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2.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28.xml" ContentType="application/vnd.openxmlformats-officedocument.presentationml.slide+xml"/>
  <Override PartName="/ppt/slides/slide70.xml" ContentType="application/vnd.openxmlformats-officedocument.presentationml.slide+xml"/>
  <Override PartName="/ppt/slides/slide65.xml" ContentType="application/vnd.openxmlformats-officedocument.presentationml.slide+xml"/>
  <Override PartName="/ppt/slides/slide29.xml" ContentType="application/vnd.openxmlformats-officedocument.presentationml.slide+xml"/>
  <Override PartName="/ppt/slides/_rels/slide13.xml.rels" ContentType="application/vnd.openxmlformats-package.relationships+xml"/>
  <Override PartName="/ppt/slides/_rels/slide5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82.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16.xml.rels" ContentType="application/vnd.openxmlformats-package.relationships+xml"/>
  <Override PartName="/ppt/slides/_rels/slide81.xml.rels" ContentType="application/vnd.openxmlformats-package.relationships+xml"/>
  <Override PartName="/ppt/slides/_rels/slide62.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30.xml.rels" ContentType="application/vnd.openxmlformats-package.relationships+xml"/>
  <Override PartName="/ppt/slides/_rels/slide67.xml.rels" ContentType="application/vnd.openxmlformats-package.relationships+xml"/>
  <Override PartName="/ppt/slides/_rels/slide31.xml.rels" ContentType="application/vnd.openxmlformats-package.relationships+xml"/>
  <Override PartName="/ppt/slides/_rels/slide68.xml.rels" ContentType="application/vnd.openxmlformats-package.relationships+xml"/>
  <Override PartName="/ppt/slides/_rels/slide32.xml.rels" ContentType="application/vnd.openxmlformats-package.relationships+xml"/>
  <Override PartName="/ppt/slides/_rels/slide69.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79.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8.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77.xml.rels" ContentType="application/vnd.openxmlformats-package.relationships+xml"/>
  <Override PartName="/ppt/slides/_rels/slide1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3.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28.xml.rels" ContentType="application/vnd.openxmlformats-package.relationships+xml"/>
  <Override PartName="/ppt/slides/_rels/slide70.xml.rels" ContentType="application/vnd.openxmlformats-package.relationships+xml"/>
  <Override PartName="/ppt/slides/_rels/slide65.xml.rels" ContentType="application/vnd.openxmlformats-package.relationships+xml"/>
  <Override PartName="/ppt/slides/_rels/slide71.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0.xml.rels" ContentType="application/vnd.openxmlformats-package.relationships+xml"/>
  <Override PartName="/ppt/slides/_rels/slide1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6.xml.rels" ContentType="application/vnd.openxmlformats-package.relationships+xml"/>
  <Override PartName="/ppt/slides/_rels/slide75.xml.rels" ContentType="application/vnd.openxmlformats-package.relationships+xml"/>
  <Override PartName="/ppt/slides/_rels/slide74.xml.rels" ContentType="application/vnd.openxmlformats-package.relationships+xml"/>
  <Override PartName="/ppt/slides/_rels/slide73.xml.rels" ContentType="application/vnd.openxmlformats-package.relationships+xml"/>
  <Override PartName="/ppt/slides/_rels/slide72.xml.rels" ContentType="application/vnd.openxmlformats-package.relationships+xml"/>
  <Override PartName="/ppt/slides/_rels/slide46.xml.rels" ContentType="application/vnd.openxmlformats-package.relationships+xml"/>
  <Override PartName="/ppt/slides/slide71.xml" ContentType="application/vnd.openxmlformats-officedocument.presentationml.slide+xml"/>
  <Override PartName="/ppt/slides/slide66.xml" ContentType="application/vnd.openxmlformats-officedocument.presentationml.slide+xml"/>
  <Override PartName="/ppt/slides/slide79.xml" ContentType="application/vnd.openxmlformats-officedocument.presentationml.slide+xml"/>
  <Override PartName="/ppt/slides/slide67.xml" ContentType="application/vnd.openxmlformats-officedocument.presentationml.slide+xml"/>
  <Override PartName="/ppt/slides/slide15.xml" ContentType="application/vnd.openxmlformats-officedocument.presentationml.slide+xml"/>
  <Override PartName="/ppt/slides/slide80.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75.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slide69.xml" ContentType="application/vnd.openxmlformats-officedocument.presentationml.slide+xml"/>
  <Override PartName="/ppt/slides/slide68.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8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82.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_rels/presentation.xml.rels" ContentType="application/vnd.openxmlformats-package.relationships+xml"/>
  <Override PartName="/ppt/media/image13.wmf" ContentType="image/x-wmf"/>
  <Override PartName="/ppt/media/image4.wmf" ContentType="image/x-wmf"/>
  <Override PartName="/ppt/media/image28.png" ContentType="image/png"/>
  <Override PartName="/ppt/media/image9.wmf" ContentType="image/x-wmf"/>
  <Override PartName="/ppt/media/image18.wmf" ContentType="image/x-wmf"/>
  <Override PartName="/ppt/media/image20.wmf" ContentType="image/x-wmf"/>
  <Override PartName="/ppt/media/image12.wmf" ContentType="image/x-wmf"/>
  <Override PartName="/ppt/media/image8.wmf" ContentType="image/x-wmf"/>
  <Override PartName="/ppt/media/image17.wmf" ContentType="image/x-wmf"/>
  <Override PartName="/ppt/media/image7.wmf" ContentType="image/x-wmf"/>
  <Override PartName="/ppt/media/image16.wmf" ContentType="image/x-wmf"/>
  <Override PartName="/ppt/media/image11.png" ContentType="image/png"/>
  <Override PartName="/ppt/media/image2.png" ContentType="image/png"/>
  <Override PartName="/ppt/media/image10.wmf" ContentType="image/x-wmf"/>
  <Override PartName="/ppt/media/image1.wmf" ContentType="image/x-wmf"/>
  <Override PartName="/ppt/media/image27.wmf" ContentType="image/x-wmf"/>
  <Override PartName="/ppt/media/image26.wmf" ContentType="image/x-wmf"/>
  <Override PartName="/ppt/media/image25.wmf" ContentType="image/x-wmf"/>
  <Override PartName="/ppt/media/image24.png" ContentType="image/png"/>
  <Override PartName="/ppt/media/image23.wmf" ContentType="image/x-wmf"/>
  <Override PartName="/ppt/media/image22.wmf" ContentType="image/x-wmf"/>
  <Override PartName="/ppt/media/image15.wmf" ContentType="image/x-wmf"/>
  <Override PartName="/ppt/media/image6.wmf" ContentType="image/x-wmf"/>
  <Override PartName="/ppt/media/image14.wmf" ContentType="image/x-wmf"/>
  <Override PartName="/ppt/media/image5.wmf" ContentType="image/x-wmf"/>
  <Override PartName="/ppt/media/image21.wmf" ContentType="image/x-wmf"/>
  <Override PartName="/ppt/media/image19.wmf" ContentType="image/x-wmf"/>
  <Override PartName="/ppt/media/image3.png" ContentType="image/png"/>
  <Override PartName="/ppt/embeddings/oleObject1.bin" ContentType="application/vnd.openxmlformats-officedocument.oleObject"/>
  <Override PartName="/ppt/embeddings/oleObject2.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Lst>
  <p:sldSz cx="10058400" cy="7772400"/>
  <p:notesSz cx="7005638" cy="92233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28800" y="2053800"/>
            <a:ext cx="731664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27360" y="2651040"/>
            <a:ext cx="730872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sldNum" idx="1"/>
          </p:nvPr>
        </p:nvSpPr>
        <p:spPr>
          <a:xfrm>
            <a:off x="7276680" y="718632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s-ES_tradnl"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14ABDBA7-830F-443E-BE08-A04FF8E78E99}"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3" name="McK Slide Elements"/>
          <p:cNvGrpSpPr/>
          <p:nvPr/>
        </p:nvGrpSpPr>
        <p:grpSpPr>
          <a:xfrm>
            <a:off x="1827360" y="920880"/>
            <a:ext cx="7321320" cy="6122880"/>
            <a:chOff x="1827360" y="920880"/>
            <a:chExt cx="7321320" cy="6122880"/>
          </a:xfrm>
        </p:grpSpPr>
        <p:sp>
          <p:nvSpPr>
            <p:cNvPr id="4" name="McK Measure" hidden="1"/>
            <p:cNvSpPr/>
            <p:nvPr/>
          </p:nvSpPr>
          <p:spPr>
            <a:xfrm>
              <a:off x="1827360" y="2301840"/>
              <a:ext cx="73213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5" name="McK Separator"/>
            <p:cNvSpPr/>
            <p:nvPr/>
          </p:nvSpPr>
          <p:spPr>
            <a:xfrm>
              <a:off x="1827360" y="2001960"/>
              <a:ext cx="73134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6" name="McK Annotation" hidden="1"/>
            <p:cNvSpPr/>
            <p:nvPr/>
          </p:nvSpPr>
          <p:spPr>
            <a:xfrm>
              <a:off x="1827360" y="920880"/>
              <a:ext cx="5484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Palatino"/>
                </a:rPr>
                <a:t>Annotation</a:t>
              </a:r>
              <a:endParaRPr b="0" lang="en-US" sz="1200" strike="noStrike" u="none">
                <a:solidFill>
                  <a:srgbClr val="000000"/>
                </a:solidFill>
                <a:effectLst/>
                <a:uFillTx/>
                <a:latin typeface="Times New Roman"/>
              </a:endParaRPr>
            </a:p>
          </p:txBody>
        </p:sp>
        <p:sp>
          <p:nvSpPr>
            <p:cNvPr id="7" name="McK Footnote" hidden="1"/>
            <p:cNvSpPr/>
            <p:nvPr/>
          </p:nvSpPr>
          <p:spPr>
            <a:xfrm>
              <a:off x="1827360" y="673992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grpSp>
      <p:sp>
        <p:nvSpPr>
          <p:cNvPr id="8" name=""/>
          <p:cNvSpPr/>
          <p:nvPr/>
        </p:nvSpPr>
        <p:spPr>
          <a:xfrm>
            <a:off x="685800" y="7404120"/>
            <a:ext cx="868680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685800" y="600120"/>
            <a:ext cx="795816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 name=""/>
          <p:cNvGrpSpPr/>
          <p:nvPr/>
        </p:nvGrpSpPr>
        <p:grpSpPr>
          <a:xfrm>
            <a:off x="8702640" y="258840"/>
            <a:ext cx="669960" cy="669600"/>
            <a:chOff x="8702640" y="258840"/>
            <a:chExt cx="669960" cy="669600"/>
          </a:xfrm>
        </p:grpSpPr>
        <p:sp>
          <p:nvSpPr>
            <p:cNvPr id="11" name=""/>
            <p:cNvSpPr/>
            <p:nvPr/>
          </p:nvSpPr>
          <p:spPr>
            <a:xfrm>
              <a:off x="8702640" y="505800"/>
              <a:ext cx="133560" cy="13104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767440" y="569520"/>
              <a:ext cx="140760" cy="14004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8979840" y="786960"/>
              <a:ext cx="140400" cy="1414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8841600" y="644760"/>
              <a:ext cx="126360" cy="13968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922600" y="724320"/>
              <a:ext cx="114120" cy="11304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9102960" y="569880"/>
              <a:ext cx="269280" cy="27792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788680" y="258840"/>
              <a:ext cx="262800" cy="26424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9102960" y="505800"/>
              <a:ext cx="193680" cy="19188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9032760" y="452520"/>
              <a:ext cx="210960" cy="21060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8962560" y="381960"/>
              <a:ext cx="210600" cy="21096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8909640" y="329040"/>
              <a:ext cx="210600" cy="20988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9032760" y="626400"/>
              <a:ext cx="88560" cy="9000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23" name=""/>
            <p:cNvSpPr/>
            <p:nvPr/>
          </p:nvSpPr>
          <p:spPr>
            <a:xfrm>
              <a:off x="8909640" y="504360"/>
              <a:ext cx="89280" cy="8856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4" name=""/>
            <p:cNvSpPr/>
            <p:nvPr/>
          </p:nvSpPr>
          <p:spPr>
            <a:xfrm>
              <a:off x="9266400" y="505800"/>
              <a:ext cx="106200" cy="10296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9139320" y="381960"/>
              <a:ext cx="104760" cy="10512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9016920" y="258840"/>
              <a:ext cx="103320" cy="10440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828800" y="2053800"/>
            <a:ext cx="731664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28" name="PlaceHolder 2"/>
          <p:cNvSpPr>
            <a:spLocks noGrp="1"/>
          </p:cNvSpPr>
          <p:nvPr>
            <p:ph type="body"/>
          </p:nvPr>
        </p:nvSpPr>
        <p:spPr>
          <a:xfrm>
            <a:off x="1827360" y="2651040"/>
            <a:ext cx="730872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9" name="PlaceHolder 3"/>
          <p:cNvSpPr>
            <a:spLocks noGrp="1"/>
          </p:cNvSpPr>
          <p:nvPr>
            <p:ph type="sldNum" idx="2"/>
          </p:nvPr>
        </p:nvSpPr>
        <p:spPr>
          <a:xfrm>
            <a:off x="7276680" y="718632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s-ES_tradnl"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3C50C262-2854-4080-A7F0-766E74E3C7FF}"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30" name="McK Slide Elements"/>
          <p:cNvGrpSpPr/>
          <p:nvPr/>
        </p:nvGrpSpPr>
        <p:grpSpPr>
          <a:xfrm>
            <a:off x="1827360" y="920880"/>
            <a:ext cx="7321320" cy="6122880"/>
            <a:chOff x="1827360" y="920880"/>
            <a:chExt cx="7321320" cy="6122880"/>
          </a:xfrm>
        </p:grpSpPr>
        <p:sp>
          <p:nvSpPr>
            <p:cNvPr id="4" name="McK Measure" hidden="1"/>
            <p:cNvSpPr/>
            <p:nvPr/>
          </p:nvSpPr>
          <p:spPr>
            <a:xfrm>
              <a:off x="1827360" y="2301840"/>
              <a:ext cx="73213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31" name="McK Separator"/>
            <p:cNvSpPr/>
            <p:nvPr/>
          </p:nvSpPr>
          <p:spPr>
            <a:xfrm>
              <a:off x="1827360" y="2001960"/>
              <a:ext cx="73134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6" name="McK Annotation" hidden="1"/>
            <p:cNvSpPr/>
            <p:nvPr/>
          </p:nvSpPr>
          <p:spPr>
            <a:xfrm>
              <a:off x="1827360" y="920880"/>
              <a:ext cx="5484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Palatino"/>
                </a:rPr>
                <a:t>Annotation</a:t>
              </a:r>
              <a:endParaRPr b="0" lang="en-US" sz="1200" strike="noStrike" u="none">
                <a:solidFill>
                  <a:srgbClr val="000000"/>
                </a:solidFill>
                <a:effectLst/>
                <a:uFillTx/>
                <a:latin typeface="Times New Roman"/>
              </a:endParaRPr>
            </a:p>
          </p:txBody>
        </p:sp>
        <p:sp>
          <p:nvSpPr>
            <p:cNvPr id="7" name="McK Footnote" hidden="1"/>
            <p:cNvSpPr/>
            <p:nvPr/>
          </p:nvSpPr>
          <p:spPr>
            <a:xfrm>
              <a:off x="1827360" y="673992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grpSp>
      <p:sp>
        <p:nvSpPr>
          <p:cNvPr id="32" name=""/>
          <p:cNvSpPr/>
          <p:nvPr/>
        </p:nvSpPr>
        <p:spPr>
          <a:xfrm>
            <a:off x="685800" y="7404120"/>
            <a:ext cx="868680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685800" y="600120"/>
            <a:ext cx="795816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4" name=""/>
          <p:cNvGrpSpPr/>
          <p:nvPr/>
        </p:nvGrpSpPr>
        <p:grpSpPr>
          <a:xfrm>
            <a:off x="8702640" y="258840"/>
            <a:ext cx="669960" cy="669600"/>
            <a:chOff x="8702640" y="258840"/>
            <a:chExt cx="669960" cy="669600"/>
          </a:xfrm>
        </p:grpSpPr>
        <p:sp>
          <p:nvSpPr>
            <p:cNvPr id="11" name=""/>
            <p:cNvSpPr/>
            <p:nvPr/>
          </p:nvSpPr>
          <p:spPr>
            <a:xfrm>
              <a:off x="8702640" y="505800"/>
              <a:ext cx="133560" cy="13104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767440" y="569520"/>
              <a:ext cx="140760" cy="14004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8979840" y="786960"/>
              <a:ext cx="140400" cy="1414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8841600" y="644760"/>
              <a:ext cx="126360" cy="13968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922600" y="724320"/>
              <a:ext cx="114120" cy="11304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9102960" y="569880"/>
              <a:ext cx="269280" cy="27792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788680" y="258840"/>
              <a:ext cx="262800" cy="26424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9102960" y="505800"/>
              <a:ext cx="193680" cy="19188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9032760" y="452520"/>
              <a:ext cx="210960" cy="21060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8962560" y="381960"/>
              <a:ext cx="210600" cy="21096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8909640" y="329040"/>
              <a:ext cx="210600" cy="20988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9032760" y="626400"/>
              <a:ext cx="88560" cy="9000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23" name=""/>
            <p:cNvSpPr/>
            <p:nvPr/>
          </p:nvSpPr>
          <p:spPr>
            <a:xfrm>
              <a:off x="8909640" y="504360"/>
              <a:ext cx="89280" cy="8856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4" name=""/>
            <p:cNvSpPr/>
            <p:nvPr/>
          </p:nvSpPr>
          <p:spPr>
            <a:xfrm>
              <a:off x="9266400" y="505800"/>
              <a:ext cx="106200" cy="10296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9139320" y="381960"/>
              <a:ext cx="104760" cy="10512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9016920" y="258840"/>
              <a:ext cx="103320" cy="10440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828800" y="2053800"/>
            <a:ext cx="731664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36" name="PlaceHolder 2"/>
          <p:cNvSpPr>
            <a:spLocks noGrp="1"/>
          </p:cNvSpPr>
          <p:nvPr>
            <p:ph type="body"/>
          </p:nvPr>
        </p:nvSpPr>
        <p:spPr>
          <a:xfrm>
            <a:off x="1827360" y="2651040"/>
            <a:ext cx="730872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37" name="PlaceHolder 3"/>
          <p:cNvSpPr>
            <a:spLocks noGrp="1"/>
          </p:cNvSpPr>
          <p:nvPr>
            <p:ph type="sldNum" idx="3"/>
          </p:nvPr>
        </p:nvSpPr>
        <p:spPr>
          <a:xfrm>
            <a:off x="7276680" y="718632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s-ES_tradnl"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40F4DA18-7883-4CBD-8228-E102BBF01725}"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38" name="McK Slide Elements"/>
          <p:cNvGrpSpPr/>
          <p:nvPr/>
        </p:nvGrpSpPr>
        <p:grpSpPr>
          <a:xfrm>
            <a:off x="1827360" y="920880"/>
            <a:ext cx="7321320" cy="6122880"/>
            <a:chOff x="1827360" y="920880"/>
            <a:chExt cx="7321320" cy="6122880"/>
          </a:xfrm>
        </p:grpSpPr>
        <p:sp>
          <p:nvSpPr>
            <p:cNvPr id="4" name="McK Measure" hidden="1"/>
            <p:cNvSpPr/>
            <p:nvPr/>
          </p:nvSpPr>
          <p:spPr>
            <a:xfrm>
              <a:off x="1827360" y="2301840"/>
              <a:ext cx="73213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39" name="McK Separator"/>
            <p:cNvSpPr/>
            <p:nvPr/>
          </p:nvSpPr>
          <p:spPr>
            <a:xfrm>
              <a:off x="1827360" y="2001960"/>
              <a:ext cx="73134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6" name="McK Annotation" hidden="1"/>
            <p:cNvSpPr/>
            <p:nvPr/>
          </p:nvSpPr>
          <p:spPr>
            <a:xfrm>
              <a:off x="1827360" y="920880"/>
              <a:ext cx="5484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Palatino"/>
                </a:rPr>
                <a:t>Annotation</a:t>
              </a:r>
              <a:endParaRPr b="0" lang="en-US" sz="1200" strike="noStrike" u="none">
                <a:solidFill>
                  <a:srgbClr val="000000"/>
                </a:solidFill>
                <a:effectLst/>
                <a:uFillTx/>
                <a:latin typeface="Times New Roman"/>
              </a:endParaRPr>
            </a:p>
          </p:txBody>
        </p:sp>
        <p:sp>
          <p:nvSpPr>
            <p:cNvPr id="7" name="McK Footnote" hidden="1"/>
            <p:cNvSpPr/>
            <p:nvPr/>
          </p:nvSpPr>
          <p:spPr>
            <a:xfrm>
              <a:off x="1827360" y="673992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grpSp>
      <p:sp>
        <p:nvSpPr>
          <p:cNvPr id="40" name=""/>
          <p:cNvSpPr/>
          <p:nvPr/>
        </p:nvSpPr>
        <p:spPr>
          <a:xfrm>
            <a:off x="685800" y="7404120"/>
            <a:ext cx="868680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685800" y="600120"/>
            <a:ext cx="795816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42" name=""/>
          <p:cNvGrpSpPr/>
          <p:nvPr/>
        </p:nvGrpSpPr>
        <p:grpSpPr>
          <a:xfrm>
            <a:off x="8702640" y="258840"/>
            <a:ext cx="669960" cy="669600"/>
            <a:chOff x="8702640" y="258840"/>
            <a:chExt cx="669960" cy="669600"/>
          </a:xfrm>
        </p:grpSpPr>
        <p:sp>
          <p:nvSpPr>
            <p:cNvPr id="11" name=""/>
            <p:cNvSpPr/>
            <p:nvPr/>
          </p:nvSpPr>
          <p:spPr>
            <a:xfrm>
              <a:off x="8702640" y="505800"/>
              <a:ext cx="133560" cy="13104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8767440" y="569520"/>
              <a:ext cx="140760" cy="14004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8979840" y="786960"/>
              <a:ext cx="140400" cy="1414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8841600" y="644760"/>
              <a:ext cx="126360" cy="13968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8922600" y="724320"/>
              <a:ext cx="114120" cy="11304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9102960" y="569880"/>
              <a:ext cx="269280" cy="27792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8788680" y="258840"/>
              <a:ext cx="262800" cy="26424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9102960" y="505800"/>
              <a:ext cx="193680" cy="19188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9032760" y="452520"/>
              <a:ext cx="210960" cy="21060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8962560" y="381960"/>
              <a:ext cx="210600" cy="21096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8909640" y="329040"/>
              <a:ext cx="210600" cy="20988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9032760" y="626400"/>
              <a:ext cx="88560" cy="9000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3200" bIns="43200" anchor="t">
              <a:noAutofit/>
            </a:bodyPr>
            <a:p>
              <a:endParaRPr b="0" lang="en-US" sz="2400" strike="noStrike" u="none">
                <a:solidFill>
                  <a:srgbClr val="000000"/>
                </a:solidFill>
                <a:effectLst/>
                <a:uFillTx/>
                <a:latin typeface="Times New Roman"/>
              </a:endParaRPr>
            </a:p>
          </p:txBody>
        </p:sp>
        <p:sp>
          <p:nvSpPr>
            <p:cNvPr id="23" name=""/>
            <p:cNvSpPr/>
            <p:nvPr/>
          </p:nvSpPr>
          <p:spPr>
            <a:xfrm>
              <a:off x="8909640" y="504360"/>
              <a:ext cx="89280" cy="8856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4" name=""/>
            <p:cNvSpPr/>
            <p:nvPr/>
          </p:nvSpPr>
          <p:spPr>
            <a:xfrm>
              <a:off x="9266400" y="505800"/>
              <a:ext cx="106200" cy="10296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9139320" y="381960"/>
              <a:ext cx="104760" cy="10512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9016920" y="258840"/>
              <a:ext cx="103320" cy="10440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image" Target="../media/image11.png"/><Relationship Id="rId3" Type="http://schemas.openxmlformats.org/officeDocument/2006/relationships/image" Target="../media/image10.wmf"/><Relationship Id="rId4" Type="http://schemas.openxmlformats.org/officeDocument/2006/relationships/image" Target="../media/image10.wmf"/><Relationship Id="rId5" Type="http://schemas.openxmlformats.org/officeDocument/2006/relationships/image" Target="../media/image10.wmf"/><Relationship Id="rId6" Type="http://schemas.openxmlformats.org/officeDocument/2006/relationships/image" Target="../media/image10.wmf"/><Relationship Id="rId7" Type="http://schemas.openxmlformats.org/officeDocument/2006/relationships/image" Target="../media/image10.wmf"/><Relationship Id="rId8" Type="http://schemas.openxmlformats.org/officeDocument/2006/relationships/image" Target="../media/image10.wmf"/><Relationship Id="rId9" Type="http://schemas.openxmlformats.org/officeDocument/2006/relationships/image" Target="../media/image12.wmf"/><Relationship Id="rId10" Type="http://schemas.openxmlformats.org/officeDocument/2006/relationships/image" Target="../media/image12.wmf"/><Relationship Id="rId11" Type="http://schemas.openxmlformats.org/officeDocument/2006/relationships/image" Target="../media/image10.wmf"/><Relationship Id="rId12" Type="http://schemas.openxmlformats.org/officeDocument/2006/relationships/image" Target="../media/image10.wmf"/><Relationship Id="rId13" Type="http://schemas.openxmlformats.org/officeDocument/2006/relationships/image" Target="../media/image10.wmf"/><Relationship Id="rId14" Type="http://schemas.openxmlformats.org/officeDocument/2006/relationships/image" Target="../media/image10.wmf"/><Relationship Id="rId15" Type="http://schemas.openxmlformats.org/officeDocument/2006/relationships/image" Target="../media/image10.wmf"/><Relationship Id="rId16" Type="http://schemas.openxmlformats.org/officeDocument/2006/relationships/image" Target="../media/image11.png"/><Relationship Id="rId17" Type="http://schemas.openxmlformats.org/officeDocument/2006/relationships/image" Target="../media/image12.wmf"/><Relationship Id="rId18" Type="http://schemas.openxmlformats.org/officeDocument/2006/relationships/image" Target="../media/image10.wmf"/><Relationship Id="rId19" Type="http://schemas.openxmlformats.org/officeDocument/2006/relationships/image" Target="../media/image13.wmf"/><Relationship Id="rId20" Type="http://schemas.openxmlformats.org/officeDocument/2006/relationships/image" Target="../media/image11.png"/><Relationship Id="rId21" Type="http://schemas.openxmlformats.org/officeDocument/2006/relationships/image" Target="../media/image13.wmf"/><Relationship Id="rId22" Type="http://schemas.openxmlformats.org/officeDocument/2006/relationships/image" Target="../media/image13.wmf"/><Relationship Id="rId23" Type="http://schemas.openxmlformats.org/officeDocument/2006/relationships/image" Target="../media/image12.wmf"/><Relationship Id="rId24"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slideLayout" Target="../slideLayouts/slideLayout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wmf"/><Relationship Id="rId3" Type="http://schemas.openxmlformats.org/officeDocument/2006/relationships/package" Target="../embeddings/oleObject2.xlsx"/><Relationship Id="rId4" Type="http://schemas.openxmlformats.org/officeDocument/2006/relationships/image" Target="../media/image16.wmf"/><Relationship Id="rId5" Type="http://schemas.openxmlformats.org/officeDocument/2006/relationships/slideLayout" Target="../slideLayouts/slideLayout3.xml"/>
</Relationships>
</file>

<file path=ppt/slides/_rels/slide5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slideLayout" Target="../slideLayouts/slideLayout3.xml"/>
</Relationships>
</file>

<file path=ppt/slides/_rels/slide5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wmf"/><Relationship Id="rId3" Type="http://schemas.openxmlformats.org/officeDocument/2006/relationships/slideLayout" Target="../slideLayouts/slideLayout3.xml"/>
</Relationships>
</file>

<file path=ppt/slides/_rels/slide5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slideLayout" Target="../slideLayouts/slideLayout3.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oleObject" Target="../embeddings/oleObject2.bin"/><Relationship Id="rId4" Type="http://schemas.openxmlformats.org/officeDocument/2006/relationships/image" Target="../media/image3.png"/><Relationship Id="rId5" Type="http://schemas.openxmlformats.org/officeDocument/2006/relationships/slideLayout" Target="../slideLayouts/slideLayout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0.wmf"/><Relationship Id="rId3" Type="http://schemas.openxmlformats.org/officeDocument/2006/relationships/oleObject" Target="../embeddings/oleObject2.bin"/><Relationship Id="rId4" Type="http://schemas.openxmlformats.org/officeDocument/2006/relationships/image" Target="../media/image21.wmf"/><Relationship Id="rId5" Type="http://schemas.openxmlformats.org/officeDocument/2006/relationships/slideLayout" Target="../slideLayouts/slideLayout3.xml"/>
</Relationships>
</file>

<file path=ppt/slides/_rels/slide6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2.wmf"/><Relationship Id="rId3" Type="http://schemas.openxmlformats.org/officeDocument/2006/relationships/oleObject" Target="../embeddings/oleObject2.bin"/><Relationship Id="rId4" Type="http://schemas.openxmlformats.org/officeDocument/2006/relationships/image" Target="../media/image23.wmf"/><Relationship Id="rId5" Type="http://schemas.openxmlformats.org/officeDocument/2006/relationships/slideLayout" Target="../slideLayouts/slideLayout3.xml"/>
</Relationships>
</file>

<file path=ppt/slides/_rels/slide6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4.png"/><Relationship Id="rId3" Type="http://schemas.openxmlformats.org/officeDocument/2006/relationships/slideLayout" Target="../slideLayouts/slideLayout3.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6.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image" Target="../media/image10.wmf"/><Relationship Id="rId3" Type="http://schemas.openxmlformats.org/officeDocument/2006/relationships/image" Target="../media/image10.wmf"/><Relationship Id="rId4" Type="http://schemas.openxmlformats.org/officeDocument/2006/relationships/image" Target="../media/image10.wmf"/><Relationship Id="rId5" Type="http://schemas.openxmlformats.org/officeDocument/2006/relationships/image" Target="../media/image10.wmf"/><Relationship Id="rId6" Type="http://schemas.openxmlformats.org/officeDocument/2006/relationships/image" Target="../media/image10.wmf"/><Relationship Id="rId7" Type="http://schemas.openxmlformats.org/officeDocument/2006/relationships/image" Target="../media/image10.wmf"/><Relationship Id="rId8" Type="http://schemas.openxmlformats.org/officeDocument/2006/relationships/slideLayout" Target="../slideLayouts/slideLayout3.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5.wmf"/><Relationship Id="rId5" Type="http://schemas.openxmlformats.org/officeDocument/2006/relationships/slideLayout" Target="../slideLayouts/slideLayout3.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5.wmf"/><Relationship Id="rId3" Type="http://schemas.openxmlformats.org/officeDocument/2006/relationships/slideLayout" Target="../slideLayouts/slideLayout3.xml"/>
</Relationships>
</file>

<file path=ppt/slides/_rels/slide7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6.wmf"/><Relationship Id="rId3" Type="http://schemas.openxmlformats.org/officeDocument/2006/relationships/slideLayout" Target="../slideLayouts/slideLayout3.xml"/>
</Relationships>
</file>

<file path=ppt/slides/_rels/slide7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wmf"/><Relationship Id="rId3" Type="http://schemas.openxmlformats.org/officeDocument/2006/relationships/slideLayout" Target="../slideLayouts/slideLayout3.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2.xml.rels><?xml version="1.0" encoding="UTF-8"?>
<Relationships xmlns="http://schemas.openxmlformats.org/package/2006/relationships"><Relationship Id="rId1" Type="http://schemas.openxmlformats.org/officeDocument/2006/relationships/image" Target="../media/image28.png"/><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1828440" y="1527120"/>
            <a:ext cx="1486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600" strike="noStrike" u="none">
                <a:solidFill>
                  <a:srgbClr val="000000"/>
                </a:solidFill>
                <a:effectLst/>
                <a:uFillTx/>
                <a:latin typeface="Times New Roman"/>
              </a:rPr>
              <a:t>CONFIDENTIAL</a:t>
            </a:r>
            <a:endParaRPr b="0" lang="en-US" sz="1600" strike="noStrike" u="none">
              <a:solidFill>
                <a:srgbClr val="000000"/>
              </a:solidFill>
              <a:effectLst/>
              <a:uFillTx/>
              <a:latin typeface="Times New Roman"/>
            </a:endParaRPr>
          </a:p>
        </p:txBody>
      </p:sp>
      <p:sp>
        <p:nvSpPr>
          <p:cNvPr id="44" name=""/>
          <p:cNvSpPr/>
          <p:nvPr/>
        </p:nvSpPr>
        <p:spPr>
          <a:xfrm>
            <a:off x="1828080" y="1986120"/>
            <a:ext cx="1973520" cy="85392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3200" strike="noStrike" u="none">
                <a:solidFill>
                  <a:srgbClr val="000099"/>
                </a:solidFill>
                <a:effectLst/>
                <a:uFillTx/>
                <a:latin typeface="Times New Roman"/>
              </a:rPr>
              <a:t>M</a:t>
            </a:r>
            <a:r>
              <a:rPr b="1" lang="es-MX" sz="3200" strike="noStrike" u="none">
                <a:solidFill>
                  <a:srgbClr val="000099"/>
                </a:solidFill>
                <a:effectLst/>
                <a:uFillTx/>
                <a:latin typeface="Times New Roman"/>
              </a:rPr>
              <a:t>éxico</a:t>
            </a:r>
            <a:endParaRPr b="0" lang="en-US" sz="3200" strike="noStrike" u="none">
              <a:solidFill>
                <a:srgbClr val="000000"/>
              </a:solidFill>
              <a:effectLst/>
              <a:uFillTx/>
              <a:latin typeface="Times New Roman"/>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i="1" lang="es-ES_tradnl" sz="2400" strike="noStrike" u="none">
                <a:solidFill>
                  <a:srgbClr val="000099"/>
                </a:solidFill>
                <a:effectLst/>
                <a:uFillTx/>
                <a:latin typeface="Times New Roman"/>
              </a:rPr>
              <a:t>Country Profile</a:t>
            </a:r>
            <a:endParaRPr b="0" lang="en-US" sz="2400" strike="noStrike" u="none">
              <a:solidFill>
                <a:srgbClr val="000000"/>
              </a:solidFill>
              <a:effectLst/>
              <a:uFillTx/>
              <a:latin typeface="Times New Roman"/>
            </a:endParaRPr>
          </a:p>
        </p:txBody>
      </p:sp>
      <p:sp>
        <p:nvSpPr>
          <p:cNvPr id="45" name=""/>
          <p:cNvSpPr/>
          <p:nvPr/>
        </p:nvSpPr>
        <p:spPr>
          <a:xfrm>
            <a:off x="1489320" y="5415120"/>
            <a:ext cx="1692000" cy="19872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fld id="{BA1A8B2F-A6F3-4271-AC43-E9DD33B81C23}" type="datetime3">
              <a:rPr b="0" lang="es-ES_tradnl" sz="1300" strike="noStrike" u="none">
                <a:solidFill>
                  <a:srgbClr val="000000"/>
                </a:solidFill>
                <a:effectLst/>
                <a:uFillTx/>
                <a:latin typeface="Times New Roman"/>
              </a:rPr>
              <a:t>27 de septiembre de 2025</a:t>
            </a:fld>
            <a:endParaRPr b="0" lang="en-US" sz="1300" strike="noStrike" u="none">
              <a:solidFill>
                <a:srgbClr val="000000"/>
              </a:solidFill>
              <a:effectLst/>
              <a:uFillTx/>
              <a:latin typeface="Times New Roman"/>
            </a:endParaRPr>
          </a:p>
        </p:txBody>
      </p:sp>
      <p:sp>
        <p:nvSpPr>
          <p:cNvPr id="46" name=""/>
          <p:cNvSpPr/>
          <p:nvPr/>
        </p:nvSpPr>
        <p:spPr>
          <a:xfrm>
            <a:off x="1837800" y="6130800"/>
            <a:ext cx="58827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i="1" lang="es-ES_tradnl" sz="1600" strike="noStrike" u="none">
                <a:solidFill>
                  <a:srgbClr val="000099"/>
                </a:solidFill>
                <a:effectLst/>
                <a:uFillTx/>
                <a:latin typeface="Arial"/>
              </a:rPr>
              <a:t>Caribbean • Central America • Colombia • Mexico • Venezuela</a:t>
            </a:r>
            <a:endParaRPr b="0" lang="en-US" sz="1600" strike="noStrike" u="none">
              <a:solidFill>
                <a:srgbClr val="000000"/>
              </a:solidFill>
              <a:effectLst/>
              <a:uFillTx/>
              <a:latin typeface="Times New Roman"/>
            </a:endParaRPr>
          </a:p>
        </p:txBody>
      </p:sp>
      <p:sp>
        <p:nvSpPr>
          <p:cNvPr id="47" name=""/>
          <p:cNvSpPr/>
          <p:nvPr/>
        </p:nvSpPr>
        <p:spPr>
          <a:xfrm>
            <a:off x="1705320" y="5749560"/>
            <a:ext cx="3647160" cy="3376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i="1" lang="es-ES_tradnl" sz="1600" strike="noStrike" u="none">
                <a:solidFill>
                  <a:srgbClr val="000099"/>
                </a:solidFill>
                <a:effectLst/>
                <a:uFillTx/>
                <a:latin typeface="Arial"/>
              </a:rPr>
              <a:t>Government and Regulatory Affairs</a:t>
            </a:r>
            <a:endParaRPr b="0" lang="en-US" sz="1600" strike="noStrike" u="none">
              <a:solidFill>
                <a:srgbClr val="000000"/>
              </a:solidFill>
              <a:effectLst/>
              <a:uFillTx/>
              <a:latin typeface="Times New Roman"/>
            </a:endParaRPr>
          </a:p>
        </p:txBody>
      </p:sp>
      <p:pic>
        <p:nvPicPr>
          <p:cNvPr id="48" name="" descr=""/>
          <p:cNvPicPr/>
          <p:nvPr/>
        </p:nvPicPr>
        <p:blipFill>
          <a:blip r:embed="rId1"/>
          <a:stretch/>
        </p:blipFill>
        <p:spPr>
          <a:xfrm>
            <a:off x="1828800" y="3186000"/>
            <a:ext cx="3016080" cy="2024280"/>
          </a:xfrm>
          <a:prstGeom prst="rect">
            <a:avLst/>
          </a:prstGeom>
          <a:noFill/>
          <a:ln w="0">
            <a:noFill/>
          </a:ln>
        </p:spPr>
      </p:pic>
      <p:sp>
        <p:nvSpPr>
          <p:cNvPr id="49" name="McK Disclaimer"/>
          <p:cNvSpPr/>
          <p:nvPr/>
        </p:nvSpPr>
        <p:spPr>
          <a:xfrm>
            <a:off x="733320" y="6953400"/>
            <a:ext cx="7543800" cy="412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was prepared by Enron Government Affairs in Mexico and  is solely for the use of  the Office of  the Chairman at Enron Corp..  No part of it may be circulated, quoted, or reproduced for distribution outside the organization without prior written approval from the Office of the Chairman . This material was used by the the Mexico Government Affairs Group during an oral presentation; it is not a complete record of the discussion.</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
          <p:cNvSpPr/>
          <p:nvPr/>
        </p:nvSpPr>
        <p:spPr>
          <a:xfrm>
            <a:off x="3035160" y="5562720"/>
            <a:ext cx="228600" cy="228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flipV="1">
            <a:off x="2079720" y="5976360"/>
            <a:ext cx="6859440" cy="2156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flipV="1">
            <a:off x="1292400" y="6141960"/>
            <a:ext cx="7648560" cy="2160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flipV="1">
            <a:off x="1292400" y="5583240"/>
            <a:ext cx="1823760" cy="2160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flipV="1">
            <a:off x="1292400" y="5239080"/>
            <a:ext cx="764676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flipV="1">
            <a:off x="1292400" y="2955600"/>
            <a:ext cx="764676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flipV="1">
            <a:off x="1292400" y="3122640"/>
            <a:ext cx="335088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76" name=""/>
          <p:cNvSpPr/>
          <p:nvPr/>
        </p:nvSpPr>
        <p:spPr>
          <a:xfrm>
            <a:off x="1486080" y="2979720"/>
            <a:ext cx="7313400" cy="3487680"/>
          </a:xfrm>
          <a:prstGeom prst="rect">
            <a:avLst/>
          </a:prstGeom>
          <a:noFill/>
          <a:ln w="0">
            <a:noFill/>
          </a:ln>
        </p:spPr>
        <p:style>
          <a:lnRef idx="0"/>
          <a:fillRef idx="0"/>
          <a:effectRef idx="0"/>
          <a:fontRef idx="minor"/>
        </p:style>
        <p:txBody>
          <a:bodyPr lIns="0" rIns="0" tIns="0" bIns="0" anchor="t">
            <a:no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government has adopted measures to strengthen the operating environment of the banking system and to facilitate the banking system recovery. The definition of regulatory capital has been significantly tightened and will be phased in through end-2002, coinciding with the lifting of the universal deposit guarantee (and replaced by a limited insurance scheme like the FDIC). In addition, loan-loss provisioning of credit card and mortgage loans has been tightened and the supervisory authorities have made progress in the areas of banks' internal controls, accounting procedures, and disclosure. Important steps have been taken to advance the bank restructuring process with preparations underway for the Bank Savings Protection Institute (IPAB) to liquidate its assets according to a specific timetable and to sell the large banks Serfin and Bancrecer. In addition, the recently-announced merger of Bancomer and Spain’s BBV will include a large capital infusion and create Mexico's largest financial institution.</a:t>
            </a:r>
            <a:br>
              <a:rPr sz="1200"/>
            </a:b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Another important achievement in recent years has been the reduction in inflation. The consumer price index increased 12.32 percent in 1999, below the 13 percent target established at the beginning of the year down from  52% in 1995. On the external side, non-oil exports have continued to show a positive trend, growing 15.0 percent in 1999. Additionally, the trade balance reflected the increase in international oil prices. In 1999, Mexico's current account deficit amounted to $13.0 billion, or 2.8 percent of GDP, and foreign direct investment reached $10.7 billion, or 76.6 percent of the current account deficit.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77" name=""/>
          <p:cNvSpPr/>
          <p:nvPr/>
        </p:nvSpPr>
        <p:spPr>
          <a:xfrm>
            <a:off x="696960" y="2057400"/>
            <a:ext cx="7923240" cy="25884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FINANCE AND DEVELOPMENT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1EB3E350-AF41-49F9-84FF-8876C73D304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
          <p:cNvSpPr/>
          <p:nvPr/>
        </p:nvSpPr>
        <p:spPr>
          <a:xfrm flipV="1">
            <a:off x="3279600" y="5448240"/>
            <a:ext cx="368784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flipV="1">
            <a:off x="1670040" y="5448240"/>
            <a:ext cx="79200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flipV="1">
            <a:off x="1670040" y="5256000"/>
            <a:ext cx="762156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flipV="1">
            <a:off x="7604280" y="5075280"/>
            <a:ext cx="168732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flipV="1">
            <a:off x="7604280" y="3613320"/>
            <a:ext cx="168732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flipV="1">
            <a:off x="1660680" y="3809880"/>
            <a:ext cx="347796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flipV="1">
            <a:off x="6261120" y="3089160"/>
            <a:ext cx="303048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flipV="1">
            <a:off x="1644480" y="3255840"/>
            <a:ext cx="5307120" cy="201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87" name="McK Annotation"/>
          <p:cNvSpPr/>
          <p:nvPr/>
        </p:nvSpPr>
        <p:spPr>
          <a:xfrm>
            <a:off x="685800" y="1066680"/>
            <a:ext cx="84582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During 2000, Mexico will continue to take a prudent policy stance in view of the possibility of a slowdown in the U.S. economy. The Mexican government has also taken steps to ensure that it can cope with external shocks.</a:t>
            </a:r>
            <a:endParaRPr b="0" lang="en-US" sz="1200" strike="noStrike" u="none">
              <a:solidFill>
                <a:srgbClr val="000000"/>
              </a:solidFill>
              <a:effectLst/>
              <a:uFillTx/>
              <a:latin typeface="Times New Roman"/>
            </a:endParaRPr>
          </a:p>
        </p:txBody>
      </p:sp>
      <p:sp>
        <p:nvSpPr>
          <p:cNvPr id="188" name=""/>
          <p:cNvSpPr/>
          <p:nvPr/>
        </p:nvSpPr>
        <p:spPr>
          <a:xfrm>
            <a:off x="685800" y="68580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Economic outlook</a:t>
            </a:r>
            <a:endParaRPr b="0" lang="en-US" sz="1400" strike="noStrike" u="none">
              <a:solidFill>
                <a:srgbClr val="000000"/>
              </a:solidFill>
              <a:effectLst/>
              <a:uFillTx/>
              <a:latin typeface="Times New Roman"/>
            </a:endParaRPr>
          </a:p>
        </p:txBody>
      </p:sp>
      <p:sp>
        <p:nvSpPr>
          <p:cNvPr id="189" name=""/>
          <p:cNvSpPr/>
          <p:nvPr/>
        </p:nvSpPr>
        <p:spPr>
          <a:xfrm>
            <a:off x="614520" y="2057400"/>
            <a:ext cx="536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ECONOMIC STRATEGY FOR 2000</a:t>
            </a:r>
            <a:endParaRPr b="0" lang="en-US" sz="1200" strike="noStrike" u="none">
              <a:solidFill>
                <a:srgbClr val="000000"/>
              </a:solidFill>
              <a:effectLst/>
              <a:uFillTx/>
              <a:latin typeface="Times New Roman"/>
            </a:endParaRPr>
          </a:p>
        </p:txBody>
      </p:sp>
      <p:sp>
        <p:nvSpPr>
          <p:cNvPr id="190" name=""/>
          <p:cNvSpPr/>
          <p:nvPr/>
        </p:nvSpPr>
        <p:spPr>
          <a:xfrm>
            <a:off x="1814400" y="2709720"/>
            <a:ext cx="7315200" cy="42771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economic strategy for 2000 has been designed to maintain the positive trends in economic growth and job creation, continue to reduce inflation, increase social spending, and achieve an orderly transition into the next administration. To ensure that these objectives are met, the Mexican government firmly intends to maintain sound public finances and continue the structural reform process.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government will continue to reaffirm its commitment to maintain fiscal discipline. The budget for 2000 establishes a public deficit of 1 percent of GDP; total budgetary income is expected to surpass 20 percent of GDP, while the public sector's expenditure will, in contrast, remain constant, though still above 20 percent of GDP. </a:t>
            </a: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Government expenditure for 2000 will continue to focus on the social agenda, particularly on education, health, social security, and poverty reduction. Expenditures on social programs, as well as on efforts to fight extreme poverty, will significantly increase in real terms. </a:t>
            </a: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government's fiscal policy is consistent with monetary and exchange rate policies. In 2000, the Bank of Mexico (the country's central bank) will maintain its commitment to hold the yearly inflation rate to 10 percent. In addition, Mexico will maintain its floating exchange rate regime, which has allowed an orderly adjustment to external shocks, increased the proportion of long-term capital inflows, reduced the possibilities of speculative attacks, and prevented misalignments of the real exchange rate. Furthermore, the current account deficit is expected to be 3.1 percent of GDP, or $15.4 billion, and will remain within sustainable levels and consistent with the availability of foreign direct investment. In addition, domestic savings are expected to reach close to 21 percent of GDP in 2000.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E6C74B1-A4BF-437A-8019-BBF05B433D4F}"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
          <p:cNvSpPr/>
          <p:nvPr/>
        </p:nvSpPr>
        <p:spPr>
          <a:xfrm flipV="1">
            <a:off x="1673280" y="3525480"/>
            <a:ext cx="7646760" cy="7747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93" name=""/>
          <p:cNvSpPr/>
          <p:nvPr/>
        </p:nvSpPr>
        <p:spPr>
          <a:xfrm>
            <a:off x="671400" y="1900080"/>
            <a:ext cx="53658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ECONOMIC STRATEGY FOR 2000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194" name=""/>
          <p:cNvSpPr/>
          <p:nvPr/>
        </p:nvSpPr>
        <p:spPr>
          <a:xfrm>
            <a:off x="1828800" y="2381400"/>
            <a:ext cx="7329600" cy="36723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reforms Mexico has implemented, which have focused on economic and financial liberalization, have enabled the economy to take advantage of the benefits of globalization while minimizing the risks inherent in this process. The reforms—which have included trade and capital account liberalization, increased private sector participation in key sectors of the economy, tax reforms, changes in labor market structure, capital market liberalization, and pension system reforms—have transformed a closed, heavily regulated economy with high government intervention into an open, market-driven economy. </a:t>
            </a: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liberalization of the capital account has played a key role in Mexico's efforts to achieve economic and financial integration with the world economy. The government has eliminated restrictions on capital inflows, abolishing limits on commercial borrowing from abroad, foreign investment in Mexican securities, and foreign participation in domestic money markets. Controls on capital outflows have also been abolished.</a:t>
            </a: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reform of the tax system is an ongoing process. Every year, the government has taken measures to make tax collection more efficient, transparent, and progressive. In this respect still a large effort has to be made. Additionally, the government expects to discuss and implement an integral fiscal reform that will allow Mexico to broaden its tax base, improve tax compliance, and reduce the public sector's dependence on oil-related revenues. </a:t>
            </a: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95" name="McK Annotation"/>
          <p:cNvSpPr/>
          <p:nvPr/>
        </p:nvSpPr>
        <p:spPr>
          <a:xfrm>
            <a:off x="685800" y="1063800"/>
            <a:ext cx="84582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continued growth momentum, the decline in inflation, and the rise in international reserves have demonstrated the good performance of the Mexican economy in 1999 and early 2000. </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027EE00-5CD7-408A-AA56-4EE16319EB3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McK Annotation"/>
          <p:cNvSpPr/>
          <p:nvPr/>
        </p:nvSpPr>
        <p:spPr>
          <a:xfrm>
            <a:off x="685800" y="957240"/>
            <a:ext cx="8458200" cy="9147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official currency is the Mexican Peso (Mex$) divided into 100 Centavos.  In December 1994, Mexico abandoned its exchange band mechanism, which had been in place since 1991, in favor of a free-floating exchange rate. The peso has floated freely since then with only infrequent interventions by the Bank of Mexico (Mexico's central bank). The flexible exchange rate regime has helped Mexico to absorb external shocks in an orderly manner and has shown less volatility than expected. Thus, during 1999, the peso appreciated 3.6 percent with respect to the U.S. dollar. </a:t>
            </a:r>
            <a:endParaRPr b="0" lang="en-US" sz="1200" strike="noStrike" u="none">
              <a:solidFill>
                <a:srgbClr val="000000"/>
              </a:solidFill>
              <a:effectLst/>
              <a:uFillTx/>
              <a:latin typeface="Times New Roman"/>
            </a:endParaRPr>
          </a:p>
        </p:txBody>
      </p:sp>
      <p:sp>
        <p:nvSpPr>
          <p:cNvPr id="197" name=""/>
          <p:cNvSpPr/>
          <p:nvPr/>
        </p:nvSpPr>
        <p:spPr>
          <a:xfrm>
            <a:off x="685800" y="685800"/>
            <a:ext cx="26686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Currency</a:t>
            </a:r>
            <a:endParaRPr b="0" lang="en-US" sz="1400" strike="noStrike" u="none">
              <a:solidFill>
                <a:srgbClr val="000000"/>
              </a:solidFill>
              <a:effectLst/>
              <a:uFillTx/>
              <a:latin typeface="Times New Roman"/>
            </a:endParaRPr>
          </a:p>
        </p:txBody>
      </p:sp>
      <p:graphicFrame>
        <p:nvGraphicFramePr>
          <p:cNvPr id="198" name=""/>
          <p:cNvGraphicFramePr/>
          <p:nvPr/>
        </p:nvGraphicFramePr>
        <p:xfrm>
          <a:off x="736560" y="2887560"/>
          <a:ext cx="8082000" cy="4241880"/>
        </p:xfrm>
        <a:graphic>
          <a:graphicData uri="http://schemas.openxmlformats.org/presentationml/2006/ole">
            <p:oleObj r:id="rId1" spid="">
              <p:embed/>
              <p:pic>
                <p:nvPicPr>
                  <p:cNvPr id="199" name="" descr=""/>
                  <p:cNvPicPr/>
                  <p:nvPr/>
                </p:nvPicPr>
                <p:blipFill>
                  <a:blip r:embed="rId2"/>
                  <a:stretch/>
                </p:blipFill>
                <p:spPr>
                  <a:xfrm>
                    <a:off x="736560" y="2887560"/>
                    <a:ext cx="8082000" cy="4241880"/>
                  </a:xfrm>
                  <a:prstGeom prst="rect">
                    <a:avLst/>
                  </a:prstGeom>
                  <a:noFill/>
                  <a:ln w="0">
                    <a:noFill/>
                  </a:ln>
                </p:spPr>
              </p:pic>
            </p:oleObj>
          </a:graphicData>
        </a:graphic>
      </p:graphicFrame>
      <p:sp>
        <p:nvSpPr>
          <p:cNvPr id="200" name=""/>
          <p:cNvSpPr/>
          <p:nvPr/>
        </p:nvSpPr>
        <p:spPr>
          <a:xfrm>
            <a:off x="820800" y="2735280"/>
            <a:ext cx="19191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Mexican Pesos per US$1</a:t>
            </a:r>
            <a:endParaRPr b="0" lang="en-US" sz="1200" strike="noStrike" u="none">
              <a:solidFill>
                <a:srgbClr val="000000"/>
              </a:solidFill>
              <a:effectLst/>
              <a:uFillTx/>
              <a:latin typeface="Times New Roman"/>
            </a:endParaRPr>
          </a:p>
        </p:txBody>
      </p:sp>
      <p:sp>
        <p:nvSpPr>
          <p:cNvPr id="201" name=""/>
          <p:cNvSpPr/>
          <p:nvPr/>
        </p:nvSpPr>
        <p:spPr>
          <a:xfrm>
            <a:off x="685800" y="2057400"/>
            <a:ext cx="2668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EXCHANGE RATE 1994-2000</a:t>
            </a:r>
            <a:endParaRPr b="0" lang="en-US" sz="1200" strike="noStrike" u="none">
              <a:solidFill>
                <a:srgbClr val="000000"/>
              </a:solidFill>
              <a:effectLst/>
              <a:uFillTx/>
              <a:latin typeface="Times New Roman"/>
            </a:endParaRPr>
          </a:p>
        </p:txBody>
      </p:sp>
      <p:sp>
        <p:nvSpPr>
          <p:cNvPr id="202" name="McK Footnote"/>
          <p:cNvSpPr/>
          <p:nvPr/>
        </p:nvSpPr>
        <p:spPr>
          <a:xfrm>
            <a:off x="558720" y="7172640"/>
            <a:ext cx="730908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The exchange rate as of </a:t>
            </a:r>
            <a:r>
              <a:rPr b="0" lang="en-US" sz="900" strike="noStrike" u="none">
                <a:solidFill>
                  <a:srgbClr val="000000"/>
                </a:solidFill>
                <a:effectLst/>
                <a:uFillTx/>
                <a:latin typeface="Arial"/>
              </a:rPr>
              <a:t>August</a:t>
            </a:r>
            <a:r>
              <a:rPr b="0" lang="es-ES_tradnl" sz="900" strike="noStrike" u="none">
                <a:solidFill>
                  <a:srgbClr val="000000"/>
                </a:solidFill>
                <a:effectLst/>
                <a:uFillTx/>
                <a:latin typeface="Arial"/>
              </a:rPr>
              <a:t> 10 was of  9.32 Mexican Pesos per U.S. Dollar</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2626199-48B4-4F05-9579-38CA4D11CAA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B78522FA-3533-49DC-86E6-84A461BC268E}"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04" name=""/>
          <p:cNvSpPr/>
          <p:nvPr/>
        </p:nvSpPr>
        <p:spPr>
          <a:xfrm flipV="1">
            <a:off x="3668760" y="6716880"/>
            <a:ext cx="5475240" cy="6127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flipV="1">
            <a:off x="3659040" y="5678640"/>
            <a:ext cx="1198800" cy="2124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flipV="1">
            <a:off x="6211800" y="5487120"/>
            <a:ext cx="2932200" cy="212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1828800" y="2206800"/>
            <a:ext cx="1617840" cy="4938120"/>
          </a:xfrm>
          <a:prstGeom prst="rect">
            <a:avLst/>
          </a:prstGeom>
          <a:noFill/>
          <a:ln w="0">
            <a:noFill/>
          </a:ln>
        </p:spPr>
        <p:style>
          <a:lnRef idx="0"/>
          <a:fillRef idx="0"/>
          <a:effectRef idx="0"/>
          <a:fontRef idx="minor"/>
        </p:style>
        <p:txBody>
          <a:bodyPr lIns="0" rIns="0" tIns="0" bIns="0" anchor="t">
            <a:spAutoFit/>
          </a:bodyPr>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Government type:</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Legal system:</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Goverment structure:</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Executive branch,</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Chief of state and head of government: </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Cabinet:</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Elections:</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 results 1997:</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 results 2000:</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08" name=""/>
          <p:cNvSpPr/>
          <p:nvPr/>
        </p:nvSpPr>
        <p:spPr>
          <a:xfrm>
            <a:off x="1828800" y="12668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Government</a:t>
            </a:r>
            <a:endParaRPr b="0" lang="en-US" sz="1400" strike="noStrike" u="none">
              <a:solidFill>
                <a:srgbClr val="000000"/>
              </a:solidFill>
              <a:effectLst/>
              <a:uFillTx/>
              <a:latin typeface="Times New Roman"/>
            </a:endParaRPr>
          </a:p>
        </p:txBody>
      </p:sp>
      <p:sp>
        <p:nvSpPr>
          <p:cNvPr id="209" name=""/>
          <p:cNvSpPr/>
          <p:nvPr/>
        </p:nvSpPr>
        <p:spPr>
          <a:xfrm>
            <a:off x="3697200" y="2198520"/>
            <a:ext cx="5446800" cy="5121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Federal Multiparty Republic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Based on Napoleonic code; judicial review of legislative acts in Cassation Court only; has not accepted compulsory International Court of Justice jurisdiction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Executive, Legislative and Judicial. The mexican government closely resembles the U.S. structure, with three branches, but with a dominant executive.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President Ernesto ZEDILLO Ponce de Leon (since  December 1994), PRI (</a:t>
            </a:r>
            <a:r>
              <a:rPr b="0" lang="en-US" sz="1200" strike="noStrike" u="none">
                <a:solidFill>
                  <a:srgbClr val="000000"/>
                </a:solidFill>
                <a:effectLst/>
                <a:uFillTx/>
                <a:latin typeface="Arial"/>
              </a:rPr>
              <a:t>Institutional Revolutionary Party </a:t>
            </a:r>
            <a:r>
              <a:rPr b="0" lang="es-ES_tradnl" sz="1200" strike="noStrike" u="none">
                <a:solidFill>
                  <a:srgbClr val="000000"/>
                </a:solidFill>
                <a:effectLst/>
                <a:uFillTx/>
                <a:latin typeface="Arial"/>
              </a:rPr>
              <a:t>); new elected president Vicente FOX Quesada (1 December 2000), PAN (</a:t>
            </a:r>
            <a:r>
              <a:rPr b="0" lang="en-US" sz="1200" strike="noStrike" u="none">
                <a:solidFill>
                  <a:srgbClr val="000000"/>
                </a:solidFill>
                <a:effectLst/>
                <a:uFillTx/>
                <a:latin typeface="Arial"/>
              </a:rPr>
              <a:t>National Action Party </a:t>
            </a:r>
            <a:r>
              <a:rPr b="0" lang="es-ES_tradnl" sz="1200" strike="noStrike" u="none">
                <a:solidFill>
                  <a:srgbClr val="000000"/>
                </a:solidFill>
                <a:effectLst/>
                <a:uFillTx/>
                <a:latin typeface="Arial"/>
              </a:rPr>
              <a:t>); note—the president is both the chief of state and head of government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Cabinet appointed by the president with consent of the Senate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President elected by popular vote for a six-year term; election last held  2 July  2000 (Next to be held in July 2006). Mexico is on a transition period to the next administration.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Ernesto ZEDILLO Ponce de Leon elected president; percent of vote—Ernesto ZEDILLO (PRI) 50.18%, Cuauhtemoc CARDENAS Solorzano (PRD) 17.08%, Diego FERNANDEZ de Cevallos (PAN) 26.69%, other 6.05%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Vicente FOX Quesada elected president; percent of vote--Vicente FOX (PAN) 42.71%, Francisco LABASTIDA 35.78%, Cuauhtemoc CARDENAS 16.52%, others 4.99% </a:t>
            </a:r>
            <a:endParaRPr b="0" lang="en-US" sz="1200" strike="noStrike" u="none">
              <a:solidFill>
                <a:srgbClr val="000000"/>
              </a:solidFill>
              <a:effectLst/>
              <a:uFillTx/>
              <a:latin typeface="Times New Roman"/>
            </a:endParaRPr>
          </a:p>
        </p:txBody>
      </p:sp>
      <p:sp>
        <p:nvSpPr>
          <p:cNvPr id="210" name=""/>
          <p:cNvSpPr/>
          <p:nvPr/>
        </p:nvSpPr>
        <p:spPr>
          <a:xfrm>
            <a:off x="1828800" y="2028960"/>
            <a:ext cx="731520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7D71DDE3-F321-47B8-8558-5A9968612F92}"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12" name=""/>
          <p:cNvSpPr/>
          <p:nvPr/>
        </p:nvSpPr>
        <p:spPr>
          <a:xfrm>
            <a:off x="3924360" y="3619440"/>
            <a:ext cx="1498680" cy="1904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3924360" y="2692440"/>
            <a:ext cx="5219640" cy="9396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flipV="1">
            <a:off x="3716280" y="5925960"/>
            <a:ext cx="5427720" cy="13939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flipV="1">
            <a:off x="5630760" y="2505600"/>
            <a:ext cx="3513240" cy="212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3795840" y="2154240"/>
            <a:ext cx="5348160" cy="5669640"/>
          </a:xfrm>
          <a:prstGeom prst="rect">
            <a:avLst/>
          </a:prstGeom>
          <a:noFill/>
          <a:ln w="0">
            <a:noFill/>
          </a:ln>
        </p:spPr>
        <p:style>
          <a:lnRef idx="0"/>
          <a:fillRef idx="0"/>
          <a:effectRef idx="0"/>
          <a:fontRef idx="minor"/>
        </p:style>
        <p:txBody>
          <a:bodyPr lIns="0" rIns="0" tIns="0" bIns="0" anchor="t">
            <a:spAutoFit/>
          </a:bodyPr>
          <a:p>
            <a:pP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Bicameral National Congress or Congreso de la Union consists of the Senate or Camara de Senadores (128 seats; half are elected by popular vote to serve six-year terms, and half are allocated on the basis of each party's popular vote) and the Chamber of Deputies or Camara de Diputados (500 seats; 300 members are directly elected by popular vote to serve three-year terms; remaining 200 members are allocated on the basis of each party's popular vote, also for three-year terms. There is no immediate reelection for members of Congress</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Chamber of Deputies — last held 2 July 2000 (next legislative elections in NA 2003)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Senate—percent of vote by party—NA; seats by party—PRI 77, PAN 33, PRD 16, PVEM 1, PT 1; note—the distribution of seats as of May</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1998 is as follows—PRI 77, PAN 31, PRD 15, PT 1, independents 4; Chamber of Deputies—percent of vote by party—PRI 39%, PAN 27%, PRD 26%; seats by party—PRI 239, PRD 125, PAN 121, PVEM 8, PT 7; note—the distribution of seats as of May 1998 is as follows—PRI 237, PRD 127, PAN 120, PT 7, PVEM 6, independents 3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Senate—percent of vote by party— PAN 38.33%, PRI 36.33%, PRD 18.75%, PCD 1.41%, PARM 0.74%, DS 1.83%, other 2.62%;seats by party PAN and PVEM 38, PRI 47, PRD and  PT 11. And 32 seats are still pending.</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Chamber of Deputies (House of representatives)—percent of vote by party—PAN and PVEM (alliance) 38.28%, PRI 36.88%, PRD and PT (alliance) 18.68%, PCD 1.15%, PARM 0.73%, DS 1.88%,  other 2.41%; seats by party--- PAN and PVEM 141, PRI 131, PRD and PT 28</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17" name=""/>
          <p:cNvSpPr/>
          <p:nvPr/>
        </p:nvSpPr>
        <p:spPr>
          <a:xfrm>
            <a:off x="1828800" y="128592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Government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218" name=""/>
          <p:cNvSpPr/>
          <p:nvPr/>
        </p:nvSpPr>
        <p:spPr>
          <a:xfrm>
            <a:off x="1828800" y="2041560"/>
            <a:ext cx="731520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1828800" y="2154240"/>
            <a:ext cx="1407960" cy="5669640"/>
          </a:xfrm>
          <a:prstGeom prst="rect">
            <a:avLst/>
          </a:prstGeom>
          <a:noFill/>
          <a:ln w="0">
            <a:noFill/>
          </a:ln>
        </p:spPr>
        <p:style>
          <a:lnRef idx="0"/>
          <a:fillRef idx="0"/>
          <a:effectRef idx="0"/>
          <a:fontRef idx="minor"/>
        </p:style>
        <p:txBody>
          <a:bodyPr lIns="0" rIns="0" tIns="0" bIns="0" anchor="t">
            <a:spAutoFit/>
          </a:bodyPr>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Legislative branch:</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Elections :</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Elections results 1997:</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Elections results</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2000:</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592124DA-1BDF-4940-BD43-EC69A7F96F17}"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21" name=""/>
          <p:cNvSpPr/>
          <p:nvPr/>
        </p:nvSpPr>
        <p:spPr>
          <a:xfrm>
            <a:off x="3795840" y="2154240"/>
            <a:ext cx="5348160" cy="4938120"/>
          </a:xfrm>
          <a:prstGeom prst="rect">
            <a:avLst/>
          </a:prstGeom>
          <a:noFill/>
          <a:ln w="0">
            <a:noFill/>
          </a:ln>
        </p:spPr>
        <p:style>
          <a:lnRef idx="0"/>
          <a:fillRef idx="0"/>
          <a:effectRef idx="0"/>
          <a:fontRef idx="minor"/>
        </p:style>
        <p:txBody>
          <a:bodyPr lIns="0" rIns="0" tIns="0" bIns="0" anchor="t">
            <a:spAutoFit/>
          </a:bodyPr>
          <a:p>
            <a:pP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Supreme Court of Justice or Corte Suprema de Justicia (judges are appointed by the president with consent of the Senate) </a:t>
            </a:r>
            <a:endParaRPr b="0" lang="en-US" sz="1200" strike="noStrike" u="none">
              <a:solidFill>
                <a:srgbClr val="000000"/>
              </a:solidFill>
              <a:effectLst/>
              <a:uFillTx/>
              <a:latin typeface="Times New Roman"/>
            </a:endParaRPr>
          </a:p>
          <a:p>
            <a:pPr algn="ct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Recognized parties—Institutional Revolutionary Party or PRI [Dulce Mar</a:t>
            </a:r>
            <a:r>
              <a:rPr b="0" lang="es-MX" sz="1200" strike="noStrike" u="none">
                <a:solidFill>
                  <a:srgbClr val="000000"/>
                </a:solidFill>
                <a:effectLst/>
                <a:uFillTx/>
                <a:latin typeface="Arial"/>
              </a:rPr>
              <a:t>ía SAURI Riancho</a:t>
            </a:r>
            <a:r>
              <a:rPr b="0" lang="en-US" sz="1200" strike="noStrike" u="none">
                <a:solidFill>
                  <a:srgbClr val="000000"/>
                </a:solidFill>
                <a:effectLst/>
                <a:uFillTx/>
                <a:latin typeface="Arial"/>
              </a:rPr>
              <a:t>]; National Action Party or PAN [Luis Felipe BRAVO Mena]; Party of the Democratic Revolution or PRD [Amalia GARCIA]; Mexican Green Ecologist Party or PVEM [Jorge GONZALEZ Torres]; Workers Party or PT [NA], Social Democracy or DS [Gilberto RICON Gallardo y Meltis]; Democratic Center Party or PCD [Manuel CAMACHO So</a:t>
            </a:r>
            <a:r>
              <a:rPr b="0" lang="es-MX" sz="1200" strike="noStrike" u="none">
                <a:solidFill>
                  <a:srgbClr val="000000"/>
                </a:solidFill>
                <a:effectLst/>
                <a:uFillTx/>
                <a:latin typeface="Arial"/>
              </a:rPr>
              <a:t>lís</a:t>
            </a:r>
            <a:r>
              <a:rPr b="0" lang="en-US" sz="1200" strike="noStrike" u="none">
                <a:solidFill>
                  <a:srgbClr val="000000"/>
                </a:solidFill>
                <a:effectLst/>
                <a:uFillTx/>
                <a:latin typeface="Arial"/>
              </a:rPr>
              <a:t>]; Authentic Mexican Revolution Party or PARM [Carlos GUZMAN Perez]; Convergence for the Democracy or CD [Dante DELGADO]; Nationalist Society Party or SN [Gustavo RIOJAS Santana]; Social Alliance Party or AS [José Antonio CALDERÓN Cardoso].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Roman Catholic Church; Confederation of Mexican Workers or CTM; Confederation of Industrial Chambers or CONCAMIN; Confederation of National Chambers of Commerce or CONCANACO; National Peasant Confederation or CNC; Revolutionary Workers Party or PRT; Revolutionary Confederation of Workers and Peasants or CROC; Regional Confederation of Mexican Workers or CROM; Confederation of Employers of the Mexican Republic or COPARMEX; National Chamber of Transformation Industries or CANACINTRA; Coordinator for Foreign Trade Business Organizations or COECE; Federation of Unions Providing Goods and Services or FESEBES; National Union of Workers or UNT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22" name=""/>
          <p:cNvSpPr/>
          <p:nvPr/>
        </p:nvSpPr>
        <p:spPr>
          <a:xfrm>
            <a:off x="1828800" y="128592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Government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223" name=""/>
          <p:cNvSpPr/>
          <p:nvPr/>
        </p:nvSpPr>
        <p:spPr>
          <a:xfrm>
            <a:off x="1828800" y="2041560"/>
            <a:ext cx="731520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828800" y="2154240"/>
            <a:ext cx="1522440" cy="3292200"/>
          </a:xfrm>
          <a:prstGeom prst="rect">
            <a:avLst/>
          </a:prstGeom>
          <a:noFill/>
          <a:ln w="0">
            <a:noFill/>
          </a:ln>
        </p:spPr>
        <p:style>
          <a:lnRef idx="0"/>
          <a:fillRef idx="0"/>
          <a:effectRef idx="0"/>
          <a:fontRef idx="minor"/>
        </p:style>
        <p:txBody>
          <a:bodyPr lIns="0" rIns="0" tIns="0" bIns="0" anchor="t">
            <a:spAutoFit/>
          </a:bodyPr>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Judicial branch: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Political parties and leaders:</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Political pressure groups and leaders: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EB59919D-6F95-4323-94A3-BFBE14BF0CB5}"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26" name=""/>
          <p:cNvSpPr/>
          <p:nvPr/>
        </p:nvSpPr>
        <p:spPr>
          <a:xfrm flipV="1">
            <a:off x="1730520" y="2048400"/>
            <a:ext cx="720864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2739960" y="3218040"/>
            <a:ext cx="6404040" cy="21949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He was born in Mexico, City  on July 2 of 1942. He studied Business Administration at the Iberoamericana University and received a diploma in International Management at Harvard’s University. He was employed by Coca Cola.  He worked there 15 years for first as route supervisor and succesfully climbed up to become the youngest CEO of the Company in Mexico and Latin America.He stayed for five more years. After that, he returned to the family  farm in Guanajuato  (agriculture and boots manufacturing).</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He affiliated to the PAN and was first elected to public office in 1988 as federal representative. 1995 he was elected Governor of the Mexican State of Guanajuato.</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On July 2 of 2000, Vicente Fox won the presidential elections. On August 2, he was officially declared President elect. He will take office on December 1.</a:t>
            </a:r>
            <a:endParaRPr b="0" lang="en-US" sz="1200" strike="noStrike" u="none">
              <a:solidFill>
                <a:srgbClr val="000000"/>
              </a:solidFill>
              <a:effectLst/>
              <a:uFillTx/>
              <a:latin typeface="Times New Roman"/>
            </a:endParaRPr>
          </a:p>
        </p:txBody>
      </p:sp>
      <p:sp>
        <p:nvSpPr>
          <p:cNvPr id="228" name=""/>
          <p:cNvSpPr/>
          <p:nvPr/>
        </p:nvSpPr>
        <p:spPr>
          <a:xfrm>
            <a:off x="1828800" y="207180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Vicente Fox´s Biography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8D28662A-A0BA-4EEC-AA49-73657C1782F1}"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30" name=""/>
          <p:cNvSpPr/>
          <p:nvPr/>
        </p:nvSpPr>
        <p:spPr>
          <a:xfrm flipV="1">
            <a:off x="1492200" y="3791520"/>
            <a:ext cx="658008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1582560" y="2517840"/>
            <a:ext cx="6404040" cy="4755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México has enjoyed political stability for most of this century and is now living an important historical moment.  After 71 years,  the Institutional Revolutionary Party (PRI) lost its first presidential election since its founding in 1929, and  for the first time  the center-right National Action Party (PAN) won the presidential elections, on July 2, 2000.  Most national and international observers regarded  the July 2000 presidential elections as the most free and fair in Mexican history and have praised the country’s electoral institutions and regulation.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Mexican authorities announced on July 10 a “Financial Strengthening Program 2000-2001” with the aim  of ensuring an orderly economic transition for the new  administration. These actions to ensure a smooth transition send positive signals to the international community by underscoring the continuing development of democratic institutions in Mexico.</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Before the July elections, the key parties in the opposition lay to either side of the PRI in the political spectrum.  The center-right (They like to be considered center left) National Action Party (PAN) advocates private sector-oriented policies, and more  honesty in government.  As of June 1998, it held six state governorships -- before 1989, governors were always PRI members-- and it has many more officeholders at lower levels of government.  The leftist Party of the Democratic Revolution (PRD) espouses a populist outlook and believes in more government intervention in the economy.  Its standard bearer, Cuauhtemoc    Cardenas, in July 1997 won the first election for the chief executive of the Federal District (the mayor of Mexico City) in more than 70 years.  Prior to Cardenas' victory, the President of  Mexico had appointed the mayors of Mexico City.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Federal Congress has increased its autonomy from the executive branch, especially in the Chamber of Deputies after the PRI lost its absolute majority in the July, 1997 elections.  </a:t>
            </a:r>
            <a:endParaRPr b="0" lang="en-US" sz="1200" strike="noStrike" u="none">
              <a:solidFill>
                <a:srgbClr val="000000"/>
              </a:solidFill>
              <a:effectLst/>
              <a:uFillTx/>
              <a:latin typeface="Times New Roman"/>
            </a:endParaRPr>
          </a:p>
        </p:txBody>
      </p:sp>
      <p:sp>
        <p:nvSpPr>
          <p:cNvPr id="232" name=""/>
          <p:cNvSpPr/>
          <p:nvPr/>
        </p:nvSpPr>
        <p:spPr>
          <a:xfrm>
            <a:off x="671400" y="18716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Political situation</a:t>
            </a:r>
            <a:endParaRPr b="0" lang="en-US" sz="1400" strike="noStrike" u="none">
              <a:solidFill>
                <a:srgbClr val="000000"/>
              </a:solidFill>
              <a:effectLst/>
              <a:uFillTx/>
              <a:latin typeface="Times New Roman"/>
            </a:endParaRPr>
          </a:p>
        </p:txBody>
      </p:sp>
      <p:sp>
        <p:nvSpPr>
          <p:cNvPr id="233" name=""/>
          <p:cNvSpPr/>
          <p:nvPr/>
        </p:nvSpPr>
        <p:spPr>
          <a:xfrm>
            <a:off x="671400" y="828720"/>
            <a:ext cx="7315200" cy="7318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recent alternation of power among the traditional governing party and the two major opposition parties in the lower house of Congress and in State governorships has injected new transparency and accountability into the political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mix.  If the economy maintains growth past the transition to the new administration, there is a good chance that Mexico will have broken the cycle of boom and bust tied to the six year presidential cycle.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897B608C-749B-47FA-9CEC-C85F274F146F}"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35" name=""/>
          <p:cNvSpPr/>
          <p:nvPr/>
        </p:nvSpPr>
        <p:spPr>
          <a:xfrm>
            <a:off x="2739960" y="2617920"/>
            <a:ext cx="6008760" cy="32922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 1989-90, the Congress passed reform legislation that revamped the entire federal electoral system, creating an autonomous Federal Electoral Institute and a separate Federal Electoral Tribunal to adjudicate election disputes.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Nonpartisan counselors run the Federal Electoral Institute (IFE).  The recent reforms also have strengthened the role of the  judicial system in protecting civil rights in voting matters. Mexicans observe the electoral process from start to finish with specific legal authority to report irregularities and foreign "visitors" also witness Mexican elections.  The IFE provides support to state and local electoral authorities.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new  administration will face many challenges, ranging from strengthen Mexico’s ability to deal with volatility in international financial markets  to the aftermath of the conflict in Chiapas. Although there has not been fighting in Chiapas between government and guerrilla forces ( the Zapatistas or EZLN) since 1994. Now  the new elected president, Vicente Fox is working on starting peace negotiations again with  EZNL.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36" name=""/>
          <p:cNvSpPr/>
          <p:nvPr/>
        </p:nvSpPr>
        <p:spPr>
          <a:xfrm>
            <a:off x="1828800" y="18572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Political situation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2984400" y="1527120"/>
            <a:ext cx="5002200" cy="5303880"/>
          </a:xfrm>
          <a:prstGeom prst="rect">
            <a:avLst/>
          </a:prstGeom>
          <a:noFill/>
          <a:ln w="0">
            <a:noFill/>
          </a:ln>
        </p:spPr>
        <p:style>
          <a:lnRef idx="0"/>
          <a:fillRef idx="0"/>
          <a:effectRef idx="0"/>
          <a:fontRef idx="minor"/>
        </p:style>
        <p:txBody>
          <a:bodyPr lIns="0" rIns="0" tIns="0" bIns="0" anchor="t">
            <a:spAutoFit/>
          </a:bodyPr>
          <a:p>
            <a:pPr lvl="1" marL="241200" indent="-239760">
              <a:lnSpc>
                <a:spcPct val="100000"/>
              </a:lnSpc>
              <a:tabLst>
                <a:tab algn="l" pos="0"/>
                <a:tab algn="r" pos="480060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1.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Country Profile</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Demographics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Economics: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Finance and Development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Economic strategy for 2000</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Currency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Government: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Vicente Fox Biography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16</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Political situation: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17</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Investment climate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19</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Barriers to investment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Privatization status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24</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Arial"/>
              <a:buChar char="·"/>
              <a:tabLst>
                <a:tab algn="r" pos="480060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241200" indent="-239760">
              <a:lnSpc>
                <a:spcPct val="100000"/>
              </a:lnSpc>
              <a:tabLst>
                <a:tab algn="l" pos="0"/>
                <a:tab algn="r" pos="480060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2.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Energy Profile</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Electricity: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26</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electric industry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27</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Basic indicators of the national electric sector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28</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Industry participation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29</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Main generation centers – 1998</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31</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Gross CFE’s electric energy generation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34</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Yearly evolution of capacity installated by CFE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Future expantion of electric infrastructure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36</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Engaged projects in construction process (1999-2008)</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37</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Area of the national electric system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39</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Interconnected national power grid</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Length of the transmission lines of the national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41</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Operational efficiency of the national electric sector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42</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Electric privatization status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43</a:t>
            </a:r>
            <a:endParaRPr b="0" lang="en-US" sz="1200" strike="noStrike" u="none">
              <a:solidFill>
                <a:srgbClr val="000000"/>
              </a:solidFill>
              <a:effectLst/>
              <a:uFillTx/>
              <a:latin typeface="Times New Roman"/>
            </a:endParaRPr>
          </a:p>
        </p:txBody>
      </p:sp>
      <p:sp>
        <p:nvSpPr>
          <p:cNvPr id="51" name=""/>
          <p:cNvSpPr/>
          <p:nvPr/>
        </p:nvSpPr>
        <p:spPr>
          <a:xfrm>
            <a:off x="1828800" y="816120"/>
            <a:ext cx="7315200" cy="2746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800" strike="noStrike" u="none">
                <a:solidFill>
                  <a:srgbClr val="000000"/>
                </a:solidFill>
                <a:effectLst/>
                <a:uFillTx/>
                <a:latin typeface="Arial"/>
              </a:rPr>
              <a:t>CONTENTS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1CB9949E-B6FC-40E5-8924-9B517EF4C51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107FCE30-7955-4460-BAFD-9CF59CD5541A}"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38" name=""/>
          <p:cNvSpPr/>
          <p:nvPr/>
        </p:nvSpPr>
        <p:spPr>
          <a:xfrm flipV="1">
            <a:off x="2587680" y="2343600"/>
            <a:ext cx="675144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flipV="1">
            <a:off x="2587680" y="6334920"/>
            <a:ext cx="6751440" cy="6318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flipV="1">
            <a:off x="2587680" y="2657880"/>
            <a:ext cx="4808520" cy="26028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2739960" y="2360520"/>
            <a:ext cx="6632640" cy="5121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has started the year 2000 in a better position within the international arena, owing to eight bilateral trade agreements (U.S.- Canada, Bolivia, Chile, Costa Rica, Venezuela-Colombia, Nicaragua, Guatemala, El Salvador, Honduras, Israel and  Europe)  and the access that they provide to the most important markets in the world: North America and, more recently, the European Union. Mexican foreign policy is geared toward strengthening its participation in the trade liberalization process, particularly with the members of Asia-Pacific Economic Cooperation and with six additional countries of Central and South America.  Mexico signed the North American Free Trade Agreement (NAFTA) in 1994, and recently signed an agreement with Central America countries (North Triangle). Mexico is also member of the Organization for Economic Cooperation and Development (OECD) and the World Trade Organization (WTO).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has reduced significantly regulation of the Mexican economy over the past decade. The</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government introduced legislation in 1993 to promote greater competition, limit monopolistic</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behavior, and prohibit practices that restrain trade. A 1993 Foreign Trade Law  eliminated most nontariff trade restrictions and established remedies for unfair trade practices, such as export subsidies and dumping</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Conversion and transfer policies Mexico's economy is open in this regard, due to the requirements of its membership in the NAFTA and its accession to the OECD.  In general, capital and investment transactions, remittance of profits, dividends, royalties, technical service fees, and travel expenses are handled at the market-determined exchange rate.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Mexico’s economic recession contributed to a substantial increase in street crime, and has raised concerns for the safety of visitors, expatriates and, indeed, Mexican nationals; this generally has not affected the overall investment climate.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42" name=""/>
          <p:cNvSpPr/>
          <p:nvPr/>
        </p:nvSpPr>
        <p:spPr>
          <a:xfrm>
            <a:off x="1828800" y="18572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Investment climate</a:t>
            </a:r>
            <a:endParaRPr b="0" lang="en-US" sz="1400" strike="noStrike" u="none">
              <a:solidFill>
                <a:srgbClr val="000000"/>
              </a:solidFill>
              <a:effectLst/>
              <a:uFillTx/>
              <a:latin typeface="Times New Roman"/>
            </a:endParaRPr>
          </a:p>
        </p:txBody>
      </p:sp>
      <p:sp>
        <p:nvSpPr>
          <p:cNvPr id="243" name=""/>
          <p:cNvSpPr/>
          <p:nvPr/>
        </p:nvSpPr>
        <p:spPr>
          <a:xfrm>
            <a:off x="1828800" y="828720"/>
            <a:ext cx="7315200" cy="7318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Mexico has started the year 2000 in a better position within the international arena, owing to eight bilateral trade agreements and the access that they provide to the most important markets in the world. The country's aggressive market opening through  bilateral and multilateral trade agreements has continued to create new markets for Mexican</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products, while allowing more foreign competition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4"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C04240F4-FE0A-493B-B6A4-7F454D4ED264}"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45" name=""/>
          <p:cNvSpPr/>
          <p:nvPr/>
        </p:nvSpPr>
        <p:spPr>
          <a:xfrm>
            <a:off x="2739960" y="2260440"/>
            <a:ext cx="6404040" cy="54867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Most foreign investors operate in Mexico through corporations  (Sociedades Anonimas de Capital Variable).  Foreign-owned corporations are subject to the same laws as local companies and any special regulations governing foreign investment.  A Mexican corporation must have at least two shareholders and, except in certain sensitive sectors, can usually be established within 1 - 2 months.  Costs of incorporation vary depending on the structure of the company but the average cost is USD 6,000.</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Upon registration with the Ministry of Foreign Relations (SRE),  Mexican companies with foreign participation will be allowed to own land in restricted border (within 100 kilometers) and coastline (within 50 kilometers) areas for non-residential purposes.  However, foreigners may acquire the effective use of residential property in the restricted zones via a trust through a Mexican bank. At this time, only Mexican nationals may own gasoline stations, whose gasoline is supplied by PEMEX, the state-owned petroleum monopoly. Both foreigners and Mexican citizens themselves encounter problems with enforcement of property rights.</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National Foreign Investment Commission decides questions of foreign investment in Mexico. The country's Constitution and the Foreign Investment Law  of 1992 reserve certain sectors to the state, such as oil and gas extraction and the generation, transmission, distribution and marketing of electrical power for public service, and a range of activities to Mexican nationals (for example, forestry exploitation, domestic air and maritime transportation.)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46" name=""/>
          <p:cNvSpPr/>
          <p:nvPr/>
        </p:nvSpPr>
        <p:spPr>
          <a:xfrm>
            <a:off x="1828800" y="18716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Investment climate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247" name=""/>
          <p:cNvSpPr/>
          <p:nvPr/>
        </p:nvSpPr>
        <p:spPr>
          <a:xfrm>
            <a:off x="1838160" y="523872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Barriers to investment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150ABA2E-EDE2-477C-BAA8-439FD8EC2856}"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49" name=""/>
          <p:cNvSpPr/>
          <p:nvPr/>
        </p:nvSpPr>
        <p:spPr>
          <a:xfrm flipV="1">
            <a:off x="2587680" y="2896920"/>
            <a:ext cx="406548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flipV="1">
            <a:off x="4226040" y="2706480"/>
            <a:ext cx="511308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flipV="1">
            <a:off x="2587680" y="5802120"/>
            <a:ext cx="675144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flipV="1">
            <a:off x="7597800" y="5640480"/>
            <a:ext cx="174132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flipV="1">
            <a:off x="2587680" y="5450040"/>
            <a:ext cx="109368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flipV="1">
            <a:off x="2587680" y="5268600"/>
            <a:ext cx="675144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flipV="1">
            <a:off x="6045120" y="5087160"/>
            <a:ext cx="3294000" cy="2034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flipV="1">
            <a:off x="2587680" y="6183360"/>
            <a:ext cx="6751440" cy="203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flipV="1">
            <a:off x="2587680" y="6354000"/>
            <a:ext cx="4808520" cy="2034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2739960" y="2346480"/>
            <a:ext cx="6404040" cy="54867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Despite remaining restrictions, the Foreign Investment Law greatly liberalized foreign investment, eliminating the requirement for government approval in around 95 percent of foreign investments. The constitution was amended in 1995 to allow foreign investment in railroads, telecommunications and satellite transmission. An initiative to privatize the country's secondary petrochemical complexes did not succeed because it would have limited foreign investors to only 49 percent ownership of existing facilities. Newly built petrochemical plants may have up to 100 percent foreign investment.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Provisions contained in NAFTA opened Mexico to greater U.S. and Canadian investment by</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assuring U.S. and Canadian companies' national treatment, the right to international arbitration and the right to transfer funds without restrictions. NAFTA also eliminated some barriers to investment in Mexico such as trade balancing and domestic content requirements. These barriers are also being phased out in some sectors, such as automobile manufacturing. Mexico additionally has implemented its commitment under NAFTA to allow the private ownership and operation of electric generating plants for self-generation, co-generation, and independent power production. In 1995, Mexico issued regulations for the first time allowing private sector participation in the transportation, distribution and storage of natural gas. Contracts let in 1997 and 1998 under the new regulations constitute one of the major success stories in Mexico's ongoing infrastructure development. In 1999, Mexico eliminated a four percent tariff on imports of natural gas, further liberalizing the sector.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main restriction in the telecommunications sector is a limitation on foreign investment in telephone and value-added services to a 49 percent equity position. However, in cellular telephony, foreign investors may participate up to 100 percent, subject to approval by the National Foreign Investment Commission. Nevertheless, foreign investors may only</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participate through a Mexican corporation.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59" name=""/>
          <p:cNvSpPr/>
          <p:nvPr/>
        </p:nvSpPr>
        <p:spPr>
          <a:xfrm>
            <a:off x="1838160" y="188136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Investment barriers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0"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382A4F82-A367-49BF-B9DB-6FF3BBD1813F}"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61" name=""/>
          <p:cNvSpPr/>
          <p:nvPr/>
        </p:nvSpPr>
        <p:spPr>
          <a:xfrm flipV="1">
            <a:off x="2587680" y="3065040"/>
            <a:ext cx="6751440" cy="2095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flipV="1">
            <a:off x="4435560" y="2881080"/>
            <a:ext cx="4903560" cy="2095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flipV="1">
            <a:off x="2587680" y="3967200"/>
            <a:ext cx="4522680" cy="2095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flipV="1">
            <a:off x="2587680" y="3420720"/>
            <a:ext cx="6751440" cy="5745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2739960" y="2346480"/>
            <a:ext cx="6404040" cy="43894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Mexico modified its constitution in 1995 to allow for private participation and equity in Mexican telecommunication satellites, including ownership of transponders. The government's satellite firm was privatized in early 1998. Foreign investment is limited to a 49 percent equity position. Loral Space and Communications has a 49% interest in SATMEX, which owns 5 satellites including SATMEX V (to be used by EBS to cover the Americas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Telmex legal monopoly on long distance and international telephone service ended in August 1996 and competition was introduced in January 1997. There currently is competition in all major cities and much of the rest of Mexico. Eight firms are currently authorized to provide long distance service, five of which have U.S. partners. USTR cited Mexico in its March 1998 annual  "1377" review  for failure to meet its WTO Basic Telecom Agreement commitments, including a discriminatory 58 percent surcharge on inbound international long distance traffic and failure to allow International Simple Resale (ISR). In December 1998, the government eliminated the 58 percent surcharge, but has yet to permit ISR. Local, basic telephone service is already  technically open to competition, but practical competition in this area has not yet been fully developed. </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financial services sector is generally open and liberalized. Mexico continued during 1995 to promote competition and diversification in the financial sector by encouraging foreign investment.</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66" name=""/>
          <p:cNvSpPr/>
          <p:nvPr/>
        </p:nvSpPr>
        <p:spPr>
          <a:xfrm>
            <a:off x="1838160" y="188136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Investment barriers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3DFF0674-9141-463F-AE68-2BB142C0EC33}"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68" name=""/>
          <p:cNvSpPr/>
          <p:nvPr/>
        </p:nvSpPr>
        <p:spPr>
          <a:xfrm flipV="1">
            <a:off x="2292480" y="5925240"/>
            <a:ext cx="675144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flipV="1">
            <a:off x="2292480" y="3734280"/>
            <a:ext cx="6751440" cy="2034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flipV="1">
            <a:off x="2292480" y="2819880"/>
            <a:ext cx="6751440" cy="3747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2386080" y="2462040"/>
            <a:ext cx="6411960" cy="4005360"/>
          </a:xfrm>
          <a:prstGeom prst="rect">
            <a:avLst/>
          </a:prstGeom>
          <a:noFill/>
          <a:ln w="0">
            <a:noFill/>
          </a:ln>
        </p:spPr>
        <p:style>
          <a:lnRef idx="0"/>
          <a:fillRef idx="0"/>
          <a:effectRef idx="0"/>
          <a:fontRef idx="minor"/>
        </p:style>
        <p:txBody>
          <a:bodyPr lIns="0" rIns="0" tIns="0" bIns="0" anchor="t">
            <a:no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Sectors reserved for the state</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Petroleum and other hydrocarbons (participation is allowed in the transportation, storage, distribution and marketing of natural gas)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Basic petrochemicals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Telegraphic and radio telegraphic services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Radioactive materials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Electricity (limited participation in generation is allowed)</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Nuclear energy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Coinage and printing of money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Mail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Control, inspection and surveillance of maritime ports, inland ports and heliports</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Sectors reserved for mexican nationals</a:t>
            </a:r>
            <a:br>
              <a:rPr sz="1200"/>
            </a:b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Retail sales of gasoline and liquid petroleum gas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No-cable radio and television services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Credit unions, savings and loan institutions and development banks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Certain professional and technical services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 certain other sectors, foreign investment may be limited to a minority position, which is the case in telecommunications.</a:t>
            </a:r>
            <a:endParaRPr b="0" lang="en-US" sz="1200" strike="noStrike" u="none">
              <a:solidFill>
                <a:srgbClr val="000000"/>
              </a:solidFill>
              <a:effectLst/>
              <a:uFillTx/>
              <a:latin typeface="Times New Roman"/>
            </a:endParaRPr>
          </a:p>
        </p:txBody>
      </p:sp>
      <p:sp>
        <p:nvSpPr>
          <p:cNvPr id="272" name=""/>
          <p:cNvSpPr/>
          <p:nvPr/>
        </p:nvSpPr>
        <p:spPr>
          <a:xfrm>
            <a:off x="698400" y="828720"/>
            <a:ext cx="7315200" cy="1832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273" name=""/>
          <p:cNvSpPr/>
          <p:nvPr/>
        </p:nvSpPr>
        <p:spPr>
          <a:xfrm>
            <a:off x="1828800" y="18572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Degrees of foreign ownership allowed in restricted sectors of the economy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4"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F78D3DA2-8C6D-4762-B4B2-35CAA9902D2F}"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75" name=""/>
          <p:cNvSpPr/>
          <p:nvPr/>
        </p:nvSpPr>
        <p:spPr>
          <a:xfrm>
            <a:off x="2739960" y="2360520"/>
            <a:ext cx="6404040" cy="34750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government has privatized or closed more than 1000 parastatal companies since 1986. State enterprises thus far privatized include commercial banks, the telephone company, a television network, airlines, steel production, railroads and ports, warehouses, and several major industrial facilities. President Zedillo continued the privatization trend.</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 1997 and 1998, multiple contracts were entered for private sector construction of power plants and for distribution of natural gas to strategically chosen communities.  A proposed Constitutional amendment that would allow more private sector participation in the generation and distribution of electricity, has lingered in Congress.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government announced plans to sell up to 49 percent of its secondary petrochemical plants, despite opposition party resistance.</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Airport privatization which started in mid November 1999, continues.  Mexico's airports have been divided into five geographic areas.  Each area will be managed by a group of investors.  While some airport groups are fully operational, Pacific and SouthEast for example, the privatization process for the remaining groups should near completion toward the end of 2000. The Mexican government  will maintain control of a limited number of smaller airports in the interest of the public served by  these regional facilities.</a:t>
            </a:r>
            <a:endParaRPr b="0" lang="en-US" sz="1200" strike="noStrike" u="none">
              <a:solidFill>
                <a:srgbClr val="000000"/>
              </a:solidFill>
              <a:effectLst/>
              <a:uFillTx/>
              <a:latin typeface="Times New Roman"/>
            </a:endParaRPr>
          </a:p>
        </p:txBody>
      </p:sp>
      <p:sp>
        <p:nvSpPr>
          <p:cNvPr id="276" name=""/>
          <p:cNvSpPr/>
          <p:nvPr/>
        </p:nvSpPr>
        <p:spPr>
          <a:xfrm>
            <a:off x="1828800" y="185724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Privatization status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7" name=""/>
          <p:cNvSpPr/>
          <p:nvPr/>
        </p:nvSpPr>
        <p:spPr>
          <a:xfrm>
            <a:off x="3270240" y="3564000"/>
            <a:ext cx="3518280" cy="6512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000000"/>
                </a:solidFill>
                <a:effectLst/>
                <a:uFillTx/>
                <a:latin typeface="Times New Roman"/>
              </a:rPr>
              <a:t>2. Energy Profile</a:t>
            </a:r>
            <a:endParaRPr b="0" lang="en-US" sz="3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B5F6D192-6723-400D-B7D0-5EE4D547C964}"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
          <p:cNvSpPr/>
          <p:nvPr/>
        </p:nvSpPr>
        <p:spPr>
          <a:xfrm>
            <a:off x="3941640" y="3564000"/>
            <a:ext cx="2235240" cy="6512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000000"/>
                </a:solidFill>
                <a:effectLst/>
                <a:uFillTx/>
                <a:latin typeface="Times New Roman"/>
              </a:rPr>
              <a:t>Electricity</a:t>
            </a:r>
            <a:endParaRPr b="0" lang="en-US" sz="3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0C9C1D5-9CE3-4095-88E7-1538B6137065}"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
          <p:cNvSpPr/>
          <p:nvPr/>
        </p:nvSpPr>
        <p:spPr>
          <a:xfrm>
            <a:off x="4421160" y="2351160"/>
            <a:ext cx="355680" cy="4687920"/>
          </a:xfrm>
          <a:prstGeom prst="rightArrow">
            <a:avLst>
              <a:gd name="adj1" fmla="val 100000"/>
              <a:gd name="adj2" fmla="val 100000"/>
            </a:avLst>
          </a:pr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7848720" y="2544840"/>
            <a:ext cx="1592280" cy="23778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21,351.1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9,662.8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2,600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1,309.1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749.9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2.2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35,675.1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28,751 MW</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.031TWh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12.85% (weighted average CFE and LFC)</a:t>
            </a:r>
            <a:endParaRPr b="0" lang="en-US" sz="1200" strike="noStrike" u="none">
              <a:solidFill>
                <a:srgbClr val="000000"/>
              </a:solidFill>
              <a:effectLst/>
              <a:uFillTx/>
              <a:latin typeface="Times New Roman"/>
            </a:endParaRPr>
          </a:p>
        </p:txBody>
      </p:sp>
      <p:sp>
        <p:nvSpPr>
          <p:cNvPr id="281" name=""/>
          <p:cNvSpPr/>
          <p:nvPr/>
        </p:nvSpPr>
        <p:spPr>
          <a:xfrm>
            <a:off x="4950000" y="2544840"/>
            <a:ext cx="2819160" cy="44254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Installed capacity by type of plant (99E)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Thermo</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Hydro</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Nuclear</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Geothermal</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Wind</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Expected avg. ann. Growth 97-08</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Peak Load</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Exports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Losses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a:p>
            <a:pPr lvl="1" marL="114480" indent="-113040">
              <a:lnSpc>
                <a:spcPct val="16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6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Electricity consumption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Electricity consumed per capita:</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Customer base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Total users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Average rates </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Residential :</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Commercial:</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Industrial:</a:t>
            </a:r>
            <a:endParaRPr b="0" lang="en-US" sz="1200" strike="noStrike" u="none">
              <a:solidFill>
                <a:srgbClr val="000000"/>
              </a:solidFill>
              <a:effectLst/>
              <a:uFillTx/>
              <a:latin typeface="Times New Roman"/>
            </a:endParaRPr>
          </a:p>
        </p:txBody>
      </p:sp>
      <p:sp>
        <p:nvSpPr>
          <p:cNvPr id="282" name=""/>
          <p:cNvSpPr/>
          <p:nvPr/>
        </p:nvSpPr>
        <p:spPr>
          <a:xfrm>
            <a:off x="4950000" y="2259000"/>
            <a:ext cx="1814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Supply</a:t>
            </a:r>
            <a:endParaRPr b="0" lang="en-US" sz="1200" strike="noStrike" u="none">
              <a:solidFill>
                <a:srgbClr val="000000"/>
              </a:solidFill>
              <a:effectLst/>
              <a:uFillTx/>
              <a:latin typeface="Times New Roman"/>
            </a:endParaRPr>
          </a:p>
        </p:txBody>
      </p:sp>
      <p:sp>
        <p:nvSpPr>
          <p:cNvPr id="283" name=""/>
          <p:cNvSpPr/>
          <p:nvPr/>
        </p:nvSpPr>
        <p:spPr>
          <a:xfrm>
            <a:off x="4943520" y="2457360"/>
            <a:ext cx="43783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4943520" y="5289480"/>
            <a:ext cx="43783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2635200" y="3009960"/>
            <a:ext cx="104760" cy="596880"/>
          </a:xfrm>
          <a:custGeom>
            <a:avLst/>
            <a:gdLst/>
            <a:ahLst/>
            <a:rect l="l" t="t" r="r" b="b"/>
            <a:pathLst>
              <a:path w="12" h="71">
                <a:moveTo>
                  <a:pt x="0" y="0"/>
                </a:moveTo>
                <a:lnTo>
                  <a:pt x="7" y="0"/>
                </a:lnTo>
                <a:lnTo>
                  <a:pt x="12" y="71"/>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2151000" y="3387600"/>
            <a:ext cx="138240" cy="328680"/>
          </a:xfrm>
          <a:custGeom>
            <a:avLst/>
            <a:gdLst/>
            <a:ahLst/>
            <a:rect l="l" t="t" r="r" b="b"/>
            <a:pathLst>
              <a:path w="16" h="39">
                <a:moveTo>
                  <a:pt x="0" y="0"/>
                </a:moveTo>
                <a:lnTo>
                  <a:pt x="7" y="0"/>
                </a:lnTo>
                <a:lnTo>
                  <a:pt x="16" y="39"/>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 name=""/>
          <p:cNvGrpSpPr/>
          <p:nvPr/>
        </p:nvGrpSpPr>
        <p:grpSpPr>
          <a:xfrm>
            <a:off x="2176560" y="3456000"/>
            <a:ext cx="2018880" cy="1200960"/>
            <a:chOff x="2176560" y="3456000"/>
            <a:chExt cx="2018880" cy="1200960"/>
          </a:xfrm>
        </p:grpSpPr>
        <p:sp>
          <p:nvSpPr>
            <p:cNvPr id="288" name=""/>
            <p:cNvSpPr/>
            <p:nvPr/>
          </p:nvSpPr>
          <p:spPr>
            <a:xfrm>
              <a:off x="2185200" y="3714120"/>
              <a:ext cx="995400" cy="129240"/>
            </a:xfrm>
            <a:custGeom>
              <a:avLst/>
              <a:gdLst/>
              <a:ahLst/>
              <a:rect l="l" t="t" r="r" b="b"/>
              <a:pathLst>
                <a:path w="690" h="60">
                  <a:moveTo>
                    <a:pt x="0" y="42"/>
                  </a:moveTo>
                  <a:lnTo>
                    <a:pt x="0" y="30"/>
                  </a:lnTo>
                  <a:lnTo>
                    <a:pt x="6" y="24"/>
                  </a:lnTo>
                  <a:lnTo>
                    <a:pt x="12" y="18"/>
                  </a:lnTo>
                  <a:lnTo>
                    <a:pt x="18" y="12"/>
                  </a:lnTo>
                  <a:lnTo>
                    <a:pt x="24" y="6"/>
                  </a:lnTo>
                  <a:lnTo>
                    <a:pt x="30" y="0"/>
                  </a:lnTo>
                  <a:lnTo>
                    <a:pt x="690" y="60"/>
                  </a:lnTo>
                  <a:lnTo>
                    <a:pt x="0" y="42"/>
                  </a:lnTo>
                  <a:close/>
                </a:path>
              </a:pathLst>
            </a:custGeom>
            <a:solidFill>
              <a:srgbClr val="99cc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9" name=""/>
            <p:cNvGrpSpPr/>
            <p:nvPr/>
          </p:nvGrpSpPr>
          <p:grpSpPr>
            <a:xfrm>
              <a:off x="2176560" y="3456000"/>
              <a:ext cx="2018880" cy="1200960"/>
              <a:chOff x="2176560" y="3456000"/>
              <a:chExt cx="2018880" cy="1200960"/>
            </a:xfrm>
          </p:grpSpPr>
          <p:sp>
            <p:nvSpPr>
              <p:cNvPr id="290" name=""/>
              <p:cNvSpPr/>
              <p:nvPr/>
            </p:nvSpPr>
            <p:spPr>
              <a:xfrm>
                <a:off x="2384280" y="3456000"/>
                <a:ext cx="796680" cy="387360"/>
              </a:xfrm>
              <a:custGeom>
                <a:avLst/>
                <a:gdLst/>
                <a:ahLst/>
                <a:rect l="l" t="t" r="r" b="b"/>
                <a:pathLst>
                  <a:path w="552" h="180">
                    <a:moveTo>
                      <a:pt x="0" y="66"/>
                    </a:moveTo>
                    <a:lnTo>
                      <a:pt x="18" y="66"/>
                    </a:lnTo>
                    <a:lnTo>
                      <a:pt x="36" y="60"/>
                    </a:lnTo>
                    <a:lnTo>
                      <a:pt x="60" y="54"/>
                    </a:lnTo>
                    <a:lnTo>
                      <a:pt x="78" y="48"/>
                    </a:lnTo>
                    <a:lnTo>
                      <a:pt x="96" y="42"/>
                    </a:lnTo>
                    <a:lnTo>
                      <a:pt x="114" y="42"/>
                    </a:lnTo>
                    <a:lnTo>
                      <a:pt x="132" y="36"/>
                    </a:lnTo>
                    <a:lnTo>
                      <a:pt x="150" y="30"/>
                    </a:lnTo>
                    <a:lnTo>
                      <a:pt x="186" y="24"/>
                    </a:lnTo>
                    <a:lnTo>
                      <a:pt x="204" y="24"/>
                    </a:lnTo>
                    <a:lnTo>
                      <a:pt x="228" y="18"/>
                    </a:lnTo>
                    <a:lnTo>
                      <a:pt x="246" y="18"/>
                    </a:lnTo>
                    <a:lnTo>
                      <a:pt x="270" y="12"/>
                    </a:lnTo>
                    <a:lnTo>
                      <a:pt x="294" y="12"/>
                    </a:lnTo>
                    <a:lnTo>
                      <a:pt x="324" y="6"/>
                    </a:lnTo>
                    <a:lnTo>
                      <a:pt x="348" y="6"/>
                    </a:lnTo>
                    <a:lnTo>
                      <a:pt x="372" y="6"/>
                    </a:lnTo>
                    <a:lnTo>
                      <a:pt x="396" y="6"/>
                    </a:lnTo>
                    <a:lnTo>
                      <a:pt x="420" y="0"/>
                    </a:lnTo>
                    <a:lnTo>
                      <a:pt x="444" y="0"/>
                    </a:lnTo>
                    <a:lnTo>
                      <a:pt x="480" y="0"/>
                    </a:lnTo>
                    <a:lnTo>
                      <a:pt x="504" y="0"/>
                    </a:lnTo>
                    <a:lnTo>
                      <a:pt x="528" y="0"/>
                    </a:lnTo>
                    <a:lnTo>
                      <a:pt x="552" y="0"/>
                    </a:lnTo>
                    <a:lnTo>
                      <a:pt x="552" y="180"/>
                    </a:lnTo>
                    <a:lnTo>
                      <a:pt x="0" y="66"/>
                    </a:lnTo>
                    <a:close/>
                  </a:path>
                </a:pathLst>
              </a:custGeom>
              <a:solidFill>
                <a:srgbClr val="993366"/>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 name=""/>
              <p:cNvSpPr/>
              <p:nvPr/>
            </p:nvSpPr>
            <p:spPr>
              <a:xfrm>
                <a:off x="2228400" y="3597840"/>
                <a:ext cx="952200" cy="245160"/>
              </a:xfrm>
              <a:custGeom>
                <a:avLst/>
                <a:gdLst/>
                <a:ahLst/>
                <a:rect l="l" t="t" r="r" b="b"/>
                <a:pathLst>
                  <a:path w="660" h="114">
                    <a:moveTo>
                      <a:pt x="0" y="54"/>
                    </a:moveTo>
                    <a:lnTo>
                      <a:pt x="6" y="48"/>
                    </a:lnTo>
                    <a:lnTo>
                      <a:pt x="18" y="42"/>
                    </a:lnTo>
                    <a:lnTo>
                      <a:pt x="30" y="36"/>
                    </a:lnTo>
                    <a:lnTo>
                      <a:pt x="36" y="30"/>
                    </a:lnTo>
                    <a:lnTo>
                      <a:pt x="54" y="24"/>
                    </a:lnTo>
                    <a:lnTo>
                      <a:pt x="66" y="18"/>
                    </a:lnTo>
                    <a:lnTo>
                      <a:pt x="84" y="12"/>
                    </a:lnTo>
                    <a:lnTo>
                      <a:pt x="96" y="6"/>
                    </a:lnTo>
                    <a:lnTo>
                      <a:pt x="108" y="0"/>
                    </a:lnTo>
                    <a:lnTo>
                      <a:pt x="660" y="114"/>
                    </a:lnTo>
                    <a:lnTo>
                      <a:pt x="0" y="54"/>
                    </a:lnTo>
                    <a:close/>
                  </a:path>
                </a:pathLst>
              </a:custGeom>
              <a:solidFill>
                <a:srgbClr val="ffcc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 name=""/>
              <p:cNvSpPr/>
              <p:nvPr/>
            </p:nvSpPr>
            <p:spPr>
              <a:xfrm>
                <a:off x="2176560" y="3843360"/>
                <a:ext cx="138240" cy="619560"/>
              </a:xfrm>
              <a:custGeom>
                <a:avLst/>
                <a:gdLst/>
                <a:ahLst/>
                <a:rect l="l" t="t" r="r" b="b"/>
                <a:pathLst>
                  <a:path w="96" h="288">
                    <a:moveTo>
                      <a:pt x="96" y="96"/>
                    </a:moveTo>
                    <a:lnTo>
                      <a:pt x="84" y="90"/>
                    </a:lnTo>
                    <a:lnTo>
                      <a:pt x="72" y="84"/>
                    </a:lnTo>
                    <a:lnTo>
                      <a:pt x="66" y="78"/>
                    </a:lnTo>
                    <a:lnTo>
                      <a:pt x="54" y="72"/>
                    </a:lnTo>
                    <a:lnTo>
                      <a:pt x="42" y="66"/>
                    </a:lnTo>
                    <a:lnTo>
                      <a:pt x="36" y="60"/>
                    </a:lnTo>
                    <a:lnTo>
                      <a:pt x="30" y="54"/>
                    </a:lnTo>
                    <a:lnTo>
                      <a:pt x="18" y="48"/>
                    </a:lnTo>
                    <a:lnTo>
                      <a:pt x="12" y="42"/>
                    </a:lnTo>
                    <a:lnTo>
                      <a:pt x="12" y="36"/>
                    </a:lnTo>
                    <a:lnTo>
                      <a:pt x="6" y="24"/>
                    </a:lnTo>
                    <a:lnTo>
                      <a:pt x="0" y="18"/>
                    </a:lnTo>
                    <a:lnTo>
                      <a:pt x="0" y="12"/>
                    </a:lnTo>
                    <a:lnTo>
                      <a:pt x="0" y="6"/>
                    </a:lnTo>
                    <a:lnTo>
                      <a:pt x="0" y="0"/>
                    </a:lnTo>
                    <a:lnTo>
                      <a:pt x="0" y="192"/>
                    </a:lnTo>
                    <a:lnTo>
                      <a:pt x="0" y="198"/>
                    </a:lnTo>
                    <a:lnTo>
                      <a:pt x="0" y="204"/>
                    </a:lnTo>
                    <a:lnTo>
                      <a:pt x="0" y="210"/>
                    </a:lnTo>
                    <a:lnTo>
                      <a:pt x="6" y="216"/>
                    </a:lnTo>
                    <a:lnTo>
                      <a:pt x="12" y="228"/>
                    </a:lnTo>
                    <a:lnTo>
                      <a:pt x="12" y="234"/>
                    </a:lnTo>
                    <a:lnTo>
                      <a:pt x="18" y="240"/>
                    </a:lnTo>
                    <a:lnTo>
                      <a:pt x="30" y="246"/>
                    </a:lnTo>
                    <a:lnTo>
                      <a:pt x="36" y="252"/>
                    </a:lnTo>
                    <a:lnTo>
                      <a:pt x="42" y="258"/>
                    </a:lnTo>
                    <a:lnTo>
                      <a:pt x="54" y="264"/>
                    </a:lnTo>
                    <a:lnTo>
                      <a:pt x="66" y="270"/>
                    </a:lnTo>
                    <a:lnTo>
                      <a:pt x="72" y="276"/>
                    </a:lnTo>
                    <a:lnTo>
                      <a:pt x="84" y="282"/>
                    </a:lnTo>
                    <a:lnTo>
                      <a:pt x="96" y="288"/>
                    </a:lnTo>
                    <a:lnTo>
                      <a:pt x="96" y="96"/>
                    </a:lnTo>
                    <a:close/>
                  </a:path>
                </a:pathLst>
              </a:custGeom>
              <a:solidFill>
                <a:srgbClr val="8000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 name=""/>
              <p:cNvSpPr/>
              <p:nvPr/>
            </p:nvSpPr>
            <p:spPr>
              <a:xfrm>
                <a:off x="2176560" y="3804480"/>
                <a:ext cx="1004400" cy="245160"/>
              </a:xfrm>
              <a:custGeom>
                <a:avLst/>
                <a:gdLst/>
                <a:ahLst/>
                <a:rect l="l" t="t" r="r" b="b"/>
                <a:pathLst>
                  <a:path w="696" h="114">
                    <a:moveTo>
                      <a:pt x="96" y="114"/>
                    </a:moveTo>
                    <a:lnTo>
                      <a:pt x="84" y="108"/>
                    </a:lnTo>
                    <a:lnTo>
                      <a:pt x="72" y="102"/>
                    </a:lnTo>
                    <a:lnTo>
                      <a:pt x="66" y="96"/>
                    </a:lnTo>
                    <a:lnTo>
                      <a:pt x="54" y="90"/>
                    </a:lnTo>
                    <a:lnTo>
                      <a:pt x="42" y="84"/>
                    </a:lnTo>
                    <a:lnTo>
                      <a:pt x="30" y="78"/>
                    </a:lnTo>
                    <a:lnTo>
                      <a:pt x="24" y="72"/>
                    </a:lnTo>
                    <a:lnTo>
                      <a:pt x="18" y="66"/>
                    </a:lnTo>
                    <a:lnTo>
                      <a:pt x="12" y="60"/>
                    </a:lnTo>
                    <a:lnTo>
                      <a:pt x="12" y="54"/>
                    </a:lnTo>
                    <a:lnTo>
                      <a:pt x="6" y="42"/>
                    </a:lnTo>
                    <a:lnTo>
                      <a:pt x="0" y="36"/>
                    </a:lnTo>
                    <a:lnTo>
                      <a:pt x="0" y="30"/>
                    </a:lnTo>
                    <a:lnTo>
                      <a:pt x="0" y="24"/>
                    </a:lnTo>
                    <a:lnTo>
                      <a:pt x="0" y="18"/>
                    </a:lnTo>
                    <a:lnTo>
                      <a:pt x="0" y="12"/>
                    </a:lnTo>
                    <a:lnTo>
                      <a:pt x="0" y="6"/>
                    </a:lnTo>
                    <a:lnTo>
                      <a:pt x="6" y="0"/>
                    </a:lnTo>
                    <a:lnTo>
                      <a:pt x="696" y="18"/>
                    </a:lnTo>
                    <a:lnTo>
                      <a:pt x="96" y="114"/>
                    </a:lnTo>
                    <a:close/>
                  </a:path>
                </a:pathLst>
              </a:custGeom>
              <a:solidFill>
                <a:srgbClr val="ff000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a:off x="2314800" y="3843360"/>
                <a:ext cx="1880640" cy="813600"/>
              </a:xfrm>
              <a:custGeom>
                <a:avLst/>
                <a:gdLst/>
                <a:ahLst/>
                <a:rect l="l" t="t" r="r" b="b"/>
                <a:pathLst>
                  <a:path w="1303" h="378">
                    <a:moveTo>
                      <a:pt x="1303" y="0"/>
                    </a:moveTo>
                    <a:lnTo>
                      <a:pt x="1303" y="6"/>
                    </a:lnTo>
                    <a:lnTo>
                      <a:pt x="1297" y="18"/>
                    </a:lnTo>
                    <a:lnTo>
                      <a:pt x="1297" y="24"/>
                    </a:lnTo>
                    <a:lnTo>
                      <a:pt x="1291" y="30"/>
                    </a:lnTo>
                    <a:lnTo>
                      <a:pt x="1291" y="36"/>
                    </a:lnTo>
                    <a:lnTo>
                      <a:pt x="1279" y="48"/>
                    </a:lnTo>
                    <a:lnTo>
                      <a:pt x="1273" y="54"/>
                    </a:lnTo>
                    <a:lnTo>
                      <a:pt x="1267" y="60"/>
                    </a:lnTo>
                    <a:lnTo>
                      <a:pt x="1261" y="66"/>
                    </a:lnTo>
                    <a:lnTo>
                      <a:pt x="1243" y="72"/>
                    </a:lnTo>
                    <a:lnTo>
                      <a:pt x="1237" y="78"/>
                    </a:lnTo>
                    <a:lnTo>
                      <a:pt x="1225" y="84"/>
                    </a:lnTo>
                    <a:lnTo>
                      <a:pt x="1213" y="90"/>
                    </a:lnTo>
                    <a:lnTo>
                      <a:pt x="1195" y="96"/>
                    </a:lnTo>
                    <a:lnTo>
                      <a:pt x="1183" y="102"/>
                    </a:lnTo>
                    <a:lnTo>
                      <a:pt x="1170" y="108"/>
                    </a:lnTo>
                    <a:lnTo>
                      <a:pt x="1152" y="114"/>
                    </a:lnTo>
                    <a:lnTo>
                      <a:pt x="1128" y="120"/>
                    </a:lnTo>
                    <a:lnTo>
                      <a:pt x="1110" y="126"/>
                    </a:lnTo>
                    <a:lnTo>
                      <a:pt x="1098" y="132"/>
                    </a:lnTo>
                    <a:lnTo>
                      <a:pt x="1080" y="138"/>
                    </a:lnTo>
                    <a:lnTo>
                      <a:pt x="1050" y="144"/>
                    </a:lnTo>
                    <a:lnTo>
                      <a:pt x="1032" y="144"/>
                    </a:lnTo>
                    <a:lnTo>
                      <a:pt x="1014" y="150"/>
                    </a:lnTo>
                    <a:lnTo>
                      <a:pt x="990" y="156"/>
                    </a:lnTo>
                    <a:lnTo>
                      <a:pt x="960" y="156"/>
                    </a:lnTo>
                    <a:lnTo>
                      <a:pt x="942" y="162"/>
                    </a:lnTo>
                    <a:lnTo>
                      <a:pt x="918" y="162"/>
                    </a:lnTo>
                    <a:lnTo>
                      <a:pt x="894" y="168"/>
                    </a:lnTo>
                    <a:lnTo>
                      <a:pt x="864" y="174"/>
                    </a:lnTo>
                    <a:lnTo>
                      <a:pt x="840" y="174"/>
                    </a:lnTo>
                    <a:lnTo>
                      <a:pt x="816" y="174"/>
                    </a:lnTo>
                    <a:lnTo>
                      <a:pt x="780" y="180"/>
                    </a:lnTo>
                    <a:lnTo>
                      <a:pt x="756" y="180"/>
                    </a:lnTo>
                    <a:lnTo>
                      <a:pt x="732" y="180"/>
                    </a:lnTo>
                    <a:lnTo>
                      <a:pt x="708" y="180"/>
                    </a:lnTo>
                    <a:lnTo>
                      <a:pt x="672" y="186"/>
                    </a:lnTo>
                    <a:lnTo>
                      <a:pt x="648" y="186"/>
                    </a:lnTo>
                    <a:lnTo>
                      <a:pt x="624" y="186"/>
                    </a:lnTo>
                    <a:lnTo>
                      <a:pt x="600" y="186"/>
                    </a:lnTo>
                    <a:lnTo>
                      <a:pt x="564" y="186"/>
                    </a:lnTo>
                    <a:lnTo>
                      <a:pt x="540" y="186"/>
                    </a:lnTo>
                    <a:lnTo>
                      <a:pt x="516" y="186"/>
                    </a:lnTo>
                    <a:lnTo>
                      <a:pt x="492" y="180"/>
                    </a:lnTo>
                    <a:lnTo>
                      <a:pt x="456" y="180"/>
                    </a:lnTo>
                    <a:lnTo>
                      <a:pt x="432" y="180"/>
                    </a:lnTo>
                    <a:lnTo>
                      <a:pt x="408" y="180"/>
                    </a:lnTo>
                    <a:lnTo>
                      <a:pt x="384" y="174"/>
                    </a:lnTo>
                    <a:lnTo>
                      <a:pt x="348" y="174"/>
                    </a:lnTo>
                    <a:lnTo>
                      <a:pt x="330" y="168"/>
                    </a:lnTo>
                    <a:lnTo>
                      <a:pt x="306" y="168"/>
                    </a:lnTo>
                    <a:lnTo>
                      <a:pt x="282" y="162"/>
                    </a:lnTo>
                    <a:lnTo>
                      <a:pt x="252" y="162"/>
                    </a:lnTo>
                    <a:lnTo>
                      <a:pt x="234" y="156"/>
                    </a:lnTo>
                    <a:lnTo>
                      <a:pt x="210" y="156"/>
                    </a:lnTo>
                    <a:lnTo>
                      <a:pt x="192" y="150"/>
                    </a:lnTo>
                    <a:lnTo>
                      <a:pt x="162" y="144"/>
                    </a:lnTo>
                    <a:lnTo>
                      <a:pt x="144" y="138"/>
                    </a:lnTo>
                    <a:lnTo>
                      <a:pt x="126" y="138"/>
                    </a:lnTo>
                    <a:lnTo>
                      <a:pt x="108" y="132"/>
                    </a:lnTo>
                    <a:lnTo>
                      <a:pt x="84" y="126"/>
                    </a:lnTo>
                    <a:lnTo>
                      <a:pt x="66" y="120"/>
                    </a:lnTo>
                    <a:lnTo>
                      <a:pt x="48" y="114"/>
                    </a:lnTo>
                    <a:lnTo>
                      <a:pt x="36" y="108"/>
                    </a:lnTo>
                    <a:lnTo>
                      <a:pt x="18" y="102"/>
                    </a:lnTo>
                    <a:lnTo>
                      <a:pt x="0" y="96"/>
                    </a:lnTo>
                    <a:lnTo>
                      <a:pt x="0" y="288"/>
                    </a:lnTo>
                    <a:lnTo>
                      <a:pt x="18" y="294"/>
                    </a:lnTo>
                    <a:lnTo>
                      <a:pt x="36" y="300"/>
                    </a:lnTo>
                    <a:lnTo>
                      <a:pt x="48" y="306"/>
                    </a:lnTo>
                    <a:lnTo>
                      <a:pt x="66" y="312"/>
                    </a:lnTo>
                    <a:lnTo>
                      <a:pt x="84" y="318"/>
                    </a:lnTo>
                    <a:lnTo>
                      <a:pt x="108" y="324"/>
                    </a:lnTo>
                    <a:lnTo>
                      <a:pt x="126" y="330"/>
                    </a:lnTo>
                    <a:lnTo>
                      <a:pt x="144" y="330"/>
                    </a:lnTo>
                    <a:lnTo>
                      <a:pt x="162" y="336"/>
                    </a:lnTo>
                    <a:lnTo>
                      <a:pt x="192" y="342"/>
                    </a:lnTo>
                    <a:lnTo>
                      <a:pt x="210" y="348"/>
                    </a:lnTo>
                    <a:lnTo>
                      <a:pt x="234" y="348"/>
                    </a:lnTo>
                    <a:lnTo>
                      <a:pt x="252" y="354"/>
                    </a:lnTo>
                    <a:lnTo>
                      <a:pt x="282" y="354"/>
                    </a:lnTo>
                    <a:lnTo>
                      <a:pt x="306" y="360"/>
                    </a:lnTo>
                    <a:lnTo>
                      <a:pt x="330" y="360"/>
                    </a:lnTo>
                    <a:lnTo>
                      <a:pt x="348" y="366"/>
                    </a:lnTo>
                    <a:lnTo>
                      <a:pt x="384" y="366"/>
                    </a:lnTo>
                    <a:lnTo>
                      <a:pt x="408" y="372"/>
                    </a:lnTo>
                    <a:lnTo>
                      <a:pt x="432" y="372"/>
                    </a:lnTo>
                    <a:lnTo>
                      <a:pt x="456" y="372"/>
                    </a:lnTo>
                    <a:lnTo>
                      <a:pt x="492" y="372"/>
                    </a:lnTo>
                    <a:lnTo>
                      <a:pt x="516" y="378"/>
                    </a:lnTo>
                    <a:lnTo>
                      <a:pt x="540" y="378"/>
                    </a:lnTo>
                    <a:lnTo>
                      <a:pt x="564" y="378"/>
                    </a:lnTo>
                    <a:lnTo>
                      <a:pt x="600" y="378"/>
                    </a:lnTo>
                    <a:lnTo>
                      <a:pt x="624" y="378"/>
                    </a:lnTo>
                    <a:lnTo>
                      <a:pt x="648" y="378"/>
                    </a:lnTo>
                    <a:lnTo>
                      <a:pt x="672" y="378"/>
                    </a:lnTo>
                    <a:lnTo>
                      <a:pt x="708" y="372"/>
                    </a:lnTo>
                    <a:lnTo>
                      <a:pt x="732" y="372"/>
                    </a:lnTo>
                    <a:lnTo>
                      <a:pt x="756" y="372"/>
                    </a:lnTo>
                    <a:lnTo>
                      <a:pt x="780" y="372"/>
                    </a:lnTo>
                    <a:lnTo>
                      <a:pt x="816" y="366"/>
                    </a:lnTo>
                    <a:lnTo>
                      <a:pt x="840" y="366"/>
                    </a:lnTo>
                    <a:lnTo>
                      <a:pt x="864" y="366"/>
                    </a:lnTo>
                    <a:lnTo>
                      <a:pt x="894" y="360"/>
                    </a:lnTo>
                    <a:lnTo>
                      <a:pt x="918" y="354"/>
                    </a:lnTo>
                    <a:lnTo>
                      <a:pt x="942" y="354"/>
                    </a:lnTo>
                    <a:lnTo>
                      <a:pt x="960" y="348"/>
                    </a:lnTo>
                    <a:lnTo>
                      <a:pt x="990" y="348"/>
                    </a:lnTo>
                    <a:lnTo>
                      <a:pt x="1014" y="342"/>
                    </a:lnTo>
                    <a:lnTo>
                      <a:pt x="1032" y="336"/>
                    </a:lnTo>
                    <a:lnTo>
                      <a:pt x="1050" y="336"/>
                    </a:lnTo>
                    <a:lnTo>
                      <a:pt x="1080" y="330"/>
                    </a:lnTo>
                    <a:lnTo>
                      <a:pt x="1098" y="324"/>
                    </a:lnTo>
                    <a:lnTo>
                      <a:pt x="1110" y="318"/>
                    </a:lnTo>
                    <a:lnTo>
                      <a:pt x="1128" y="312"/>
                    </a:lnTo>
                    <a:lnTo>
                      <a:pt x="1152" y="306"/>
                    </a:lnTo>
                    <a:lnTo>
                      <a:pt x="1170" y="300"/>
                    </a:lnTo>
                    <a:lnTo>
                      <a:pt x="1183" y="294"/>
                    </a:lnTo>
                    <a:lnTo>
                      <a:pt x="1195" y="288"/>
                    </a:lnTo>
                    <a:lnTo>
                      <a:pt x="1213" y="282"/>
                    </a:lnTo>
                    <a:lnTo>
                      <a:pt x="1225" y="276"/>
                    </a:lnTo>
                    <a:lnTo>
                      <a:pt x="1237" y="270"/>
                    </a:lnTo>
                    <a:lnTo>
                      <a:pt x="1243" y="264"/>
                    </a:lnTo>
                    <a:lnTo>
                      <a:pt x="1261" y="258"/>
                    </a:lnTo>
                    <a:lnTo>
                      <a:pt x="1267" y="252"/>
                    </a:lnTo>
                    <a:lnTo>
                      <a:pt x="1273" y="246"/>
                    </a:lnTo>
                    <a:lnTo>
                      <a:pt x="1279" y="240"/>
                    </a:lnTo>
                    <a:lnTo>
                      <a:pt x="1291" y="228"/>
                    </a:lnTo>
                    <a:lnTo>
                      <a:pt x="1291" y="222"/>
                    </a:lnTo>
                    <a:lnTo>
                      <a:pt x="1297" y="216"/>
                    </a:lnTo>
                    <a:lnTo>
                      <a:pt x="1297" y="210"/>
                    </a:lnTo>
                    <a:lnTo>
                      <a:pt x="1303" y="198"/>
                    </a:lnTo>
                    <a:lnTo>
                      <a:pt x="1303" y="192"/>
                    </a:lnTo>
                    <a:lnTo>
                      <a:pt x="1303" y="0"/>
                    </a:lnTo>
                    <a:close/>
                  </a:path>
                </a:pathLst>
              </a:custGeom>
              <a:solidFill>
                <a:srgbClr val="1a33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2314800" y="3456000"/>
                <a:ext cx="1880640" cy="787680"/>
              </a:xfrm>
              <a:custGeom>
                <a:avLst/>
                <a:gdLst/>
                <a:ahLst/>
                <a:rect l="l" t="t" r="r" b="b"/>
                <a:pathLst>
                  <a:path w="1303" h="366">
                    <a:moveTo>
                      <a:pt x="600" y="0"/>
                    </a:moveTo>
                    <a:lnTo>
                      <a:pt x="624" y="0"/>
                    </a:lnTo>
                    <a:lnTo>
                      <a:pt x="660" y="0"/>
                    </a:lnTo>
                    <a:lnTo>
                      <a:pt x="684" y="0"/>
                    </a:lnTo>
                    <a:lnTo>
                      <a:pt x="708" y="0"/>
                    </a:lnTo>
                    <a:lnTo>
                      <a:pt x="732" y="0"/>
                    </a:lnTo>
                    <a:lnTo>
                      <a:pt x="768" y="6"/>
                    </a:lnTo>
                    <a:lnTo>
                      <a:pt x="792" y="6"/>
                    </a:lnTo>
                    <a:lnTo>
                      <a:pt x="816" y="6"/>
                    </a:lnTo>
                    <a:lnTo>
                      <a:pt x="840" y="12"/>
                    </a:lnTo>
                    <a:lnTo>
                      <a:pt x="876" y="12"/>
                    </a:lnTo>
                    <a:lnTo>
                      <a:pt x="894" y="18"/>
                    </a:lnTo>
                    <a:lnTo>
                      <a:pt x="918" y="18"/>
                    </a:lnTo>
                    <a:lnTo>
                      <a:pt x="954" y="24"/>
                    </a:lnTo>
                    <a:lnTo>
                      <a:pt x="972" y="24"/>
                    </a:lnTo>
                    <a:lnTo>
                      <a:pt x="990" y="30"/>
                    </a:lnTo>
                    <a:lnTo>
                      <a:pt x="1014" y="36"/>
                    </a:lnTo>
                    <a:lnTo>
                      <a:pt x="1044" y="42"/>
                    </a:lnTo>
                    <a:lnTo>
                      <a:pt x="1062" y="42"/>
                    </a:lnTo>
                    <a:lnTo>
                      <a:pt x="1080" y="48"/>
                    </a:lnTo>
                    <a:lnTo>
                      <a:pt x="1104" y="54"/>
                    </a:lnTo>
                    <a:lnTo>
                      <a:pt x="1122" y="60"/>
                    </a:lnTo>
                    <a:lnTo>
                      <a:pt x="1134" y="66"/>
                    </a:lnTo>
                    <a:lnTo>
                      <a:pt x="1152" y="66"/>
                    </a:lnTo>
                    <a:lnTo>
                      <a:pt x="1176" y="78"/>
                    </a:lnTo>
                    <a:lnTo>
                      <a:pt x="1189" y="84"/>
                    </a:lnTo>
                    <a:lnTo>
                      <a:pt x="1201" y="90"/>
                    </a:lnTo>
                    <a:lnTo>
                      <a:pt x="1213" y="90"/>
                    </a:lnTo>
                    <a:lnTo>
                      <a:pt x="1231" y="102"/>
                    </a:lnTo>
                    <a:lnTo>
                      <a:pt x="1243" y="108"/>
                    </a:lnTo>
                    <a:lnTo>
                      <a:pt x="1249" y="114"/>
                    </a:lnTo>
                    <a:lnTo>
                      <a:pt x="1261" y="120"/>
                    </a:lnTo>
                    <a:lnTo>
                      <a:pt x="1273" y="126"/>
                    </a:lnTo>
                    <a:lnTo>
                      <a:pt x="1279" y="132"/>
                    </a:lnTo>
                    <a:lnTo>
                      <a:pt x="1285" y="138"/>
                    </a:lnTo>
                    <a:lnTo>
                      <a:pt x="1291" y="150"/>
                    </a:lnTo>
                    <a:lnTo>
                      <a:pt x="1297" y="156"/>
                    </a:lnTo>
                    <a:lnTo>
                      <a:pt x="1297" y="162"/>
                    </a:lnTo>
                    <a:lnTo>
                      <a:pt x="1297" y="168"/>
                    </a:lnTo>
                    <a:lnTo>
                      <a:pt x="1303" y="180"/>
                    </a:lnTo>
                    <a:lnTo>
                      <a:pt x="1303" y="186"/>
                    </a:lnTo>
                    <a:lnTo>
                      <a:pt x="1303" y="192"/>
                    </a:lnTo>
                    <a:lnTo>
                      <a:pt x="1297" y="198"/>
                    </a:lnTo>
                    <a:lnTo>
                      <a:pt x="1297" y="204"/>
                    </a:lnTo>
                    <a:lnTo>
                      <a:pt x="1291" y="216"/>
                    </a:lnTo>
                    <a:lnTo>
                      <a:pt x="1285" y="222"/>
                    </a:lnTo>
                    <a:lnTo>
                      <a:pt x="1279" y="228"/>
                    </a:lnTo>
                    <a:lnTo>
                      <a:pt x="1273" y="234"/>
                    </a:lnTo>
                    <a:lnTo>
                      <a:pt x="1261" y="240"/>
                    </a:lnTo>
                    <a:lnTo>
                      <a:pt x="1249" y="252"/>
                    </a:lnTo>
                    <a:lnTo>
                      <a:pt x="1243" y="258"/>
                    </a:lnTo>
                    <a:lnTo>
                      <a:pt x="1231" y="264"/>
                    </a:lnTo>
                    <a:lnTo>
                      <a:pt x="1219" y="270"/>
                    </a:lnTo>
                    <a:lnTo>
                      <a:pt x="1201" y="276"/>
                    </a:lnTo>
                    <a:lnTo>
                      <a:pt x="1189" y="282"/>
                    </a:lnTo>
                    <a:lnTo>
                      <a:pt x="1176" y="288"/>
                    </a:lnTo>
                    <a:lnTo>
                      <a:pt x="1158" y="294"/>
                    </a:lnTo>
                    <a:lnTo>
                      <a:pt x="1134" y="300"/>
                    </a:lnTo>
                    <a:lnTo>
                      <a:pt x="1122" y="306"/>
                    </a:lnTo>
                    <a:lnTo>
                      <a:pt x="1104" y="306"/>
                    </a:lnTo>
                    <a:lnTo>
                      <a:pt x="1080" y="318"/>
                    </a:lnTo>
                    <a:lnTo>
                      <a:pt x="1062" y="318"/>
                    </a:lnTo>
                    <a:lnTo>
                      <a:pt x="1044" y="324"/>
                    </a:lnTo>
                    <a:lnTo>
                      <a:pt x="1020" y="330"/>
                    </a:lnTo>
                    <a:lnTo>
                      <a:pt x="990" y="336"/>
                    </a:lnTo>
                    <a:lnTo>
                      <a:pt x="972" y="336"/>
                    </a:lnTo>
                    <a:lnTo>
                      <a:pt x="954" y="342"/>
                    </a:lnTo>
                    <a:lnTo>
                      <a:pt x="918" y="342"/>
                    </a:lnTo>
                    <a:lnTo>
                      <a:pt x="894" y="348"/>
                    </a:lnTo>
                    <a:lnTo>
                      <a:pt x="876" y="348"/>
                    </a:lnTo>
                    <a:lnTo>
                      <a:pt x="852" y="354"/>
                    </a:lnTo>
                    <a:lnTo>
                      <a:pt x="816" y="354"/>
                    </a:lnTo>
                    <a:lnTo>
                      <a:pt x="792" y="360"/>
                    </a:lnTo>
                    <a:lnTo>
                      <a:pt x="768" y="360"/>
                    </a:lnTo>
                    <a:lnTo>
                      <a:pt x="744" y="360"/>
                    </a:lnTo>
                    <a:lnTo>
                      <a:pt x="708" y="360"/>
                    </a:lnTo>
                    <a:lnTo>
                      <a:pt x="684" y="366"/>
                    </a:lnTo>
                    <a:lnTo>
                      <a:pt x="660" y="366"/>
                    </a:lnTo>
                    <a:lnTo>
                      <a:pt x="624" y="366"/>
                    </a:lnTo>
                    <a:lnTo>
                      <a:pt x="600" y="366"/>
                    </a:lnTo>
                    <a:lnTo>
                      <a:pt x="576" y="366"/>
                    </a:lnTo>
                    <a:lnTo>
                      <a:pt x="552" y="366"/>
                    </a:lnTo>
                    <a:lnTo>
                      <a:pt x="516" y="366"/>
                    </a:lnTo>
                    <a:lnTo>
                      <a:pt x="492" y="360"/>
                    </a:lnTo>
                    <a:lnTo>
                      <a:pt x="468" y="360"/>
                    </a:lnTo>
                    <a:lnTo>
                      <a:pt x="444" y="360"/>
                    </a:lnTo>
                    <a:lnTo>
                      <a:pt x="408" y="360"/>
                    </a:lnTo>
                    <a:lnTo>
                      <a:pt x="384" y="354"/>
                    </a:lnTo>
                    <a:lnTo>
                      <a:pt x="360" y="354"/>
                    </a:lnTo>
                    <a:lnTo>
                      <a:pt x="330" y="348"/>
                    </a:lnTo>
                    <a:lnTo>
                      <a:pt x="306" y="348"/>
                    </a:lnTo>
                    <a:lnTo>
                      <a:pt x="282" y="342"/>
                    </a:lnTo>
                    <a:lnTo>
                      <a:pt x="264" y="342"/>
                    </a:lnTo>
                    <a:lnTo>
                      <a:pt x="234" y="336"/>
                    </a:lnTo>
                    <a:lnTo>
                      <a:pt x="210" y="336"/>
                    </a:lnTo>
                    <a:lnTo>
                      <a:pt x="192" y="330"/>
                    </a:lnTo>
                    <a:lnTo>
                      <a:pt x="162" y="324"/>
                    </a:lnTo>
                    <a:lnTo>
                      <a:pt x="144" y="318"/>
                    </a:lnTo>
                    <a:lnTo>
                      <a:pt x="126" y="318"/>
                    </a:lnTo>
                    <a:lnTo>
                      <a:pt x="108" y="312"/>
                    </a:lnTo>
                    <a:lnTo>
                      <a:pt x="84" y="306"/>
                    </a:lnTo>
                    <a:lnTo>
                      <a:pt x="66" y="300"/>
                    </a:lnTo>
                    <a:lnTo>
                      <a:pt x="48" y="294"/>
                    </a:lnTo>
                    <a:lnTo>
                      <a:pt x="36" y="288"/>
                    </a:lnTo>
                    <a:lnTo>
                      <a:pt x="18" y="282"/>
                    </a:lnTo>
                    <a:lnTo>
                      <a:pt x="0" y="276"/>
                    </a:lnTo>
                    <a:lnTo>
                      <a:pt x="600" y="180"/>
                    </a:lnTo>
                    <a:lnTo>
                      <a:pt x="600" y="0"/>
                    </a:lnTo>
                    <a:close/>
                  </a:path>
                </a:pathLst>
              </a:custGeom>
              <a:solidFill>
                <a:srgbClr val="3366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296" name=""/>
          <p:cNvSpPr/>
          <p:nvPr/>
        </p:nvSpPr>
        <p:spPr>
          <a:xfrm>
            <a:off x="2948400" y="477036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67%</a:t>
            </a:r>
            <a:endParaRPr b="0" lang="en-US" sz="1200" strike="noStrike" u="none">
              <a:solidFill>
                <a:srgbClr val="000000"/>
              </a:solidFill>
              <a:effectLst/>
              <a:uFillTx/>
              <a:latin typeface="Times New Roman"/>
            </a:endParaRPr>
          </a:p>
        </p:txBody>
      </p:sp>
      <p:sp>
        <p:nvSpPr>
          <p:cNvPr id="297" name=""/>
          <p:cNvSpPr/>
          <p:nvPr/>
        </p:nvSpPr>
        <p:spPr>
          <a:xfrm>
            <a:off x="1632600" y="411948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Times New Roman"/>
            </a:endParaRPr>
          </a:p>
        </p:txBody>
      </p:sp>
      <p:sp>
        <p:nvSpPr>
          <p:cNvPr id="298" name=""/>
          <p:cNvSpPr/>
          <p:nvPr/>
        </p:nvSpPr>
        <p:spPr>
          <a:xfrm>
            <a:off x="1780200" y="362412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299" name=""/>
          <p:cNvSpPr/>
          <p:nvPr/>
        </p:nvSpPr>
        <p:spPr>
          <a:xfrm>
            <a:off x="1819800" y="327024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00" name=""/>
          <p:cNvSpPr/>
          <p:nvPr/>
        </p:nvSpPr>
        <p:spPr>
          <a:xfrm>
            <a:off x="2192760" y="289260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14%</a:t>
            </a:r>
            <a:endParaRPr b="0" lang="en-US" sz="1200" strike="noStrike" u="none">
              <a:solidFill>
                <a:srgbClr val="000000"/>
              </a:solidFill>
              <a:effectLst/>
              <a:uFillTx/>
              <a:latin typeface="Times New Roman"/>
            </a:endParaRPr>
          </a:p>
        </p:txBody>
      </p:sp>
      <p:sp>
        <p:nvSpPr>
          <p:cNvPr id="301" name=""/>
          <p:cNvSpPr/>
          <p:nvPr/>
        </p:nvSpPr>
        <p:spPr>
          <a:xfrm>
            <a:off x="2133000" y="4890960"/>
            <a:ext cx="949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Hydrocarbons</a:t>
            </a:r>
            <a:endParaRPr b="0" lang="en-US" sz="1200" strike="noStrike" u="none">
              <a:solidFill>
                <a:srgbClr val="000000"/>
              </a:solidFill>
              <a:effectLst/>
              <a:uFillTx/>
              <a:latin typeface="Times New Roman"/>
            </a:endParaRPr>
          </a:p>
        </p:txBody>
      </p:sp>
      <p:sp>
        <p:nvSpPr>
          <p:cNvPr id="302" name=""/>
          <p:cNvSpPr/>
          <p:nvPr/>
        </p:nvSpPr>
        <p:spPr>
          <a:xfrm>
            <a:off x="1176480" y="4111560"/>
            <a:ext cx="3762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Coal</a:t>
            </a:r>
            <a:endParaRPr b="0" lang="en-US" sz="1200" strike="noStrike" u="none">
              <a:solidFill>
                <a:srgbClr val="000000"/>
              </a:solidFill>
              <a:effectLst/>
              <a:uFillTx/>
              <a:latin typeface="Times New Roman"/>
            </a:endParaRPr>
          </a:p>
        </p:txBody>
      </p:sp>
      <p:sp>
        <p:nvSpPr>
          <p:cNvPr id="303" name=""/>
          <p:cNvSpPr/>
          <p:nvPr/>
        </p:nvSpPr>
        <p:spPr>
          <a:xfrm>
            <a:off x="849240" y="3552840"/>
            <a:ext cx="7970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Geothermal</a:t>
            </a:r>
            <a:endParaRPr b="0" lang="en-US" sz="12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and Wind</a:t>
            </a:r>
            <a:endParaRPr b="0" lang="en-US" sz="1200" strike="noStrike" u="none">
              <a:solidFill>
                <a:srgbClr val="000000"/>
              </a:solidFill>
              <a:effectLst/>
              <a:uFillTx/>
              <a:latin typeface="Times New Roman"/>
            </a:endParaRPr>
          </a:p>
        </p:txBody>
      </p:sp>
      <p:sp>
        <p:nvSpPr>
          <p:cNvPr id="304" name=""/>
          <p:cNvSpPr/>
          <p:nvPr/>
        </p:nvSpPr>
        <p:spPr>
          <a:xfrm>
            <a:off x="1172880" y="3260880"/>
            <a:ext cx="525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Nuclear</a:t>
            </a:r>
            <a:endParaRPr b="0" lang="en-US" sz="1200" strike="noStrike" u="none">
              <a:solidFill>
                <a:srgbClr val="000000"/>
              </a:solidFill>
              <a:effectLst/>
              <a:uFillTx/>
              <a:latin typeface="Times New Roman"/>
            </a:endParaRPr>
          </a:p>
        </p:txBody>
      </p:sp>
      <p:sp>
        <p:nvSpPr>
          <p:cNvPr id="305" name=""/>
          <p:cNvSpPr/>
          <p:nvPr/>
        </p:nvSpPr>
        <p:spPr>
          <a:xfrm>
            <a:off x="1055520" y="2874960"/>
            <a:ext cx="889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Hydroelectric</a:t>
            </a:r>
            <a:endParaRPr b="0" lang="en-US" sz="1200" strike="noStrike" u="none">
              <a:solidFill>
                <a:srgbClr val="000000"/>
              </a:solidFill>
              <a:effectLst/>
              <a:uFillTx/>
              <a:latin typeface="Times New Roman"/>
            </a:endParaRPr>
          </a:p>
        </p:txBody>
      </p:sp>
      <p:sp>
        <p:nvSpPr>
          <p:cNvPr id="306" name=""/>
          <p:cNvSpPr/>
          <p:nvPr/>
        </p:nvSpPr>
        <p:spPr>
          <a:xfrm>
            <a:off x="795240" y="2013120"/>
            <a:ext cx="2282400" cy="44820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200" strike="noStrike" u="none">
                <a:solidFill>
                  <a:srgbClr val="000000"/>
                </a:solidFill>
                <a:effectLst/>
                <a:uFillTx/>
                <a:latin typeface="Arial"/>
              </a:rPr>
              <a:t>Generation installed capacity</a:t>
            </a:r>
            <a:endParaRPr b="0" lang="en-US" sz="12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200" strike="noStrike" u="none">
                <a:solidFill>
                  <a:srgbClr val="000000"/>
                </a:solidFill>
                <a:effectLst/>
                <a:uFillTx/>
                <a:latin typeface="Arial"/>
              </a:rPr>
              <a:t>100%= 35,675 MW (1999)</a:t>
            </a:r>
            <a:endParaRPr b="0" lang="en-US" sz="1200" strike="noStrike" u="none">
              <a:solidFill>
                <a:srgbClr val="000000"/>
              </a:solidFill>
              <a:effectLst/>
              <a:uFillTx/>
              <a:latin typeface="Times New Roman"/>
            </a:endParaRPr>
          </a:p>
        </p:txBody>
      </p:sp>
      <p:sp>
        <p:nvSpPr>
          <p:cNvPr id="307" name=""/>
          <p:cNvSpPr/>
          <p:nvPr/>
        </p:nvSpPr>
        <p:spPr>
          <a:xfrm>
            <a:off x="772200" y="5448240"/>
            <a:ext cx="1714680" cy="2653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200" strike="noStrike" u="none">
                <a:solidFill>
                  <a:srgbClr val="000000"/>
                </a:solidFill>
                <a:effectLst/>
                <a:uFillTx/>
                <a:latin typeface="Arial"/>
              </a:rPr>
              <a:t>National Electric Grid</a:t>
            </a:r>
            <a:endParaRPr b="0" lang="en-US" sz="1200" strike="noStrike" u="none">
              <a:solidFill>
                <a:srgbClr val="000000"/>
              </a:solidFill>
              <a:effectLst/>
              <a:uFillTx/>
              <a:latin typeface="Times New Roman"/>
            </a:endParaRPr>
          </a:p>
        </p:txBody>
      </p:sp>
      <p:sp>
        <p:nvSpPr>
          <p:cNvPr id="308" name=""/>
          <p:cNvSpPr/>
          <p:nvPr/>
        </p:nvSpPr>
        <p:spPr>
          <a:xfrm>
            <a:off x="781920" y="5729400"/>
            <a:ext cx="2755440" cy="64656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300" strike="noStrike" u="none">
                <a:solidFill>
                  <a:srgbClr val="000000"/>
                </a:solidFill>
                <a:effectLst/>
                <a:uFillTx/>
                <a:latin typeface="Arial"/>
              </a:rPr>
              <a:t>Transmission lines:</a:t>
            </a:r>
            <a:r>
              <a:rPr b="0" lang="en-US" sz="1300" strike="noStrike" u="none">
                <a:solidFill>
                  <a:srgbClr val="000000"/>
                </a:solidFill>
                <a:effectLst/>
                <a:uFillTx/>
                <a:latin typeface="Arial"/>
              </a:rPr>
              <a:t>	</a:t>
            </a:r>
            <a:r>
              <a:rPr b="0" lang="en-US" sz="1300" strike="noStrike" u="none">
                <a:solidFill>
                  <a:srgbClr val="000000"/>
                </a:solidFill>
                <a:effectLst/>
                <a:uFillTx/>
                <a:latin typeface="Arial"/>
              </a:rPr>
              <a:t> </a:t>
            </a:r>
            <a:r>
              <a:rPr b="0" lang="en-US" sz="1200" strike="noStrike" u="none">
                <a:solidFill>
                  <a:srgbClr val="000000"/>
                </a:solidFill>
                <a:effectLst/>
                <a:uFillTx/>
                <a:latin typeface="Arial"/>
              </a:rPr>
              <a:t>21,786 miles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 Subtransmission lines: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26,262 miles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 Distribution lines: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341,850 miles</a:t>
            </a:r>
            <a:endParaRPr b="0" lang="en-US" sz="1200" strike="noStrike" u="none">
              <a:solidFill>
                <a:srgbClr val="000000"/>
              </a:solidFill>
              <a:effectLst/>
              <a:uFillTx/>
              <a:latin typeface="Times New Roman"/>
            </a:endParaRPr>
          </a:p>
        </p:txBody>
      </p:sp>
      <p:sp>
        <p:nvSpPr>
          <p:cNvPr id="309" name=""/>
          <p:cNvSpPr/>
          <p:nvPr/>
        </p:nvSpPr>
        <p:spPr>
          <a:xfrm>
            <a:off x="2075040" y="3730680"/>
            <a:ext cx="129960" cy="25200"/>
          </a:xfrm>
          <a:prstGeom prst="line">
            <a:avLst/>
          </a:prstGeom>
          <a:ln w="9360">
            <a:solidFill>
              <a:srgbClr val="000000"/>
            </a:solidFill>
            <a:miter/>
          </a:ln>
        </p:spPr>
        <p:style>
          <a:lnRef idx="0"/>
          <a:fillRef idx="0"/>
          <a:effectRef idx="0"/>
          <a:fontRef idx="minor"/>
        </p:style>
        <p:txBody>
          <a:bodyPr lIns="90000" rIns="90000" tIns="-21600" bIns="-21600" anchor="ctr">
            <a:noAutofit/>
          </a:bodyPr>
          <a:p>
            <a:endParaRPr b="0" lang="en-US" sz="2400" strike="noStrike" u="none">
              <a:solidFill>
                <a:srgbClr val="000000"/>
              </a:solidFill>
              <a:effectLst/>
              <a:uFillTx/>
              <a:latin typeface="Times New Roman"/>
            </a:endParaRPr>
          </a:p>
        </p:txBody>
      </p:sp>
      <p:sp>
        <p:nvSpPr>
          <p:cNvPr id="310" name=""/>
          <p:cNvSpPr/>
          <p:nvPr/>
        </p:nvSpPr>
        <p:spPr>
          <a:xfrm>
            <a:off x="3333600" y="5010120"/>
            <a:ext cx="146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flipV="1">
            <a:off x="3478320" y="4621320"/>
            <a:ext cx="129960" cy="382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12" name=""/>
          <p:cNvGrpSpPr/>
          <p:nvPr/>
        </p:nvGrpSpPr>
        <p:grpSpPr>
          <a:xfrm>
            <a:off x="723960" y="2443320"/>
            <a:ext cx="3479760" cy="3240000"/>
            <a:chOff x="723960" y="2443320"/>
            <a:chExt cx="3479760" cy="3240000"/>
          </a:xfrm>
        </p:grpSpPr>
        <p:sp>
          <p:nvSpPr>
            <p:cNvPr id="313" name=""/>
            <p:cNvSpPr/>
            <p:nvPr/>
          </p:nvSpPr>
          <p:spPr>
            <a:xfrm flipV="1">
              <a:off x="758880" y="2443320"/>
              <a:ext cx="3444840" cy="1440"/>
            </a:xfrm>
            <a:prstGeom prst="line">
              <a:avLst/>
            </a:prstGeom>
            <a:ln w="19080">
              <a:solidFill>
                <a:srgbClr val="ff3300"/>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314" name=""/>
            <p:cNvSpPr/>
            <p:nvPr/>
          </p:nvSpPr>
          <p:spPr>
            <a:xfrm>
              <a:off x="723960" y="5683320"/>
              <a:ext cx="342288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15" name=""/>
          <p:cNvSpPr/>
          <p:nvPr/>
        </p:nvSpPr>
        <p:spPr>
          <a:xfrm>
            <a:off x="660240" y="1114560"/>
            <a:ext cx="800280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average annual growth of 5%* in the electric energy demand from 1989 to 1999 has surpassed every forecast, thus the electric system operates beyond its capacity. Currently, the operational reserve fluctuates between 5.6 and 2.0% when the minimum should be at 6%.</a:t>
            </a:r>
            <a:endParaRPr b="0" lang="en-US" sz="1200" strike="noStrike" u="none">
              <a:solidFill>
                <a:srgbClr val="000000"/>
              </a:solidFill>
              <a:effectLst/>
              <a:uFillTx/>
              <a:latin typeface="Times New Roman"/>
            </a:endParaRPr>
          </a:p>
        </p:txBody>
      </p:sp>
      <p:sp>
        <p:nvSpPr>
          <p:cNvPr id="316" name=""/>
          <p:cNvSpPr/>
          <p:nvPr/>
        </p:nvSpPr>
        <p:spPr>
          <a:xfrm>
            <a:off x="7861320" y="5300640"/>
            <a:ext cx="159228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135  TWh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1400  kwh/inhab.</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Coverage above 95%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21.5 million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0.058 ¢/kWh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0.1354 ¢/kWh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0.0531 ¢/kWh</a:t>
            </a:r>
            <a:endParaRPr b="0" lang="en-US" sz="1200" strike="noStrike" u="none">
              <a:solidFill>
                <a:srgbClr val="000000"/>
              </a:solidFill>
              <a:effectLst/>
              <a:uFillTx/>
              <a:latin typeface="Times New Roman"/>
            </a:endParaRPr>
          </a:p>
        </p:txBody>
      </p:sp>
      <p:sp>
        <p:nvSpPr>
          <p:cNvPr id="317" name=""/>
          <p:cNvSpPr/>
          <p:nvPr/>
        </p:nvSpPr>
        <p:spPr>
          <a:xfrm>
            <a:off x="685800" y="814320"/>
            <a:ext cx="26686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The electric industry</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3A3C7E8-F5D1-4501-B58F-C1679996F8FB}" type="slidenum">
              <a:t>28</a:t>
            </a:fld>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
          <p:cNvSpPr/>
          <p:nvPr/>
        </p:nvSpPr>
        <p:spPr>
          <a:xfrm>
            <a:off x="689760" y="692280"/>
            <a:ext cx="4581720" cy="2854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BASIC INDICATORS OF THE NATIONAL ELECTRIC SECTOR</a:t>
            </a:r>
            <a:endParaRPr b="0" lang="en-US" sz="1200" strike="noStrike" u="none">
              <a:solidFill>
                <a:srgbClr val="000000"/>
              </a:solidFill>
              <a:effectLst/>
              <a:uFillTx/>
              <a:latin typeface="Times New Roman"/>
            </a:endParaRPr>
          </a:p>
        </p:txBody>
      </p:sp>
      <p:sp>
        <p:nvSpPr>
          <p:cNvPr id="319" name=""/>
          <p:cNvSpPr/>
          <p:nvPr/>
        </p:nvSpPr>
        <p:spPr>
          <a:xfrm>
            <a:off x="719280" y="7210800"/>
            <a:ext cx="20383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 CFE board</a:t>
            </a:r>
            <a:endParaRPr b="0" lang="en-US" sz="900" strike="noStrike" u="none">
              <a:solidFill>
                <a:srgbClr val="000000"/>
              </a:solidFill>
              <a:effectLst/>
              <a:uFillTx/>
              <a:latin typeface="Times New Roman"/>
            </a:endParaRPr>
          </a:p>
        </p:txBody>
      </p:sp>
      <p:sp>
        <p:nvSpPr>
          <p:cNvPr id="320" name=""/>
          <p:cNvSpPr/>
          <p:nvPr/>
        </p:nvSpPr>
        <p:spPr>
          <a:xfrm>
            <a:off x="1165320" y="3787920"/>
            <a:ext cx="1917720" cy="12805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Generation installed capacity (MW)</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Gross generation (GWh)</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Energy Sales (GWh)</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Transmission lines (km)</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Distribution lines (km)</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Energy losses (%)</a:t>
            </a:r>
            <a:endParaRPr b="0" lang="en-US" sz="1200" strike="noStrike" u="none">
              <a:solidFill>
                <a:srgbClr val="000000"/>
              </a:solidFill>
              <a:effectLst/>
              <a:uFillTx/>
              <a:latin typeface="Times New Roman"/>
            </a:endParaRPr>
          </a:p>
        </p:txBody>
      </p:sp>
      <p:sp>
        <p:nvSpPr>
          <p:cNvPr id="321" name=""/>
          <p:cNvSpPr/>
          <p:nvPr/>
        </p:nvSpPr>
        <p:spPr>
          <a:xfrm>
            <a:off x="1165320" y="3502080"/>
            <a:ext cx="1814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Indicators</a:t>
            </a:r>
            <a:endParaRPr b="0" lang="en-US" sz="1200" strike="noStrike" u="none">
              <a:solidFill>
                <a:srgbClr val="000000"/>
              </a:solidFill>
              <a:effectLst/>
              <a:uFillTx/>
              <a:latin typeface="Times New Roman"/>
            </a:endParaRPr>
          </a:p>
        </p:txBody>
      </p:sp>
      <p:sp>
        <p:nvSpPr>
          <p:cNvPr id="322" name=""/>
          <p:cNvSpPr/>
          <p:nvPr/>
        </p:nvSpPr>
        <p:spPr>
          <a:xfrm>
            <a:off x="1158840" y="3700440"/>
            <a:ext cx="70833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3133800" y="378792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33,920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149,970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137,467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32,198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519,879</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11.09</a:t>
            </a:r>
            <a:endParaRPr b="0" lang="en-US" sz="1200" strike="noStrike" u="none">
              <a:solidFill>
                <a:srgbClr val="000000"/>
              </a:solidFill>
              <a:effectLst/>
              <a:uFillTx/>
              <a:latin typeface="Times New Roman"/>
            </a:endParaRPr>
          </a:p>
        </p:txBody>
      </p:sp>
      <p:sp>
        <p:nvSpPr>
          <p:cNvPr id="324" name=""/>
          <p:cNvSpPr/>
          <p:nvPr/>
        </p:nvSpPr>
        <p:spPr>
          <a:xfrm>
            <a:off x="3998880" y="376236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871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1,918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24,057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3,458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23,314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14.87</a:t>
            </a:r>
            <a:endParaRPr b="0" lang="en-US" sz="1200" strike="noStrike" u="none">
              <a:solidFill>
                <a:srgbClr val="000000"/>
              </a:solidFill>
              <a:effectLst/>
              <a:uFillTx/>
              <a:latin typeface="Times New Roman"/>
            </a:endParaRPr>
          </a:p>
        </p:txBody>
      </p:sp>
      <p:sp>
        <p:nvSpPr>
          <p:cNvPr id="325" name=""/>
          <p:cNvSpPr/>
          <p:nvPr/>
        </p:nvSpPr>
        <p:spPr>
          <a:xfrm>
            <a:off x="4865760" y="376236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33,944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159,831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146,474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32,938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539,301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10.63</a:t>
            </a:r>
            <a:endParaRPr b="0" lang="en-US" sz="1200" strike="noStrike" u="none">
              <a:solidFill>
                <a:srgbClr val="000000"/>
              </a:solidFill>
              <a:effectLst/>
              <a:uFillTx/>
              <a:latin typeface="Times New Roman"/>
            </a:endParaRPr>
          </a:p>
        </p:txBody>
      </p:sp>
      <p:sp>
        <p:nvSpPr>
          <p:cNvPr id="326" name=""/>
          <p:cNvSpPr/>
          <p:nvPr/>
        </p:nvSpPr>
        <p:spPr>
          <a:xfrm>
            <a:off x="5730840" y="376236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871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1,554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25,461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3,475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23,883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15.78</a:t>
            </a:r>
            <a:endParaRPr b="0" lang="en-US" sz="1200" strike="noStrike" u="none">
              <a:solidFill>
                <a:srgbClr val="000000"/>
              </a:solidFill>
              <a:effectLst/>
              <a:uFillTx/>
              <a:latin typeface="Times New Roman"/>
            </a:endParaRPr>
          </a:p>
        </p:txBody>
      </p:sp>
      <p:sp>
        <p:nvSpPr>
          <p:cNvPr id="327" name=""/>
          <p:cNvSpPr/>
          <p:nvPr/>
        </p:nvSpPr>
        <p:spPr>
          <a:xfrm>
            <a:off x="6597720" y="376236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33,956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168,981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110,710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33,521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550,677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10.72*</a:t>
            </a:r>
            <a:endParaRPr b="0" lang="en-US" sz="1200" strike="noStrike" u="none">
              <a:solidFill>
                <a:srgbClr val="000000"/>
              </a:solidFill>
              <a:effectLst/>
              <a:uFillTx/>
              <a:latin typeface="Times New Roman"/>
            </a:endParaRPr>
          </a:p>
        </p:txBody>
      </p:sp>
      <p:sp>
        <p:nvSpPr>
          <p:cNvPr id="328" name=""/>
          <p:cNvSpPr/>
          <p:nvPr/>
        </p:nvSpPr>
        <p:spPr>
          <a:xfrm>
            <a:off x="7464600" y="3762360"/>
            <a:ext cx="60948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871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2,001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26,499</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ND</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ND</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21.87</a:t>
            </a:r>
            <a:endParaRPr b="0" lang="en-US" sz="1200" strike="noStrike" u="none">
              <a:solidFill>
                <a:srgbClr val="000000"/>
              </a:solidFill>
              <a:effectLst/>
              <a:uFillTx/>
              <a:latin typeface="Times New Roman"/>
            </a:endParaRPr>
          </a:p>
        </p:txBody>
      </p:sp>
      <p:sp>
        <p:nvSpPr>
          <p:cNvPr id="329" name=""/>
          <p:cNvSpPr/>
          <p:nvPr/>
        </p:nvSpPr>
        <p:spPr>
          <a:xfrm>
            <a:off x="3184560" y="350208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p:txBody>
      </p:sp>
      <p:sp>
        <p:nvSpPr>
          <p:cNvPr id="330" name=""/>
          <p:cNvSpPr/>
          <p:nvPr/>
        </p:nvSpPr>
        <p:spPr>
          <a:xfrm>
            <a:off x="4149720" y="3502080"/>
            <a:ext cx="4046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p:txBody>
      </p:sp>
      <p:sp>
        <p:nvSpPr>
          <p:cNvPr id="331" name=""/>
          <p:cNvSpPr/>
          <p:nvPr/>
        </p:nvSpPr>
        <p:spPr>
          <a:xfrm>
            <a:off x="4924440" y="350208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p:txBody>
      </p:sp>
      <p:sp>
        <p:nvSpPr>
          <p:cNvPr id="332" name=""/>
          <p:cNvSpPr/>
          <p:nvPr/>
        </p:nvSpPr>
        <p:spPr>
          <a:xfrm>
            <a:off x="5889600" y="3502080"/>
            <a:ext cx="4050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p:txBody>
      </p:sp>
      <p:sp>
        <p:nvSpPr>
          <p:cNvPr id="333" name=""/>
          <p:cNvSpPr/>
          <p:nvPr/>
        </p:nvSpPr>
        <p:spPr>
          <a:xfrm>
            <a:off x="6715080" y="350208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p:txBody>
      </p:sp>
      <p:sp>
        <p:nvSpPr>
          <p:cNvPr id="334" name=""/>
          <p:cNvSpPr/>
          <p:nvPr/>
        </p:nvSpPr>
        <p:spPr>
          <a:xfrm>
            <a:off x="7680240" y="3502080"/>
            <a:ext cx="4050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p:txBody>
      </p:sp>
      <p:sp>
        <p:nvSpPr>
          <p:cNvPr id="335" name=""/>
          <p:cNvSpPr/>
          <p:nvPr/>
        </p:nvSpPr>
        <p:spPr>
          <a:xfrm>
            <a:off x="3184560" y="324792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1996</a:t>
            </a:r>
            <a:endParaRPr b="0" lang="en-US" sz="1200" strike="noStrike" u="none">
              <a:solidFill>
                <a:srgbClr val="000000"/>
              </a:solidFill>
              <a:effectLst/>
              <a:uFillTx/>
              <a:latin typeface="Times New Roman"/>
            </a:endParaRPr>
          </a:p>
        </p:txBody>
      </p:sp>
      <p:sp>
        <p:nvSpPr>
          <p:cNvPr id="336" name=""/>
          <p:cNvSpPr/>
          <p:nvPr/>
        </p:nvSpPr>
        <p:spPr>
          <a:xfrm>
            <a:off x="4886280" y="324792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1997</a:t>
            </a:r>
            <a:endParaRPr b="0" lang="en-US" sz="1200" strike="noStrike" u="none">
              <a:solidFill>
                <a:srgbClr val="000000"/>
              </a:solidFill>
              <a:effectLst/>
              <a:uFillTx/>
              <a:latin typeface="Times New Roman"/>
            </a:endParaRPr>
          </a:p>
        </p:txBody>
      </p:sp>
      <p:sp>
        <p:nvSpPr>
          <p:cNvPr id="337" name=""/>
          <p:cNvSpPr/>
          <p:nvPr/>
        </p:nvSpPr>
        <p:spPr>
          <a:xfrm>
            <a:off x="6689880" y="3247920"/>
            <a:ext cx="5950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p:txBody>
      </p:sp>
      <p:sp>
        <p:nvSpPr>
          <p:cNvPr id="338" name=""/>
          <p:cNvSpPr/>
          <p:nvPr/>
        </p:nvSpPr>
        <p:spPr>
          <a:xfrm>
            <a:off x="3139920" y="3459240"/>
            <a:ext cx="510228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2ED8167-0DE2-4F1A-80B6-4170044AE2BB}"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2984400" y="1527120"/>
            <a:ext cx="5002200" cy="5486760"/>
          </a:xfrm>
          <a:prstGeom prst="rect">
            <a:avLst/>
          </a:prstGeom>
          <a:noFill/>
          <a:ln w="0">
            <a:noFill/>
          </a:ln>
        </p:spPr>
        <p:style>
          <a:lnRef idx="0"/>
          <a:fillRef idx="0"/>
          <a:effectRef idx="0"/>
          <a:fontRef idx="minor"/>
        </p:style>
        <p:txBody>
          <a:bodyPr lIns="0" rIns="0" tIns="0" bIns="0" anchor="t">
            <a:spAutoFit/>
          </a:bodyPr>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Regulatory summary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44</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Productivity and efficiency in the national electric sector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45</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Labor productivity in the National electric sector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46</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Natural gas: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47</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Natural gas information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48</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Natural gas production and domestic sales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49</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Mexican natural gas market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Users of gas natural by sector</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51</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Mexico’s natural gas supply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52</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Mexico’s natural gas demand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53</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Natural gas prices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54</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Gas pipeline infrastructure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55</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Legal framework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56</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Natural gas regulatory framework</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57</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Oil: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58</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Oil information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59</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National crude oil export and production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Crude oil reserves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Average monthly price of Mexican Crude oil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62</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Pemex</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63</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Mexico’s refineries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65</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66</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information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67</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Telecommunications</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Telephone lines in 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70</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Telephone density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71</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Cellular phone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72</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Long distance 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73</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Internet users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74</a:t>
            </a:r>
            <a:endParaRPr b="0" lang="en-US" sz="1200" strike="noStrike" u="none">
              <a:solidFill>
                <a:srgbClr val="000000"/>
              </a:solidFill>
              <a:effectLst/>
              <a:uFillTx/>
              <a:latin typeface="Times New Roman"/>
            </a:endParaRPr>
          </a:p>
          <a:p>
            <a:pPr lvl="3" marL="801720" indent="-28116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Telecommunication regulatory summary</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75</a:t>
            </a:r>
            <a:endParaRPr b="0" lang="en-US" sz="1200" strike="noStrike" u="none">
              <a:solidFill>
                <a:srgbClr val="000000"/>
              </a:solidFill>
              <a:effectLst/>
              <a:uFillTx/>
              <a:latin typeface="Times New Roman"/>
            </a:endParaRPr>
          </a:p>
        </p:txBody>
      </p:sp>
      <p:sp>
        <p:nvSpPr>
          <p:cNvPr id="53" name=""/>
          <p:cNvSpPr/>
          <p:nvPr/>
        </p:nvSpPr>
        <p:spPr>
          <a:xfrm>
            <a:off x="1828800" y="816120"/>
            <a:ext cx="7315200" cy="2746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800" strike="noStrike" u="none">
                <a:solidFill>
                  <a:srgbClr val="000000"/>
                </a:solidFill>
                <a:effectLst/>
                <a:uFillTx/>
                <a:latin typeface="Arial"/>
              </a:rPr>
              <a:t>CONTENTS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7C1FECE-F5C3-40C4-BAF9-4CBBDF821289}"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9" name=""/>
          <p:cNvSpPr/>
          <p:nvPr/>
        </p:nvSpPr>
        <p:spPr>
          <a:xfrm>
            <a:off x="673200" y="82692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340" name=""/>
          <p:cNvSpPr/>
          <p:nvPr/>
        </p:nvSpPr>
        <p:spPr>
          <a:xfrm>
            <a:off x="979560" y="1743120"/>
            <a:ext cx="2687400" cy="793800"/>
          </a:xfrm>
          <a:custGeom>
            <a:avLst/>
            <a:gdLst>
              <a:gd name="textAreaLeft" fmla="*/ 0 w 2687400"/>
              <a:gd name="textAreaRight" fmla="*/ 2687760 w 2687400"/>
              <a:gd name="textAreaTop" fmla="*/ 0 h 793800"/>
              <a:gd name="textAreaBottom" fmla="*/ 794160 h 793800"/>
            </a:gdLst>
            <a:ahLst/>
            <a:cxnLst/>
            <a:rect l="textAreaLeft" t="textAreaTop" r="textAreaRight" b="textAreaBottom"/>
            <a:pathLst>
              <a:path w="21600" h="21600">
                <a:moveTo>
                  <a:pt x="0" y="0"/>
                </a:moveTo>
                <a:lnTo>
                  <a:pt x="17862" y="0"/>
                </a:lnTo>
                <a:lnTo>
                  <a:pt x="21600" y="10800"/>
                </a:lnTo>
                <a:lnTo>
                  <a:pt x="17862"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3440160" y="1743120"/>
            <a:ext cx="3147840" cy="795240"/>
          </a:xfrm>
          <a:custGeom>
            <a:avLst/>
            <a:gdLst>
              <a:gd name="textAreaLeft" fmla="*/ 0 w 3147840"/>
              <a:gd name="textAreaRight" fmla="*/ 3148200 w 3147840"/>
              <a:gd name="textAreaTop" fmla="*/ 0 h 795240"/>
              <a:gd name="textAreaBottom" fmla="*/ 795600 h 795240"/>
            </a:gdLst>
            <a:ahLst/>
            <a:cxnLst/>
            <a:rect l="textAreaLeft" t="textAreaTop" r="textAreaRight" b="textAreaBottom"/>
            <a:pathLst>
              <a:path w="21600" h="21600">
                <a:moveTo>
                  <a:pt x="0" y="0"/>
                </a:moveTo>
                <a:lnTo>
                  <a:pt x="18268" y="0"/>
                </a:lnTo>
                <a:lnTo>
                  <a:pt x="21600" y="10800"/>
                </a:lnTo>
                <a:lnTo>
                  <a:pt x="18268" y="21600"/>
                </a:lnTo>
                <a:lnTo>
                  <a:pt x="0" y="21600"/>
                </a:lnTo>
                <a:lnTo>
                  <a:pt x="3332" y="108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5797440" y="1743120"/>
            <a:ext cx="3151440" cy="795240"/>
          </a:xfrm>
          <a:custGeom>
            <a:avLst/>
            <a:gdLst>
              <a:gd name="textAreaLeft" fmla="*/ 0 w 3151440"/>
              <a:gd name="textAreaRight" fmla="*/ 3151800 w 3151440"/>
              <a:gd name="textAreaTop" fmla="*/ 0 h 795240"/>
              <a:gd name="textAreaBottom" fmla="*/ 795600 h 795240"/>
            </a:gdLst>
            <a:ahLst/>
            <a:cxnLst/>
            <a:rect l="textAreaLeft" t="textAreaTop" r="textAreaRight" b="textAreaBottom"/>
            <a:pathLst>
              <a:path w="21600" h="21600">
                <a:moveTo>
                  <a:pt x="0" y="0"/>
                </a:moveTo>
                <a:lnTo>
                  <a:pt x="18268" y="0"/>
                </a:lnTo>
                <a:lnTo>
                  <a:pt x="21600" y="10800"/>
                </a:lnTo>
                <a:lnTo>
                  <a:pt x="18268" y="21600"/>
                </a:lnTo>
                <a:lnTo>
                  <a:pt x="0" y="21600"/>
                </a:lnTo>
                <a:lnTo>
                  <a:pt x="3332" y="108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1612800" y="2028600"/>
            <a:ext cx="805320" cy="183240"/>
          </a:xfrm>
          <a:prstGeom prst="rect">
            <a:avLst/>
          </a:prstGeom>
          <a:noFill/>
          <a:ln w="0">
            <a:noFill/>
          </a:ln>
        </p:spPr>
        <p:style>
          <a:lnRef idx="0"/>
          <a:fillRef idx="0"/>
          <a:effectRef idx="0"/>
          <a:fontRef idx="minor"/>
        </p:style>
        <p:txBody>
          <a:bodyPr wrap="none"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Generation</a:t>
            </a:r>
            <a:endParaRPr b="0" lang="en-US" sz="1200" strike="noStrike" u="none">
              <a:solidFill>
                <a:srgbClr val="000000"/>
              </a:solidFill>
              <a:effectLst/>
              <a:uFillTx/>
              <a:latin typeface="Times New Roman"/>
            </a:endParaRPr>
          </a:p>
        </p:txBody>
      </p:sp>
      <p:sp>
        <p:nvSpPr>
          <p:cNvPr id="344" name=""/>
          <p:cNvSpPr/>
          <p:nvPr/>
        </p:nvSpPr>
        <p:spPr>
          <a:xfrm>
            <a:off x="4328640" y="2028600"/>
            <a:ext cx="991440" cy="183240"/>
          </a:xfrm>
          <a:prstGeom prst="rect">
            <a:avLst/>
          </a:prstGeom>
          <a:noFill/>
          <a:ln w="0">
            <a:noFill/>
          </a:ln>
        </p:spPr>
        <p:style>
          <a:lnRef idx="0"/>
          <a:fillRef idx="0"/>
          <a:effectRef idx="0"/>
          <a:fontRef idx="minor"/>
        </p:style>
        <p:txBody>
          <a:bodyPr wrap="none"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Transmission</a:t>
            </a:r>
            <a:endParaRPr b="0" lang="en-US" sz="1200" strike="noStrike" u="none">
              <a:solidFill>
                <a:srgbClr val="000000"/>
              </a:solidFill>
              <a:effectLst/>
              <a:uFillTx/>
              <a:latin typeface="Times New Roman"/>
            </a:endParaRPr>
          </a:p>
        </p:txBody>
      </p:sp>
      <p:sp>
        <p:nvSpPr>
          <p:cNvPr id="345" name=""/>
          <p:cNvSpPr/>
          <p:nvPr/>
        </p:nvSpPr>
        <p:spPr>
          <a:xfrm>
            <a:off x="6857280" y="2028600"/>
            <a:ext cx="855720" cy="183240"/>
          </a:xfrm>
          <a:prstGeom prst="rect">
            <a:avLst/>
          </a:prstGeom>
          <a:noFill/>
          <a:ln w="0">
            <a:noFill/>
          </a:ln>
        </p:spPr>
        <p:style>
          <a:lnRef idx="0"/>
          <a:fillRef idx="0"/>
          <a:effectRef idx="0"/>
          <a:fontRef idx="minor"/>
        </p:style>
        <p:txBody>
          <a:bodyPr wrap="none"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Distribution</a:t>
            </a:r>
            <a:endParaRPr b="0" lang="en-US" sz="1200" strike="noStrike" u="none">
              <a:solidFill>
                <a:srgbClr val="000000"/>
              </a:solidFill>
              <a:effectLst/>
              <a:uFillTx/>
              <a:latin typeface="Times New Roman"/>
            </a:endParaRPr>
          </a:p>
        </p:txBody>
      </p:sp>
      <p:sp>
        <p:nvSpPr>
          <p:cNvPr id="346" name=""/>
          <p:cNvSpPr/>
          <p:nvPr/>
        </p:nvSpPr>
        <p:spPr>
          <a:xfrm>
            <a:off x="974880" y="1249200"/>
            <a:ext cx="1982520" cy="366120"/>
          </a:xfrm>
          <a:prstGeom prst="rect">
            <a:avLst/>
          </a:prstGeom>
          <a:noFill/>
          <a:ln w="0">
            <a:noFill/>
          </a:ln>
        </p:spPr>
        <p:style>
          <a:lnRef idx="0"/>
          <a:fillRef idx="0"/>
          <a:effectRef idx="0"/>
          <a:fontRef idx="minor"/>
        </p:style>
        <p:txBody>
          <a:bodyPr lIns="0" rIns="0" tIns="0" bIns="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Open to limited private participation</a:t>
            </a:r>
            <a:endParaRPr b="0" lang="en-US" sz="1200" strike="noStrike" u="none">
              <a:solidFill>
                <a:srgbClr val="000000"/>
              </a:solidFill>
              <a:effectLst/>
              <a:uFillTx/>
              <a:latin typeface="Times New Roman"/>
            </a:endParaRPr>
          </a:p>
        </p:txBody>
      </p:sp>
      <p:sp>
        <p:nvSpPr>
          <p:cNvPr id="347" name=""/>
          <p:cNvSpPr/>
          <p:nvPr/>
        </p:nvSpPr>
        <p:spPr>
          <a:xfrm>
            <a:off x="3422160" y="1389240"/>
            <a:ext cx="1771200" cy="183240"/>
          </a:xfrm>
          <a:prstGeom prst="rect">
            <a:avLst/>
          </a:prstGeom>
          <a:noFill/>
          <a:ln w="0">
            <a:noFill/>
          </a:ln>
        </p:spPr>
        <p:style>
          <a:lnRef idx="0"/>
          <a:fillRef idx="0"/>
          <a:effectRef idx="0"/>
          <a:fontRef idx="minor"/>
        </p:style>
        <p:txBody>
          <a:bodyPr wrap="none" lIns="0" rIns="0" tIns="0" bIns="0" anchor="t">
            <a:spAutoFit/>
          </a:bodyPr>
          <a:p>
            <a:pPr marL="114480" indent="-11448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Reserved to the state</a:t>
            </a:r>
            <a:endParaRPr b="0" lang="en-US" sz="1200" strike="noStrike" u="none">
              <a:solidFill>
                <a:srgbClr val="000000"/>
              </a:solidFill>
              <a:effectLst/>
              <a:uFillTx/>
              <a:latin typeface="Times New Roman"/>
            </a:endParaRPr>
          </a:p>
        </p:txBody>
      </p:sp>
      <p:sp>
        <p:nvSpPr>
          <p:cNvPr id="348" name=""/>
          <p:cNvSpPr/>
          <p:nvPr/>
        </p:nvSpPr>
        <p:spPr>
          <a:xfrm>
            <a:off x="1085760" y="2706840"/>
            <a:ext cx="2649600" cy="4572360"/>
          </a:xfrm>
          <a:prstGeom prst="rect">
            <a:avLst/>
          </a:prstGeom>
          <a:noFill/>
          <a:ln w="0">
            <a:noFill/>
          </a:ln>
        </p:spPr>
        <p:style>
          <a:lnRef idx="0"/>
          <a:fillRef idx="0"/>
          <a:effectRef idx="0"/>
          <a:fontRef idx="minor"/>
        </p:style>
        <p:txBody>
          <a:bodyPr lIns="0" rIns="0" tIns="0" bIns="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law grants four different permits for private parties to generate electric energy:</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a)Self-supply (satisfaction of the needs of a group of partners)</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b)Co-generation</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c)Small production (not exceeding 1 to 30 MW) </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d)Independent production (30 MW destined exclusively for export, or for its sale to the CFE or LFC)</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Cogeneration and self supply:</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Permit granted by the CRE</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Independent production for sale to CFE (public service):</a:t>
            </a:r>
            <a:endParaRPr b="0" lang="en-US" sz="1200" strike="noStrike" u="none">
              <a:solidFill>
                <a:srgbClr val="000000"/>
              </a:solidFill>
              <a:effectLst/>
              <a:uFillTx/>
              <a:latin typeface="Times New Roman"/>
            </a:endParaRPr>
          </a:p>
          <a:p>
            <a:pPr lvl="1" marL="230040" indent="-1141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CFE, IPP bidding process)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every case, the energy produced must be destined either for self-supply, for export, of for sale exclusively to the CFE. If spare energy is produced in the self-consumption schemes, it must be made available to the CFE. Private parties are also allowed to import electricity for their own consumption</a:t>
            </a:r>
            <a:endParaRPr b="0" lang="en-US" sz="1200" strike="noStrike" u="none">
              <a:solidFill>
                <a:srgbClr val="000000"/>
              </a:solidFill>
              <a:effectLst/>
              <a:uFillTx/>
              <a:latin typeface="Times New Roman"/>
            </a:endParaRPr>
          </a:p>
        </p:txBody>
      </p:sp>
      <p:sp>
        <p:nvSpPr>
          <p:cNvPr id="349" name=""/>
          <p:cNvSpPr/>
          <p:nvPr/>
        </p:nvSpPr>
        <p:spPr>
          <a:xfrm>
            <a:off x="3898800" y="2706840"/>
            <a:ext cx="4484880" cy="1463400"/>
          </a:xfrm>
          <a:prstGeom prst="rect">
            <a:avLst/>
          </a:prstGeom>
          <a:noFill/>
          <a:ln w="0">
            <a:noFill/>
          </a:ln>
        </p:spPr>
        <p:style>
          <a:lnRef idx="0"/>
          <a:fillRef idx="0"/>
          <a:effectRef idx="0"/>
          <a:fontRef idx="minor"/>
        </p:style>
        <p:txBody>
          <a:bodyPr lIns="0" rIns="0" tIns="0" bIns="0" anchor="t">
            <a:spAutoFit/>
          </a:bodyPr>
          <a:p>
            <a:pPr marL="114480" indent="-114480" algn="just">
              <a:lnSpc>
                <a:spcPct val="100000"/>
              </a:lnSpc>
              <a:spcBef>
                <a:spcPts val="300"/>
              </a:spcBef>
              <a:spcAft>
                <a:spcPts val="300"/>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Transmission, distribution and marketing </a:t>
            </a:r>
            <a:r>
              <a:rPr b="0" lang="en-US" sz="1200" strike="noStrike" u="none">
                <a:solidFill>
                  <a:srgbClr val="000000"/>
                </a:solidFill>
                <a:effectLst/>
                <a:uFillTx/>
                <a:latin typeface="Arial"/>
              </a:rPr>
              <a:t>of electric energy are still considered to be under state control and are not subject to concession. They are performed by the CFE and the LFC. The CFE operates in the major area of the country, whereas the LFC is responsible only for the Federal District and the following states: Mexico, Morelos, Hidalgo and Puebla. The CFE is the actual operator of the interconnected system, which renders LFC as a mere distribution facility.</a:t>
            </a:r>
            <a:endParaRPr b="0" lang="en-US" sz="1200" strike="noStrike" u="none">
              <a:solidFill>
                <a:srgbClr val="000000"/>
              </a:solidFill>
              <a:effectLst/>
              <a:uFillTx/>
              <a:latin typeface="Times New Roman"/>
            </a:endParaRPr>
          </a:p>
        </p:txBody>
      </p:sp>
      <p:sp>
        <p:nvSpPr>
          <p:cNvPr id="350" name=""/>
          <p:cNvSpPr/>
          <p:nvPr/>
        </p:nvSpPr>
        <p:spPr>
          <a:xfrm>
            <a:off x="714240" y="814320"/>
            <a:ext cx="26686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Industry participation</a:t>
            </a:r>
            <a:endParaRPr b="0" lang="en-US" sz="1400" strike="noStrike" u="none">
              <a:solidFill>
                <a:srgbClr val="000000"/>
              </a:solidFill>
              <a:effectLst/>
              <a:uFillTx/>
              <a:latin typeface="Times New Roman"/>
            </a:endParaRPr>
          </a:p>
        </p:txBody>
      </p:sp>
      <p:sp>
        <p:nvSpPr>
          <p:cNvPr id="351" name=""/>
          <p:cNvSpPr/>
          <p:nvPr/>
        </p:nvSpPr>
        <p:spPr>
          <a:xfrm>
            <a:off x="982800" y="1631880"/>
            <a:ext cx="22795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3549600" y="1631880"/>
            <a:ext cx="533880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8C32830-E30E-49FF-A3F8-3171B3E50521}"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3" name=""/>
          <p:cNvSpPr/>
          <p:nvPr/>
        </p:nvSpPr>
        <p:spPr>
          <a:xfrm>
            <a:off x="2146320" y="4684680"/>
            <a:ext cx="6997680" cy="1006560"/>
          </a:xfrm>
          <a:prstGeom prst="rect">
            <a:avLst/>
          </a:prstGeom>
          <a:solidFill>
            <a:srgbClr val="0099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2133720" y="6554880"/>
            <a:ext cx="6997680" cy="460440"/>
          </a:xfrm>
          <a:prstGeom prst="rect">
            <a:avLst/>
          </a:prstGeom>
          <a:solidFill>
            <a:srgbClr val="0099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2146320" y="2496960"/>
            <a:ext cx="6997680" cy="1197000"/>
          </a:xfrm>
          <a:prstGeom prst="rect">
            <a:avLst/>
          </a:prstGeom>
          <a:solidFill>
            <a:srgbClr val="0099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2276640" y="2567160"/>
            <a:ext cx="1407960" cy="4389480"/>
          </a:xfrm>
          <a:prstGeom prst="rect">
            <a:avLst/>
          </a:prstGeom>
          <a:noFill/>
          <a:ln w="0">
            <a:noFill/>
          </a:ln>
        </p:spPr>
        <p:style>
          <a:lnRef idx="0"/>
          <a:fillRef idx="0"/>
          <a:effectRef idx="0"/>
          <a:fontRef idx="minor"/>
        </p:style>
        <p:txBody>
          <a:bodyPr lIns="0" rIns="0" tIns="0" bIns="0" anchor="t">
            <a:spAutoFit/>
          </a:bodyPr>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Generators in </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operation:</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Major transmission</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Distribution companies</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Regulatory entity</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International interconnections</a:t>
            </a:r>
            <a:endParaRPr b="0" lang="en-US" sz="1200" strike="noStrike" u="none">
              <a:solidFill>
                <a:srgbClr val="000000"/>
              </a:solidFill>
              <a:effectLst/>
              <a:uFillTx/>
              <a:latin typeface="Times New Roman"/>
            </a:endParaRPr>
          </a:p>
        </p:txBody>
      </p:sp>
      <p:sp>
        <p:nvSpPr>
          <p:cNvPr id="357" name=""/>
          <p:cNvSpPr/>
          <p:nvPr/>
        </p:nvSpPr>
        <p:spPr>
          <a:xfrm>
            <a:off x="1828800" y="2057400"/>
            <a:ext cx="2984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INDUSTRY PARTICIPATION</a:t>
            </a:r>
            <a:endParaRPr b="0" lang="en-US" sz="1200" strike="noStrike" u="none">
              <a:solidFill>
                <a:srgbClr val="000000"/>
              </a:solidFill>
              <a:effectLst/>
              <a:uFillTx/>
              <a:latin typeface="Times New Roman"/>
            </a:endParaRPr>
          </a:p>
        </p:txBody>
      </p:sp>
      <p:sp>
        <p:nvSpPr>
          <p:cNvPr id="358" name=""/>
          <p:cNvSpPr/>
          <p:nvPr/>
        </p:nvSpPr>
        <p:spPr>
          <a:xfrm>
            <a:off x="4041720" y="2579760"/>
            <a:ext cx="5749920" cy="4755240"/>
          </a:xfrm>
          <a:prstGeom prst="rect">
            <a:avLst/>
          </a:prstGeom>
          <a:noFill/>
          <a:ln w="0">
            <a:noFill/>
          </a:ln>
        </p:spPr>
        <p:style>
          <a:lnRef idx="0"/>
          <a:fillRef idx="0"/>
          <a:effectRef idx="0"/>
          <a:fontRef idx="minor"/>
        </p:style>
        <p:txBody>
          <a:bodyPr lIns="0" rIns="0" tIns="0" bIns="0" anchor="t">
            <a:spAutoFit/>
          </a:bodyPr>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Federal Electricity Commission (CFE)</a:t>
            </a: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Center Light and Power Company (LFC)</a:t>
            </a: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Mexican Petroleous (PEMEX)</a:t>
            </a: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GE / Bechtel / ICA-Fluor Daniel / EPNG- Consurtium</a:t>
            </a:r>
            <a:r>
              <a:rPr b="0" lang="es-ES_tradnl" sz="1200" strike="noStrike" u="none">
                <a:solidFill>
                  <a:srgbClr val="000000"/>
                </a:solidFill>
                <a:effectLst/>
                <a:uFillTx/>
                <a:latin typeface="Arial"/>
              </a:rPr>
              <a:t>	</a:t>
            </a:r>
            <a:r>
              <a:rPr b="0" lang="es-ES_tradnl" sz="1200" strike="noStrike" u="none">
                <a:solidFill>
                  <a:srgbClr val="000000"/>
                </a:solidFill>
                <a:effectLst/>
                <a:uFillTx/>
                <a:latin typeface="Arial"/>
              </a:rPr>
              <a:t>- BLT</a:t>
            </a:r>
            <a:endParaRPr b="0" lang="en-US" sz="1200" strike="noStrike" u="none">
              <a:solidFill>
                <a:srgbClr val="000000"/>
              </a:solidFill>
              <a:effectLst/>
              <a:uFillTx/>
              <a:latin typeface="Times New Roman"/>
            </a:endParaRPr>
          </a:p>
          <a:p>
            <a:pPr lvl="4">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Nichimen / AES / Hermes</a:t>
            </a:r>
            <a:r>
              <a:rPr b="0" lang="es-ES_tradnl" sz="1200" strike="noStrike" u="none">
                <a:solidFill>
                  <a:srgbClr val="000000"/>
                </a:solidFill>
                <a:effectLst/>
                <a:uFillTx/>
                <a:latin typeface="Arial"/>
              </a:rPr>
              <a:t>	</a:t>
            </a:r>
            <a:r>
              <a:rPr b="0" lang="es-ES_tradnl" sz="1200" strike="noStrike" u="none">
                <a:solidFill>
                  <a:srgbClr val="000000"/>
                </a:solidFill>
                <a:effectLst/>
                <a:uFillTx/>
                <a:latin typeface="Arial"/>
              </a:rPr>
              <a:t>	</a:t>
            </a:r>
            <a:r>
              <a:rPr b="0" lang="es-ES_tradnl" sz="1200" strike="noStrike" u="none">
                <a:solidFill>
                  <a:srgbClr val="000000"/>
                </a:solidFill>
                <a:effectLst/>
                <a:uFillTx/>
                <a:latin typeface="Arial"/>
              </a:rPr>
              <a:t>             </a:t>
            </a:r>
            <a:r>
              <a:rPr b="0" lang="es-ES_tradnl" sz="1200" strike="noStrike" u="none">
                <a:solidFill>
                  <a:srgbClr val="000000"/>
                </a:solidFill>
                <a:effectLst/>
                <a:uFillTx/>
                <a:latin typeface="Arial"/>
              </a:rPr>
              <a:t>	</a:t>
            </a:r>
            <a:r>
              <a:rPr b="0" lang="es-ES_tradnl" sz="1200" strike="noStrike" u="none">
                <a:solidFill>
                  <a:srgbClr val="000000"/>
                </a:solidFill>
                <a:effectLst/>
                <a:uFillTx/>
                <a:latin typeface="Arial"/>
              </a:rPr>
              <a:t>- IPP </a:t>
            </a:r>
            <a:r>
              <a:rPr b="0"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4">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Federal Electricity Commission (CFE)</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Federal Electricity Commission (CFE)</a:t>
            </a: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Central Light and Power Company (LFC)</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The Energy Regulatory Commission (CRE)</a:t>
            </a: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USA 230 Kv</a:t>
            </a:r>
            <a:endParaRPr b="0" lang="en-US" sz="1200" strike="noStrike" u="none">
              <a:solidFill>
                <a:srgbClr val="000000"/>
              </a:solidFill>
              <a:effectLst/>
              <a:uFillTx/>
              <a:latin typeface="Times New Roman"/>
            </a:endParaRPr>
          </a:p>
          <a:p>
            <a:pPr lvl="2">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Belize 115 Kv</a:t>
            </a: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1C6CFBFD-3B51-4304-AD94-1C2616C775FB}"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9" name=""/>
          <p:cNvSpPr/>
          <p:nvPr/>
        </p:nvSpPr>
        <p:spPr>
          <a:xfrm>
            <a:off x="700920" y="863640"/>
            <a:ext cx="2873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MAIN GENERATION CENTERS - 1998</a:t>
            </a:r>
            <a:endParaRPr b="0" lang="en-US" sz="1200" strike="noStrike" u="none">
              <a:solidFill>
                <a:srgbClr val="000000"/>
              </a:solidFill>
              <a:effectLst/>
              <a:uFillTx/>
              <a:latin typeface="Times New Roman"/>
            </a:endParaRPr>
          </a:p>
        </p:txBody>
      </p:sp>
      <p:sp>
        <p:nvSpPr>
          <p:cNvPr id="360" name="McK Footnote"/>
          <p:cNvSpPr/>
          <p:nvPr/>
        </p:nvSpPr>
        <p:spPr>
          <a:xfrm>
            <a:off x="566640" y="7196400"/>
            <a:ext cx="879156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Note: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During the first semester of 1999, the gas turbines Rosario 7, Río Bravo and Huinalá entered into operation</a:t>
            </a:r>
            <a:endParaRPr b="0" lang="en-US" sz="900" strike="noStrike" u="none">
              <a:solidFill>
                <a:srgbClr val="000000"/>
              </a:solidFill>
              <a:effectLst/>
              <a:uFillTx/>
              <a:latin typeface="Times New Roman"/>
            </a:endParaRPr>
          </a:p>
        </p:txBody>
      </p:sp>
      <p:sp>
        <p:nvSpPr>
          <p:cNvPr id="361" name=""/>
          <p:cNvSpPr/>
          <p:nvPr/>
        </p:nvSpPr>
        <p:spPr>
          <a:xfrm>
            <a:off x="1347840" y="1766880"/>
            <a:ext cx="7796160" cy="5129280"/>
          </a:xfrm>
          <a:custGeom>
            <a:avLst/>
            <a:gdLst/>
            <a:ahLst/>
            <a:rect l="l" t="t" r="r" b="b"/>
            <a:pathLst>
              <a:path w="4911" h="3231">
                <a:moveTo>
                  <a:pt x="964" y="1791"/>
                </a:moveTo>
                <a:lnTo>
                  <a:pt x="982" y="1800"/>
                </a:lnTo>
                <a:lnTo>
                  <a:pt x="959" y="1800"/>
                </a:lnTo>
                <a:lnTo>
                  <a:pt x="948" y="1743"/>
                </a:lnTo>
                <a:lnTo>
                  <a:pt x="948" y="1708"/>
                </a:lnTo>
                <a:lnTo>
                  <a:pt x="913" y="1673"/>
                </a:lnTo>
                <a:lnTo>
                  <a:pt x="878" y="1650"/>
                </a:lnTo>
                <a:lnTo>
                  <a:pt x="855" y="1604"/>
                </a:lnTo>
                <a:lnTo>
                  <a:pt x="809" y="1558"/>
                </a:lnTo>
                <a:lnTo>
                  <a:pt x="716" y="1489"/>
                </a:lnTo>
                <a:lnTo>
                  <a:pt x="705" y="1466"/>
                </a:lnTo>
                <a:lnTo>
                  <a:pt x="682" y="1477"/>
                </a:lnTo>
                <a:lnTo>
                  <a:pt x="636" y="1431"/>
                </a:lnTo>
                <a:lnTo>
                  <a:pt x="636" y="1396"/>
                </a:lnTo>
                <a:lnTo>
                  <a:pt x="624" y="1373"/>
                </a:lnTo>
                <a:lnTo>
                  <a:pt x="647" y="1350"/>
                </a:lnTo>
                <a:lnTo>
                  <a:pt x="647" y="1293"/>
                </a:lnTo>
                <a:lnTo>
                  <a:pt x="647" y="1258"/>
                </a:lnTo>
                <a:lnTo>
                  <a:pt x="636" y="1223"/>
                </a:lnTo>
                <a:lnTo>
                  <a:pt x="624" y="1212"/>
                </a:lnTo>
                <a:lnTo>
                  <a:pt x="601" y="1166"/>
                </a:lnTo>
                <a:lnTo>
                  <a:pt x="589" y="1177"/>
                </a:lnTo>
                <a:lnTo>
                  <a:pt x="497" y="1085"/>
                </a:lnTo>
                <a:lnTo>
                  <a:pt x="485" y="1073"/>
                </a:lnTo>
                <a:lnTo>
                  <a:pt x="508" y="1050"/>
                </a:lnTo>
                <a:lnTo>
                  <a:pt x="497" y="1039"/>
                </a:lnTo>
                <a:lnTo>
                  <a:pt x="462" y="1073"/>
                </a:lnTo>
                <a:lnTo>
                  <a:pt x="439" y="1062"/>
                </a:lnTo>
                <a:lnTo>
                  <a:pt x="428" y="1073"/>
                </a:lnTo>
                <a:lnTo>
                  <a:pt x="393" y="1027"/>
                </a:lnTo>
                <a:lnTo>
                  <a:pt x="370" y="1016"/>
                </a:lnTo>
                <a:lnTo>
                  <a:pt x="358" y="1027"/>
                </a:lnTo>
                <a:lnTo>
                  <a:pt x="324" y="981"/>
                </a:lnTo>
                <a:lnTo>
                  <a:pt x="312" y="992"/>
                </a:lnTo>
                <a:lnTo>
                  <a:pt x="289" y="969"/>
                </a:lnTo>
                <a:lnTo>
                  <a:pt x="289" y="946"/>
                </a:lnTo>
                <a:lnTo>
                  <a:pt x="254" y="912"/>
                </a:lnTo>
                <a:lnTo>
                  <a:pt x="243" y="900"/>
                </a:lnTo>
                <a:lnTo>
                  <a:pt x="220" y="889"/>
                </a:lnTo>
                <a:lnTo>
                  <a:pt x="196" y="854"/>
                </a:lnTo>
                <a:lnTo>
                  <a:pt x="300" y="877"/>
                </a:lnTo>
                <a:lnTo>
                  <a:pt x="324" y="866"/>
                </a:lnTo>
                <a:lnTo>
                  <a:pt x="335" y="889"/>
                </a:lnTo>
                <a:lnTo>
                  <a:pt x="358" y="889"/>
                </a:lnTo>
                <a:lnTo>
                  <a:pt x="358" y="877"/>
                </a:lnTo>
                <a:lnTo>
                  <a:pt x="347" y="877"/>
                </a:lnTo>
                <a:lnTo>
                  <a:pt x="347" y="889"/>
                </a:lnTo>
                <a:lnTo>
                  <a:pt x="324" y="866"/>
                </a:lnTo>
                <a:lnTo>
                  <a:pt x="347" y="842"/>
                </a:lnTo>
                <a:lnTo>
                  <a:pt x="358" y="831"/>
                </a:lnTo>
                <a:lnTo>
                  <a:pt x="358" y="808"/>
                </a:lnTo>
                <a:lnTo>
                  <a:pt x="381" y="762"/>
                </a:lnTo>
                <a:lnTo>
                  <a:pt x="358" y="739"/>
                </a:lnTo>
                <a:lnTo>
                  <a:pt x="347" y="739"/>
                </a:lnTo>
                <a:lnTo>
                  <a:pt x="347" y="727"/>
                </a:lnTo>
                <a:lnTo>
                  <a:pt x="335" y="704"/>
                </a:lnTo>
                <a:lnTo>
                  <a:pt x="300" y="669"/>
                </a:lnTo>
                <a:lnTo>
                  <a:pt x="300" y="658"/>
                </a:lnTo>
                <a:lnTo>
                  <a:pt x="277" y="646"/>
                </a:lnTo>
                <a:lnTo>
                  <a:pt x="254" y="589"/>
                </a:lnTo>
                <a:lnTo>
                  <a:pt x="208" y="565"/>
                </a:lnTo>
                <a:lnTo>
                  <a:pt x="185" y="542"/>
                </a:lnTo>
                <a:lnTo>
                  <a:pt x="139" y="519"/>
                </a:lnTo>
                <a:lnTo>
                  <a:pt x="150" y="496"/>
                </a:lnTo>
                <a:lnTo>
                  <a:pt x="139" y="473"/>
                </a:lnTo>
                <a:lnTo>
                  <a:pt x="127" y="473"/>
                </a:lnTo>
                <a:lnTo>
                  <a:pt x="139" y="462"/>
                </a:lnTo>
                <a:lnTo>
                  <a:pt x="139" y="415"/>
                </a:lnTo>
                <a:lnTo>
                  <a:pt x="116" y="392"/>
                </a:lnTo>
                <a:lnTo>
                  <a:pt x="116" y="415"/>
                </a:lnTo>
                <a:lnTo>
                  <a:pt x="116" y="358"/>
                </a:lnTo>
                <a:lnTo>
                  <a:pt x="116" y="335"/>
                </a:lnTo>
                <a:lnTo>
                  <a:pt x="81" y="300"/>
                </a:lnTo>
                <a:lnTo>
                  <a:pt x="69" y="300"/>
                </a:lnTo>
                <a:lnTo>
                  <a:pt x="81" y="254"/>
                </a:lnTo>
                <a:lnTo>
                  <a:pt x="35" y="185"/>
                </a:lnTo>
                <a:lnTo>
                  <a:pt x="46" y="173"/>
                </a:lnTo>
                <a:lnTo>
                  <a:pt x="35" y="150"/>
                </a:lnTo>
                <a:lnTo>
                  <a:pt x="46" y="150"/>
                </a:lnTo>
                <a:lnTo>
                  <a:pt x="35" y="138"/>
                </a:lnTo>
                <a:lnTo>
                  <a:pt x="35" y="127"/>
                </a:lnTo>
                <a:lnTo>
                  <a:pt x="23" y="115"/>
                </a:lnTo>
                <a:lnTo>
                  <a:pt x="12" y="115"/>
                </a:lnTo>
                <a:lnTo>
                  <a:pt x="12" y="69"/>
                </a:lnTo>
                <a:lnTo>
                  <a:pt x="0" y="46"/>
                </a:lnTo>
                <a:lnTo>
                  <a:pt x="0" y="0"/>
                </a:lnTo>
                <a:lnTo>
                  <a:pt x="127" y="0"/>
                </a:lnTo>
                <a:lnTo>
                  <a:pt x="231" y="12"/>
                </a:lnTo>
                <a:lnTo>
                  <a:pt x="312" y="12"/>
                </a:lnTo>
                <a:lnTo>
                  <a:pt x="358" y="23"/>
                </a:lnTo>
                <a:lnTo>
                  <a:pt x="347" y="58"/>
                </a:lnTo>
                <a:lnTo>
                  <a:pt x="347" y="69"/>
                </a:lnTo>
                <a:lnTo>
                  <a:pt x="358" y="69"/>
                </a:lnTo>
                <a:lnTo>
                  <a:pt x="636" y="196"/>
                </a:lnTo>
                <a:lnTo>
                  <a:pt x="878" y="323"/>
                </a:lnTo>
                <a:lnTo>
                  <a:pt x="994" y="323"/>
                </a:lnTo>
                <a:lnTo>
                  <a:pt x="1121" y="335"/>
                </a:lnTo>
                <a:lnTo>
                  <a:pt x="1248" y="346"/>
                </a:lnTo>
                <a:lnTo>
                  <a:pt x="1283" y="346"/>
                </a:lnTo>
                <a:lnTo>
                  <a:pt x="1352" y="358"/>
                </a:lnTo>
                <a:lnTo>
                  <a:pt x="1352" y="323"/>
                </a:lnTo>
                <a:lnTo>
                  <a:pt x="1364" y="277"/>
                </a:lnTo>
                <a:lnTo>
                  <a:pt x="1549" y="289"/>
                </a:lnTo>
                <a:lnTo>
                  <a:pt x="1618" y="300"/>
                </a:lnTo>
                <a:lnTo>
                  <a:pt x="1676" y="346"/>
                </a:lnTo>
                <a:lnTo>
                  <a:pt x="1745" y="404"/>
                </a:lnTo>
                <a:lnTo>
                  <a:pt x="1872" y="519"/>
                </a:lnTo>
                <a:lnTo>
                  <a:pt x="1872" y="542"/>
                </a:lnTo>
                <a:lnTo>
                  <a:pt x="1895" y="565"/>
                </a:lnTo>
                <a:lnTo>
                  <a:pt x="1895" y="612"/>
                </a:lnTo>
                <a:lnTo>
                  <a:pt x="1918" y="669"/>
                </a:lnTo>
                <a:lnTo>
                  <a:pt x="2011" y="727"/>
                </a:lnTo>
                <a:lnTo>
                  <a:pt x="2034" y="739"/>
                </a:lnTo>
                <a:lnTo>
                  <a:pt x="2092" y="773"/>
                </a:lnTo>
                <a:lnTo>
                  <a:pt x="2103" y="773"/>
                </a:lnTo>
                <a:lnTo>
                  <a:pt x="2126" y="785"/>
                </a:lnTo>
                <a:lnTo>
                  <a:pt x="2138" y="785"/>
                </a:lnTo>
                <a:lnTo>
                  <a:pt x="2184" y="739"/>
                </a:lnTo>
                <a:lnTo>
                  <a:pt x="2184" y="716"/>
                </a:lnTo>
                <a:lnTo>
                  <a:pt x="2196" y="716"/>
                </a:lnTo>
                <a:lnTo>
                  <a:pt x="2196" y="704"/>
                </a:lnTo>
                <a:lnTo>
                  <a:pt x="2219" y="658"/>
                </a:lnTo>
                <a:lnTo>
                  <a:pt x="2265" y="658"/>
                </a:lnTo>
                <a:lnTo>
                  <a:pt x="2265" y="646"/>
                </a:lnTo>
                <a:lnTo>
                  <a:pt x="2288" y="658"/>
                </a:lnTo>
                <a:lnTo>
                  <a:pt x="2346" y="646"/>
                </a:lnTo>
                <a:lnTo>
                  <a:pt x="2357" y="658"/>
                </a:lnTo>
                <a:lnTo>
                  <a:pt x="2415" y="658"/>
                </a:lnTo>
                <a:lnTo>
                  <a:pt x="2450" y="692"/>
                </a:lnTo>
                <a:lnTo>
                  <a:pt x="2542" y="750"/>
                </a:lnTo>
                <a:lnTo>
                  <a:pt x="2612" y="912"/>
                </a:lnTo>
                <a:lnTo>
                  <a:pt x="2658" y="935"/>
                </a:lnTo>
                <a:lnTo>
                  <a:pt x="2693" y="981"/>
                </a:lnTo>
                <a:lnTo>
                  <a:pt x="2704" y="1004"/>
                </a:lnTo>
                <a:lnTo>
                  <a:pt x="2739" y="1027"/>
                </a:lnTo>
                <a:lnTo>
                  <a:pt x="2750" y="1050"/>
                </a:lnTo>
                <a:lnTo>
                  <a:pt x="2739" y="1073"/>
                </a:lnTo>
                <a:lnTo>
                  <a:pt x="2762" y="1096"/>
                </a:lnTo>
                <a:lnTo>
                  <a:pt x="2750" y="1119"/>
                </a:lnTo>
                <a:lnTo>
                  <a:pt x="2808" y="1212"/>
                </a:lnTo>
                <a:lnTo>
                  <a:pt x="2808" y="1235"/>
                </a:lnTo>
                <a:lnTo>
                  <a:pt x="2866" y="1235"/>
                </a:lnTo>
                <a:lnTo>
                  <a:pt x="2866" y="1246"/>
                </a:lnTo>
                <a:lnTo>
                  <a:pt x="2889" y="1258"/>
                </a:lnTo>
                <a:lnTo>
                  <a:pt x="2935" y="1258"/>
                </a:lnTo>
                <a:lnTo>
                  <a:pt x="2947" y="1281"/>
                </a:lnTo>
                <a:lnTo>
                  <a:pt x="3016" y="1281"/>
                </a:lnTo>
                <a:lnTo>
                  <a:pt x="3085" y="1316"/>
                </a:lnTo>
                <a:lnTo>
                  <a:pt x="3097" y="1304"/>
                </a:lnTo>
                <a:lnTo>
                  <a:pt x="3132" y="1304"/>
                </a:lnTo>
                <a:lnTo>
                  <a:pt x="3132" y="1339"/>
                </a:lnTo>
                <a:lnTo>
                  <a:pt x="3097" y="1408"/>
                </a:lnTo>
                <a:lnTo>
                  <a:pt x="3085" y="1500"/>
                </a:lnTo>
                <a:lnTo>
                  <a:pt x="3062" y="1512"/>
                </a:lnTo>
                <a:lnTo>
                  <a:pt x="3062" y="1500"/>
                </a:lnTo>
                <a:lnTo>
                  <a:pt x="3062" y="1466"/>
                </a:lnTo>
                <a:lnTo>
                  <a:pt x="3074" y="1408"/>
                </a:lnTo>
                <a:lnTo>
                  <a:pt x="3085" y="1396"/>
                </a:lnTo>
                <a:lnTo>
                  <a:pt x="3062" y="1385"/>
                </a:lnTo>
                <a:lnTo>
                  <a:pt x="3062" y="1396"/>
                </a:lnTo>
                <a:lnTo>
                  <a:pt x="3062" y="1408"/>
                </a:lnTo>
                <a:lnTo>
                  <a:pt x="3062" y="1419"/>
                </a:lnTo>
                <a:lnTo>
                  <a:pt x="3039" y="1396"/>
                </a:lnTo>
                <a:lnTo>
                  <a:pt x="3028" y="1408"/>
                </a:lnTo>
                <a:lnTo>
                  <a:pt x="3039" y="1443"/>
                </a:lnTo>
                <a:lnTo>
                  <a:pt x="3028" y="1477"/>
                </a:lnTo>
                <a:lnTo>
                  <a:pt x="3039" y="1477"/>
                </a:lnTo>
                <a:lnTo>
                  <a:pt x="3039" y="1489"/>
                </a:lnTo>
                <a:lnTo>
                  <a:pt x="3039" y="1523"/>
                </a:lnTo>
                <a:lnTo>
                  <a:pt x="3039" y="1546"/>
                </a:lnTo>
                <a:lnTo>
                  <a:pt x="3039" y="1604"/>
                </a:lnTo>
                <a:lnTo>
                  <a:pt x="3039" y="1673"/>
                </a:lnTo>
                <a:lnTo>
                  <a:pt x="3039" y="1766"/>
                </a:lnTo>
                <a:lnTo>
                  <a:pt x="3039" y="1823"/>
                </a:lnTo>
                <a:lnTo>
                  <a:pt x="3039" y="1870"/>
                </a:lnTo>
                <a:lnTo>
                  <a:pt x="3039" y="1939"/>
                </a:lnTo>
                <a:lnTo>
                  <a:pt x="3039" y="1997"/>
                </a:lnTo>
                <a:lnTo>
                  <a:pt x="3062" y="2066"/>
                </a:lnTo>
                <a:lnTo>
                  <a:pt x="3109" y="2158"/>
                </a:lnTo>
                <a:lnTo>
                  <a:pt x="3143" y="2181"/>
                </a:lnTo>
                <a:lnTo>
                  <a:pt x="3155" y="2227"/>
                </a:lnTo>
                <a:lnTo>
                  <a:pt x="3189" y="2239"/>
                </a:lnTo>
                <a:lnTo>
                  <a:pt x="3282" y="2343"/>
                </a:lnTo>
                <a:lnTo>
                  <a:pt x="3293" y="2366"/>
                </a:lnTo>
                <a:lnTo>
                  <a:pt x="3293" y="2389"/>
                </a:lnTo>
                <a:lnTo>
                  <a:pt x="3305" y="2435"/>
                </a:lnTo>
                <a:lnTo>
                  <a:pt x="3317" y="2447"/>
                </a:lnTo>
                <a:lnTo>
                  <a:pt x="3363" y="2493"/>
                </a:lnTo>
                <a:lnTo>
                  <a:pt x="3455" y="2539"/>
                </a:lnTo>
                <a:lnTo>
                  <a:pt x="3536" y="2539"/>
                </a:lnTo>
                <a:lnTo>
                  <a:pt x="3548" y="2562"/>
                </a:lnTo>
                <a:lnTo>
                  <a:pt x="3536" y="2562"/>
                </a:lnTo>
                <a:lnTo>
                  <a:pt x="3571" y="2562"/>
                </a:lnTo>
                <a:lnTo>
                  <a:pt x="3605" y="2608"/>
                </a:lnTo>
                <a:lnTo>
                  <a:pt x="3605" y="2631"/>
                </a:lnTo>
                <a:lnTo>
                  <a:pt x="3617" y="2631"/>
                </a:lnTo>
                <a:lnTo>
                  <a:pt x="3698" y="2608"/>
                </a:lnTo>
                <a:lnTo>
                  <a:pt x="3733" y="2585"/>
                </a:lnTo>
                <a:lnTo>
                  <a:pt x="3733" y="2608"/>
                </a:lnTo>
                <a:lnTo>
                  <a:pt x="3767" y="2608"/>
                </a:lnTo>
                <a:lnTo>
                  <a:pt x="3814" y="2562"/>
                </a:lnTo>
                <a:lnTo>
                  <a:pt x="3860" y="2562"/>
                </a:lnTo>
                <a:lnTo>
                  <a:pt x="3871" y="2574"/>
                </a:lnTo>
                <a:lnTo>
                  <a:pt x="3883" y="2562"/>
                </a:lnTo>
                <a:lnTo>
                  <a:pt x="3883" y="2574"/>
                </a:lnTo>
                <a:lnTo>
                  <a:pt x="3918" y="2562"/>
                </a:lnTo>
                <a:lnTo>
                  <a:pt x="3883" y="2562"/>
                </a:lnTo>
                <a:lnTo>
                  <a:pt x="3952" y="2527"/>
                </a:lnTo>
                <a:lnTo>
                  <a:pt x="3975" y="2516"/>
                </a:lnTo>
                <a:lnTo>
                  <a:pt x="4114" y="2493"/>
                </a:lnTo>
                <a:lnTo>
                  <a:pt x="4137" y="2504"/>
                </a:lnTo>
                <a:lnTo>
                  <a:pt x="4114" y="2504"/>
                </a:lnTo>
                <a:lnTo>
                  <a:pt x="4045" y="2516"/>
                </a:lnTo>
                <a:lnTo>
                  <a:pt x="4079" y="2539"/>
                </a:lnTo>
                <a:lnTo>
                  <a:pt x="4068" y="2539"/>
                </a:lnTo>
                <a:lnTo>
                  <a:pt x="4091" y="2539"/>
                </a:lnTo>
                <a:lnTo>
                  <a:pt x="4091" y="2562"/>
                </a:lnTo>
                <a:lnTo>
                  <a:pt x="4102" y="2562"/>
                </a:lnTo>
                <a:lnTo>
                  <a:pt x="4102" y="2539"/>
                </a:lnTo>
                <a:lnTo>
                  <a:pt x="4137" y="2539"/>
                </a:lnTo>
                <a:lnTo>
                  <a:pt x="4183" y="2516"/>
                </a:lnTo>
                <a:lnTo>
                  <a:pt x="4206" y="2516"/>
                </a:lnTo>
                <a:lnTo>
                  <a:pt x="4183" y="2516"/>
                </a:lnTo>
                <a:lnTo>
                  <a:pt x="4183" y="2481"/>
                </a:lnTo>
                <a:lnTo>
                  <a:pt x="4160" y="2481"/>
                </a:lnTo>
                <a:lnTo>
                  <a:pt x="4206" y="2435"/>
                </a:lnTo>
                <a:lnTo>
                  <a:pt x="4264" y="2389"/>
                </a:lnTo>
                <a:lnTo>
                  <a:pt x="4276" y="2308"/>
                </a:lnTo>
                <a:lnTo>
                  <a:pt x="4299" y="2285"/>
                </a:lnTo>
                <a:lnTo>
                  <a:pt x="4299" y="2147"/>
                </a:lnTo>
                <a:lnTo>
                  <a:pt x="4310" y="2112"/>
                </a:lnTo>
                <a:lnTo>
                  <a:pt x="4299" y="2112"/>
                </a:lnTo>
                <a:lnTo>
                  <a:pt x="4403" y="2043"/>
                </a:lnTo>
                <a:lnTo>
                  <a:pt x="4565" y="2020"/>
                </a:lnTo>
                <a:lnTo>
                  <a:pt x="4599" y="1997"/>
                </a:lnTo>
                <a:lnTo>
                  <a:pt x="4599" y="1973"/>
                </a:lnTo>
                <a:lnTo>
                  <a:pt x="4657" y="1973"/>
                </a:lnTo>
                <a:lnTo>
                  <a:pt x="4784" y="1973"/>
                </a:lnTo>
                <a:lnTo>
                  <a:pt x="4819" y="1985"/>
                </a:lnTo>
                <a:lnTo>
                  <a:pt x="4842" y="1973"/>
                </a:lnTo>
                <a:lnTo>
                  <a:pt x="4854" y="1973"/>
                </a:lnTo>
                <a:lnTo>
                  <a:pt x="4819" y="1973"/>
                </a:lnTo>
                <a:lnTo>
                  <a:pt x="4865" y="1939"/>
                </a:lnTo>
                <a:lnTo>
                  <a:pt x="4911" y="1997"/>
                </a:lnTo>
                <a:lnTo>
                  <a:pt x="4911" y="2043"/>
                </a:lnTo>
                <a:lnTo>
                  <a:pt x="4900" y="2089"/>
                </a:lnTo>
                <a:lnTo>
                  <a:pt x="4842" y="2158"/>
                </a:lnTo>
                <a:lnTo>
                  <a:pt x="4819" y="2193"/>
                </a:lnTo>
                <a:lnTo>
                  <a:pt x="4819" y="2239"/>
                </a:lnTo>
                <a:lnTo>
                  <a:pt x="4796" y="2285"/>
                </a:lnTo>
                <a:lnTo>
                  <a:pt x="4784" y="2285"/>
                </a:lnTo>
                <a:lnTo>
                  <a:pt x="4784" y="2308"/>
                </a:lnTo>
                <a:lnTo>
                  <a:pt x="4819" y="2308"/>
                </a:lnTo>
                <a:lnTo>
                  <a:pt x="4819" y="2285"/>
                </a:lnTo>
                <a:lnTo>
                  <a:pt x="4842" y="2285"/>
                </a:lnTo>
                <a:lnTo>
                  <a:pt x="4842" y="2331"/>
                </a:lnTo>
                <a:lnTo>
                  <a:pt x="4807" y="2343"/>
                </a:lnTo>
                <a:lnTo>
                  <a:pt x="4807" y="2377"/>
                </a:lnTo>
                <a:lnTo>
                  <a:pt x="4830" y="2343"/>
                </a:lnTo>
                <a:lnTo>
                  <a:pt x="4784" y="2539"/>
                </a:lnTo>
                <a:lnTo>
                  <a:pt x="4750" y="2493"/>
                </a:lnTo>
                <a:lnTo>
                  <a:pt x="4750" y="2447"/>
                </a:lnTo>
                <a:lnTo>
                  <a:pt x="4726" y="2435"/>
                </a:lnTo>
                <a:lnTo>
                  <a:pt x="4703" y="2470"/>
                </a:lnTo>
                <a:lnTo>
                  <a:pt x="4726" y="2470"/>
                </a:lnTo>
                <a:lnTo>
                  <a:pt x="4703" y="2516"/>
                </a:lnTo>
                <a:lnTo>
                  <a:pt x="4680" y="2516"/>
                </a:lnTo>
                <a:lnTo>
                  <a:pt x="4611" y="2608"/>
                </a:lnTo>
                <a:lnTo>
                  <a:pt x="4565" y="2608"/>
                </a:lnTo>
                <a:lnTo>
                  <a:pt x="4241" y="2654"/>
                </a:lnTo>
                <a:lnTo>
                  <a:pt x="4253" y="2701"/>
                </a:lnTo>
                <a:lnTo>
                  <a:pt x="4253" y="2758"/>
                </a:lnTo>
                <a:lnTo>
                  <a:pt x="4172" y="2758"/>
                </a:lnTo>
                <a:lnTo>
                  <a:pt x="4206" y="2781"/>
                </a:lnTo>
                <a:lnTo>
                  <a:pt x="4241" y="2804"/>
                </a:lnTo>
                <a:lnTo>
                  <a:pt x="4264" y="2804"/>
                </a:lnTo>
                <a:lnTo>
                  <a:pt x="4299" y="2827"/>
                </a:lnTo>
                <a:lnTo>
                  <a:pt x="4334" y="2874"/>
                </a:lnTo>
                <a:lnTo>
                  <a:pt x="4357" y="2885"/>
                </a:lnTo>
                <a:lnTo>
                  <a:pt x="4368" y="2943"/>
                </a:lnTo>
                <a:lnTo>
                  <a:pt x="4137" y="2954"/>
                </a:lnTo>
                <a:lnTo>
                  <a:pt x="4056" y="3104"/>
                </a:lnTo>
                <a:lnTo>
                  <a:pt x="4091" y="3128"/>
                </a:lnTo>
                <a:lnTo>
                  <a:pt x="4079" y="3174"/>
                </a:lnTo>
                <a:lnTo>
                  <a:pt x="4079" y="3197"/>
                </a:lnTo>
                <a:lnTo>
                  <a:pt x="4056" y="3231"/>
                </a:lnTo>
                <a:lnTo>
                  <a:pt x="3814" y="3035"/>
                </a:lnTo>
                <a:lnTo>
                  <a:pt x="3767" y="2977"/>
                </a:lnTo>
                <a:lnTo>
                  <a:pt x="3721" y="2966"/>
                </a:lnTo>
                <a:lnTo>
                  <a:pt x="3605" y="2954"/>
                </a:lnTo>
                <a:lnTo>
                  <a:pt x="3629" y="2943"/>
                </a:lnTo>
                <a:lnTo>
                  <a:pt x="3617" y="2931"/>
                </a:lnTo>
                <a:lnTo>
                  <a:pt x="3605" y="2931"/>
                </a:lnTo>
                <a:lnTo>
                  <a:pt x="3594" y="2931"/>
                </a:lnTo>
                <a:lnTo>
                  <a:pt x="3582" y="2931"/>
                </a:lnTo>
                <a:lnTo>
                  <a:pt x="3571" y="2931"/>
                </a:lnTo>
                <a:lnTo>
                  <a:pt x="3548" y="2931"/>
                </a:lnTo>
                <a:lnTo>
                  <a:pt x="3559" y="2954"/>
                </a:lnTo>
                <a:lnTo>
                  <a:pt x="3594" y="2954"/>
                </a:lnTo>
                <a:lnTo>
                  <a:pt x="3501" y="2977"/>
                </a:lnTo>
                <a:lnTo>
                  <a:pt x="3490" y="3001"/>
                </a:lnTo>
                <a:lnTo>
                  <a:pt x="3455" y="3001"/>
                </a:lnTo>
                <a:lnTo>
                  <a:pt x="3317" y="3070"/>
                </a:lnTo>
                <a:lnTo>
                  <a:pt x="3270" y="3070"/>
                </a:lnTo>
                <a:lnTo>
                  <a:pt x="3166" y="3024"/>
                </a:lnTo>
                <a:lnTo>
                  <a:pt x="3109" y="3024"/>
                </a:lnTo>
                <a:lnTo>
                  <a:pt x="2970" y="2977"/>
                </a:lnTo>
                <a:lnTo>
                  <a:pt x="2924" y="2954"/>
                </a:lnTo>
                <a:lnTo>
                  <a:pt x="2877" y="2908"/>
                </a:lnTo>
                <a:lnTo>
                  <a:pt x="2866" y="2908"/>
                </a:lnTo>
                <a:lnTo>
                  <a:pt x="2854" y="2920"/>
                </a:lnTo>
                <a:lnTo>
                  <a:pt x="2785" y="2908"/>
                </a:lnTo>
                <a:lnTo>
                  <a:pt x="2704" y="2874"/>
                </a:lnTo>
                <a:lnTo>
                  <a:pt x="2681" y="2862"/>
                </a:lnTo>
                <a:lnTo>
                  <a:pt x="2658" y="2862"/>
                </a:lnTo>
                <a:lnTo>
                  <a:pt x="2646" y="2851"/>
                </a:lnTo>
                <a:lnTo>
                  <a:pt x="2473" y="2781"/>
                </a:lnTo>
                <a:lnTo>
                  <a:pt x="2404" y="2747"/>
                </a:lnTo>
                <a:lnTo>
                  <a:pt x="2311" y="2677"/>
                </a:lnTo>
                <a:lnTo>
                  <a:pt x="2288" y="2689"/>
                </a:lnTo>
                <a:lnTo>
                  <a:pt x="2265" y="2677"/>
                </a:lnTo>
                <a:lnTo>
                  <a:pt x="2265" y="2701"/>
                </a:lnTo>
                <a:lnTo>
                  <a:pt x="2196" y="2654"/>
                </a:lnTo>
                <a:lnTo>
                  <a:pt x="2149" y="2654"/>
                </a:lnTo>
                <a:lnTo>
                  <a:pt x="2045" y="2608"/>
                </a:lnTo>
                <a:lnTo>
                  <a:pt x="2011" y="2562"/>
                </a:lnTo>
                <a:lnTo>
                  <a:pt x="1965" y="2527"/>
                </a:lnTo>
                <a:lnTo>
                  <a:pt x="1918" y="2504"/>
                </a:lnTo>
                <a:lnTo>
                  <a:pt x="1895" y="2470"/>
                </a:lnTo>
                <a:lnTo>
                  <a:pt x="1884" y="2481"/>
                </a:lnTo>
                <a:lnTo>
                  <a:pt x="1849" y="2470"/>
                </a:lnTo>
                <a:lnTo>
                  <a:pt x="1791" y="2435"/>
                </a:lnTo>
                <a:lnTo>
                  <a:pt x="1768" y="2400"/>
                </a:lnTo>
                <a:lnTo>
                  <a:pt x="1733" y="2366"/>
                </a:lnTo>
                <a:lnTo>
                  <a:pt x="1699" y="2331"/>
                </a:lnTo>
                <a:lnTo>
                  <a:pt x="1699" y="2308"/>
                </a:lnTo>
                <a:lnTo>
                  <a:pt x="1699" y="2285"/>
                </a:lnTo>
                <a:lnTo>
                  <a:pt x="1676" y="2274"/>
                </a:lnTo>
                <a:lnTo>
                  <a:pt x="1676" y="2250"/>
                </a:lnTo>
                <a:lnTo>
                  <a:pt x="1687" y="2239"/>
                </a:lnTo>
                <a:lnTo>
                  <a:pt x="1722" y="2239"/>
                </a:lnTo>
                <a:lnTo>
                  <a:pt x="1757" y="2216"/>
                </a:lnTo>
                <a:lnTo>
                  <a:pt x="1722" y="2193"/>
                </a:lnTo>
                <a:lnTo>
                  <a:pt x="1699" y="2193"/>
                </a:lnTo>
                <a:lnTo>
                  <a:pt x="1733" y="2147"/>
                </a:lnTo>
                <a:lnTo>
                  <a:pt x="1757" y="2135"/>
                </a:lnTo>
                <a:lnTo>
                  <a:pt x="1757" y="2077"/>
                </a:lnTo>
                <a:lnTo>
                  <a:pt x="1768" y="2077"/>
                </a:lnTo>
                <a:lnTo>
                  <a:pt x="1757" y="2054"/>
                </a:lnTo>
                <a:lnTo>
                  <a:pt x="1722" y="2020"/>
                </a:lnTo>
                <a:lnTo>
                  <a:pt x="1699" y="1985"/>
                </a:lnTo>
                <a:lnTo>
                  <a:pt x="1710" y="1939"/>
                </a:lnTo>
                <a:lnTo>
                  <a:pt x="1722" y="1916"/>
                </a:lnTo>
                <a:lnTo>
                  <a:pt x="1699" y="1870"/>
                </a:lnTo>
                <a:lnTo>
                  <a:pt x="1687" y="1858"/>
                </a:lnTo>
                <a:lnTo>
                  <a:pt x="1687" y="1893"/>
                </a:lnTo>
                <a:lnTo>
                  <a:pt x="1641" y="1847"/>
                </a:lnTo>
                <a:lnTo>
                  <a:pt x="1629" y="1835"/>
                </a:lnTo>
                <a:lnTo>
                  <a:pt x="1641" y="1835"/>
                </a:lnTo>
                <a:lnTo>
                  <a:pt x="1653" y="1823"/>
                </a:lnTo>
                <a:lnTo>
                  <a:pt x="1606" y="1800"/>
                </a:lnTo>
                <a:lnTo>
                  <a:pt x="1595" y="1800"/>
                </a:lnTo>
                <a:lnTo>
                  <a:pt x="1514" y="1696"/>
                </a:lnTo>
                <a:lnTo>
                  <a:pt x="1514" y="1673"/>
                </a:lnTo>
                <a:lnTo>
                  <a:pt x="1468" y="1627"/>
                </a:lnTo>
                <a:lnTo>
                  <a:pt x="1468" y="1604"/>
                </a:lnTo>
                <a:lnTo>
                  <a:pt x="1445" y="1581"/>
                </a:lnTo>
                <a:lnTo>
                  <a:pt x="1433" y="1593"/>
                </a:lnTo>
                <a:lnTo>
                  <a:pt x="1410" y="1581"/>
                </a:lnTo>
                <a:lnTo>
                  <a:pt x="1433" y="1581"/>
                </a:lnTo>
                <a:lnTo>
                  <a:pt x="1433" y="1570"/>
                </a:lnTo>
                <a:lnTo>
                  <a:pt x="1375" y="1546"/>
                </a:lnTo>
                <a:lnTo>
                  <a:pt x="1398" y="1489"/>
                </a:lnTo>
                <a:lnTo>
                  <a:pt x="1398" y="1523"/>
                </a:lnTo>
                <a:lnTo>
                  <a:pt x="1375" y="1523"/>
                </a:lnTo>
                <a:lnTo>
                  <a:pt x="1329" y="1500"/>
                </a:lnTo>
                <a:lnTo>
                  <a:pt x="1329" y="1512"/>
                </a:lnTo>
                <a:lnTo>
                  <a:pt x="1317" y="1489"/>
                </a:lnTo>
                <a:lnTo>
                  <a:pt x="1329" y="1454"/>
                </a:lnTo>
                <a:lnTo>
                  <a:pt x="1283" y="1419"/>
                </a:lnTo>
                <a:lnTo>
                  <a:pt x="1271" y="1396"/>
                </a:lnTo>
                <a:lnTo>
                  <a:pt x="1260" y="1396"/>
                </a:lnTo>
                <a:lnTo>
                  <a:pt x="1237" y="1373"/>
                </a:lnTo>
                <a:lnTo>
                  <a:pt x="1213" y="1362"/>
                </a:lnTo>
                <a:lnTo>
                  <a:pt x="1213" y="1339"/>
                </a:lnTo>
                <a:lnTo>
                  <a:pt x="1167" y="1304"/>
                </a:lnTo>
                <a:lnTo>
                  <a:pt x="1156" y="1327"/>
                </a:lnTo>
                <a:lnTo>
                  <a:pt x="1121" y="1304"/>
                </a:lnTo>
                <a:lnTo>
                  <a:pt x="1098" y="1269"/>
                </a:lnTo>
                <a:lnTo>
                  <a:pt x="1144" y="1200"/>
                </a:lnTo>
                <a:lnTo>
                  <a:pt x="1144" y="1223"/>
                </a:lnTo>
                <a:lnTo>
                  <a:pt x="1167" y="1200"/>
                </a:lnTo>
                <a:lnTo>
                  <a:pt x="1156" y="1189"/>
                </a:lnTo>
                <a:lnTo>
                  <a:pt x="1121" y="1177"/>
                </a:lnTo>
                <a:lnTo>
                  <a:pt x="1121" y="1154"/>
                </a:lnTo>
                <a:lnTo>
                  <a:pt x="1052" y="1119"/>
                </a:lnTo>
                <a:lnTo>
                  <a:pt x="1028" y="1085"/>
                </a:lnTo>
                <a:lnTo>
                  <a:pt x="924" y="1016"/>
                </a:lnTo>
                <a:lnTo>
                  <a:pt x="936" y="1004"/>
                </a:lnTo>
                <a:lnTo>
                  <a:pt x="913" y="1004"/>
                </a:lnTo>
                <a:lnTo>
                  <a:pt x="913" y="981"/>
                </a:lnTo>
                <a:lnTo>
                  <a:pt x="913" y="935"/>
                </a:lnTo>
                <a:lnTo>
                  <a:pt x="890" y="912"/>
                </a:lnTo>
                <a:lnTo>
                  <a:pt x="901" y="900"/>
                </a:lnTo>
                <a:lnTo>
                  <a:pt x="878" y="889"/>
                </a:lnTo>
                <a:lnTo>
                  <a:pt x="878" y="912"/>
                </a:lnTo>
                <a:lnTo>
                  <a:pt x="878" y="923"/>
                </a:lnTo>
                <a:lnTo>
                  <a:pt x="855" y="900"/>
                </a:lnTo>
                <a:lnTo>
                  <a:pt x="832" y="912"/>
                </a:lnTo>
                <a:lnTo>
                  <a:pt x="786" y="819"/>
                </a:lnTo>
                <a:lnTo>
                  <a:pt x="763" y="819"/>
                </a:lnTo>
                <a:lnTo>
                  <a:pt x="740" y="808"/>
                </a:lnTo>
                <a:lnTo>
                  <a:pt x="740" y="773"/>
                </a:lnTo>
                <a:lnTo>
                  <a:pt x="716" y="750"/>
                </a:lnTo>
                <a:lnTo>
                  <a:pt x="693" y="716"/>
                </a:lnTo>
                <a:lnTo>
                  <a:pt x="693" y="658"/>
                </a:lnTo>
                <a:lnTo>
                  <a:pt x="670" y="646"/>
                </a:lnTo>
                <a:lnTo>
                  <a:pt x="659" y="658"/>
                </a:lnTo>
                <a:lnTo>
                  <a:pt x="647" y="646"/>
                </a:lnTo>
                <a:lnTo>
                  <a:pt x="647" y="623"/>
                </a:lnTo>
                <a:lnTo>
                  <a:pt x="624" y="565"/>
                </a:lnTo>
                <a:lnTo>
                  <a:pt x="636" y="542"/>
                </a:lnTo>
                <a:lnTo>
                  <a:pt x="612" y="542"/>
                </a:lnTo>
                <a:lnTo>
                  <a:pt x="601" y="542"/>
                </a:lnTo>
                <a:lnTo>
                  <a:pt x="612" y="485"/>
                </a:lnTo>
                <a:lnTo>
                  <a:pt x="601" y="473"/>
                </a:lnTo>
                <a:lnTo>
                  <a:pt x="601" y="450"/>
                </a:lnTo>
                <a:lnTo>
                  <a:pt x="566" y="404"/>
                </a:lnTo>
                <a:lnTo>
                  <a:pt x="578" y="312"/>
                </a:lnTo>
                <a:lnTo>
                  <a:pt x="508" y="289"/>
                </a:lnTo>
                <a:lnTo>
                  <a:pt x="497" y="254"/>
                </a:lnTo>
                <a:lnTo>
                  <a:pt x="474" y="231"/>
                </a:lnTo>
                <a:lnTo>
                  <a:pt x="451" y="219"/>
                </a:lnTo>
                <a:lnTo>
                  <a:pt x="439" y="219"/>
                </a:lnTo>
                <a:lnTo>
                  <a:pt x="462" y="242"/>
                </a:lnTo>
                <a:lnTo>
                  <a:pt x="439" y="242"/>
                </a:lnTo>
                <a:lnTo>
                  <a:pt x="393" y="219"/>
                </a:lnTo>
                <a:lnTo>
                  <a:pt x="370" y="196"/>
                </a:lnTo>
                <a:lnTo>
                  <a:pt x="335" y="185"/>
                </a:lnTo>
                <a:lnTo>
                  <a:pt x="324" y="185"/>
                </a:lnTo>
                <a:lnTo>
                  <a:pt x="324" y="208"/>
                </a:lnTo>
                <a:lnTo>
                  <a:pt x="289" y="208"/>
                </a:lnTo>
                <a:lnTo>
                  <a:pt x="300" y="242"/>
                </a:lnTo>
                <a:lnTo>
                  <a:pt x="289" y="289"/>
                </a:lnTo>
                <a:lnTo>
                  <a:pt x="312" y="300"/>
                </a:lnTo>
                <a:lnTo>
                  <a:pt x="312" y="323"/>
                </a:lnTo>
                <a:lnTo>
                  <a:pt x="324" y="335"/>
                </a:lnTo>
                <a:lnTo>
                  <a:pt x="324" y="415"/>
                </a:lnTo>
                <a:lnTo>
                  <a:pt x="324" y="450"/>
                </a:lnTo>
                <a:lnTo>
                  <a:pt x="324" y="485"/>
                </a:lnTo>
                <a:lnTo>
                  <a:pt x="347" y="508"/>
                </a:lnTo>
                <a:lnTo>
                  <a:pt x="347" y="542"/>
                </a:lnTo>
                <a:lnTo>
                  <a:pt x="370" y="542"/>
                </a:lnTo>
                <a:lnTo>
                  <a:pt x="451" y="646"/>
                </a:lnTo>
                <a:lnTo>
                  <a:pt x="462" y="692"/>
                </a:lnTo>
                <a:lnTo>
                  <a:pt x="462" y="716"/>
                </a:lnTo>
                <a:lnTo>
                  <a:pt x="485" y="692"/>
                </a:lnTo>
                <a:lnTo>
                  <a:pt x="497" y="716"/>
                </a:lnTo>
                <a:lnTo>
                  <a:pt x="508" y="716"/>
                </a:lnTo>
                <a:lnTo>
                  <a:pt x="532" y="773"/>
                </a:lnTo>
                <a:lnTo>
                  <a:pt x="566" y="796"/>
                </a:lnTo>
                <a:lnTo>
                  <a:pt x="566" y="877"/>
                </a:lnTo>
                <a:lnTo>
                  <a:pt x="601" y="935"/>
                </a:lnTo>
                <a:lnTo>
                  <a:pt x="636" y="946"/>
                </a:lnTo>
                <a:lnTo>
                  <a:pt x="647" y="1004"/>
                </a:lnTo>
                <a:lnTo>
                  <a:pt x="693" y="1039"/>
                </a:lnTo>
                <a:lnTo>
                  <a:pt x="682" y="1050"/>
                </a:lnTo>
                <a:lnTo>
                  <a:pt x="693" y="1073"/>
                </a:lnTo>
                <a:lnTo>
                  <a:pt x="693" y="1108"/>
                </a:lnTo>
                <a:lnTo>
                  <a:pt x="705" y="1119"/>
                </a:lnTo>
                <a:lnTo>
                  <a:pt x="716" y="1119"/>
                </a:lnTo>
                <a:lnTo>
                  <a:pt x="705" y="1062"/>
                </a:lnTo>
                <a:lnTo>
                  <a:pt x="740" y="1108"/>
                </a:lnTo>
                <a:lnTo>
                  <a:pt x="740" y="1119"/>
                </a:lnTo>
                <a:lnTo>
                  <a:pt x="763" y="1131"/>
                </a:lnTo>
                <a:lnTo>
                  <a:pt x="774" y="1235"/>
                </a:lnTo>
                <a:lnTo>
                  <a:pt x="786" y="1269"/>
                </a:lnTo>
                <a:lnTo>
                  <a:pt x="809" y="1304"/>
                </a:lnTo>
                <a:lnTo>
                  <a:pt x="820" y="1327"/>
                </a:lnTo>
                <a:lnTo>
                  <a:pt x="844" y="1408"/>
                </a:lnTo>
                <a:lnTo>
                  <a:pt x="855" y="1408"/>
                </a:lnTo>
                <a:lnTo>
                  <a:pt x="878" y="1443"/>
                </a:lnTo>
                <a:lnTo>
                  <a:pt x="855" y="1466"/>
                </a:lnTo>
                <a:lnTo>
                  <a:pt x="867" y="1500"/>
                </a:lnTo>
                <a:lnTo>
                  <a:pt x="867" y="1535"/>
                </a:lnTo>
                <a:lnTo>
                  <a:pt x="913" y="1558"/>
                </a:lnTo>
                <a:lnTo>
                  <a:pt x="913" y="1570"/>
                </a:lnTo>
                <a:lnTo>
                  <a:pt x="936" y="1570"/>
                </a:lnTo>
                <a:lnTo>
                  <a:pt x="936" y="1523"/>
                </a:lnTo>
                <a:lnTo>
                  <a:pt x="982" y="1558"/>
                </a:lnTo>
                <a:lnTo>
                  <a:pt x="982" y="1581"/>
                </a:lnTo>
                <a:lnTo>
                  <a:pt x="1017" y="1581"/>
                </a:lnTo>
                <a:lnTo>
                  <a:pt x="1005" y="1604"/>
                </a:lnTo>
                <a:lnTo>
                  <a:pt x="1028" y="1627"/>
                </a:lnTo>
                <a:lnTo>
                  <a:pt x="1028" y="1650"/>
                </a:lnTo>
                <a:lnTo>
                  <a:pt x="1028" y="1673"/>
                </a:lnTo>
                <a:lnTo>
                  <a:pt x="1063" y="1696"/>
                </a:lnTo>
                <a:lnTo>
                  <a:pt x="1075" y="1708"/>
                </a:lnTo>
                <a:lnTo>
                  <a:pt x="1063" y="1743"/>
                </a:lnTo>
                <a:lnTo>
                  <a:pt x="1038" y="1757"/>
                </a:lnTo>
                <a:lnTo>
                  <a:pt x="1017" y="1766"/>
                </a:lnTo>
                <a:lnTo>
                  <a:pt x="982" y="1800"/>
                </a:lnTo>
                <a:lnTo>
                  <a:pt x="959" y="1800"/>
                </a:lnTo>
                <a:lnTo>
                  <a:pt x="948" y="1743"/>
                </a:lnTo>
                <a:lnTo>
                  <a:pt x="948" y="1708"/>
                </a:lnTo>
              </a:path>
            </a:pathLst>
          </a:custGeom>
          <a:solidFill>
            <a:srgbClr val="ffffff"/>
          </a:solidFill>
          <a:ln w="28440">
            <a:solidFill>
              <a:srgbClr val="0066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 name=""/>
          <p:cNvSpPr/>
          <p:nvPr/>
        </p:nvSpPr>
        <p:spPr>
          <a:xfrm>
            <a:off x="1503360" y="1851120"/>
            <a:ext cx="154080" cy="133200"/>
          </a:xfrm>
          <a:prstGeom prst="triangle">
            <a:avLst>
              <a:gd name="adj" fmla="val 50000"/>
            </a:avLst>
          </a:prstGeom>
          <a:solidFill>
            <a:srgbClr val="ffff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63" name=""/>
          <p:cNvSpPr/>
          <p:nvPr/>
        </p:nvSpPr>
        <p:spPr>
          <a:xfrm>
            <a:off x="7467480" y="651348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7296120" y="638964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7029360" y="62658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7191360" y="612288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6416640" y="606276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6611760" y="5961240"/>
            <a:ext cx="154080" cy="13320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69" name=""/>
          <p:cNvSpPr/>
          <p:nvPr/>
        </p:nvSpPr>
        <p:spPr>
          <a:xfrm>
            <a:off x="8043840" y="541332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8244000" y="51372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8396280" y="53370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a:off x="8656560" y="4989600"/>
            <a:ext cx="154080" cy="13320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73" name=""/>
          <p:cNvSpPr/>
          <p:nvPr/>
        </p:nvSpPr>
        <p:spPr>
          <a:xfrm>
            <a:off x="6384960" y="5440320"/>
            <a:ext cx="139680" cy="139680"/>
          </a:xfrm>
          <a:prstGeom prst="ellipse">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5869080" y="5518080"/>
            <a:ext cx="153720" cy="133560"/>
          </a:xfrm>
          <a:prstGeom prst="triangle">
            <a:avLst>
              <a:gd name="adj" fmla="val 50000"/>
            </a:avLst>
          </a:prstGeom>
          <a:solidFill>
            <a:srgbClr val="ffff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75" name=""/>
          <p:cNvSpPr/>
          <p:nvPr/>
        </p:nvSpPr>
        <p:spPr>
          <a:xfrm>
            <a:off x="5835600" y="517356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4822920" y="586584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a:off x="4924440" y="56754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5057640" y="547524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5095800" y="52531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5273640" y="50976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5456160" y="4986360"/>
            <a:ext cx="154080" cy="13320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82" name=""/>
          <p:cNvSpPr/>
          <p:nvPr/>
        </p:nvSpPr>
        <p:spPr>
          <a:xfrm>
            <a:off x="4197240" y="46944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4276800" y="49579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4448160" y="49039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6008760" y="38322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5996160" y="4336920"/>
            <a:ext cx="12348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6021360" y="480996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5853240" y="483876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5110200" y="45180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5310360" y="3962520"/>
            <a:ext cx="12348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5094360" y="3970440"/>
            <a:ext cx="154080" cy="13320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92" name=""/>
          <p:cNvSpPr/>
          <p:nvPr/>
        </p:nvSpPr>
        <p:spPr>
          <a:xfrm>
            <a:off x="1290600" y="181296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2357280" y="280368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4911840" y="2903400"/>
            <a:ext cx="139680" cy="1396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5121360" y="3112920"/>
            <a:ext cx="139680" cy="1400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a:off x="2808360" y="320688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a:off x="3618000" y="230832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3811680" y="2328840"/>
            <a:ext cx="153720" cy="13320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399" name=""/>
          <p:cNvSpPr/>
          <p:nvPr/>
        </p:nvSpPr>
        <p:spPr>
          <a:xfrm>
            <a:off x="3890880" y="3156120"/>
            <a:ext cx="123840" cy="12348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3375000" y="29257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1" name=""/>
          <p:cNvSpPr/>
          <p:nvPr/>
        </p:nvSpPr>
        <p:spPr>
          <a:xfrm>
            <a:off x="3124080" y="36180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3314880" y="3494160"/>
            <a:ext cx="12348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3" name=""/>
          <p:cNvSpPr/>
          <p:nvPr/>
        </p:nvSpPr>
        <p:spPr>
          <a:xfrm>
            <a:off x="3514680" y="370368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3695760" y="38941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3533760" y="408456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338640" y="387972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7" name=""/>
          <p:cNvSpPr/>
          <p:nvPr/>
        </p:nvSpPr>
        <p:spPr>
          <a:xfrm>
            <a:off x="3728880" y="42894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4195800" y="553716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5364000" y="5857920"/>
            <a:ext cx="154080" cy="133200"/>
          </a:xfrm>
          <a:prstGeom prst="triangle">
            <a:avLst>
              <a:gd name="adj" fmla="val 50000"/>
            </a:avLst>
          </a:prstGeom>
          <a:solidFill>
            <a:srgbClr val="ffff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10" name=""/>
          <p:cNvSpPr/>
          <p:nvPr/>
        </p:nvSpPr>
        <p:spPr>
          <a:xfrm>
            <a:off x="5383080" y="545148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5497560" y="529272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5681520" y="52992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5978520" y="53323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5769000" y="581508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5686560" y="600876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1106640" y="182736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33</a:t>
            </a:r>
            <a:endParaRPr b="0" lang="en-US" sz="900" strike="noStrike" u="none">
              <a:solidFill>
                <a:srgbClr val="000000"/>
              </a:solidFill>
              <a:effectLst/>
              <a:uFillTx/>
              <a:latin typeface="Times New Roman"/>
            </a:endParaRPr>
          </a:p>
        </p:txBody>
      </p:sp>
      <p:sp>
        <p:nvSpPr>
          <p:cNvPr id="417" name=""/>
          <p:cNvSpPr/>
          <p:nvPr/>
        </p:nvSpPr>
        <p:spPr>
          <a:xfrm>
            <a:off x="1541520" y="199548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40</a:t>
            </a:r>
            <a:endParaRPr b="0" lang="en-US" sz="900" strike="noStrike" u="none">
              <a:solidFill>
                <a:srgbClr val="000000"/>
              </a:solidFill>
              <a:effectLst/>
              <a:uFillTx/>
              <a:latin typeface="Times New Roman"/>
            </a:endParaRPr>
          </a:p>
        </p:txBody>
      </p:sp>
      <p:sp>
        <p:nvSpPr>
          <p:cNvPr id="418" name=""/>
          <p:cNvSpPr/>
          <p:nvPr/>
        </p:nvSpPr>
        <p:spPr>
          <a:xfrm>
            <a:off x="3633840" y="248436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28</a:t>
            </a:r>
            <a:endParaRPr b="0" lang="en-US" sz="900" strike="noStrike" u="none">
              <a:solidFill>
                <a:srgbClr val="000000"/>
              </a:solidFill>
              <a:effectLst/>
              <a:uFillTx/>
              <a:latin typeface="Times New Roman"/>
            </a:endParaRPr>
          </a:p>
        </p:txBody>
      </p:sp>
      <p:sp>
        <p:nvSpPr>
          <p:cNvPr id="419" name=""/>
          <p:cNvSpPr/>
          <p:nvPr/>
        </p:nvSpPr>
        <p:spPr>
          <a:xfrm>
            <a:off x="3922560" y="249408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a:t>
            </a:r>
            <a:endParaRPr b="0" lang="en-US" sz="900" strike="noStrike" u="none">
              <a:solidFill>
                <a:srgbClr val="000000"/>
              </a:solidFill>
              <a:effectLst/>
              <a:uFillTx/>
              <a:latin typeface="Times New Roman"/>
            </a:endParaRPr>
          </a:p>
        </p:txBody>
      </p:sp>
      <p:sp>
        <p:nvSpPr>
          <p:cNvPr id="420" name=""/>
          <p:cNvSpPr/>
          <p:nvPr/>
        </p:nvSpPr>
        <p:spPr>
          <a:xfrm>
            <a:off x="4065480" y="316692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27</a:t>
            </a:r>
            <a:endParaRPr b="0" lang="en-US" sz="900" strike="noStrike" u="none">
              <a:solidFill>
                <a:srgbClr val="000000"/>
              </a:solidFill>
              <a:effectLst/>
              <a:uFillTx/>
              <a:latin typeface="Times New Roman"/>
            </a:endParaRPr>
          </a:p>
        </p:txBody>
      </p:sp>
      <p:sp>
        <p:nvSpPr>
          <p:cNvPr id="421" name=""/>
          <p:cNvSpPr/>
          <p:nvPr/>
        </p:nvSpPr>
        <p:spPr>
          <a:xfrm>
            <a:off x="4780080" y="309096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38</a:t>
            </a:r>
            <a:endParaRPr b="0" lang="en-US" sz="900" strike="noStrike" u="none">
              <a:solidFill>
                <a:srgbClr val="000000"/>
              </a:solidFill>
              <a:effectLst/>
              <a:uFillTx/>
              <a:latin typeface="Times New Roman"/>
            </a:endParaRPr>
          </a:p>
        </p:txBody>
      </p:sp>
      <p:sp>
        <p:nvSpPr>
          <p:cNvPr id="422" name=""/>
          <p:cNvSpPr/>
          <p:nvPr/>
        </p:nvSpPr>
        <p:spPr>
          <a:xfrm>
            <a:off x="5180040" y="328140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39</a:t>
            </a:r>
            <a:endParaRPr b="0" lang="en-US" sz="900" strike="noStrike" u="none">
              <a:solidFill>
                <a:srgbClr val="000000"/>
              </a:solidFill>
              <a:effectLst/>
              <a:uFillTx/>
              <a:latin typeface="Times New Roman"/>
            </a:endParaRPr>
          </a:p>
        </p:txBody>
      </p:sp>
      <p:sp>
        <p:nvSpPr>
          <p:cNvPr id="423" name=""/>
          <p:cNvSpPr/>
          <p:nvPr/>
        </p:nvSpPr>
        <p:spPr>
          <a:xfrm>
            <a:off x="5843520" y="385596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26</a:t>
            </a:r>
            <a:endParaRPr b="0" lang="en-US" sz="900" strike="noStrike" u="none">
              <a:solidFill>
                <a:srgbClr val="000000"/>
              </a:solidFill>
              <a:effectLst/>
              <a:uFillTx/>
              <a:latin typeface="Times New Roman"/>
            </a:endParaRPr>
          </a:p>
        </p:txBody>
      </p:sp>
      <p:sp>
        <p:nvSpPr>
          <p:cNvPr id="424" name=""/>
          <p:cNvSpPr/>
          <p:nvPr/>
        </p:nvSpPr>
        <p:spPr>
          <a:xfrm>
            <a:off x="5494320" y="399888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25</a:t>
            </a:r>
            <a:endParaRPr b="0" lang="en-US" sz="900" strike="noStrike" u="none">
              <a:solidFill>
                <a:srgbClr val="000000"/>
              </a:solidFill>
              <a:effectLst/>
              <a:uFillTx/>
              <a:latin typeface="Times New Roman"/>
            </a:endParaRPr>
          </a:p>
        </p:txBody>
      </p:sp>
      <p:sp>
        <p:nvSpPr>
          <p:cNvPr id="425" name=""/>
          <p:cNvSpPr/>
          <p:nvPr/>
        </p:nvSpPr>
        <p:spPr>
          <a:xfrm>
            <a:off x="5135400" y="414828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a:t>
            </a:r>
            <a:endParaRPr b="0" lang="en-US" sz="900" strike="noStrike" u="none">
              <a:solidFill>
                <a:srgbClr val="000000"/>
              </a:solidFill>
              <a:effectLst/>
              <a:uFillTx/>
              <a:latin typeface="Times New Roman"/>
            </a:endParaRPr>
          </a:p>
        </p:txBody>
      </p:sp>
      <p:sp>
        <p:nvSpPr>
          <p:cNvPr id="426" name=""/>
          <p:cNvSpPr/>
          <p:nvPr/>
        </p:nvSpPr>
        <p:spPr>
          <a:xfrm>
            <a:off x="3227400" y="293832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a:t>
            </a:r>
            <a:endParaRPr b="0" lang="en-US" sz="900" strike="noStrike" u="none">
              <a:solidFill>
                <a:srgbClr val="000000"/>
              </a:solidFill>
              <a:effectLst/>
              <a:uFillTx/>
              <a:latin typeface="Times New Roman"/>
            </a:endParaRPr>
          </a:p>
        </p:txBody>
      </p:sp>
      <p:sp>
        <p:nvSpPr>
          <p:cNvPr id="427" name=""/>
          <p:cNvSpPr/>
          <p:nvPr/>
        </p:nvSpPr>
        <p:spPr>
          <a:xfrm>
            <a:off x="2570040" y="280512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30</a:t>
            </a:r>
            <a:endParaRPr b="0" lang="en-US" sz="900" strike="noStrike" u="none">
              <a:solidFill>
                <a:srgbClr val="000000"/>
              </a:solidFill>
              <a:effectLst/>
              <a:uFillTx/>
              <a:latin typeface="Times New Roman"/>
            </a:endParaRPr>
          </a:p>
        </p:txBody>
      </p:sp>
      <p:sp>
        <p:nvSpPr>
          <p:cNvPr id="428" name=""/>
          <p:cNvSpPr/>
          <p:nvPr/>
        </p:nvSpPr>
        <p:spPr>
          <a:xfrm>
            <a:off x="2770200" y="307800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31</a:t>
            </a:r>
            <a:endParaRPr b="0" lang="en-US" sz="900" strike="noStrike" u="none">
              <a:solidFill>
                <a:srgbClr val="000000"/>
              </a:solidFill>
              <a:effectLst/>
              <a:uFillTx/>
              <a:latin typeface="Times New Roman"/>
            </a:endParaRPr>
          </a:p>
        </p:txBody>
      </p:sp>
      <p:sp>
        <p:nvSpPr>
          <p:cNvPr id="429" name=""/>
          <p:cNvSpPr/>
          <p:nvPr/>
        </p:nvSpPr>
        <p:spPr>
          <a:xfrm>
            <a:off x="3065400" y="349092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14</a:t>
            </a:r>
            <a:endParaRPr b="0" lang="en-US" sz="900" strike="noStrike" u="none">
              <a:solidFill>
                <a:srgbClr val="000000"/>
              </a:solidFill>
              <a:effectLst/>
              <a:uFillTx/>
              <a:latin typeface="Times New Roman"/>
            </a:endParaRPr>
          </a:p>
        </p:txBody>
      </p:sp>
      <p:sp>
        <p:nvSpPr>
          <p:cNvPr id="430" name=""/>
          <p:cNvSpPr/>
          <p:nvPr/>
        </p:nvSpPr>
        <p:spPr>
          <a:xfrm>
            <a:off x="3465360" y="342432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54</a:t>
            </a:r>
            <a:endParaRPr b="0" lang="en-US" sz="900" strike="noStrike" u="none">
              <a:solidFill>
                <a:srgbClr val="000000"/>
              </a:solidFill>
              <a:effectLst/>
              <a:uFillTx/>
              <a:latin typeface="Times New Roman"/>
            </a:endParaRPr>
          </a:p>
        </p:txBody>
      </p:sp>
      <p:sp>
        <p:nvSpPr>
          <p:cNvPr id="431" name=""/>
          <p:cNvSpPr/>
          <p:nvPr/>
        </p:nvSpPr>
        <p:spPr>
          <a:xfrm>
            <a:off x="3637080" y="359568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a:t>
            </a:r>
            <a:endParaRPr b="0" lang="en-US" sz="900" strike="noStrike" u="none">
              <a:solidFill>
                <a:srgbClr val="000000"/>
              </a:solidFill>
              <a:effectLst/>
              <a:uFillTx/>
              <a:latin typeface="Times New Roman"/>
            </a:endParaRPr>
          </a:p>
        </p:txBody>
      </p:sp>
      <p:sp>
        <p:nvSpPr>
          <p:cNvPr id="432" name=""/>
          <p:cNvSpPr/>
          <p:nvPr/>
        </p:nvSpPr>
        <p:spPr>
          <a:xfrm>
            <a:off x="3827520" y="377676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59</a:t>
            </a:r>
            <a:endParaRPr b="0" lang="en-US" sz="900" strike="noStrike" u="none">
              <a:solidFill>
                <a:srgbClr val="000000"/>
              </a:solidFill>
              <a:effectLst/>
              <a:uFillTx/>
              <a:latin typeface="Times New Roman"/>
            </a:endParaRPr>
          </a:p>
        </p:txBody>
      </p:sp>
      <p:sp>
        <p:nvSpPr>
          <p:cNvPr id="433" name=""/>
          <p:cNvSpPr/>
          <p:nvPr/>
        </p:nvSpPr>
        <p:spPr>
          <a:xfrm>
            <a:off x="3884760" y="415764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a:t>
            </a:r>
            <a:endParaRPr b="0" lang="en-US" sz="900" strike="noStrike" u="none">
              <a:solidFill>
                <a:srgbClr val="000000"/>
              </a:solidFill>
              <a:effectLst/>
              <a:uFillTx/>
              <a:latin typeface="Times New Roman"/>
            </a:endParaRPr>
          </a:p>
        </p:txBody>
      </p:sp>
      <p:sp>
        <p:nvSpPr>
          <p:cNvPr id="434" name=""/>
          <p:cNvSpPr/>
          <p:nvPr/>
        </p:nvSpPr>
        <p:spPr>
          <a:xfrm>
            <a:off x="3684600" y="407196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a:t>
            </a:r>
            <a:endParaRPr b="0" lang="en-US" sz="900" strike="noStrike" u="none">
              <a:solidFill>
                <a:srgbClr val="000000"/>
              </a:solidFill>
              <a:effectLst/>
              <a:uFillTx/>
              <a:latin typeface="Times New Roman"/>
            </a:endParaRPr>
          </a:p>
        </p:txBody>
      </p:sp>
      <p:sp>
        <p:nvSpPr>
          <p:cNvPr id="435" name=""/>
          <p:cNvSpPr/>
          <p:nvPr/>
        </p:nvSpPr>
        <p:spPr>
          <a:xfrm>
            <a:off x="3300480" y="37670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a:t>
            </a:r>
            <a:endParaRPr b="0" lang="en-US" sz="900" strike="noStrike" u="none">
              <a:solidFill>
                <a:srgbClr val="000000"/>
              </a:solidFill>
              <a:effectLst/>
              <a:uFillTx/>
              <a:latin typeface="Times New Roman"/>
            </a:endParaRPr>
          </a:p>
        </p:txBody>
      </p:sp>
      <p:sp>
        <p:nvSpPr>
          <p:cNvPr id="436" name=""/>
          <p:cNvSpPr/>
          <p:nvPr/>
        </p:nvSpPr>
        <p:spPr>
          <a:xfrm>
            <a:off x="4100400" y="45576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a:t>
            </a:r>
            <a:endParaRPr b="0" lang="en-US" sz="900" strike="noStrike" u="none">
              <a:solidFill>
                <a:srgbClr val="000000"/>
              </a:solidFill>
              <a:effectLst/>
              <a:uFillTx/>
              <a:latin typeface="Times New Roman"/>
            </a:endParaRPr>
          </a:p>
        </p:txBody>
      </p:sp>
      <p:sp>
        <p:nvSpPr>
          <p:cNvPr id="437" name=""/>
          <p:cNvSpPr/>
          <p:nvPr/>
        </p:nvSpPr>
        <p:spPr>
          <a:xfrm>
            <a:off x="4398840" y="47480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a:t>
            </a:r>
            <a:endParaRPr b="0" lang="en-US" sz="900" strike="noStrike" u="none">
              <a:solidFill>
                <a:srgbClr val="000000"/>
              </a:solidFill>
              <a:effectLst/>
              <a:uFillTx/>
              <a:latin typeface="Times New Roman"/>
            </a:endParaRPr>
          </a:p>
        </p:txBody>
      </p:sp>
      <p:sp>
        <p:nvSpPr>
          <p:cNvPr id="438" name=""/>
          <p:cNvSpPr/>
          <p:nvPr/>
        </p:nvSpPr>
        <p:spPr>
          <a:xfrm>
            <a:off x="4255920" y="51102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a:t>
            </a:r>
            <a:endParaRPr b="0" lang="en-US" sz="900" strike="noStrike" u="none">
              <a:solidFill>
                <a:srgbClr val="000000"/>
              </a:solidFill>
              <a:effectLst/>
              <a:uFillTx/>
              <a:latin typeface="Times New Roman"/>
            </a:endParaRPr>
          </a:p>
        </p:txBody>
      </p:sp>
      <p:sp>
        <p:nvSpPr>
          <p:cNvPr id="439" name=""/>
          <p:cNvSpPr/>
          <p:nvPr/>
        </p:nvSpPr>
        <p:spPr>
          <a:xfrm>
            <a:off x="4370400" y="544356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a:t>
            </a:r>
            <a:endParaRPr b="0" lang="en-US" sz="900" strike="noStrike" u="none">
              <a:solidFill>
                <a:srgbClr val="000000"/>
              </a:solidFill>
              <a:effectLst/>
              <a:uFillTx/>
              <a:latin typeface="Times New Roman"/>
            </a:endParaRPr>
          </a:p>
        </p:txBody>
      </p:sp>
      <p:sp>
        <p:nvSpPr>
          <p:cNvPr id="440" name=""/>
          <p:cNvSpPr/>
          <p:nvPr/>
        </p:nvSpPr>
        <p:spPr>
          <a:xfrm>
            <a:off x="4719600" y="58118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Times New Roman"/>
            </a:endParaRPr>
          </a:p>
        </p:txBody>
      </p:sp>
      <p:sp>
        <p:nvSpPr>
          <p:cNvPr id="441" name=""/>
          <p:cNvSpPr/>
          <p:nvPr/>
        </p:nvSpPr>
        <p:spPr>
          <a:xfrm>
            <a:off x="4789440" y="56340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a:t>
            </a:r>
            <a:endParaRPr b="0" lang="en-US" sz="900" strike="noStrike" u="none">
              <a:solidFill>
                <a:srgbClr val="000000"/>
              </a:solidFill>
              <a:effectLst/>
              <a:uFillTx/>
              <a:latin typeface="Times New Roman"/>
            </a:endParaRPr>
          </a:p>
        </p:txBody>
      </p:sp>
      <p:sp>
        <p:nvSpPr>
          <p:cNvPr id="442" name=""/>
          <p:cNvSpPr/>
          <p:nvPr/>
        </p:nvSpPr>
        <p:spPr>
          <a:xfrm>
            <a:off x="4894200" y="54054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53</a:t>
            </a:r>
            <a:endParaRPr b="0" lang="en-US" sz="900" strike="noStrike" u="none">
              <a:solidFill>
                <a:srgbClr val="000000"/>
              </a:solidFill>
              <a:effectLst/>
              <a:uFillTx/>
              <a:latin typeface="Times New Roman"/>
            </a:endParaRPr>
          </a:p>
        </p:txBody>
      </p:sp>
      <p:sp>
        <p:nvSpPr>
          <p:cNvPr id="443" name=""/>
          <p:cNvSpPr/>
          <p:nvPr/>
        </p:nvSpPr>
        <p:spPr>
          <a:xfrm>
            <a:off x="4957920" y="51228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16</a:t>
            </a:r>
            <a:endParaRPr b="0" lang="en-US" sz="900" strike="noStrike" u="none">
              <a:solidFill>
                <a:srgbClr val="000000"/>
              </a:solidFill>
              <a:effectLst/>
              <a:uFillTx/>
              <a:latin typeface="Times New Roman"/>
            </a:endParaRPr>
          </a:p>
        </p:txBody>
      </p:sp>
      <p:sp>
        <p:nvSpPr>
          <p:cNvPr id="444" name=""/>
          <p:cNvSpPr/>
          <p:nvPr/>
        </p:nvSpPr>
        <p:spPr>
          <a:xfrm>
            <a:off x="4888080" y="4915080"/>
            <a:ext cx="123480" cy="12348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4761000" y="497988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a:t>
            </a:r>
            <a:endParaRPr b="0" lang="en-US" sz="900" strike="noStrike" u="none">
              <a:solidFill>
                <a:srgbClr val="000000"/>
              </a:solidFill>
              <a:effectLst/>
              <a:uFillTx/>
              <a:latin typeface="Times New Roman"/>
            </a:endParaRPr>
          </a:p>
        </p:txBody>
      </p:sp>
      <p:sp>
        <p:nvSpPr>
          <p:cNvPr id="446" name=""/>
          <p:cNvSpPr/>
          <p:nvPr/>
        </p:nvSpPr>
        <p:spPr>
          <a:xfrm>
            <a:off x="4951440" y="454176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a:t>
            </a:r>
            <a:endParaRPr b="0" lang="en-US" sz="900" strike="noStrike" u="none">
              <a:solidFill>
                <a:srgbClr val="000000"/>
              </a:solidFill>
              <a:effectLst/>
              <a:uFillTx/>
              <a:latin typeface="Times New Roman"/>
            </a:endParaRPr>
          </a:p>
        </p:txBody>
      </p:sp>
      <p:sp>
        <p:nvSpPr>
          <p:cNvPr id="447" name=""/>
          <p:cNvSpPr/>
          <p:nvPr/>
        </p:nvSpPr>
        <p:spPr>
          <a:xfrm>
            <a:off x="5167440" y="49896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57</a:t>
            </a:r>
            <a:endParaRPr b="0" lang="en-US" sz="900" strike="noStrike" u="none">
              <a:solidFill>
                <a:srgbClr val="000000"/>
              </a:solidFill>
              <a:effectLst/>
              <a:uFillTx/>
              <a:latin typeface="Times New Roman"/>
            </a:endParaRPr>
          </a:p>
        </p:txBody>
      </p:sp>
      <p:sp>
        <p:nvSpPr>
          <p:cNvPr id="448" name=""/>
          <p:cNvSpPr/>
          <p:nvPr/>
        </p:nvSpPr>
        <p:spPr>
          <a:xfrm>
            <a:off x="6062760" y="51800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63</a:t>
            </a:r>
            <a:endParaRPr b="0" lang="en-US" sz="900" strike="noStrike" u="none">
              <a:solidFill>
                <a:srgbClr val="000000"/>
              </a:solidFill>
              <a:effectLst/>
              <a:uFillTx/>
              <a:latin typeface="Times New Roman"/>
            </a:endParaRPr>
          </a:p>
        </p:txBody>
      </p:sp>
      <p:sp>
        <p:nvSpPr>
          <p:cNvPr id="449" name=""/>
          <p:cNvSpPr/>
          <p:nvPr/>
        </p:nvSpPr>
        <p:spPr>
          <a:xfrm>
            <a:off x="5856120" y="43290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23</a:t>
            </a:r>
            <a:endParaRPr b="0" lang="en-US" sz="900" strike="noStrike" u="none">
              <a:solidFill>
                <a:srgbClr val="000000"/>
              </a:solidFill>
              <a:effectLst/>
              <a:uFillTx/>
              <a:latin typeface="Times New Roman"/>
            </a:endParaRPr>
          </a:p>
        </p:txBody>
      </p:sp>
      <p:sp>
        <p:nvSpPr>
          <p:cNvPr id="450" name=""/>
          <p:cNvSpPr/>
          <p:nvPr/>
        </p:nvSpPr>
        <p:spPr>
          <a:xfrm>
            <a:off x="6037200" y="46688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24</a:t>
            </a:r>
            <a:endParaRPr b="0" lang="en-US" sz="900" strike="noStrike" u="none">
              <a:solidFill>
                <a:srgbClr val="000000"/>
              </a:solidFill>
              <a:effectLst/>
              <a:uFillTx/>
              <a:latin typeface="Times New Roman"/>
            </a:endParaRPr>
          </a:p>
        </p:txBody>
      </p:sp>
      <p:sp>
        <p:nvSpPr>
          <p:cNvPr id="451" name=""/>
          <p:cNvSpPr/>
          <p:nvPr/>
        </p:nvSpPr>
        <p:spPr>
          <a:xfrm>
            <a:off x="5853240" y="468468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49</a:t>
            </a:r>
            <a:endParaRPr b="0" lang="en-US" sz="900" strike="noStrike" u="none">
              <a:solidFill>
                <a:srgbClr val="000000"/>
              </a:solidFill>
              <a:effectLst/>
              <a:uFillTx/>
              <a:latin typeface="Times New Roman"/>
            </a:endParaRPr>
          </a:p>
        </p:txBody>
      </p:sp>
      <p:sp>
        <p:nvSpPr>
          <p:cNvPr id="452" name=""/>
          <p:cNvSpPr/>
          <p:nvPr/>
        </p:nvSpPr>
        <p:spPr>
          <a:xfrm>
            <a:off x="6281640" y="532620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41</a:t>
            </a:r>
            <a:endParaRPr b="0" lang="en-US" sz="900" strike="noStrike" u="none">
              <a:solidFill>
                <a:srgbClr val="000000"/>
              </a:solidFill>
              <a:effectLst/>
              <a:uFillTx/>
              <a:latin typeface="Times New Roman"/>
            </a:endParaRPr>
          </a:p>
        </p:txBody>
      </p:sp>
      <p:sp>
        <p:nvSpPr>
          <p:cNvPr id="453" name=""/>
          <p:cNvSpPr/>
          <p:nvPr/>
        </p:nvSpPr>
        <p:spPr>
          <a:xfrm>
            <a:off x="5967360" y="56786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58</a:t>
            </a:r>
            <a:endParaRPr b="0" lang="en-US" sz="900" strike="noStrike" u="none">
              <a:solidFill>
                <a:srgbClr val="000000"/>
              </a:solidFill>
              <a:effectLst/>
              <a:uFillTx/>
              <a:latin typeface="Times New Roman"/>
            </a:endParaRPr>
          </a:p>
        </p:txBody>
      </p:sp>
      <p:sp>
        <p:nvSpPr>
          <p:cNvPr id="454" name=""/>
          <p:cNvSpPr/>
          <p:nvPr/>
        </p:nvSpPr>
        <p:spPr>
          <a:xfrm>
            <a:off x="6072120" y="547848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52</a:t>
            </a:r>
            <a:endParaRPr b="0" lang="en-US" sz="900" strike="noStrike" u="none">
              <a:solidFill>
                <a:srgbClr val="000000"/>
              </a:solidFill>
              <a:effectLst/>
              <a:uFillTx/>
              <a:latin typeface="Times New Roman"/>
            </a:endParaRPr>
          </a:p>
        </p:txBody>
      </p:sp>
      <p:sp>
        <p:nvSpPr>
          <p:cNvPr id="455" name=""/>
          <p:cNvSpPr/>
          <p:nvPr/>
        </p:nvSpPr>
        <p:spPr>
          <a:xfrm>
            <a:off x="5668920" y="516096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18</a:t>
            </a:r>
            <a:endParaRPr b="0" lang="en-US" sz="900" strike="noStrike" u="none">
              <a:solidFill>
                <a:srgbClr val="000000"/>
              </a:solidFill>
              <a:effectLst/>
              <a:uFillTx/>
              <a:latin typeface="Times New Roman"/>
            </a:endParaRPr>
          </a:p>
        </p:txBody>
      </p:sp>
      <p:sp>
        <p:nvSpPr>
          <p:cNvPr id="456" name=""/>
          <p:cNvSpPr/>
          <p:nvPr/>
        </p:nvSpPr>
        <p:spPr>
          <a:xfrm>
            <a:off x="5481720" y="517032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a:t>
            </a:r>
            <a:endParaRPr b="0" lang="en-US" sz="900" strike="noStrike" u="none">
              <a:solidFill>
                <a:srgbClr val="000000"/>
              </a:solidFill>
              <a:effectLst/>
              <a:uFillTx/>
              <a:latin typeface="Times New Roman"/>
            </a:endParaRPr>
          </a:p>
        </p:txBody>
      </p:sp>
      <p:sp>
        <p:nvSpPr>
          <p:cNvPr id="457" name=""/>
          <p:cNvSpPr/>
          <p:nvPr/>
        </p:nvSpPr>
        <p:spPr>
          <a:xfrm>
            <a:off x="5249880" y="535788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17</a:t>
            </a:r>
            <a:endParaRPr b="0" lang="en-US" sz="900" strike="noStrike" u="none">
              <a:solidFill>
                <a:srgbClr val="000000"/>
              </a:solidFill>
              <a:effectLst/>
              <a:uFillTx/>
              <a:latin typeface="Times New Roman"/>
            </a:endParaRPr>
          </a:p>
        </p:txBody>
      </p:sp>
      <p:sp>
        <p:nvSpPr>
          <p:cNvPr id="458" name=""/>
          <p:cNvSpPr/>
          <p:nvPr/>
        </p:nvSpPr>
        <p:spPr>
          <a:xfrm>
            <a:off x="5504040" y="56340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61</a:t>
            </a:r>
            <a:endParaRPr b="0" lang="en-US" sz="900" strike="noStrike" u="none">
              <a:solidFill>
                <a:srgbClr val="000000"/>
              </a:solidFill>
              <a:effectLst/>
              <a:uFillTx/>
              <a:latin typeface="Times New Roman"/>
            </a:endParaRPr>
          </a:p>
        </p:txBody>
      </p:sp>
      <p:sp>
        <p:nvSpPr>
          <p:cNvPr id="459" name=""/>
          <p:cNvSpPr/>
          <p:nvPr/>
        </p:nvSpPr>
        <p:spPr>
          <a:xfrm>
            <a:off x="5214960" y="587232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51</a:t>
            </a:r>
            <a:endParaRPr b="0" lang="en-US" sz="900" strike="noStrike" u="none">
              <a:solidFill>
                <a:srgbClr val="000000"/>
              </a:solidFill>
              <a:effectLst/>
              <a:uFillTx/>
              <a:latin typeface="Times New Roman"/>
            </a:endParaRPr>
          </a:p>
        </p:txBody>
      </p:sp>
      <p:sp>
        <p:nvSpPr>
          <p:cNvPr id="460" name=""/>
          <p:cNvSpPr/>
          <p:nvPr/>
        </p:nvSpPr>
        <p:spPr>
          <a:xfrm>
            <a:off x="5322960" y="60818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43</a:t>
            </a:r>
            <a:endParaRPr b="0" lang="en-US" sz="900" strike="noStrike" u="none">
              <a:solidFill>
                <a:srgbClr val="000000"/>
              </a:solidFill>
              <a:effectLst/>
              <a:uFillTx/>
              <a:latin typeface="Times New Roman"/>
            </a:endParaRPr>
          </a:p>
        </p:txBody>
      </p:sp>
      <p:sp>
        <p:nvSpPr>
          <p:cNvPr id="461" name=""/>
          <p:cNvSpPr/>
          <p:nvPr/>
        </p:nvSpPr>
        <p:spPr>
          <a:xfrm>
            <a:off x="5894280" y="611352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p:txBody>
      </p:sp>
      <p:sp>
        <p:nvSpPr>
          <p:cNvPr id="462" name=""/>
          <p:cNvSpPr/>
          <p:nvPr/>
        </p:nvSpPr>
        <p:spPr>
          <a:xfrm>
            <a:off x="5932440" y="58910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56</a:t>
            </a:r>
            <a:endParaRPr b="0" lang="en-US" sz="900" strike="noStrike" u="none">
              <a:solidFill>
                <a:srgbClr val="000000"/>
              </a:solidFill>
              <a:effectLst/>
              <a:uFillTx/>
              <a:latin typeface="Times New Roman"/>
            </a:endParaRPr>
          </a:p>
        </p:txBody>
      </p:sp>
      <p:sp>
        <p:nvSpPr>
          <p:cNvPr id="463" name=""/>
          <p:cNvSpPr/>
          <p:nvPr/>
        </p:nvSpPr>
        <p:spPr>
          <a:xfrm>
            <a:off x="6469200" y="59166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p:txBody>
      </p:sp>
      <p:sp>
        <p:nvSpPr>
          <p:cNvPr id="464" name=""/>
          <p:cNvSpPr/>
          <p:nvPr/>
        </p:nvSpPr>
        <p:spPr>
          <a:xfrm>
            <a:off x="6694560" y="584352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46</a:t>
            </a:r>
            <a:endParaRPr b="0" lang="en-US" sz="900" strike="noStrike" u="none">
              <a:solidFill>
                <a:srgbClr val="000000"/>
              </a:solidFill>
              <a:effectLst/>
              <a:uFillTx/>
              <a:latin typeface="Times New Roman"/>
            </a:endParaRPr>
          </a:p>
        </p:txBody>
      </p:sp>
      <p:sp>
        <p:nvSpPr>
          <p:cNvPr id="465" name=""/>
          <p:cNvSpPr/>
          <p:nvPr/>
        </p:nvSpPr>
        <p:spPr>
          <a:xfrm>
            <a:off x="7323120" y="599616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p:txBody>
      </p:sp>
      <p:sp>
        <p:nvSpPr>
          <p:cNvPr id="466" name=""/>
          <p:cNvSpPr/>
          <p:nvPr/>
        </p:nvSpPr>
        <p:spPr>
          <a:xfrm>
            <a:off x="7399440" y="62532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p:txBody>
      </p:sp>
      <p:sp>
        <p:nvSpPr>
          <p:cNvPr id="467" name=""/>
          <p:cNvSpPr/>
          <p:nvPr/>
        </p:nvSpPr>
        <p:spPr>
          <a:xfrm>
            <a:off x="7551720" y="63770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a:t>
            </a:r>
            <a:endParaRPr b="0" lang="en-US" sz="900" strike="noStrike" u="none">
              <a:solidFill>
                <a:srgbClr val="000000"/>
              </a:solidFill>
              <a:effectLst/>
              <a:uFillTx/>
              <a:latin typeface="Times New Roman"/>
            </a:endParaRPr>
          </a:p>
        </p:txBody>
      </p:sp>
      <p:sp>
        <p:nvSpPr>
          <p:cNvPr id="468" name=""/>
          <p:cNvSpPr/>
          <p:nvPr/>
        </p:nvSpPr>
        <p:spPr>
          <a:xfrm>
            <a:off x="6923160" y="625320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p:txBody>
      </p:sp>
      <p:sp>
        <p:nvSpPr>
          <p:cNvPr id="469" name=""/>
          <p:cNvSpPr/>
          <p:nvPr/>
        </p:nvSpPr>
        <p:spPr>
          <a:xfrm>
            <a:off x="8075520" y="554832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34</a:t>
            </a:r>
            <a:endParaRPr b="0" lang="en-US" sz="900" strike="noStrike" u="none">
              <a:solidFill>
                <a:srgbClr val="000000"/>
              </a:solidFill>
              <a:effectLst/>
              <a:uFillTx/>
              <a:latin typeface="Times New Roman"/>
            </a:endParaRPr>
          </a:p>
        </p:txBody>
      </p:sp>
      <p:sp>
        <p:nvSpPr>
          <p:cNvPr id="470" name=""/>
          <p:cNvSpPr/>
          <p:nvPr/>
        </p:nvSpPr>
        <p:spPr>
          <a:xfrm>
            <a:off x="8494560" y="549108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55</a:t>
            </a:r>
            <a:endParaRPr b="0" lang="en-US" sz="900" strike="noStrike" u="none">
              <a:solidFill>
                <a:srgbClr val="000000"/>
              </a:solidFill>
              <a:effectLst/>
              <a:uFillTx/>
              <a:latin typeface="Times New Roman"/>
            </a:endParaRPr>
          </a:p>
        </p:txBody>
      </p:sp>
      <p:sp>
        <p:nvSpPr>
          <p:cNvPr id="471" name=""/>
          <p:cNvSpPr/>
          <p:nvPr/>
        </p:nvSpPr>
        <p:spPr>
          <a:xfrm>
            <a:off x="8329680" y="50180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a:t>
            </a:r>
            <a:endParaRPr b="0" lang="en-US" sz="900" strike="noStrike" u="none">
              <a:solidFill>
                <a:srgbClr val="000000"/>
              </a:solidFill>
              <a:effectLst/>
              <a:uFillTx/>
              <a:latin typeface="Times New Roman"/>
            </a:endParaRPr>
          </a:p>
        </p:txBody>
      </p:sp>
      <p:sp>
        <p:nvSpPr>
          <p:cNvPr id="472" name=""/>
          <p:cNvSpPr/>
          <p:nvPr/>
        </p:nvSpPr>
        <p:spPr>
          <a:xfrm>
            <a:off x="8542440" y="499572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a:t>
            </a:r>
            <a:endParaRPr b="0" lang="en-US" sz="900" strike="noStrike" u="none">
              <a:solidFill>
                <a:srgbClr val="000000"/>
              </a:solidFill>
              <a:effectLst/>
              <a:uFillTx/>
              <a:latin typeface="Times New Roman"/>
            </a:endParaRPr>
          </a:p>
        </p:txBody>
      </p:sp>
      <p:sp>
        <p:nvSpPr>
          <p:cNvPr id="473" name=""/>
          <p:cNvSpPr/>
          <p:nvPr/>
        </p:nvSpPr>
        <p:spPr>
          <a:xfrm>
            <a:off x="7053120" y="863640"/>
            <a:ext cx="1947960" cy="1441800"/>
          </a:xfrm>
          <a:prstGeom prst="rect">
            <a:avLst/>
          </a:prstGeom>
          <a:solidFill>
            <a:srgbClr val="ffffff"/>
          </a:solidFill>
          <a:ln w="0">
            <a:noFill/>
          </a:ln>
        </p:spPr>
        <p:style>
          <a:lnRef idx="0"/>
          <a:fillRef idx="0"/>
          <a:effectRef idx="0"/>
          <a:fontRef idx="minor"/>
        </p:style>
        <p:txBody>
          <a:bodyPr lIns="0" rIns="0" tIns="0" bIns="0" anchor="t">
            <a:spAutoFit/>
          </a:bodyPr>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Hydroelectric </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Conventional Thermo</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Geothermal</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Combined cycle</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Dual</a:t>
            </a:r>
            <a:endParaRPr b="0" lang="en-US" sz="1000" strike="noStrike" u="none">
              <a:solidFill>
                <a:srgbClr val="000000"/>
              </a:solidFill>
              <a:effectLst/>
              <a:uFillTx/>
              <a:latin typeface="Times New Roman"/>
            </a:endParaRPr>
          </a:p>
        </p:txBody>
      </p:sp>
      <p:sp>
        <p:nvSpPr>
          <p:cNvPr id="474" name=""/>
          <p:cNvSpPr/>
          <p:nvPr/>
        </p:nvSpPr>
        <p:spPr>
          <a:xfrm>
            <a:off x="6854760" y="1328760"/>
            <a:ext cx="139680" cy="13968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6867360" y="92880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6854760" y="1519200"/>
            <a:ext cx="139680" cy="139680"/>
          </a:xfrm>
          <a:prstGeom prst="ellipse">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6846840" y="1724040"/>
            <a:ext cx="154080" cy="133200"/>
          </a:xfrm>
          <a:prstGeom prst="triangle">
            <a:avLst>
              <a:gd name="adj" fmla="val 50000"/>
            </a:avLst>
          </a:prstGeom>
          <a:solidFill>
            <a:srgbClr val="ffff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78" name=""/>
          <p:cNvSpPr/>
          <p:nvPr/>
        </p:nvSpPr>
        <p:spPr>
          <a:xfrm>
            <a:off x="6846840" y="1938240"/>
            <a:ext cx="154080" cy="13356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79" name=""/>
          <p:cNvSpPr/>
          <p:nvPr/>
        </p:nvSpPr>
        <p:spPr>
          <a:xfrm>
            <a:off x="6862680" y="112392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0" name=""/>
          <p:cNvSpPr/>
          <p:nvPr/>
        </p:nvSpPr>
        <p:spPr>
          <a:xfrm>
            <a:off x="6846840" y="2143080"/>
            <a:ext cx="154080" cy="133560"/>
          </a:xfrm>
          <a:prstGeom prst="triangle">
            <a:avLst>
              <a:gd name="adj" fmla="val 50000"/>
            </a:avLst>
          </a:prstGeom>
          <a:solidFill>
            <a:srgbClr val="6600cc"/>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81" name=""/>
          <p:cNvSpPr/>
          <p:nvPr/>
        </p:nvSpPr>
        <p:spPr>
          <a:xfrm>
            <a:off x="4033800" y="3538440"/>
            <a:ext cx="154080" cy="133560"/>
          </a:xfrm>
          <a:prstGeom prst="triangle">
            <a:avLst>
              <a:gd name="adj" fmla="val 50000"/>
            </a:avLst>
          </a:prstGeom>
          <a:solidFill>
            <a:srgbClr val="ff33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82" name=""/>
          <p:cNvSpPr/>
          <p:nvPr/>
        </p:nvSpPr>
        <p:spPr>
          <a:xfrm>
            <a:off x="4259160" y="352440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4030560" y="3706920"/>
            <a:ext cx="16056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a:t>
            </a:r>
            <a:endParaRPr b="0" lang="en-US" sz="900" strike="noStrike" u="none">
              <a:solidFill>
                <a:srgbClr val="000000"/>
              </a:solidFill>
              <a:effectLst/>
              <a:uFillTx/>
              <a:latin typeface="Times New Roman"/>
            </a:endParaRPr>
          </a:p>
        </p:txBody>
      </p:sp>
      <p:sp>
        <p:nvSpPr>
          <p:cNvPr id="484" name=""/>
          <p:cNvSpPr/>
          <p:nvPr/>
        </p:nvSpPr>
        <p:spPr>
          <a:xfrm>
            <a:off x="4303800" y="3693960"/>
            <a:ext cx="16020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29</a:t>
            </a:r>
            <a:endParaRPr b="0" lang="en-US" sz="900" strike="noStrike" u="none">
              <a:solidFill>
                <a:srgbClr val="000000"/>
              </a:solidFill>
              <a:effectLst/>
              <a:uFillTx/>
              <a:latin typeface="Times New Roman"/>
            </a:endParaRPr>
          </a:p>
        </p:txBody>
      </p:sp>
      <p:sp>
        <p:nvSpPr>
          <p:cNvPr id="485" name=""/>
          <p:cNvSpPr/>
          <p:nvPr/>
        </p:nvSpPr>
        <p:spPr>
          <a:xfrm>
            <a:off x="2255760" y="366408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2668680" y="4292640"/>
            <a:ext cx="123840" cy="123840"/>
          </a:xfrm>
          <a:prstGeom prst="rect">
            <a:avLst/>
          </a:prstGeom>
          <a:solidFill>
            <a:srgbClr val="00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2214720" y="385272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a:t>
            </a:r>
            <a:endParaRPr b="0" lang="en-US" sz="900" strike="noStrike" u="none">
              <a:solidFill>
                <a:srgbClr val="000000"/>
              </a:solidFill>
              <a:effectLst/>
              <a:uFillTx/>
              <a:latin typeface="Times New Roman"/>
            </a:endParaRPr>
          </a:p>
        </p:txBody>
      </p:sp>
      <p:sp>
        <p:nvSpPr>
          <p:cNvPr id="488" name=""/>
          <p:cNvSpPr/>
          <p:nvPr/>
        </p:nvSpPr>
        <p:spPr>
          <a:xfrm>
            <a:off x="2836800" y="42908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50</a:t>
            </a:r>
            <a:endParaRPr b="0" lang="en-US" sz="900" strike="noStrike" u="none">
              <a:solidFill>
                <a:srgbClr val="000000"/>
              </a:solidFill>
              <a:effectLst/>
              <a:uFillTx/>
              <a:latin typeface="Times New Roman"/>
            </a:endParaRPr>
          </a:p>
        </p:txBody>
      </p:sp>
      <p:sp>
        <p:nvSpPr>
          <p:cNvPr id="489" name=""/>
          <p:cNvSpPr/>
          <p:nvPr/>
        </p:nvSpPr>
        <p:spPr>
          <a:xfrm>
            <a:off x="5370480" y="488808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47</a:t>
            </a:r>
            <a:endParaRPr b="0" lang="en-US" sz="900" strike="noStrike" u="none">
              <a:solidFill>
                <a:srgbClr val="000000"/>
              </a:solidFill>
              <a:effectLst/>
              <a:uFillTx/>
              <a:latin typeface="Times New Roman"/>
            </a:endParaRPr>
          </a:p>
        </p:txBody>
      </p:sp>
      <p:sp>
        <p:nvSpPr>
          <p:cNvPr id="490" name=""/>
          <p:cNvSpPr/>
          <p:nvPr/>
        </p:nvSpPr>
        <p:spPr>
          <a:xfrm>
            <a:off x="5854680" y="502452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6066000" y="5030640"/>
            <a:ext cx="16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a:t>
            </a:r>
            <a:endParaRPr b="0" lang="en-US" sz="900" strike="noStrike" u="none">
              <a:solidFill>
                <a:srgbClr val="000000"/>
              </a:solidFill>
              <a:effectLst/>
              <a:uFillTx/>
              <a:latin typeface="Times New Roman"/>
            </a:endParaRPr>
          </a:p>
        </p:txBody>
      </p:sp>
      <p:sp>
        <p:nvSpPr>
          <p:cNvPr id="492" name=""/>
          <p:cNvSpPr/>
          <p:nvPr/>
        </p:nvSpPr>
        <p:spPr>
          <a:xfrm>
            <a:off x="5132520" y="6033960"/>
            <a:ext cx="153720" cy="133560"/>
          </a:xfrm>
          <a:prstGeom prst="triangle">
            <a:avLst>
              <a:gd name="adj" fmla="val 50000"/>
            </a:avLst>
          </a:prstGeom>
          <a:solidFill>
            <a:srgbClr val="6600cc"/>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493" name=""/>
          <p:cNvSpPr/>
          <p:nvPr/>
        </p:nvSpPr>
        <p:spPr>
          <a:xfrm>
            <a:off x="5324400" y="561816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5692680" y="5033880"/>
            <a:ext cx="123840" cy="12384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5700600" y="4897440"/>
            <a:ext cx="1605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F131C3F-F0A8-4E5B-9CE3-A9D84D493275}"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6" name=""/>
          <p:cNvSpPr/>
          <p:nvPr/>
        </p:nvSpPr>
        <p:spPr>
          <a:xfrm>
            <a:off x="629640" y="689040"/>
            <a:ext cx="5846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GROSS ENERGY GENERATED IN 1998 BY THE MAIN OPPERATING CENTERS</a:t>
            </a:r>
            <a:endParaRPr b="0" lang="en-US" sz="1200" strike="noStrike" u="none">
              <a:solidFill>
                <a:srgbClr val="000000"/>
              </a:solidFill>
              <a:effectLst/>
              <a:uFillTx/>
              <a:latin typeface="Times New Roman"/>
            </a:endParaRPr>
          </a:p>
        </p:txBody>
      </p:sp>
      <p:sp>
        <p:nvSpPr>
          <p:cNvPr id="497" name=""/>
          <p:cNvSpPr/>
          <p:nvPr/>
        </p:nvSpPr>
        <p:spPr>
          <a:xfrm>
            <a:off x="708120" y="2254320"/>
            <a:ext cx="2523960" cy="48135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 López M. (Tuxpan)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Fco. Pérez R. (Tula)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Pte. P. Elías C. (Petacalco)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Laguna Verde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Río Escondido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Coal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 Alvarez M (Manzanillo)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Salamanca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Altamira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Manzanillo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Cerro Prieto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 Moreno T. (Chocoasén)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Valle de México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Villa de Reyes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Puerto Libertad</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J. Aceves P. (MazatlánIII)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Infiernillo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Monterrey</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 Rodríguez R. (Guaymas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Dos Bocas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Malpaso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Huinalá</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Francisco Villa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E. Portes G. (Río Bravo)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Guadalupe Victoria (Lerdo)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Presidente Juárez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Samalayuca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B. Domínguez (Angostura)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J. de Dios Bátiz (Topolobampo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Temascal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Samalayuca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Peñitas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Gómez Palacio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F. Carillo Puerto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p:txBody>
      </p:sp>
      <p:sp>
        <p:nvSpPr>
          <p:cNvPr id="498" name=""/>
          <p:cNvSpPr/>
          <p:nvPr/>
        </p:nvSpPr>
        <p:spPr>
          <a:xfrm>
            <a:off x="2847960" y="2254320"/>
            <a:ext cx="932040" cy="46760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Tuxpan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Tula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 Unión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Alto Lucero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Río Escondido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Nava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Manzanillo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Salamanca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Altamira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Manzanillo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Mexicali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Chicoasén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Acolman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Villa de Reyes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Pitiquito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Mazatlán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La Unión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S. N. Garza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Guaymas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Medellín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Tecpatan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Pesqueira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Delicias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Río Bravo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Lerdo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Rosarito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Cd. Juárez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Alcalá</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Ahome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San Miguel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Cd. Juárez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Ostuacán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Gómez Palacio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Valladolid</a:t>
            </a:r>
            <a:endParaRPr b="0" lang="en-US" sz="900" strike="noStrike" u="none">
              <a:solidFill>
                <a:srgbClr val="000000"/>
              </a:solidFill>
              <a:effectLst/>
              <a:uFillTx/>
              <a:latin typeface="Times New Roman"/>
            </a:endParaRPr>
          </a:p>
        </p:txBody>
      </p:sp>
      <p:sp>
        <p:nvSpPr>
          <p:cNvPr id="499" name=""/>
          <p:cNvSpPr/>
          <p:nvPr/>
        </p:nvSpPr>
        <p:spPr>
          <a:xfrm>
            <a:off x="2536920" y="2254320"/>
            <a:ext cx="177840" cy="48135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p:txBody>
      </p:sp>
      <p:sp>
        <p:nvSpPr>
          <p:cNvPr id="500" name=""/>
          <p:cNvSpPr/>
          <p:nvPr/>
        </p:nvSpPr>
        <p:spPr>
          <a:xfrm>
            <a:off x="6865920" y="2254320"/>
            <a:ext cx="239760" cy="46760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a:t>
            </a:r>
            <a:endParaRPr b="0" lang="en-US" sz="900" strike="noStrike" u="none">
              <a:solidFill>
                <a:srgbClr val="000000"/>
              </a:solidFill>
              <a:effectLst/>
              <a:uFillTx/>
              <a:latin typeface="Times New Roman"/>
            </a:endParaRPr>
          </a:p>
        </p:txBody>
      </p:sp>
      <p:sp>
        <p:nvSpPr>
          <p:cNvPr id="501" name=""/>
          <p:cNvSpPr/>
          <p:nvPr/>
        </p:nvSpPr>
        <p:spPr>
          <a:xfrm>
            <a:off x="7469280" y="2254320"/>
            <a:ext cx="344520" cy="46760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1,982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1,309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1,400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866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838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632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616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465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1,080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399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680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316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522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287</a:t>
            </a:r>
            <a:endParaRPr b="0" lang="en-US" sz="900" strike="noStrike" u="none">
              <a:solidFill>
                <a:srgbClr val="000000"/>
              </a:solidFill>
              <a:effectLst/>
              <a:uFillTx/>
              <a:latin typeface="Times New Roman"/>
            </a:endParaRPr>
          </a:p>
        </p:txBody>
      </p:sp>
      <p:sp>
        <p:nvSpPr>
          <p:cNvPr id="502" name=""/>
          <p:cNvSpPr/>
          <p:nvPr/>
        </p:nvSpPr>
        <p:spPr>
          <a:xfrm>
            <a:off x="3753000" y="2254320"/>
            <a:ext cx="931680" cy="46760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Veracruz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Hidalgo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Guerrero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Veracruz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Coahuila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Coahuila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Colima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Guanajuato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Tamaulipas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Colima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Chiapas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Mexico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San Luis Potosí</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Sonora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Guerrero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Nuevo León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Sonora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Veracruz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Chiapas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Nuevo León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Chihuahua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Tamaulipas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Durango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Chihuahua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Chiapas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Oaxaca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Chihuahua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Chiapas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Durango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Yucatán</a:t>
            </a:r>
            <a:endParaRPr b="0" lang="en-US" sz="900" strike="noStrike" u="none">
              <a:solidFill>
                <a:srgbClr val="000000"/>
              </a:solidFill>
              <a:effectLst/>
              <a:uFillTx/>
              <a:latin typeface="Times New Roman"/>
            </a:endParaRPr>
          </a:p>
        </p:txBody>
      </p:sp>
      <p:sp>
        <p:nvSpPr>
          <p:cNvPr id="503" name=""/>
          <p:cNvSpPr/>
          <p:nvPr/>
        </p:nvSpPr>
        <p:spPr>
          <a:xfrm>
            <a:off x="4751280" y="2254320"/>
            <a:ext cx="938160" cy="46760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Steam/CC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Dual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Nuclear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Geothermal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Steam/CC</a:t>
            </a:r>
            <a:endParaRPr b="0" lang="en-US" sz="900" strike="noStrike" u="none">
              <a:solidFill>
                <a:srgbClr val="000000"/>
              </a:solidFill>
              <a:effectLst/>
              <a:uFillTx/>
              <a:latin typeface="Times New Roman"/>
            </a:endParaRPr>
          </a:p>
        </p:txBody>
      </p:sp>
      <p:sp>
        <p:nvSpPr>
          <p:cNvPr id="504" name=""/>
          <p:cNvSpPr/>
          <p:nvPr/>
        </p:nvSpPr>
        <p:spPr>
          <a:xfrm>
            <a:off x="6012000" y="2254320"/>
            <a:ext cx="833400" cy="46760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Peninsular</a:t>
            </a:r>
            <a:endParaRPr b="0" lang="en-US" sz="900" strike="noStrike" u="none">
              <a:solidFill>
                <a:srgbClr val="000000"/>
              </a:solidFill>
              <a:effectLst/>
              <a:uFillTx/>
              <a:latin typeface="Times New Roman"/>
            </a:endParaRPr>
          </a:p>
        </p:txBody>
      </p:sp>
      <p:sp>
        <p:nvSpPr>
          <p:cNvPr id="505" name=""/>
          <p:cNvSpPr/>
          <p:nvPr/>
        </p:nvSpPr>
        <p:spPr>
          <a:xfrm>
            <a:off x="8211960" y="2254320"/>
            <a:ext cx="430560" cy="46760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14,371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13,597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12,692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9,265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9,027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8,929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7,639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5,360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4,998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4,886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4,845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4,562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4,380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3,845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3,561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3,258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2,873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2,842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2,714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2,618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2,606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2,583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2,456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2,221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2,158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2,044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1,981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1,886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1,831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1,517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1,495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1,298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1,252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1,185</a:t>
            </a:r>
            <a:endParaRPr b="0" lang="en-US" sz="900" strike="noStrike" u="none">
              <a:solidFill>
                <a:srgbClr val="000000"/>
              </a:solidFill>
              <a:effectLst/>
              <a:uFillTx/>
              <a:latin typeface="Times New Roman"/>
            </a:endParaRPr>
          </a:p>
        </p:txBody>
      </p:sp>
      <p:sp>
        <p:nvSpPr>
          <p:cNvPr id="506" name=""/>
          <p:cNvSpPr/>
          <p:nvPr/>
        </p:nvSpPr>
        <p:spPr>
          <a:xfrm>
            <a:off x="8859960" y="2254320"/>
            <a:ext cx="344520" cy="46760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78.1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78.3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69.0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80.8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85.9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72.8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70.7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71.3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79.7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89.2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34.7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59.7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64.3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69.8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64.0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66.1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27.5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78.0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70.3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67.6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77.0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34.3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71.6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23.9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58.1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71.5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47.1</a:t>
            </a:r>
            <a:endParaRPr b="0" lang="en-US" sz="900" strike="noStrike" u="none">
              <a:solidFill>
                <a:srgbClr val="000000"/>
              </a:solidFill>
              <a:effectLst/>
              <a:uFillTx/>
              <a:latin typeface="Times New Roman"/>
            </a:endParaRPr>
          </a:p>
        </p:txBody>
      </p:sp>
      <p:grpSp>
        <p:nvGrpSpPr>
          <p:cNvPr id="507" name=""/>
          <p:cNvGrpSpPr/>
          <p:nvPr/>
        </p:nvGrpSpPr>
        <p:grpSpPr>
          <a:xfrm>
            <a:off x="685800" y="1674720"/>
            <a:ext cx="8693280" cy="490680"/>
            <a:chOff x="685800" y="1674720"/>
            <a:chExt cx="8693280" cy="490680"/>
          </a:xfrm>
        </p:grpSpPr>
        <p:sp>
          <p:nvSpPr>
            <p:cNvPr id="508" name=""/>
            <p:cNvSpPr/>
            <p:nvPr/>
          </p:nvSpPr>
          <p:spPr>
            <a:xfrm>
              <a:off x="708120" y="1947960"/>
              <a:ext cx="16570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Name of the center</a:t>
              </a:r>
              <a:endParaRPr b="0" lang="en-US" sz="900" strike="noStrike" u="none">
                <a:solidFill>
                  <a:srgbClr val="000000"/>
                </a:solidFill>
                <a:effectLst/>
                <a:uFillTx/>
                <a:latin typeface="Times New Roman"/>
              </a:endParaRPr>
            </a:p>
          </p:txBody>
        </p:sp>
        <p:sp>
          <p:nvSpPr>
            <p:cNvPr id="509" name=""/>
            <p:cNvSpPr/>
            <p:nvPr/>
          </p:nvSpPr>
          <p:spPr>
            <a:xfrm>
              <a:off x="2536920" y="1947960"/>
              <a:ext cx="4078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No.</a:t>
              </a:r>
              <a:endParaRPr b="0" lang="en-US" sz="900" strike="noStrike" u="none">
                <a:solidFill>
                  <a:srgbClr val="000000"/>
                </a:solidFill>
                <a:effectLst/>
                <a:uFillTx/>
                <a:latin typeface="Times New Roman"/>
              </a:endParaRPr>
            </a:p>
          </p:txBody>
        </p:sp>
        <p:sp>
          <p:nvSpPr>
            <p:cNvPr id="510" name=""/>
            <p:cNvSpPr/>
            <p:nvPr/>
          </p:nvSpPr>
          <p:spPr>
            <a:xfrm>
              <a:off x="2847960" y="1947960"/>
              <a:ext cx="6714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Municipality</a:t>
              </a:r>
              <a:endParaRPr b="0" lang="en-US" sz="900" strike="noStrike" u="none">
                <a:solidFill>
                  <a:srgbClr val="000000"/>
                </a:solidFill>
                <a:effectLst/>
                <a:uFillTx/>
                <a:latin typeface="Times New Roman"/>
              </a:endParaRPr>
            </a:p>
          </p:txBody>
        </p:sp>
        <p:sp>
          <p:nvSpPr>
            <p:cNvPr id="511" name=""/>
            <p:cNvSpPr/>
            <p:nvPr/>
          </p:nvSpPr>
          <p:spPr>
            <a:xfrm>
              <a:off x="3701880" y="1947960"/>
              <a:ext cx="8002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 State</a:t>
              </a:r>
              <a:endParaRPr b="0" lang="en-US" sz="900" strike="noStrike" u="none">
                <a:solidFill>
                  <a:srgbClr val="000000"/>
                </a:solidFill>
                <a:effectLst/>
                <a:uFillTx/>
                <a:latin typeface="Times New Roman"/>
              </a:endParaRPr>
            </a:p>
          </p:txBody>
        </p:sp>
        <p:sp>
          <p:nvSpPr>
            <p:cNvPr id="512" name=""/>
            <p:cNvSpPr/>
            <p:nvPr/>
          </p:nvSpPr>
          <p:spPr>
            <a:xfrm>
              <a:off x="5607000" y="1947960"/>
              <a:ext cx="363600" cy="136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513" name=""/>
            <p:cNvSpPr/>
            <p:nvPr/>
          </p:nvSpPr>
          <p:spPr>
            <a:xfrm>
              <a:off x="6908760" y="1811160"/>
              <a:ext cx="525600" cy="275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Number of units</a:t>
              </a:r>
              <a:endParaRPr b="0" lang="en-US" sz="900" strike="noStrike" u="none">
                <a:solidFill>
                  <a:srgbClr val="000000"/>
                </a:solidFill>
                <a:effectLst/>
                <a:uFillTx/>
                <a:latin typeface="Times New Roman"/>
              </a:endParaRPr>
            </a:p>
          </p:txBody>
        </p:sp>
        <p:sp>
          <p:nvSpPr>
            <p:cNvPr id="514" name=""/>
            <p:cNvSpPr/>
            <p:nvPr/>
          </p:nvSpPr>
          <p:spPr>
            <a:xfrm>
              <a:off x="7524720" y="1811160"/>
              <a:ext cx="498600" cy="275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Capacity</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MW</a:t>
              </a:r>
              <a:endParaRPr b="0" lang="en-US" sz="900" strike="noStrike" u="none">
                <a:solidFill>
                  <a:srgbClr val="000000"/>
                </a:solidFill>
                <a:effectLst/>
                <a:uFillTx/>
                <a:latin typeface="Times New Roman"/>
              </a:endParaRPr>
            </a:p>
          </p:txBody>
        </p:sp>
        <p:sp>
          <p:nvSpPr>
            <p:cNvPr id="515" name=""/>
            <p:cNvSpPr/>
            <p:nvPr/>
          </p:nvSpPr>
          <p:spPr>
            <a:xfrm>
              <a:off x="8285040" y="1674720"/>
              <a:ext cx="449280" cy="412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Genera- tion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GWh</a:t>
              </a:r>
              <a:endParaRPr b="0" lang="en-US" sz="900" strike="noStrike" u="none">
                <a:solidFill>
                  <a:srgbClr val="000000"/>
                </a:solidFill>
                <a:effectLst/>
                <a:uFillTx/>
                <a:latin typeface="Times New Roman"/>
              </a:endParaRPr>
            </a:p>
          </p:txBody>
        </p:sp>
        <p:sp>
          <p:nvSpPr>
            <p:cNvPr id="516" name=""/>
            <p:cNvSpPr/>
            <p:nvPr/>
          </p:nvSpPr>
          <p:spPr>
            <a:xfrm>
              <a:off x="8834400" y="1674720"/>
              <a:ext cx="544680" cy="412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Plant factor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p:txBody>
        </p:sp>
        <p:sp>
          <p:nvSpPr>
            <p:cNvPr id="517" name=""/>
            <p:cNvSpPr/>
            <p:nvPr/>
          </p:nvSpPr>
          <p:spPr>
            <a:xfrm>
              <a:off x="4637160" y="1947960"/>
              <a:ext cx="79992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   Type</a:t>
              </a:r>
              <a:endParaRPr b="0" lang="en-US" sz="900" strike="noStrike" u="none">
                <a:solidFill>
                  <a:srgbClr val="000000"/>
                </a:solidFill>
                <a:effectLst/>
                <a:uFillTx/>
                <a:latin typeface="Times New Roman"/>
              </a:endParaRPr>
            </a:p>
          </p:txBody>
        </p:sp>
        <p:sp>
          <p:nvSpPr>
            <p:cNvPr id="518" name=""/>
            <p:cNvSpPr/>
            <p:nvPr/>
          </p:nvSpPr>
          <p:spPr>
            <a:xfrm>
              <a:off x="6008760" y="1947960"/>
              <a:ext cx="79992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Area</a:t>
              </a:r>
              <a:endParaRPr b="0" lang="en-US" sz="900" strike="noStrike" u="none">
                <a:solidFill>
                  <a:srgbClr val="000000"/>
                </a:solidFill>
                <a:effectLst/>
                <a:uFillTx/>
                <a:latin typeface="Times New Roman"/>
              </a:endParaRPr>
            </a:p>
          </p:txBody>
        </p:sp>
        <p:sp>
          <p:nvSpPr>
            <p:cNvPr id="519" name=""/>
            <p:cNvSpPr/>
            <p:nvPr/>
          </p:nvSpPr>
          <p:spPr>
            <a:xfrm flipH="1">
              <a:off x="685800" y="2165400"/>
              <a:ext cx="8677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216DC5E5-217C-48B5-BB6D-DAD4D92007D1}"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0" name=""/>
          <p:cNvSpPr/>
          <p:nvPr/>
        </p:nvSpPr>
        <p:spPr>
          <a:xfrm>
            <a:off x="693720" y="830160"/>
            <a:ext cx="6643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GROSS ENERGY GENERATED IN 1998 BY THE MAIN OPPERATING CENTERS </a:t>
            </a:r>
            <a:r>
              <a:rPr b="1"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521" name=""/>
          <p:cNvSpPr/>
          <p:nvPr/>
        </p:nvSpPr>
        <p:spPr>
          <a:xfrm>
            <a:off x="708120" y="2381400"/>
            <a:ext cx="2523960" cy="4125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Mérida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Fdo. Hiriart Balderrama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 Ramírez U. (Caracol)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El Sauz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 Ma. Morelos (Villita) </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Jorge Luque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Lerma (Campeche)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Aguamilpa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Punta Prieta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Mazatepec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 Donaldo Colosio (Huites)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Azufres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Poza Rica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Pdte. P. Elias C. (El Novillo)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Cupatitzio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Necaxa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Húmeros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Nachi-Cocom II</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27 de septiembre (El Fuerte)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Bacurato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Agua Prieta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Agustín Olachea (San Carlos)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Cobano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M. M. Dieguez (Sta. Rosa)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Tepexic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Prof. R.J. Marsal (comedero)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Humaya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Lerma (Tepuxtepec)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Patla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900" strike="noStrike" u="none">
                <a:solidFill>
                  <a:srgbClr val="000000"/>
                </a:solidFill>
                <a:effectLst/>
                <a:uFillTx/>
                <a:latin typeface="Arial"/>
              </a:rPr>
              <a:t>Tingambato</a:t>
            </a:r>
            <a:endParaRPr b="0" lang="en-US" sz="900" strike="noStrike" u="none">
              <a:solidFill>
                <a:srgbClr val="000000"/>
              </a:solidFill>
              <a:effectLst/>
              <a:uFillTx/>
              <a:latin typeface="Times New Roman"/>
            </a:endParaRPr>
          </a:p>
        </p:txBody>
      </p:sp>
      <p:sp>
        <p:nvSpPr>
          <p:cNvPr id="522" name=""/>
          <p:cNvSpPr/>
          <p:nvPr/>
        </p:nvSpPr>
        <p:spPr>
          <a:xfrm>
            <a:off x="2752560" y="2381400"/>
            <a:ext cx="932040" cy="4125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Mérida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Zimapán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Apaxtla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 Escobedo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 Cárdenas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Tultitlán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Campeche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Tepic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 Paz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Tlatlauquitepec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Choix</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Cd. Hidalgo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Tihuatlán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Soyopa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Uruapan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 Galindo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Chignautla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Mérida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El Fuerte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 de Leyva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Zapopan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San Carlos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 Zamora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Amatitlán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 del Río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Cosala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Badiraguato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Contepec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Zihuateutla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Otzoloapan</a:t>
            </a:r>
            <a:endParaRPr b="0" lang="en-US" sz="900" strike="noStrike" u="none">
              <a:solidFill>
                <a:srgbClr val="000000"/>
              </a:solidFill>
              <a:effectLst/>
              <a:uFillTx/>
              <a:latin typeface="Times New Roman"/>
            </a:endParaRPr>
          </a:p>
        </p:txBody>
      </p:sp>
      <p:sp>
        <p:nvSpPr>
          <p:cNvPr id="523" name=""/>
          <p:cNvSpPr/>
          <p:nvPr/>
        </p:nvSpPr>
        <p:spPr>
          <a:xfrm>
            <a:off x="2441520" y="2381400"/>
            <a:ext cx="177840" cy="41259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56</a:t>
            </a:r>
            <a:endParaRPr b="0" lang="en-US" sz="900" strike="noStrike" u="none">
              <a:solidFill>
                <a:srgbClr val="000000"/>
              </a:solidFill>
              <a:effectLst/>
              <a:uFillTx/>
              <a:latin typeface="Times New Roman"/>
            </a:endParaRPr>
          </a:p>
        </p:txBody>
      </p:sp>
      <p:sp>
        <p:nvSpPr>
          <p:cNvPr id="524" name=""/>
          <p:cNvSpPr/>
          <p:nvPr/>
        </p:nvSpPr>
        <p:spPr>
          <a:xfrm>
            <a:off x="6865920" y="2381400"/>
            <a:ext cx="239760" cy="42634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272</a:t>
            </a:r>
            <a:endParaRPr b="0" lang="en-US" sz="900" strike="noStrike" u="none">
              <a:solidFill>
                <a:srgbClr val="000000"/>
              </a:solidFill>
              <a:effectLst/>
              <a:uFillTx/>
              <a:latin typeface="Times New Roman"/>
            </a:endParaRPr>
          </a:p>
        </p:txBody>
      </p:sp>
      <p:sp>
        <p:nvSpPr>
          <p:cNvPr id="525" name=""/>
          <p:cNvSpPr/>
          <p:nvPr/>
        </p:nvSpPr>
        <p:spPr>
          <a:xfrm>
            <a:off x="7399440" y="2381400"/>
            <a:ext cx="414360" cy="42634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292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295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960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240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33,062</a:t>
            </a:r>
            <a:endParaRPr b="0" lang="en-US" sz="900" strike="noStrike" u="none">
              <a:solidFill>
                <a:srgbClr val="000000"/>
              </a:solidFill>
              <a:effectLst/>
              <a:uFillTx/>
              <a:latin typeface="Times New Roman"/>
            </a:endParaRPr>
          </a:p>
        </p:txBody>
      </p:sp>
      <p:sp>
        <p:nvSpPr>
          <p:cNvPr id="526" name=""/>
          <p:cNvSpPr/>
          <p:nvPr/>
        </p:nvSpPr>
        <p:spPr>
          <a:xfrm>
            <a:off x="3724200" y="2381400"/>
            <a:ext cx="932040" cy="4125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Yucatán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Hidalgo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Guerrero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Querétaro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Michoacán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México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Campeche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Nayarit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 California Sur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Puebla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Michoacán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Veracruz</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Sonora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Michoacán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Puebla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Puebla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YuBLTán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Jalisco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 California Sur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Michoacán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Jalisco</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Puebla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Sinaloa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Michoacán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Puebla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México</a:t>
            </a:r>
            <a:endParaRPr b="0" lang="en-US" sz="900" strike="noStrike" u="none">
              <a:solidFill>
                <a:srgbClr val="000000"/>
              </a:solidFill>
              <a:effectLst/>
              <a:uFillTx/>
              <a:latin typeface="Times New Roman"/>
            </a:endParaRPr>
          </a:p>
        </p:txBody>
      </p:sp>
      <p:sp>
        <p:nvSpPr>
          <p:cNvPr id="527" name=""/>
          <p:cNvSpPr/>
          <p:nvPr/>
        </p:nvSpPr>
        <p:spPr>
          <a:xfrm>
            <a:off x="4722840" y="2381400"/>
            <a:ext cx="938160" cy="4125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Geothermal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Geothermal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Steam</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Int. Combustion.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Hydroelectric Hydroelectric</a:t>
            </a:r>
            <a:endParaRPr b="0" lang="en-US" sz="900" strike="noStrike" u="none">
              <a:solidFill>
                <a:srgbClr val="000000"/>
              </a:solidFill>
              <a:effectLst/>
              <a:uFillTx/>
              <a:latin typeface="Times New Roman"/>
            </a:endParaRPr>
          </a:p>
        </p:txBody>
      </p:sp>
      <p:sp>
        <p:nvSpPr>
          <p:cNvPr id="528" name=""/>
          <p:cNvSpPr/>
          <p:nvPr/>
        </p:nvSpPr>
        <p:spPr>
          <a:xfrm>
            <a:off x="6012000" y="2381400"/>
            <a:ext cx="833400" cy="4125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Peninsular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Peninsular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Oriental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Peninsular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Baja California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Occidental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Northwest</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Central</a:t>
            </a:r>
            <a:endParaRPr b="0" lang="en-US" sz="900" strike="noStrike" u="none">
              <a:solidFill>
                <a:srgbClr val="000000"/>
              </a:solidFill>
              <a:effectLst/>
              <a:uFillTx/>
              <a:latin typeface="Times New Roman"/>
            </a:endParaRPr>
          </a:p>
        </p:txBody>
      </p:sp>
      <p:sp>
        <p:nvSpPr>
          <p:cNvPr id="529" name=""/>
          <p:cNvSpPr/>
          <p:nvPr/>
        </p:nvSpPr>
        <p:spPr>
          <a:xfrm>
            <a:off x="8085240" y="2381400"/>
            <a:ext cx="515880" cy="42634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1,174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1,134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1,112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1,112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1,089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1,031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956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777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686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503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439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404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387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356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335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246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186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178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157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167,942</a:t>
            </a:r>
            <a:endParaRPr b="0" lang="en-US" sz="900" strike="noStrike" u="none">
              <a:solidFill>
                <a:srgbClr val="000000"/>
              </a:solidFill>
              <a:effectLst/>
              <a:uFillTx/>
              <a:latin typeface="Times New Roman"/>
            </a:endParaRPr>
          </a:p>
        </p:txBody>
      </p:sp>
      <p:sp>
        <p:nvSpPr>
          <p:cNvPr id="530" name=""/>
          <p:cNvSpPr/>
          <p:nvPr/>
        </p:nvSpPr>
        <p:spPr>
          <a:xfrm>
            <a:off x="8732880" y="2381400"/>
            <a:ext cx="344520" cy="42634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67.7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21.2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58.2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42.1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72.7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69.3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59.1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43.0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37.1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64.1</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40.6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96.6</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48.4</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47.5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27.9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36.8</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44.5</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36.7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48.2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20.0</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29.9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32.9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5.2</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57.9</a:t>
            </a:r>
            <a:endParaRPr b="0" lang="en-US" sz="900" strike="noStrike" u="none">
              <a:solidFill>
                <a:srgbClr val="000000"/>
              </a:solidFill>
              <a:effectLst/>
              <a:uFillTx/>
              <a:latin typeface="Times New Roman"/>
            </a:endParaRPr>
          </a:p>
        </p:txBody>
      </p:sp>
      <p:sp>
        <p:nvSpPr>
          <p:cNvPr id="531" name="McK Footnote"/>
          <p:cNvSpPr/>
          <p:nvPr/>
        </p:nvSpPr>
        <p:spPr>
          <a:xfrm>
            <a:off x="439560" y="7139520"/>
            <a:ext cx="8791920" cy="156600"/>
          </a:xfrm>
          <a:prstGeom prst="rect">
            <a:avLst/>
          </a:prstGeom>
          <a:noFill/>
          <a:ln w="0">
            <a:noFill/>
          </a:ln>
        </p:spPr>
        <p:style>
          <a:lnRef idx="0"/>
          <a:fillRef idx="0"/>
          <a:effectRef idx="0"/>
          <a:fontRef idx="minor"/>
        </p:style>
        <p:txBody>
          <a:bodyPr lIns="0" rIns="0" tIns="0" bIns="0" anchor="b">
            <a:spAutoFit/>
          </a:bodyPr>
          <a:p>
            <a:pPr marL="228600" indent="-228600">
              <a:lnSpc>
                <a:spcPct val="100000"/>
              </a:lnSpc>
              <a:tabLst>
                <a:tab algn="l" pos="0"/>
                <a:tab algn="l" pos="57168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Nota:</a:t>
            </a:r>
            <a:r>
              <a:rPr b="0" lang="es-ES_tradnl" sz="900" strike="noStrike" u="none">
                <a:solidFill>
                  <a:srgbClr val="000000"/>
                </a:solidFill>
                <a:effectLst/>
                <a:uFillTx/>
                <a:latin typeface="Arial"/>
              </a:rPr>
              <a:t>	</a:t>
            </a:r>
            <a:r>
              <a:rPr b="0" lang="en-US" sz="900" strike="noStrike" u="none">
                <a:solidFill>
                  <a:srgbClr val="000000"/>
                </a:solidFill>
                <a:effectLst/>
                <a:uFillTx/>
                <a:latin typeface="Arial"/>
              </a:rPr>
              <a:t>C: Fuel Oil; D: Diesel; UO</a:t>
            </a:r>
            <a:r>
              <a:rPr b="0" lang="en-US" sz="900" strike="noStrike" u="none" baseline="-25000">
                <a:solidFill>
                  <a:srgbClr val="000000"/>
                </a:solidFill>
                <a:effectLst/>
                <a:uFillTx/>
                <a:latin typeface="Arial"/>
              </a:rPr>
              <a:t>2</a:t>
            </a:r>
            <a:r>
              <a:rPr b="0" lang="en-US" sz="900" strike="noStrike" u="none">
                <a:solidFill>
                  <a:srgbClr val="000000"/>
                </a:solidFill>
                <a:effectLst/>
                <a:uFillTx/>
                <a:latin typeface="Arial"/>
              </a:rPr>
              <a:t>: Uranium Oxide; G: Gas; K: Coal; CC: Combined Cycle</a:t>
            </a:r>
            <a:endParaRPr b="0" lang="en-US" sz="900" strike="noStrike" u="none">
              <a:solidFill>
                <a:srgbClr val="000000"/>
              </a:solidFill>
              <a:effectLst/>
              <a:uFillTx/>
              <a:latin typeface="Times New Roman"/>
            </a:endParaRPr>
          </a:p>
        </p:txBody>
      </p:sp>
      <p:grpSp>
        <p:nvGrpSpPr>
          <p:cNvPr id="532" name=""/>
          <p:cNvGrpSpPr/>
          <p:nvPr/>
        </p:nvGrpSpPr>
        <p:grpSpPr>
          <a:xfrm>
            <a:off x="685800" y="1801800"/>
            <a:ext cx="8693280" cy="490680"/>
            <a:chOff x="685800" y="1801800"/>
            <a:chExt cx="8693280" cy="490680"/>
          </a:xfrm>
        </p:grpSpPr>
        <p:sp>
          <p:nvSpPr>
            <p:cNvPr id="533" name=""/>
            <p:cNvSpPr/>
            <p:nvPr/>
          </p:nvSpPr>
          <p:spPr>
            <a:xfrm>
              <a:off x="708120" y="2075040"/>
              <a:ext cx="16570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Name of the center</a:t>
              </a:r>
              <a:endParaRPr b="0" lang="en-US" sz="900" strike="noStrike" u="none">
                <a:solidFill>
                  <a:srgbClr val="000000"/>
                </a:solidFill>
                <a:effectLst/>
                <a:uFillTx/>
                <a:latin typeface="Times New Roman"/>
              </a:endParaRPr>
            </a:p>
          </p:txBody>
        </p:sp>
        <p:sp>
          <p:nvSpPr>
            <p:cNvPr id="534" name=""/>
            <p:cNvSpPr/>
            <p:nvPr/>
          </p:nvSpPr>
          <p:spPr>
            <a:xfrm>
              <a:off x="2536920" y="2075040"/>
              <a:ext cx="4078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No.</a:t>
              </a:r>
              <a:endParaRPr b="0" lang="en-US" sz="900" strike="noStrike" u="none">
                <a:solidFill>
                  <a:srgbClr val="000000"/>
                </a:solidFill>
                <a:effectLst/>
                <a:uFillTx/>
                <a:latin typeface="Times New Roman"/>
              </a:endParaRPr>
            </a:p>
          </p:txBody>
        </p:sp>
        <p:sp>
          <p:nvSpPr>
            <p:cNvPr id="535" name=""/>
            <p:cNvSpPr/>
            <p:nvPr/>
          </p:nvSpPr>
          <p:spPr>
            <a:xfrm>
              <a:off x="2847960" y="2075040"/>
              <a:ext cx="6714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Municipality</a:t>
              </a:r>
              <a:endParaRPr b="0" lang="en-US" sz="900" strike="noStrike" u="none">
                <a:solidFill>
                  <a:srgbClr val="000000"/>
                </a:solidFill>
                <a:effectLst/>
                <a:uFillTx/>
                <a:latin typeface="Times New Roman"/>
              </a:endParaRPr>
            </a:p>
          </p:txBody>
        </p:sp>
        <p:sp>
          <p:nvSpPr>
            <p:cNvPr id="536" name=""/>
            <p:cNvSpPr/>
            <p:nvPr/>
          </p:nvSpPr>
          <p:spPr>
            <a:xfrm>
              <a:off x="3701880" y="2075040"/>
              <a:ext cx="80028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 State</a:t>
              </a:r>
              <a:endParaRPr b="0" lang="en-US" sz="900" strike="noStrike" u="none">
                <a:solidFill>
                  <a:srgbClr val="000000"/>
                </a:solidFill>
                <a:effectLst/>
                <a:uFillTx/>
                <a:latin typeface="Times New Roman"/>
              </a:endParaRPr>
            </a:p>
          </p:txBody>
        </p:sp>
        <p:sp>
          <p:nvSpPr>
            <p:cNvPr id="537" name=""/>
            <p:cNvSpPr/>
            <p:nvPr/>
          </p:nvSpPr>
          <p:spPr>
            <a:xfrm>
              <a:off x="5607000" y="2075040"/>
              <a:ext cx="363600" cy="136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538" name=""/>
            <p:cNvSpPr/>
            <p:nvPr/>
          </p:nvSpPr>
          <p:spPr>
            <a:xfrm>
              <a:off x="6908760" y="1938240"/>
              <a:ext cx="525600" cy="275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Number of units</a:t>
              </a:r>
              <a:endParaRPr b="0" lang="en-US" sz="900" strike="noStrike" u="none">
                <a:solidFill>
                  <a:srgbClr val="000000"/>
                </a:solidFill>
                <a:effectLst/>
                <a:uFillTx/>
                <a:latin typeface="Times New Roman"/>
              </a:endParaRPr>
            </a:p>
          </p:txBody>
        </p:sp>
        <p:sp>
          <p:nvSpPr>
            <p:cNvPr id="539" name=""/>
            <p:cNvSpPr/>
            <p:nvPr/>
          </p:nvSpPr>
          <p:spPr>
            <a:xfrm>
              <a:off x="7524720" y="1938240"/>
              <a:ext cx="498600" cy="275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Capacity</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MW</a:t>
              </a:r>
              <a:endParaRPr b="0" lang="en-US" sz="900" strike="noStrike" u="none">
                <a:solidFill>
                  <a:srgbClr val="000000"/>
                </a:solidFill>
                <a:effectLst/>
                <a:uFillTx/>
                <a:latin typeface="Times New Roman"/>
              </a:endParaRPr>
            </a:p>
          </p:txBody>
        </p:sp>
        <p:sp>
          <p:nvSpPr>
            <p:cNvPr id="540" name=""/>
            <p:cNvSpPr/>
            <p:nvPr/>
          </p:nvSpPr>
          <p:spPr>
            <a:xfrm>
              <a:off x="8285040" y="1801800"/>
              <a:ext cx="449280" cy="412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Genera-</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tion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GWh</a:t>
              </a:r>
              <a:endParaRPr b="0" lang="en-US" sz="900" strike="noStrike" u="none">
                <a:solidFill>
                  <a:srgbClr val="000000"/>
                </a:solidFill>
                <a:effectLst/>
                <a:uFillTx/>
                <a:latin typeface="Times New Roman"/>
              </a:endParaRPr>
            </a:p>
          </p:txBody>
        </p:sp>
        <p:sp>
          <p:nvSpPr>
            <p:cNvPr id="541" name=""/>
            <p:cNvSpPr/>
            <p:nvPr/>
          </p:nvSpPr>
          <p:spPr>
            <a:xfrm>
              <a:off x="8834400" y="1801800"/>
              <a:ext cx="544680" cy="412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Plant factor</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t>
              </a:r>
              <a:endParaRPr b="0" lang="en-US" sz="900" strike="noStrike" u="none">
                <a:solidFill>
                  <a:srgbClr val="000000"/>
                </a:solidFill>
                <a:effectLst/>
                <a:uFillTx/>
                <a:latin typeface="Times New Roman"/>
              </a:endParaRPr>
            </a:p>
          </p:txBody>
        </p:sp>
        <p:sp>
          <p:nvSpPr>
            <p:cNvPr id="542" name=""/>
            <p:cNvSpPr/>
            <p:nvPr/>
          </p:nvSpPr>
          <p:spPr>
            <a:xfrm>
              <a:off x="4637160" y="2075040"/>
              <a:ext cx="79992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  Type</a:t>
              </a:r>
              <a:endParaRPr b="0" lang="en-US" sz="900" strike="noStrike" u="none">
                <a:solidFill>
                  <a:srgbClr val="000000"/>
                </a:solidFill>
                <a:effectLst/>
                <a:uFillTx/>
                <a:latin typeface="Times New Roman"/>
              </a:endParaRPr>
            </a:p>
          </p:txBody>
        </p:sp>
        <p:sp>
          <p:nvSpPr>
            <p:cNvPr id="543" name=""/>
            <p:cNvSpPr/>
            <p:nvPr/>
          </p:nvSpPr>
          <p:spPr>
            <a:xfrm>
              <a:off x="6008760" y="2075040"/>
              <a:ext cx="79992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Area</a:t>
              </a:r>
              <a:endParaRPr b="0" lang="en-US" sz="900" strike="noStrike" u="none">
                <a:solidFill>
                  <a:srgbClr val="000000"/>
                </a:solidFill>
                <a:effectLst/>
                <a:uFillTx/>
                <a:latin typeface="Times New Roman"/>
              </a:endParaRPr>
            </a:p>
          </p:txBody>
        </p:sp>
        <p:sp>
          <p:nvSpPr>
            <p:cNvPr id="544" name=""/>
            <p:cNvSpPr/>
            <p:nvPr/>
          </p:nvSpPr>
          <p:spPr>
            <a:xfrm flipH="1">
              <a:off x="685800" y="2292480"/>
              <a:ext cx="8677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07DA563D-5C24-457A-978B-C25EBAEFE028}"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
          <p:cNvSpPr/>
          <p:nvPr/>
        </p:nvSpPr>
        <p:spPr>
          <a:xfrm>
            <a:off x="684720" y="1392120"/>
            <a:ext cx="3794760" cy="468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GROSS CFE’S ELECTRIC ENERGY GENERATION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Thousand Gigawatt hours</a:t>
            </a:r>
            <a:endParaRPr b="0" lang="en-US" sz="1200" strike="noStrike" u="none">
              <a:solidFill>
                <a:srgbClr val="000000"/>
              </a:solidFill>
              <a:effectLst/>
              <a:uFillTx/>
              <a:latin typeface="Times New Roman"/>
            </a:endParaRPr>
          </a:p>
        </p:txBody>
      </p:sp>
      <p:sp>
        <p:nvSpPr>
          <p:cNvPr id="546" name=""/>
          <p:cNvSpPr/>
          <p:nvPr/>
        </p:nvSpPr>
        <p:spPr>
          <a:xfrm>
            <a:off x="-141120" y="7176960"/>
            <a:ext cx="3200400" cy="231480"/>
          </a:xfrm>
          <a:prstGeom prst="rect">
            <a:avLst/>
          </a:prstGeom>
          <a:noFill/>
          <a:ln w="0">
            <a:noFill/>
          </a:ln>
        </p:spPr>
        <p:style>
          <a:lnRef idx="0"/>
          <a:fillRef idx="0"/>
          <a:effectRef idx="0"/>
          <a:fontRef idx="minor"/>
        </p:style>
        <p:txBody>
          <a:bodyPr lIns="90000" rIns="90000" tIns="46800" bIns="46800" anchor="t">
            <a:spAutoFit/>
          </a:bodyPr>
          <a:p>
            <a:pPr marL="457200" indent="-457200" algn="ctr">
              <a:lnSpc>
                <a:spcPct val="100000"/>
              </a:lnSpc>
              <a:tabLst>
                <a:tab algn="l" pos="0"/>
                <a:tab algn="r" pos="8002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Source:  CRE with CFE’s data</a:t>
            </a:r>
            <a:endParaRPr b="0" lang="en-US" sz="900" strike="noStrike" u="none">
              <a:solidFill>
                <a:srgbClr val="000000"/>
              </a:solidFill>
              <a:effectLst/>
              <a:uFillTx/>
              <a:latin typeface="Times New Roman"/>
            </a:endParaRPr>
          </a:p>
        </p:txBody>
      </p:sp>
      <p:grpSp>
        <p:nvGrpSpPr>
          <p:cNvPr id="547" name=""/>
          <p:cNvGrpSpPr/>
          <p:nvPr/>
        </p:nvGrpSpPr>
        <p:grpSpPr>
          <a:xfrm>
            <a:off x="1562040" y="2305440"/>
            <a:ext cx="6845400" cy="4831920"/>
            <a:chOff x="1562040" y="2305440"/>
            <a:chExt cx="6845400" cy="4831920"/>
          </a:xfrm>
        </p:grpSpPr>
        <p:graphicFrame>
          <p:nvGraphicFramePr>
            <p:cNvPr id="548" name=""/>
            <p:cNvGraphicFramePr/>
            <p:nvPr/>
          </p:nvGraphicFramePr>
          <p:xfrm>
            <a:off x="1562040" y="2463480"/>
            <a:ext cx="6845400" cy="4673880"/>
          </p:xfrm>
          <a:graphic>
            <a:graphicData uri="http://schemas.openxmlformats.org/presentationml/2006/ole">
              <p:oleObj r:id="rId1" spid="">
                <p:embed/>
                <p:pic>
                  <p:nvPicPr>
                    <p:cNvPr id="549" name="" descr=""/>
                    <p:cNvPicPr/>
                    <p:nvPr/>
                  </p:nvPicPr>
                  <p:blipFill>
                    <a:blip r:embed="rId2"/>
                    <a:stretch/>
                  </p:blipFill>
                  <p:spPr>
                    <a:xfrm>
                      <a:off x="1562040" y="2463480"/>
                      <a:ext cx="6845400" cy="4673880"/>
                    </a:xfrm>
                    <a:prstGeom prst="rect">
                      <a:avLst/>
                    </a:prstGeom>
                    <a:noFill/>
                    <a:ln w="0">
                      <a:noFill/>
                    </a:ln>
                  </p:spPr>
                </p:pic>
              </p:oleObj>
            </a:graphicData>
          </a:graphic>
        </p:graphicFrame>
        <p:sp>
          <p:nvSpPr>
            <p:cNvPr id="550" name=""/>
            <p:cNvSpPr/>
            <p:nvPr/>
          </p:nvSpPr>
          <p:spPr>
            <a:xfrm>
              <a:off x="1928880" y="3150000"/>
              <a:ext cx="82548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139.11</a:t>
              </a:r>
              <a:endParaRPr b="0" lang="en-US" sz="1200" strike="noStrike" u="none">
                <a:solidFill>
                  <a:srgbClr val="000000"/>
                </a:solidFill>
                <a:effectLst/>
                <a:uFillTx/>
                <a:latin typeface="Times New Roman"/>
              </a:endParaRPr>
            </a:p>
          </p:txBody>
        </p:sp>
        <p:sp>
          <p:nvSpPr>
            <p:cNvPr id="551" name=""/>
            <p:cNvSpPr/>
            <p:nvPr/>
          </p:nvSpPr>
          <p:spPr>
            <a:xfrm>
              <a:off x="3287880" y="3080160"/>
              <a:ext cx="76176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142.03</a:t>
              </a:r>
              <a:endParaRPr b="0" lang="en-US" sz="1200" strike="noStrike" u="none">
                <a:solidFill>
                  <a:srgbClr val="000000"/>
                </a:solidFill>
                <a:effectLst/>
                <a:uFillTx/>
                <a:latin typeface="Times New Roman"/>
              </a:endParaRPr>
            </a:p>
          </p:txBody>
        </p:sp>
        <p:sp>
          <p:nvSpPr>
            <p:cNvPr id="552" name=""/>
            <p:cNvSpPr/>
            <p:nvPr/>
          </p:nvSpPr>
          <p:spPr>
            <a:xfrm>
              <a:off x="4595760" y="2876760"/>
              <a:ext cx="76212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151.88</a:t>
              </a:r>
              <a:endParaRPr b="0" lang="en-US" sz="1200" strike="noStrike" u="none">
                <a:solidFill>
                  <a:srgbClr val="000000"/>
                </a:solidFill>
                <a:effectLst/>
                <a:uFillTx/>
                <a:latin typeface="Times New Roman"/>
              </a:endParaRPr>
            </a:p>
          </p:txBody>
        </p:sp>
        <p:sp>
          <p:nvSpPr>
            <p:cNvPr id="553" name=""/>
            <p:cNvSpPr/>
            <p:nvPr/>
          </p:nvSpPr>
          <p:spPr>
            <a:xfrm>
              <a:off x="5904000" y="2648160"/>
              <a:ext cx="76212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161.38</a:t>
              </a:r>
              <a:endParaRPr b="0" lang="en-US" sz="1200" strike="noStrike" u="none">
                <a:solidFill>
                  <a:srgbClr val="000000"/>
                </a:solidFill>
                <a:effectLst/>
                <a:uFillTx/>
                <a:latin typeface="Times New Roman"/>
              </a:endParaRPr>
            </a:p>
          </p:txBody>
        </p:sp>
        <p:sp>
          <p:nvSpPr>
            <p:cNvPr id="554" name=""/>
            <p:cNvSpPr/>
            <p:nvPr/>
          </p:nvSpPr>
          <p:spPr>
            <a:xfrm>
              <a:off x="7224840" y="2305440"/>
              <a:ext cx="76212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176.78</a:t>
              </a:r>
              <a:endParaRPr b="0" lang="en-US" sz="12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B0D1CE8C-6769-4BB1-938F-EE6446BAA236}"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5" name=""/>
          <p:cNvSpPr/>
          <p:nvPr/>
        </p:nvSpPr>
        <p:spPr>
          <a:xfrm>
            <a:off x="658440" y="1601640"/>
            <a:ext cx="4327920" cy="468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YEARLY EVOLUTION OF CAPACITY INSTALLED BY CFE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Thousands of Megawatts</a:t>
            </a:r>
            <a:endParaRPr b="0" lang="en-US" sz="1200" strike="noStrike" u="none">
              <a:solidFill>
                <a:srgbClr val="000000"/>
              </a:solidFill>
              <a:effectLst/>
              <a:uFillTx/>
              <a:latin typeface="Times New Roman"/>
            </a:endParaRPr>
          </a:p>
        </p:txBody>
      </p:sp>
      <p:sp>
        <p:nvSpPr>
          <p:cNvPr id="556" name=""/>
          <p:cNvSpPr/>
          <p:nvPr/>
        </p:nvSpPr>
        <p:spPr>
          <a:xfrm>
            <a:off x="596880" y="7139160"/>
            <a:ext cx="171144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Source:  CRE with CFE’s data</a:t>
            </a:r>
            <a:endParaRPr b="0" lang="en-US" sz="900" strike="noStrike" u="none">
              <a:solidFill>
                <a:srgbClr val="000000"/>
              </a:solidFill>
              <a:effectLst/>
              <a:uFillTx/>
              <a:latin typeface="Times New Roman"/>
            </a:endParaRPr>
          </a:p>
        </p:txBody>
      </p:sp>
      <p:graphicFrame>
        <p:nvGraphicFramePr>
          <p:cNvPr id="557" name=""/>
          <p:cNvGraphicFramePr/>
          <p:nvPr/>
        </p:nvGraphicFramePr>
        <p:xfrm>
          <a:off x="722160" y="2336760"/>
          <a:ext cx="8082000" cy="4156200"/>
        </p:xfrm>
        <a:graphic>
          <a:graphicData uri="http://schemas.openxmlformats.org/presentationml/2006/ole">
            <p:oleObj r:id="rId1" spid="">
              <p:embed/>
              <p:pic>
                <p:nvPicPr>
                  <p:cNvPr id="558" name="" descr=""/>
                  <p:cNvPicPr/>
                  <p:nvPr/>
                </p:nvPicPr>
                <p:blipFill>
                  <a:blip r:embed="rId2"/>
                  <a:stretch/>
                </p:blipFill>
                <p:spPr>
                  <a:xfrm>
                    <a:off x="722160" y="2336760"/>
                    <a:ext cx="8082000" cy="4156200"/>
                  </a:xfrm>
                  <a:prstGeom prst="rect">
                    <a:avLst/>
                  </a:prstGeom>
                  <a:noFill/>
                  <a:ln w="0">
                    <a:noFill/>
                  </a:ln>
                </p:spPr>
              </p:pic>
            </p:oleObj>
          </a:graphicData>
        </a:graphic>
      </p:graphicFrame>
      <p:sp>
        <p:nvSpPr>
          <p:cNvPr id="559" name=""/>
          <p:cNvSpPr/>
          <p:nvPr/>
        </p:nvSpPr>
        <p:spPr>
          <a:xfrm>
            <a:off x="8510760" y="1595520"/>
            <a:ext cx="995040" cy="412200"/>
          </a:xfrm>
          <a:prstGeom prst="rect">
            <a:avLst/>
          </a:prstGeom>
          <a:solidFill>
            <a:srgbClr val="ffffff"/>
          </a:solidFill>
          <a:ln w="0">
            <a:noFill/>
          </a:ln>
        </p:spPr>
        <p:style>
          <a:lnRef idx="0"/>
          <a:fillRef idx="0"/>
          <a:effectRef idx="0"/>
          <a:fontRef idx="minor"/>
        </p:style>
        <p:txBody>
          <a:bodyPr lIns="0" rIns="0" tIns="0" bIns="0" anchor="t">
            <a:spAutoFit/>
          </a:bodyPr>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Installed power</a:t>
            </a:r>
            <a:endParaRPr b="0" lang="en-US" sz="1000" strike="noStrike" u="none">
              <a:solidFill>
                <a:srgbClr val="000000"/>
              </a:solidFill>
              <a:effectLst/>
              <a:uFillTx/>
              <a:latin typeface="Times New Roman"/>
            </a:endParaRPr>
          </a:p>
          <a:p>
            <a:pPr>
              <a:lnSpc>
                <a:spcPct val="135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Yearly increase</a:t>
            </a:r>
            <a:endParaRPr b="0" lang="en-US" sz="1000" strike="noStrike" u="none">
              <a:solidFill>
                <a:srgbClr val="000000"/>
              </a:solidFill>
              <a:effectLst/>
              <a:uFillTx/>
              <a:latin typeface="Times New Roman"/>
            </a:endParaRPr>
          </a:p>
        </p:txBody>
      </p:sp>
      <p:sp>
        <p:nvSpPr>
          <p:cNvPr id="560" name=""/>
          <p:cNvSpPr/>
          <p:nvPr/>
        </p:nvSpPr>
        <p:spPr>
          <a:xfrm>
            <a:off x="8058240" y="1666800"/>
            <a:ext cx="276120" cy="181080"/>
          </a:xfrm>
          <a:prstGeom prst="rect">
            <a:avLst/>
          </a:prstGeom>
          <a:solidFill>
            <a:srgbClr val="0066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flipH="1">
            <a:off x="7991280" y="1952640"/>
            <a:ext cx="409320" cy="0"/>
          </a:xfrm>
          <a:prstGeom prst="line">
            <a:avLst/>
          </a:prstGeom>
          <a:ln w="2844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2" name=""/>
          <p:cNvSpPr/>
          <p:nvPr/>
        </p:nvSpPr>
        <p:spPr>
          <a:xfrm>
            <a:off x="8574120" y="246744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3" name=""/>
          <p:cNvSpPr/>
          <p:nvPr/>
        </p:nvSpPr>
        <p:spPr>
          <a:xfrm>
            <a:off x="8574120" y="313416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4" name=""/>
          <p:cNvSpPr/>
          <p:nvPr/>
        </p:nvSpPr>
        <p:spPr>
          <a:xfrm>
            <a:off x="8574120" y="346752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5" name=""/>
          <p:cNvSpPr/>
          <p:nvPr/>
        </p:nvSpPr>
        <p:spPr>
          <a:xfrm>
            <a:off x="8574120" y="380268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6" name=""/>
          <p:cNvSpPr/>
          <p:nvPr/>
        </p:nvSpPr>
        <p:spPr>
          <a:xfrm>
            <a:off x="8574120" y="413604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7" name=""/>
          <p:cNvSpPr/>
          <p:nvPr/>
        </p:nvSpPr>
        <p:spPr>
          <a:xfrm>
            <a:off x="8574120" y="446940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8" name=""/>
          <p:cNvSpPr/>
          <p:nvPr/>
        </p:nvSpPr>
        <p:spPr>
          <a:xfrm>
            <a:off x="8574120" y="480420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69" name=""/>
          <p:cNvSpPr/>
          <p:nvPr/>
        </p:nvSpPr>
        <p:spPr>
          <a:xfrm>
            <a:off x="8574120" y="513756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70" name=""/>
          <p:cNvSpPr/>
          <p:nvPr/>
        </p:nvSpPr>
        <p:spPr>
          <a:xfrm>
            <a:off x="8574120" y="547092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71" name=""/>
          <p:cNvSpPr/>
          <p:nvPr/>
        </p:nvSpPr>
        <p:spPr>
          <a:xfrm>
            <a:off x="8574120" y="280080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572" name=""/>
          <p:cNvSpPr/>
          <p:nvPr/>
        </p:nvSpPr>
        <p:spPr>
          <a:xfrm>
            <a:off x="8574120" y="5806080"/>
            <a:ext cx="316080" cy="2768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2CCC4BC-81AC-485D-A782-10BFFBC9F97D}"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3" name=""/>
          <p:cNvSpPr/>
          <p:nvPr/>
        </p:nvSpPr>
        <p:spPr>
          <a:xfrm>
            <a:off x="677880" y="604800"/>
            <a:ext cx="6399360" cy="457200"/>
          </a:xfrm>
          <a:prstGeom prst="rect">
            <a:avLst/>
          </a:prstGeom>
          <a:noFill/>
          <a:ln w="0">
            <a:noFill/>
          </a:ln>
        </p:spPr>
        <p:style>
          <a:lnRef idx="0"/>
          <a:fillRef idx="0"/>
          <a:effectRef idx="0"/>
          <a:fontRef idx="minor"/>
        </p:style>
        <p:txBody>
          <a:bodyPr lIns="91800" rIns="91800" tIns="46080" bIns="46080" anchor="t">
            <a:noAutofit/>
          </a:bodyPr>
          <a:p>
            <a:pPr>
              <a:tabLst>
                <a:tab algn="l" pos="0"/>
                <a:tab algn="l" pos="520560"/>
                <a:tab algn="l" pos="824040"/>
                <a:tab algn="l" pos="1647720"/>
                <a:tab algn="l" pos="2471760"/>
                <a:tab algn="l" pos="3295800"/>
                <a:tab algn="l" pos="4119480"/>
                <a:tab algn="l" pos="4943520"/>
                <a:tab algn="l" pos="5767560"/>
                <a:tab algn="l" pos="6591240"/>
                <a:tab algn="l" pos="7415280"/>
                <a:tab algn="l" pos="8238960"/>
                <a:tab algn="l" pos="9063000"/>
                <a:tab algn="l" pos="9887040"/>
                <a:tab algn="l" pos="10710720"/>
              </a:tabLst>
            </a:pPr>
            <a:r>
              <a:rPr b="0" lang="es-MX" sz="1200" strike="noStrike" u="none">
                <a:solidFill>
                  <a:srgbClr val="000000"/>
                </a:solidFill>
                <a:effectLst/>
                <a:uFillTx/>
                <a:latin typeface="Times New Roman"/>
              </a:rPr>
              <a:t>Capacity will have to be increased almost 60% within the next 9 years, to be able to satisfy the demand, asuming a GNP yearly growth of between 4 and 5%.</a:t>
            </a:r>
            <a:endParaRPr b="0" lang="en-US" sz="1200" strike="noStrike" u="none">
              <a:solidFill>
                <a:srgbClr val="000000"/>
              </a:solidFill>
              <a:effectLst/>
              <a:uFillTx/>
              <a:latin typeface="Times New Roman"/>
            </a:endParaRPr>
          </a:p>
        </p:txBody>
      </p:sp>
      <p:sp>
        <p:nvSpPr>
          <p:cNvPr id="574" name=""/>
          <p:cNvSpPr/>
          <p:nvPr/>
        </p:nvSpPr>
        <p:spPr>
          <a:xfrm>
            <a:off x="677880" y="1336680"/>
            <a:ext cx="5987520" cy="468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MX" sz="1200" strike="noStrike" u="none">
                <a:solidFill>
                  <a:srgbClr val="000000"/>
                </a:solidFill>
                <a:effectLst/>
                <a:uFillTx/>
                <a:latin typeface="Arial"/>
              </a:rPr>
              <a:t>FUTURE EXPANSION OF ELECTRIC INFRASTRUCTURE – OFFICIAL SCENARIO</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1200" strike="noStrike" u="none">
                <a:solidFill>
                  <a:srgbClr val="000000"/>
                </a:solidFill>
                <a:effectLst/>
                <a:uFillTx/>
                <a:latin typeface="Arial"/>
              </a:rPr>
              <a:t>Megawatts 1999-2008</a:t>
            </a:r>
            <a:endParaRPr b="0" lang="en-US" sz="1200" strike="noStrike" u="none">
              <a:solidFill>
                <a:srgbClr val="000000"/>
              </a:solidFill>
              <a:effectLst/>
              <a:uFillTx/>
              <a:latin typeface="Times New Roman"/>
            </a:endParaRPr>
          </a:p>
        </p:txBody>
      </p:sp>
      <p:sp>
        <p:nvSpPr>
          <p:cNvPr id="575" name=""/>
          <p:cNvSpPr/>
          <p:nvPr/>
        </p:nvSpPr>
        <p:spPr>
          <a:xfrm>
            <a:off x="7566120" y="3776760"/>
            <a:ext cx="1844640" cy="2012040"/>
          </a:xfrm>
          <a:prstGeom prst="rect">
            <a:avLst/>
          </a:prstGeom>
          <a:noFill/>
          <a:ln w="0">
            <a:noFill/>
          </a:ln>
        </p:spPr>
        <p:style>
          <a:lnRef idx="0"/>
          <a:fillRef idx="0"/>
          <a:effectRef idx="0"/>
          <a:fontRef idx="minor"/>
        </p:style>
        <p:txBody>
          <a:bodyPr lIns="0" rIns="0" tIns="0" bIns="0" anchor="t">
            <a:spAutoFit/>
          </a:bodyPr>
          <a:p>
            <a:pPr marL="171360" indent="-171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The country’s economic growth by 1999 was of 3.7% in terms of GNP</a:t>
            </a:r>
            <a:endParaRPr b="0" lang="en-US" sz="1200" strike="noStrike" u="none">
              <a:solidFill>
                <a:srgbClr val="000000"/>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The population growth rate in Mexico is approximately 1.6%/yr</a:t>
            </a:r>
            <a:endParaRPr b="0" lang="en-US" sz="12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1360" indent="-171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5% of the population still lacks the service of electric energy</a:t>
            </a:r>
            <a:endParaRPr b="0" lang="en-US" sz="1200" strike="noStrike" u="none">
              <a:solidFill>
                <a:srgbClr val="000000"/>
              </a:solidFill>
              <a:effectLst/>
              <a:uFillTx/>
              <a:latin typeface="Times New Roman"/>
            </a:endParaRPr>
          </a:p>
        </p:txBody>
      </p:sp>
      <p:sp>
        <p:nvSpPr>
          <p:cNvPr id="576" name=""/>
          <p:cNvSpPr/>
          <p:nvPr/>
        </p:nvSpPr>
        <p:spPr>
          <a:xfrm>
            <a:off x="7527960" y="3336840"/>
            <a:ext cx="19368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MX" sz="1200" strike="noStrike" u="none">
                <a:solidFill>
                  <a:srgbClr val="000000"/>
                </a:solidFill>
                <a:effectLst/>
                <a:uFillTx/>
                <a:latin typeface="Arial"/>
              </a:rPr>
              <a:t>Factors which impact the increase of the demand</a:t>
            </a:r>
            <a:endParaRPr b="0" lang="en-US" sz="1200" strike="noStrike" u="none">
              <a:solidFill>
                <a:srgbClr val="000000"/>
              </a:solidFill>
              <a:effectLst/>
              <a:uFillTx/>
              <a:latin typeface="Times New Roman"/>
            </a:endParaRPr>
          </a:p>
        </p:txBody>
      </p:sp>
      <p:sp>
        <p:nvSpPr>
          <p:cNvPr id="577" name=""/>
          <p:cNvSpPr/>
          <p:nvPr/>
        </p:nvSpPr>
        <p:spPr>
          <a:xfrm>
            <a:off x="7551720" y="3743280"/>
            <a:ext cx="18669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8" name=""/>
          <p:cNvSpPr/>
          <p:nvPr/>
        </p:nvSpPr>
        <p:spPr>
          <a:xfrm>
            <a:off x="722880" y="6242040"/>
            <a:ext cx="839160" cy="549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 by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December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579" name=""/>
          <p:cNvSpPr/>
          <p:nvPr/>
        </p:nvSpPr>
        <p:spPr>
          <a:xfrm>
            <a:off x="6056280" y="2817720"/>
            <a:ext cx="512640" cy="1179720"/>
          </a:xfrm>
          <a:custGeom>
            <a:avLst/>
            <a:gdLst/>
            <a:ahLst/>
            <a:rect l="l" t="t" r="r" b="b"/>
            <a:pathLst>
              <a:path w="163" h="400">
                <a:moveTo>
                  <a:pt x="0" y="0"/>
                </a:moveTo>
                <a:lnTo>
                  <a:pt x="162" y="0"/>
                </a:lnTo>
                <a:lnTo>
                  <a:pt x="162" y="399"/>
                </a:lnTo>
                <a:lnTo>
                  <a:pt x="0" y="399"/>
                </a:lnTo>
                <a:lnTo>
                  <a:pt x="0" y="0"/>
                </a:lnTo>
              </a:path>
            </a:pathLst>
          </a:custGeom>
          <a:solidFill>
            <a:srgbClr val="0000d6"/>
          </a:solidFill>
          <a:ln cap="rnd" w="12600">
            <a:solidFill>
              <a:srgbClr val="000000"/>
            </a:solidFill>
            <a:round/>
          </a:ln>
        </p:spPr>
        <p:style>
          <a:lnRef idx="0"/>
          <a:fillRef idx="0"/>
          <a:effectRef idx="0"/>
          <a:fontRef idx="minor"/>
        </p:style>
        <p:txBody>
          <a:bodyPr lIns="800280" rIns="800280" tIns="399960" bIns="399960" anchor="t">
            <a:spAutoFit/>
          </a:bodyPr>
          <a:p>
            <a:endParaRPr b="0" lang="en-US" sz="2400" strike="noStrike" u="none">
              <a:solidFill>
                <a:srgbClr val="000000"/>
              </a:solidFill>
              <a:effectLst/>
              <a:uFillTx/>
              <a:latin typeface="Times New Roman"/>
            </a:endParaRPr>
          </a:p>
        </p:txBody>
      </p:sp>
      <p:sp>
        <p:nvSpPr>
          <p:cNvPr id="580" name=""/>
          <p:cNvSpPr/>
          <p:nvPr/>
        </p:nvSpPr>
        <p:spPr>
          <a:xfrm>
            <a:off x="749160" y="4000680"/>
            <a:ext cx="519120" cy="2219040"/>
          </a:xfrm>
          <a:custGeom>
            <a:avLst/>
            <a:gdLst/>
            <a:ahLst/>
            <a:rect l="l" t="t" r="r" b="b"/>
            <a:pathLst>
              <a:path w="164" h="717">
                <a:moveTo>
                  <a:pt x="0" y="0"/>
                </a:moveTo>
                <a:lnTo>
                  <a:pt x="163" y="0"/>
                </a:lnTo>
                <a:lnTo>
                  <a:pt x="163" y="716"/>
                </a:lnTo>
                <a:lnTo>
                  <a:pt x="0" y="716"/>
                </a:lnTo>
                <a:lnTo>
                  <a:pt x="0" y="0"/>
                </a:lnTo>
              </a:path>
            </a:pathLst>
          </a:custGeom>
          <a:solidFill>
            <a:srgbClr val="0000d6"/>
          </a:solidFill>
          <a:ln cap="rnd" w="12600">
            <a:solidFill>
              <a:srgbClr val="000000"/>
            </a:solidFill>
            <a:round/>
          </a:ln>
        </p:spPr>
        <p:style>
          <a:lnRef idx="0"/>
          <a:fillRef idx="0"/>
          <a:effectRef idx="0"/>
          <a:fontRef idx="minor"/>
        </p:style>
        <p:txBody>
          <a:bodyPr lIns="800280" rIns="800280" tIns="399960" bIns="399960" anchor="t">
            <a:spAutoFit/>
          </a:bodyPr>
          <a:p>
            <a:endParaRPr b="0" lang="en-US" sz="2400" strike="noStrike" u="none">
              <a:solidFill>
                <a:srgbClr val="000000"/>
              </a:solidFill>
              <a:effectLst/>
              <a:uFillTx/>
              <a:latin typeface="Times New Roman"/>
            </a:endParaRPr>
          </a:p>
        </p:txBody>
      </p:sp>
      <p:sp>
        <p:nvSpPr>
          <p:cNvPr id="581" name=""/>
          <p:cNvSpPr/>
          <p:nvPr/>
        </p:nvSpPr>
        <p:spPr>
          <a:xfrm>
            <a:off x="1581120" y="3672000"/>
            <a:ext cx="514440" cy="328680"/>
          </a:xfrm>
          <a:custGeom>
            <a:avLst/>
            <a:gdLst/>
            <a:ahLst/>
            <a:rect l="l" t="t" r="r" b="b"/>
            <a:pathLst>
              <a:path w="163" h="102">
                <a:moveTo>
                  <a:pt x="0" y="0"/>
                </a:moveTo>
                <a:lnTo>
                  <a:pt x="162" y="0"/>
                </a:lnTo>
                <a:lnTo>
                  <a:pt x="162" y="101"/>
                </a:lnTo>
                <a:lnTo>
                  <a:pt x="0" y="101"/>
                </a:lnTo>
                <a:lnTo>
                  <a:pt x="0" y="0"/>
                </a:lnTo>
              </a:path>
            </a:pathLst>
          </a:custGeom>
          <a:solidFill>
            <a:srgbClr val="0000d6"/>
          </a:solidFill>
          <a:ln cap="rnd" w="12600">
            <a:solidFill>
              <a:srgbClr val="000000"/>
            </a:solidFill>
            <a:round/>
          </a:ln>
        </p:spPr>
        <p:style>
          <a:lnRef idx="0"/>
          <a:fillRef idx="0"/>
          <a:effectRef idx="0"/>
          <a:fontRef idx="minor"/>
        </p:style>
        <p:txBody>
          <a:bodyPr lIns="800280" rIns="800280" tIns="-71280" bIns="-71280" anchor="t">
            <a:spAutoFit/>
          </a:bodyPr>
          <a:p>
            <a:endParaRPr b="0" lang="en-US" sz="2400" strike="noStrike" u="none">
              <a:solidFill>
                <a:srgbClr val="000000"/>
              </a:solidFill>
              <a:effectLst/>
              <a:uFillTx/>
              <a:latin typeface="Times New Roman"/>
            </a:endParaRPr>
          </a:p>
        </p:txBody>
      </p:sp>
      <p:sp>
        <p:nvSpPr>
          <p:cNvPr id="582" name=""/>
          <p:cNvSpPr/>
          <p:nvPr/>
        </p:nvSpPr>
        <p:spPr>
          <a:xfrm>
            <a:off x="2371680" y="2709720"/>
            <a:ext cx="514440" cy="962280"/>
          </a:xfrm>
          <a:custGeom>
            <a:avLst/>
            <a:gdLst/>
            <a:ahLst/>
            <a:rect l="l" t="t" r="r" b="b"/>
            <a:pathLst>
              <a:path w="163" h="307">
                <a:moveTo>
                  <a:pt x="0" y="0"/>
                </a:moveTo>
                <a:lnTo>
                  <a:pt x="162" y="0"/>
                </a:lnTo>
                <a:lnTo>
                  <a:pt x="162" y="306"/>
                </a:lnTo>
                <a:lnTo>
                  <a:pt x="0" y="306"/>
                </a:lnTo>
                <a:lnTo>
                  <a:pt x="0" y="0"/>
                </a:lnTo>
              </a:path>
            </a:pathLst>
          </a:custGeom>
          <a:solidFill>
            <a:srgbClr val="0000d6"/>
          </a:solidFill>
          <a:ln cap="rnd" w="12600">
            <a:solidFill>
              <a:srgbClr val="000000"/>
            </a:solidFill>
            <a:round/>
          </a:ln>
        </p:spPr>
        <p:style>
          <a:lnRef idx="0"/>
          <a:fillRef idx="0"/>
          <a:effectRef idx="0"/>
          <a:fontRef idx="minor"/>
        </p:style>
        <p:txBody>
          <a:bodyPr wrap="none" lIns="800280" rIns="800280" tIns="399960" bIns="399960" anchor="t">
            <a:spAutoFit/>
          </a:bodyPr>
          <a:p>
            <a:endParaRPr b="0" lang="en-US" sz="2400" strike="noStrike" u="none">
              <a:solidFill>
                <a:srgbClr val="000000"/>
              </a:solidFill>
              <a:effectLst/>
              <a:uFillTx/>
              <a:latin typeface="Times New Roman"/>
            </a:endParaRPr>
          </a:p>
        </p:txBody>
      </p:sp>
      <p:sp>
        <p:nvSpPr>
          <p:cNvPr id="583" name=""/>
          <p:cNvSpPr/>
          <p:nvPr/>
        </p:nvSpPr>
        <p:spPr>
          <a:xfrm>
            <a:off x="3373560" y="2708280"/>
            <a:ext cx="512640" cy="1295280"/>
          </a:xfrm>
          <a:custGeom>
            <a:avLst/>
            <a:gdLst/>
            <a:ahLst/>
            <a:rect l="l" t="t" r="r" b="b"/>
            <a:pathLst>
              <a:path w="163" h="400">
                <a:moveTo>
                  <a:pt x="0" y="0"/>
                </a:moveTo>
                <a:lnTo>
                  <a:pt x="162" y="0"/>
                </a:lnTo>
                <a:lnTo>
                  <a:pt x="162" y="399"/>
                </a:lnTo>
                <a:lnTo>
                  <a:pt x="0" y="399"/>
                </a:lnTo>
                <a:lnTo>
                  <a:pt x="0" y="0"/>
                </a:lnTo>
              </a:path>
            </a:pathLst>
          </a:custGeom>
          <a:solidFill>
            <a:srgbClr val="ff9900"/>
          </a:solidFill>
          <a:ln cap="rnd" w="12600">
            <a:solidFill>
              <a:srgbClr val="000000"/>
            </a:solidFill>
            <a:round/>
          </a:ln>
        </p:spPr>
        <p:style>
          <a:lnRef idx="0"/>
          <a:fillRef idx="0"/>
          <a:effectRef idx="0"/>
          <a:fontRef idx="minor"/>
        </p:style>
        <p:txBody>
          <a:bodyPr lIns="800280" rIns="800280" tIns="399960" bIns="399960" anchor="t">
            <a:spAutoFit/>
          </a:bodyPr>
          <a:p>
            <a:endParaRPr b="0" lang="en-US" sz="2400" strike="noStrike" u="none">
              <a:solidFill>
                <a:srgbClr val="000000"/>
              </a:solidFill>
              <a:effectLst/>
              <a:uFillTx/>
              <a:latin typeface="Times New Roman"/>
            </a:endParaRPr>
          </a:p>
        </p:txBody>
      </p:sp>
      <p:sp>
        <p:nvSpPr>
          <p:cNvPr id="584" name=""/>
          <p:cNvSpPr/>
          <p:nvPr/>
        </p:nvSpPr>
        <p:spPr>
          <a:xfrm>
            <a:off x="4235400" y="2709720"/>
            <a:ext cx="512640" cy="117720"/>
          </a:xfrm>
          <a:custGeom>
            <a:avLst/>
            <a:gdLst/>
            <a:ahLst/>
            <a:rect l="l" t="t" r="r" b="b"/>
            <a:pathLst>
              <a:path w="162" h="37">
                <a:moveTo>
                  <a:pt x="0" y="0"/>
                </a:moveTo>
                <a:lnTo>
                  <a:pt x="161" y="0"/>
                </a:lnTo>
                <a:lnTo>
                  <a:pt x="161" y="36"/>
                </a:lnTo>
                <a:lnTo>
                  <a:pt x="0" y="36"/>
                </a:lnTo>
                <a:lnTo>
                  <a:pt x="0" y="0"/>
                </a:lnTo>
              </a:path>
            </a:pathLst>
          </a:custGeom>
          <a:solidFill>
            <a:srgbClr val="1ab21a"/>
          </a:solidFill>
          <a:ln cap="rnd" w="12600">
            <a:solidFill>
              <a:srgbClr val="000000"/>
            </a:solidFill>
            <a:round/>
          </a:ln>
        </p:spPr>
        <p:style>
          <a:lnRef idx="0"/>
          <a:fillRef idx="0"/>
          <a:effectRef idx="0"/>
          <a:fontRef idx="minor"/>
        </p:style>
        <p:txBody>
          <a:bodyPr wrap="none" lIns="800280" rIns="800280" tIns="-282240" bIns="-282240" anchor="t">
            <a:spAutoFit/>
          </a:bodyPr>
          <a:p>
            <a:endParaRPr b="0" lang="en-US" sz="2400" strike="noStrike" u="none">
              <a:solidFill>
                <a:srgbClr val="000000"/>
              </a:solidFill>
              <a:effectLst/>
              <a:uFillTx/>
              <a:latin typeface="Times New Roman"/>
            </a:endParaRPr>
          </a:p>
        </p:txBody>
      </p:sp>
      <p:sp>
        <p:nvSpPr>
          <p:cNvPr id="585" name=""/>
          <p:cNvSpPr/>
          <p:nvPr/>
        </p:nvSpPr>
        <p:spPr>
          <a:xfrm>
            <a:off x="5168880" y="2822400"/>
            <a:ext cx="512640" cy="3399120"/>
          </a:xfrm>
          <a:custGeom>
            <a:avLst/>
            <a:gdLst/>
            <a:ahLst/>
            <a:rect l="l" t="t" r="r" b="b"/>
            <a:pathLst>
              <a:path w="162" h="1082">
                <a:moveTo>
                  <a:pt x="0" y="0"/>
                </a:moveTo>
                <a:lnTo>
                  <a:pt x="161" y="0"/>
                </a:lnTo>
                <a:lnTo>
                  <a:pt x="161" y="1081"/>
                </a:lnTo>
                <a:lnTo>
                  <a:pt x="0" y="1081"/>
                </a:lnTo>
                <a:lnTo>
                  <a:pt x="0" y="0"/>
                </a:lnTo>
              </a:path>
            </a:pathLst>
          </a:custGeom>
          <a:solidFill>
            <a:srgbClr val="ff9900"/>
          </a:solidFill>
          <a:ln cap="rnd" w="12600">
            <a:solidFill>
              <a:srgbClr val="000000"/>
            </a:solidFill>
            <a:round/>
          </a:ln>
        </p:spPr>
        <p:style>
          <a:lnRef idx="0"/>
          <a:fillRef idx="0"/>
          <a:effectRef idx="0"/>
          <a:fontRef idx="minor"/>
        </p:style>
        <p:txBody>
          <a:bodyPr lIns="800280" rIns="800280" tIns="399960" bIns="399960" anchor="t">
            <a:spAutoFit/>
          </a:bodyPr>
          <a:p>
            <a:endParaRPr b="0" lang="en-US" sz="2400" strike="noStrike" u="none">
              <a:solidFill>
                <a:srgbClr val="000000"/>
              </a:solidFill>
              <a:effectLst/>
              <a:uFillTx/>
              <a:latin typeface="Times New Roman"/>
            </a:endParaRPr>
          </a:p>
        </p:txBody>
      </p:sp>
      <p:sp>
        <p:nvSpPr>
          <p:cNvPr id="586" name=""/>
          <p:cNvSpPr/>
          <p:nvPr/>
        </p:nvSpPr>
        <p:spPr>
          <a:xfrm>
            <a:off x="746280" y="6229440"/>
            <a:ext cx="112680" cy="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587" name=""/>
          <p:cNvSpPr/>
          <p:nvPr/>
        </p:nvSpPr>
        <p:spPr>
          <a:xfrm>
            <a:off x="725400" y="6219720"/>
            <a:ext cx="5899320" cy="0"/>
          </a:xfrm>
          <a:prstGeom prst="line">
            <a:avLst/>
          </a:prstGeom>
          <a:ln w="2844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588" name=""/>
          <p:cNvSpPr/>
          <p:nvPr/>
        </p:nvSpPr>
        <p:spPr>
          <a:xfrm>
            <a:off x="943920" y="3384720"/>
            <a:ext cx="1788840" cy="886680"/>
          </a:xfrm>
          <a:prstGeom prst="rect">
            <a:avLst/>
          </a:prstGeom>
          <a:noFill/>
          <a:ln w="0">
            <a:noFill/>
          </a:ln>
        </p:spPr>
        <p:style>
          <a:lnRef idx="0"/>
          <a:fillRef idx="0"/>
          <a:effectRef idx="0"/>
          <a:fontRef idx="minor"/>
        </p:style>
        <p:txBody>
          <a:bodyPr wrap="none" lIns="718560" rIns="718560" tIns="359280" bIns="35928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100" strike="noStrike" u="none">
                <a:solidFill>
                  <a:srgbClr val="ffff00"/>
                </a:solidFill>
                <a:effectLst/>
                <a:uFillTx/>
                <a:latin typeface="Arial"/>
              </a:rPr>
              <a:t>6,444</a:t>
            </a:r>
            <a:endParaRPr b="0" lang="en-US" sz="1100" strike="noStrike" u="none">
              <a:solidFill>
                <a:srgbClr val="000000"/>
              </a:solidFill>
              <a:effectLst/>
              <a:uFillTx/>
              <a:latin typeface="Times New Roman"/>
            </a:endParaRPr>
          </a:p>
        </p:txBody>
      </p:sp>
      <p:sp>
        <p:nvSpPr>
          <p:cNvPr id="589" name=""/>
          <p:cNvSpPr/>
          <p:nvPr/>
        </p:nvSpPr>
        <p:spPr>
          <a:xfrm>
            <a:off x="1682280" y="2776680"/>
            <a:ext cx="1866600" cy="886680"/>
          </a:xfrm>
          <a:prstGeom prst="rect">
            <a:avLst/>
          </a:prstGeom>
          <a:noFill/>
          <a:ln w="0">
            <a:noFill/>
          </a:ln>
        </p:spPr>
        <p:style>
          <a:lnRef idx="0"/>
          <a:fillRef idx="0"/>
          <a:effectRef idx="0"/>
          <a:fontRef idx="minor"/>
        </p:style>
        <p:txBody>
          <a:bodyPr wrap="none" lIns="718560" rIns="718560" tIns="359280" bIns="35928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100" strike="noStrike" u="none">
                <a:solidFill>
                  <a:srgbClr val="ffff00"/>
                </a:solidFill>
                <a:effectLst/>
                <a:uFillTx/>
                <a:latin typeface="Arial"/>
              </a:rPr>
              <a:t>15,385</a:t>
            </a:r>
            <a:endParaRPr b="0" lang="en-US" sz="1100" strike="noStrike" u="none">
              <a:solidFill>
                <a:srgbClr val="000000"/>
              </a:solidFill>
              <a:effectLst/>
              <a:uFillTx/>
              <a:latin typeface="Times New Roman"/>
            </a:endParaRPr>
          </a:p>
        </p:txBody>
      </p:sp>
      <p:sp>
        <p:nvSpPr>
          <p:cNvPr id="590" name=""/>
          <p:cNvSpPr/>
          <p:nvPr/>
        </p:nvSpPr>
        <p:spPr>
          <a:xfrm>
            <a:off x="3390840" y="2482920"/>
            <a:ext cx="466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200" strike="noStrike" u="none">
                <a:solidFill>
                  <a:srgbClr val="000000"/>
                </a:solidFill>
                <a:effectLst/>
                <a:uFillTx/>
                <a:latin typeface="Arial"/>
              </a:rPr>
              <a:t>22,248</a:t>
            </a:r>
            <a:endParaRPr b="0" lang="en-US" sz="1200" strike="noStrike" u="none">
              <a:solidFill>
                <a:srgbClr val="000000"/>
              </a:solidFill>
              <a:effectLst/>
              <a:uFillTx/>
              <a:latin typeface="Times New Roman"/>
            </a:endParaRPr>
          </a:p>
        </p:txBody>
      </p:sp>
      <p:sp>
        <p:nvSpPr>
          <p:cNvPr id="591" name=""/>
          <p:cNvSpPr/>
          <p:nvPr/>
        </p:nvSpPr>
        <p:spPr>
          <a:xfrm>
            <a:off x="5186520" y="2606760"/>
            <a:ext cx="466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200" strike="noStrike" u="none">
                <a:solidFill>
                  <a:srgbClr val="000000"/>
                </a:solidFill>
                <a:effectLst/>
                <a:uFillTx/>
                <a:latin typeface="Arial"/>
              </a:rPr>
              <a:t>55,773</a:t>
            </a:r>
            <a:endParaRPr b="0" lang="en-US" sz="1200" strike="noStrike" u="none">
              <a:solidFill>
                <a:srgbClr val="000000"/>
              </a:solidFill>
              <a:effectLst/>
              <a:uFillTx/>
              <a:latin typeface="Times New Roman"/>
            </a:endParaRPr>
          </a:p>
        </p:txBody>
      </p:sp>
      <p:sp>
        <p:nvSpPr>
          <p:cNvPr id="592" name=""/>
          <p:cNvSpPr/>
          <p:nvPr/>
        </p:nvSpPr>
        <p:spPr>
          <a:xfrm>
            <a:off x="1679400" y="6242040"/>
            <a:ext cx="73188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under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construc-</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tion</a:t>
            </a:r>
            <a:endParaRPr b="0" lang="en-US" sz="1200" strike="noStrike" u="none">
              <a:solidFill>
                <a:srgbClr val="000000"/>
              </a:solidFill>
              <a:effectLst/>
              <a:uFillTx/>
              <a:latin typeface="Times New Roman"/>
            </a:endParaRPr>
          </a:p>
        </p:txBody>
      </p:sp>
      <p:sp>
        <p:nvSpPr>
          <p:cNvPr id="593" name=""/>
          <p:cNvSpPr/>
          <p:nvPr/>
        </p:nvSpPr>
        <p:spPr>
          <a:xfrm>
            <a:off x="2504160" y="6242040"/>
            <a:ext cx="653040" cy="549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Required</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additional</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a:t>
            </a:r>
            <a:endParaRPr b="0" lang="en-US" sz="1200" strike="noStrike" u="none">
              <a:solidFill>
                <a:srgbClr val="000000"/>
              </a:solidFill>
              <a:effectLst/>
              <a:uFillTx/>
              <a:latin typeface="Times New Roman"/>
            </a:endParaRPr>
          </a:p>
        </p:txBody>
      </p:sp>
      <p:sp>
        <p:nvSpPr>
          <p:cNvPr id="594" name=""/>
          <p:cNvSpPr/>
          <p:nvPr/>
        </p:nvSpPr>
        <p:spPr>
          <a:xfrm>
            <a:off x="3448800" y="6242040"/>
            <a:ext cx="695520" cy="731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Total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additional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endParaRPr b="0" lang="en-US" sz="1200" strike="noStrike" u="none">
              <a:solidFill>
                <a:srgbClr val="000000"/>
              </a:solidFill>
              <a:effectLst/>
              <a:uFillTx/>
              <a:latin typeface="Times New Roman"/>
            </a:endParaRPr>
          </a:p>
        </p:txBody>
      </p:sp>
      <p:sp>
        <p:nvSpPr>
          <p:cNvPr id="595" name=""/>
          <p:cNvSpPr/>
          <p:nvPr/>
        </p:nvSpPr>
        <p:spPr>
          <a:xfrm>
            <a:off x="4361040" y="6242040"/>
            <a:ext cx="636120" cy="549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to be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removed</a:t>
            </a:r>
            <a:endParaRPr b="0" lang="en-US" sz="1200" strike="noStrike" u="none">
              <a:solidFill>
                <a:srgbClr val="000000"/>
              </a:solidFill>
              <a:effectLst/>
              <a:uFillTx/>
              <a:latin typeface="Times New Roman"/>
            </a:endParaRPr>
          </a:p>
        </p:txBody>
      </p:sp>
      <p:sp>
        <p:nvSpPr>
          <p:cNvPr id="596" name=""/>
          <p:cNvSpPr/>
          <p:nvPr/>
        </p:nvSpPr>
        <p:spPr>
          <a:xfrm>
            <a:off x="5148720" y="6242040"/>
            <a:ext cx="602280" cy="549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Total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by 2008</a:t>
            </a:r>
            <a:endParaRPr b="0" lang="en-US" sz="1200" strike="noStrike" u="none">
              <a:solidFill>
                <a:srgbClr val="000000"/>
              </a:solidFill>
              <a:effectLst/>
              <a:uFillTx/>
              <a:latin typeface="Times New Roman"/>
            </a:endParaRPr>
          </a:p>
        </p:txBody>
      </p:sp>
      <p:sp>
        <p:nvSpPr>
          <p:cNvPr id="597" name=""/>
          <p:cNvSpPr/>
          <p:nvPr/>
        </p:nvSpPr>
        <p:spPr>
          <a:xfrm>
            <a:off x="4278960" y="283068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200" strike="noStrike" u="none">
                <a:solidFill>
                  <a:srgbClr val="000000"/>
                </a:solidFill>
                <a:effectLst/>
                <a:uFillTx/>
                <a:latin typeface="Arial"/>
              </a:rPr>
              <a:t>(1,731)</a:t>
            </a:r>
            <a:endParaRPr b="0" lang="en-US" sz="1200" strike="noStrike" u="none">
              <a:solidFill>
                <a:srgbClr val="000000"/>
              </a:solidFill>
              <a:effectLst/>
              <a:uFillTx/>
              <a:latin typeface="Times New Roman"/>
            </a:endParaRPr>
          </a:p>
        </p:txBody>
      </p:sp>
      <p:sp>
        <p:nvSpPr>
          <p:cNvPr id="598" name=""/>
          <p:cNvSpPr/>
          <p:nvPr/>
        </p:nvSpPr>
        <p:spPr>
          <a:xfrm>
            <a:off x="1209600" y="3997440"/>
            <a:ext cx="44460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9" name=""/>
          <p:cNvSpPr/>
          <p:nvPr/>
        </p:nvSpPr>
        <p:spPr>
          <a:xfrm>
            <a:off x="2017800" y="3670200"/>
            <a:ext cx="47304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0" name=""/>
          <p:cNvSpPr/>
          <p:nvPr/>
        </p:nvSpPr>
        <p:spPr>
          <a:xfrm>
            <a:off x="2060640" y="3997440"/>
            <a:ext cx="148896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1" name=""/>
          <p:cNvSpPr/>
          <p:nvPr/>
        </p:nvSpPr>
        <p:spPr>
          <a:xfrm>
            <a:off x="2755800" y="2711520"/>
            <a:ext cx="86040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2" name=""/>
          <p:cNvSpPr/>
          <p:nvPr/>
        </p:nvSpPr>
        <p:spPr>
          <a:xfrm>
            <a:off x="3605040" y="2711520"/>
            <a:ext cx="86076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3" name=""/>
          <p:cNvSpPr/>
          <p:nvPr/>
        </p:nvSpPr>
        <p:spPr>
          <a:xfrm>
            <a:off x="4713120" y="2824200"/>
            <a:ext cx="86076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4" name=""/>
          <p:cNvSpPr/>
          <p:nvPr/>
        </p:nvSpPr>
        <p:spPr>
          <a:xfrm>
            <a:off x="3879720" y="3995640"/>
            <a:ext cx="228780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5" name=""/>
          <p:cNvSpPr/>
          <p:nvPr/>
        </p:nvSpPr>
        <p:spPr>
          <a:xfrm>
            <a:off x="5533920" y="2817720"/>
            <a:ext cx="860400" cy="0"/>
          </a:xfrm>
          <a:prstGeom prst="line">
            <a:avLst/>
          </a:prstGeom>
          <a:ln w="1260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6" name=""/>
          <p:cNvSpPr/>
          <p:nvPr/>
        </p:nvSpPr>
        <p:spPr>
          <a:xfrm>
            <a:off x="6025320" y="3338640"/>
            <a:ext cx="593640" cy="25020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MX" sz="1100" strike="noStrike" u="none">
                <a:solidFill>
                  <a:srgbClr val="ffff00"/>
                </a:solidFill>
                <a:effectLst/>
                <a:uFillTx/>
                <a:latin typeface="Arial"/>
              </a:rPr>
              <a:t>20,517</a:t>
            </a:r>
            <a:endParaRPr b="0" lang="en-US" sz="1100" strike="noStrike" u="none">
              <a:solidFill>
                <a:srgbClr val="000000"/>
              </a:solidFill>
              <a:effectLst/>
              <a:uFillTx/>
              <a:latin typeface="Times New Roman"/>
            </a:endParaRPr>
          </a:p>
        </p:txBody>
      </p:sp>
      <p:sp>
        <p:nvSpPr>
          <p:cNvPr id="607" name=""/>
          <p:cNvSpPr/>
          <p:nvPr/>
        </p:nvSpPr>
        <p:spPr>
          <a:xfrm>
            <a:off x="5999760" y="6242040"/>
            <a:ext cx="788400" cy="549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Increase in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total </a:t>
            </a:r>
            <a:endParaRPr b="0" lang="en-US" sz="1200" strike="noStrike" u="none">
              <a:solidFill>
                <a:srgbClr val="000000"/>
              </a:solidFill>
              <a:effectLst/>
              <a:uFillTx/>
              <a:latin typeface="Times New Roman"/>
            </a:endParaRPr>
          </a:p>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0" lang="es-MX" sz="1200" strike="noStrike" u="none">
                <a:solidFill>
                  <a:srgbClr val="000000"/>
                </a:solidFill>
                <a:effectLst/>
                <a:uFillTx/>
                <a:latin typeface="Arial"/>
              </a:rPr>
              <a:t>capacity</a:t>
            </a:r>
            <a:endParaRPr b="0" lang="en-US" sz="1200" strike="noStrike" u="none">
              <a:solidFill>
                <a:srgbClr val="000000"/>
              </a:solidFill>
              <a:effectLst/>
              <a:uFillTx/>
              <a:latin typeface="Times New Roman"/>
            </a:endParaRPr>
          </a:p>
        </p:txBody>
      </p:sp>
      <p:sp>
        <p:nvSpPr>
          <p:cNvPr id="608" name=""/>
          <p:cNvSpPr/>
          <p:nvPr/>
        </p:nvSpPr>
        <p:spPr>
          <a:xfrm rot="5400000">
            <a:off x="4970520" y="4530600"/>
            <a:ext cx="4410000" cy="416160"/>
          </a:xfrm>
          <a:prstGeom prst="triangle">
            <a:avLst>
              <a:gd name="adj" fmla="val 50000"/>
            </a:avLst>
          </a:prstGeom>
          <a:gradFill rotWithShape="0">
            <a:gsLst>
              <a:gs pos="0">
                <a:srgbClr val="750000"/>
              </a:gs>
              <a:gs pos="100000">
                <a:srgbClr val="ff0000"/>
              </a:gs>
            </a:gsLst>
            <a:lin ang="10800000"/>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609" name=""/>
          <p:cNvSpPr/>
          <p:nvPr/>
        </p:nvSpPr>
        <p:spPr>
          <a:xfrm>
            <a:off x="797040" y="3776760"/>
            <a:ext cx="466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758880"/>
                <a:tab algn="l" pos="1517760"/>
                <a:tab algn="l" pos="2276640"/>
                <a:tab algn="l" pos="3035160"/>
                <a:tab algn="l" pos="3794040"/>
                <a:tab algn="l" pos="4552920"/>
                <a:tab algn="l" pos="5311800"/>
                <a:tab algn="l" pos="6070680"/>
                <a:tab algn="l" pos="6829560"/>
                <a:tab algn="l" pos="7588080"/>
                <a:tab algn="l" pos="8346960"/>
                <a:tab algn="l" pos="9105840"/>
                <a:tab algn="l" pos="9864720"/>
                <a:tab algn="l" pos="10623600"/>
              </a:tabLst>
            </a:pPr>
            <a:r>
              <a:rPr b="1" lang="es-MX" sz="1200" strike="noStrike" u="none">
                <a:solidFill>
                  <a:srgbClr val="000000"/>
                </a:solidFill>
                <a:effectLst/>
                <a:uFillTx/>
                <a:latin typeface="Arial"/>
              </a:rPr>
              <a:t>35,675</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6F25400-4B2A-40D2-88E1-4AEE5ABA9DD8}"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0" name=""/>
          <p:cNvSpPr/>
          <p:nvPr/>
        </p:nvSpPr>
        <p:spPr>
          <a:xfrm>
            <a:off x="1711440" y="1982880"/>
            <a:ext cx="7796160" cy="5129280"/>
          </a:xfrm>
          <a:custGeom>
            <a:avLst/>
            <a:gdLst/>
            <a:ahLst/>
            <a:rect l="l" t="t" r="r" b="b"/>
            <a:pathLst>
              <a:path w="4911" h="3231">
                <a:moveTo>
                  <a:pt x="964" y="1791"/>
                </a:moveTo>
                <a:lnTo>
                  <a:pt x="982" y="1800"/>
                </a:lnTo>
                <a:lnTo>
                  <a:pt x="959" y="1800"/>
                </a:lnTo>
                <a:lnTo>
                  <a:pt x="948" y="1743"/>
                </a:lnTo>
                <a:lnTo>
                  <a:pt x="948" y="1708"/>
                </a:lnTo>
                <a:lnTo>
                  <a:pt x="913" y="1673"/>
                </a:lnTo>
                <a:lnTo>
                  <a:pt x="878" y="1650"/>
                </a:lnTo>
                <a:lnTo>
                  <a:pt x="855" y="1604"/>
                </a:lnTo>
                <a:lnTo>
                  <a:pt x="809" y="1558"/>
                </a:lnTo>
                <a:lnTo>
                  <a:pt x="716" y="1489"/>
                </a:lnTo>
                <a:lnTo>
                  <a:pt x="705" y="1466"/>
                </a:lnTo>
                <a:lnTo>
                  <a:pt x="682" y="1477"/>
                </a:lnTo>
                <a:lnTo>
                  <a:pt x="636" y="1431"/>
                </a:lnTo>
                <a:lnTo>
                  <a:pt x="636" y="1396"/>
                </a:lnTo>
                <a:lnTo>
                  <a:pt x="624" y="1373"/>
                </a:lnTo>
                <a:lnTo>
                  <a:pt x="647" y="1350"/>
                </a:lnTo>
                <a:lnTo>
                  <a:pt x="647" y="1293"/>
                </a:lnTo>
                <a:lnTo>
                  <a:pt x="647" y="1258"/>
                </a:lnTo>
                <a:lnTo>
                  <a:pt x="636" y="1223"/>
                </a:lnTo>
                <a:lnTo>
                  <a:pt x="624" y="1212"/>
                </a:lnTo>
                <a:lnTo>
                  <a:pt x="601" y="1166"/>
                </a:lnTo>
                <a:lnTo>
                  <a:pt x="589" y="1177"/>
                </a:lnTo>
                <a:lnTo>
                  <a:pt x="497" y="1085"/>
                </a:lnTo>
                <a:lnTo>
                  <a:pt x="485" y="1073"/>
                </a:lnTo>
                <a:lnTo>
                  <a:pt x="508" y="1050"/>
                </a:lnTo>
                <a:lnTo>
                  <a:pt x="497" y="1039"/>
                </a:lnTo>
                <a:lnTo>
                  <a:pt x="462" y="1073"/>
                </a:lnTo>
                <a:lnTo>
                  <a:pt x="439" y="1062"/>
                </a:lnTo>
                <a:lnTo>
                  <a:pt x="428" y="1073"/>
                </a:lnTo>
                <a:lnTo>
                  <a:pt x="393" y="1027"/>
                </a:lnTo>
                <a:lnTo>
                  <a:pt x="370" y="1016"/>
                </a:lnTo>
                <a:lnTo>
                  <a:pt x="358" y="1027"/>
                </a:lnTo>
                <a:lnTo>
                  <a:pt x="324" y="981"/>
                </a:lnTo>
                <a:lnTo>
                  <a:pt x="312" y="992"/>
                </a:lnTo>
                <a:lnTo>
                  <a:pt x="289" y="969"/>
                </a:lnTo>
                <a:lnTo>
                  <a:pt x="289" y="946"/>
                </a:lnTo>
                <a:lnTo>
                  <a:pt x="254" y="912"/>
                </a:lnTo>
                <a:lnTo>
                  <a:pt x="243" y="900"/>
                </a:lnTo>
                <a:lnTo>
                  <a:pt x="220" y="889"/>
                </a:lnTo>
                <a:lnTo>
                  <a:pt x="196" y="854"/>
                </a:lnTo>
                <a:lnTo>
                  <a:pt x="300" y="877"/>
                </a:lnTo>
                <a:lnTo>
                  <a:pt x="324" y="866"/>
                </a:lnTo>
                <a:lnTo>
                  <a:pt x="335" y="889"/>
                </a:lnTo>
                <a:lnTo>
                  <a:pt x="358" y="889"/>
                </a:lnTo>
                <a:lnTo>
                  <a:pt x="358" y="877"/>
                </a:lnTo>
                <a:lnTo>
                  <a:pt x="347" y="877"/>
                </a:lnTo>
                <a:lnTo>
                  <a:pt x="347" y="889"/>
                </a:lnTo>
                <a:lnTo>
                  <a:pt x="324" y="866"/>
                </a:lnTo>
                <a:lnTo>
                  <a:pt x="347" y="842"/>
                </a:lnTo>
                <a:lnTo>
                  <a:pt x="358" y="831"/>
                </a:lnTo>
                <a:lnTo>
                  <a:pt x="358" y="808"/>
                </a:lnTo>
                <a:lnTo>
                  <a:pt x="381" y="762"/>
                </a:lnTo>
                <a:lnTo>
                  <a:pt x="358" y="739"/>
                </a:lnTo>
                <a:lnTo>
                  <a:pt x="347" y="739"/>
                </a:lnTo>
                <a:lnTo>
                  <a:pt x="347" y="727"/>
                </a:lnTo>
                <a:lnTo>
                  <a:pt x="335" y="704"/>
                </a:lnTo>
                <a:lnTo>
                  <a:pt x="300" y="669"/>
                </a:lnTo>
                <a:lnTo>
                  <a:pt x="300" y="658"/>
                </a:lnTo>
                <a:lnTo>
                  <a:pt x="277" y="646"/>
                </a:lnTo>
                <a:lnTo>
                  <a:pt x="254" y="589"/>
                </a:lnTo>
                <a:lnTo>
                  <a:pt x="208" y="565"/>
                </a:lnTo>
                <a:lnTo>
                  <a:pt x="185" y="542"/>
                </a:lnTo>
                <a:lnTo>
                  <a:pt x="139" y="519"/>
                </a:lnTo>
                <a:lnTo>
                  <a:pt x="150" y="496"/>
                </a:lnTo>
                <a:lnTo>
                  <a:pt x="139" y="473"/>
                </a:lnTo>
                <a:lnTo>
                  <a:pt x="127" y="473"/>
                </a:lnTo>
                <a:lnTo>
                  <a:pt x="139" y="462"/>
                </a:lnTo>
                <a:lnTo>
                  <a:pt x="139" y="415"/>
                </a:lnTo>
                <a:lnTo>
                  <a:pt x="116" y="392"/>
                </a:lnTo>
                <a:lnTo>
                  <a:pt x="116" y="415"/>
                </a:lnTo>
                <a:lnTo>
                  <a:pt x="116" y="358"/>
                </a:lnTo>
                <a:lnTo>
                  <a:pt x="116" y="335"/>
                </a:lnTo>
                <a:lnTo>
                  <a:pt x="81" y="300"/>
                </a:lnTo>
                <a:lnTo>
                  <a:pt x="69" y="300"/>
                </a:lnTo>
                <a:lnTo>
                  <a:pt x="81" y="254"/>
                </a:lnTo>
                <a:lnTo>
                  <a:pt x="35" y="185"/>
                </a:lnTo>
                <a:lnTo>
                  <a:pt x="46" y="173"/>
                </a:lnTo>
                <a:lnTo>
                  <a:pt x="35" y="150"/>
                </a:lnTo>
                <a:lnTo>
                  <a:pt x="46" y="150"/>
                </a:lnTo>
                <a:lnTo>
                  <a:pt x="35" y="138"/>
                </a:lnTo>
                <a:lnTo>
                  <a:pt x="35" y="127"/>
                </a:lnTo>
                <a:lnTo>
                  <a:pt x="23" y="115"/>
                </a:lnTo>
                <a:lnTo>
                  <a:pt x="12" y="115"/>
                </a:lnTo>
                <a:lnTo>
                  <a:pt x="12" y="69"/>
                </a:lnTo>
                <a:lnTo>
                  <a:pt x="0" y="46"/>
                </a:lnTo>
                <a:lnTo>
                  <a:pt x="0" y="0"/>
                </a:lnTo>
                <a:lnTo>
                  <a:pt x="127" y="0"/>
                </a:lnTo>
                <a:lnTo>
                  <a:pt x="231" y="12"/>
                </a:lnTo>
                <a:lnTo>
                  <a:pt x="312" y="12"/>
                </a:lnTo>
                <a:lnTo>
                  <a:pt x="358" y="23"/>
                </a:lnTo>
                <a:lnTo>
                  <a:pt x="347" y="58"/>
                </a:lnTo>
                <a:lnTo>
                  <a:pt x="347" y="69"/>
                </a:lnTo>
                <a:lnTo>
                  <a:pt x="358" y="69"/>
                </a:lnTo>
                <a:lnTo>
                  <a:pt x="636" y="196"/>
                </a:lnTo>
                <a:lnTo>
                  <a:pt x="878" y="323"/>
                </a:lnTo>
                <a:lnTo>
                  <a:pt x="994" y="323"/>
                </a:lnTo>
                <a:lnTo>
                  <a:pt x="1121" y="335"/>
                </a:lnTo>
                <a:lnTo>
                  <a:pt x="1248" y="346"/>
                </a:lnTo>
                <a:lnTo>
                  <a:pt x="1283" y="346"/>
                </a:lnTo>
                <a:lnTo>
                  <a:pt x="1352" y="358"/>
                </a:lnTo>
                <a:lnTo>
                  <a:pt x="1352" y="323"/>
                </a:lnTo>
                <a:lnTo>
                  <a:pt x="1364" y="277"/>
                </a:lnTo>
                <a:lnTo>
                  <a:pt x="1549" y="289"/>
                </a:lnTo>
                <a:lnTo>
                  <a:pt x="1618" y="300"/>
                </a:lnTo>
                <a:lnTo>
                  <a:pt x="1676" y="346"/>
                </a:lnTo>
                <a:lnTo>
                  <a:pt x="1745" y="404"/>
                </a:lnTo>
                <a:lnTo>
                  <a:pt x="1872" y="519"/>
                </a:lnTo>
                <a:lnTo>
                  <a:pt x="1872" y="542"/>
                </a:lnTo>
                <a:lnTo>
                  <a:pt x="1895" y="565"/>
                </a:lnTo>
                <a:lnTo>
                  <a:pt x="1895" y="612"/>
                </a:lnTo>
                <a:lnTo>
                  <a:pt x="1918" y="669"/>
                </a:lnTo>
                <a:lnTo>
                  <a:pt x="2011" y="727"/>
                </a:lnTo>
                <a:lnTo>
                  <a:pt x="2034" y="739"/>
                </a:lnTo>
                <a:lnTo>
                  <a:pt x="2092" y="773"/>
                </a:lnTo>
                <a:lnTo>
                  <a:pt x="2103" y="773"/>
                </a:lnTo>
                <a:lnTo>
                  <a:pt x="2126" y="785"/>
                </a:lnTo>
                <a:lnTo>
                  <a:pt x="2138" y="785"/>
                </a:lnTo>
                <a:lnTo>
                  <a:pt x="2184" y="739"/>
                </a:lnTo>
                <a:lnTo>
                  <a:pt x="2184" y="716"/>
                </a:lnTo>
                <a:lnTo>
                  <a:pt x="2196" y="716"/>
                </a:lnTo>
                <a:lnTo>
                  <a:pt x="2196" y="704"/>
                </a:lnTo>
                <a:lnTo>
                  <a:pt x="2219" y="658"/>
                </a:lnTo>
                <a:lnTo>
                  <a:pt x="2265" y="658"/>
                </a:lnTo>
                <a:lnTo>
                  <a:pt x="2265" y="646"/>
                </a:lnTo>
                <a:lnTo>
                  <a:pt x="2288" y="658"/>
                </a:lnTo>
                <a:lnTo>
                  <a:pt x="2346" y="646"/>
                </a:lnTo>
                <a:lnTo>
                  <a:pt x="2357" y="658"/>
                </a:lnTo>
                <a:lnTo>
                  <a:pt x="2415" y="658"/>
                </a:lnTo>
                <a:lnTo>
                  <a:pt x="2450" y="692"/>
                </a:lnTo>
                <a:lnTo>
                  <a:pt x="2542" y="750"/>
                </a:lnTo>
                <a:lnTo>
                  <a:pt x="2612" y="912"/>
                </a:lnTo>
                <a:lnTo>
                  <a:pt x="2658" y="935"/>
                </a:lnTo>
                <a:lnTo>
                  <a:pt x="2693" y="981"/>
                </a:lnTo>
                <a:lnTo>
                  <a:pt x="2704" y="1004"/>
                </a:lnTo>
                <a:lnTo>
                  <a:pt x="2739" y="1027"/>
                </a:lnTo>
                <a:lnTo>
                  <a:pt x="2750" y="1050"/>
                </a:lnTo>
                <a:lnTo>
                  <a:pt x="2739" y="1073"/>
                </a:lnTo>
                <a:lnTo>
                  <a:pt x="2762" y="1096"/>
                </a:lnTo>
                <a:lnTo>
                  <a:pt x="2750" y="1119"/>
                </a:lnTo>
                <a:lnTo>
                  <a:pt x="2808" y="1212"/>
                </a:lnTo>
                <a:lnTo>
                  <a:pt x="2808" y="1235"/>
                </a:lnTo>
                <a:lnTo>
                  <a:pt x="2866" y="1235"/>
                </a:lnTo>
                <a:lnTo>
                  <a:pt x="2866" y="1246"/>
                </a:lnTo>
                <a:lnTo>
                  <a:pt x="2889" y="1258"/>
                </a:lnTo>
                <a:lnTo>
                  <a:pt x="2935" y="1258"/>
                </a:lnTo>
                <a:lnTo>
                  <a:pt x="2947" y="1281"/>
                </a:lnTo>
                <a:lnTo>
                  <a:pt x="3016" y="1281"/>
                </a:lnTo>
                <a:lnTo>
                  <a:pt x="3085" y="1316"/>
                </a:lnTo>
                <a:lnTo>
                  <a:pt x="3097" y="1304"/>
                </a:lnTo>
                <a:lnTo>
                  <a:pt x="3132" y="1304"/>
                </a:lnTo>
                <a:lnTo>
                  <a:pt x="3132" y="1339"/>
                </a:lnTo>
                <a:lnTo>
                  <a:pt x="3097" y="1408"/>
                </a:lnTo>
                <a:lnTo>
                  <a:pt x="3085" y="1500"/>
                </a:lnTo>
                <a:lnTo>
                  <a:pt x="3062" y="1512"/>
                </a:lnTo>
                <a:lnTo>
                  <a:pt x="3062" y="1500"/>
                </a:lnTo>
                <a:lnTo>
                  <a:pt x="3062" y="1466"/>
                </a:lnTo>
                <a:lnTo>
                  <a:pt x="3074" y="1408"/>
                </a:lnTo>
                <a:lnTo>
                  <a:pt x="3085" y="1396"/>
                </a:lnTo>
                <a:lnTo>
                  <a:pt x="3062" y="1385"/>
                </a:lnTo>
                <a:lnTo>
                  <a:pt x="3062" y="1396"/>
                </a:lnTo>
                <a:lnTo>
                  <a:pt x="3062" y="1408"/>
                </a:lnTo>
                <a:lnTo>
                  <a:pt x="3062" y="1419"/>
                </a:lnTo>
                <a:lnTo>
                  <a:pt x="3039" y="1396"/>
                </a:lnTo>
                <a:lnTo>
                  <a:pt x="3028" y="1408"/>
                </a:lnTo>
                <a:lnTo>
                  <a:pt x="3039" y="1443"/>
                </a:lnTo>
                <a:lnTo>
                  <a:pt x="3028" y="1477"/>
                </a:lnTo>
                <a:lnTo>
                  <a:pt x="3039" y="1477"/>
                </a:lnTo>
                <a:lnTo>
                  <a:pt x="3039" y="1489"/>
                </a:lnTo>
                <a:lnTo>
                  <a:pt x="3039" y="1523"/>
                </a:lnTo>
                <a:lnTo>
                  <a:pt x="3039" y="1546"/>
                </a:lnTo>
                <a:lnTo>
                  <a:pt x="3039" y="1604"/>
                </a:lnTo>
                <a:lnTo>
                  <a:pt x="3039" y="1673"/>
                </a:lnTo>
                <a:lnTo>
                  <a:pt x="3039" y="1766"/>
                </a:lnTo>
                <a:lnTo>
                  <a:pt x="3039" y="1823"/>
                </a:lnTo>
                <a:lnTo>
                  <a:pt x="3039" y="1870"/>
                </a:lnTo>
                <a:lnTo>
                  <a:pt x="3039" y="1939"/>
                </a:lnTo>
                <a:lnTo>
                  <a:pt x="3039" y="1997"/>
                </a:lnTo>
                <a:lnTo>
                  <a:pt x="3062" y="2066"/>
                </a:lnTo>
                <a:lnTo>
                  <a:pt x="3109" y="2158"/>
                </a:lnTo>
                <a:lnTo>
                  <a:pt x="3143" y="2181"/>
                </a:lnTo>
                <a:lnTo>
                  <a:pt x="3155" y="2227"/>
                </a:lnTo>
                <a:lnTo>
                  <a:pt x="3189" y="2239"/>
                </a:lnTo>
                <a:lnTo>
                  <a:pt x="3282" y="2343"/>
                </a:lnTo>
                <a:lnTo>
                  <a:pt x="3293" y="2366"/>
                </a:lnTo>
                <a:lnTo>
                  <a:pt x="3293" y="2389"/>
                </a:lnTo>
                <a:lnTo>
                  <a:pt x="3305" y="2435"/>
                </a:lnTo>
                <a:lnTo>
                  <a:pt x="3317" y="2447"/>
                </a:lnTo>
                <a:lnTo>
                  <a:pt x="3363" y="2493"/>
                </a:lnTo>
                <a:lnTo>
                  <a:pt x="3455" y="2539"/>
                </a:lnTo>
                <a:lnTo>
                  <a:pt x="3536" y="2539"/>
                </a:lnTo>
                <a:lnTo>
                  <a:pt x="3548" y="2562"/>
                </a:lnTo>
                <a:lnTo>
                  <a:pt x="3536" y="2562"/>
                </a:lnTo>
                <a:lnTo>
                  <a:pt x="3571" y="2562"/>
                </a:lnTo>
                <a:lnTo>
                  <a:pt x="3605" y="2608"/>
                </a:lnTo>
                <a:lnTo>
                  <a:pt x="3605" y="2631"/>
                </a:lnTo>
                <a:lnTo>
                  <a:pt x="3617" y="2631"/>
                </a:lnTo>
                <a:lnTo>
                  <a:pt x="3698" y="2608"/>
                </a:lnTo>
                <a:lnTo>
                  <a:pt x="3733" y="2585"/>
                </a:lnTo>
                <a:lnTo>
                  <a:pt x="3733" y="2608"/>
                </a:lnTo>
                <a:lnTo>
                  <a:pt x="3767" y="2608"/>
                </a:lnTo>
                <a:lnTo>
                  <a:pt x="3814" y="2562"/>
                </a:lnTo>
                <a:lnTo>
                  <a:pt x="3860" y="2562"/>
                </a:lnTo>
                <a:lnTo>
                  <a:pt x="3871" y="2574"/>
                </a:lnTo>
                <a:lnTo>
                  <a:pt x="3883" y="2562"/>
                </a:lnTo>
                <a:lnTo>
                  <a:pt x="3883" y="2574"/>
                </a:lnTo>
                <a:lnTo>
                  <a:pt x="3918" y="2562"/>
                </a:lnTo>
                <a:lnTo>
                  <a:pt x="3883" y="2562"/>
                </a:lnTo>
                <a:lnTo>
                  <a:pt x="3952" y="2527"/>
                </a:lnTo>
                <a:lnTo>
                  <a:pt x="3975" y="2516"/>
                </a:lnTo>
                <a:lnTo>
                  <a:pt x="4114" y="2493"/>
                </a:lnTo>
                <a:lnTo>
                  <a:pt x="4137" y="2504"/>
                </a:lnTo>
                <a:lnTo>
                  <a:pt x="4114" y="2504"/>
                </a:lnTo>
                <a:lnTo>
                  <a:pt x="4045" y="2516"/>
                </a:lnTo>
                <a:lnTo>
                  <a:pt x="4079" y="2539"/>
                </a:lnTo>
                <a:lnTo>
                  <a:pt x="4068" y="2539"/>
                </a:lnTo>
                <a:lnTo>
                  <a:pt x="4091" y="2539"/>
                </a:lnTo>
                <a:lnTo>
                  <a:pt x="4091" y="2562"/>
                </a:lnTo>
                <a:lnTo>
                  <a:pt x="4102" y="2562"/>
                </a:lnTo>
                <a:lnTo>
                  <a:pt x="4102" y="2539"/>
                </a:lnTo>
                <a:lnTo>
                  <a:pt x="4137" y="2539"/>
                </a:lnTo>
                <a:lnTo>
                  <a:pt x="4183" y="2516"/>
                </a:lnTo>
                <a:lnTo>
                  <a:pt x="4206" y="2516"/>
                </a:lnTo>
                <a:lnTo>
                  <a:pt x="4183" y="2516"/>
                </a:lnTo>
                <a:lnTo>
                  <a:pt x="4183" y="2481"/>
                </a:lnTo>
                <a:lnTo>
                  <a:pt x="4160" y="2481"/>
                </a:lnTo>
                <a:lnTo>
                  <a:pt x="4206" y="2435"/>
                </a:lnTo>
                <a:lnTo>
                  <a:pt x="4264" y="2389"/>
                </a:lnTo>
                <a:lnTo>
                  <a:pt x="4276" y="2308"/>
                </a:lnTo>
                <a:lnTo>
                  <a:pt x="4299" y="2285"/>
                </a:lnTo>
                <a:lnTo>
                  <a:pt x="4299" y="2147"/>
                </a:lnTo>
                <a:lnTo>
                  <a:pt x="4310" y="2112"/>
                </a:lnTo>
                <a:lnTo>
                  <a:pt x="4299" y="2112"/>
                </a:lnTo>
                <a:lnTo>
                  <a:pt x="4403" y="2043"/>
                </a:lnTo>
                <a:lnTo>
                  <a:pt x="4565" y="2020"/>
                </a:lnTo>
                <a:lnTo>
                  <a:pt x="4599" y="1997"/>
                </a:lnTo>
                <a:lnTo>
                  <a:pt x="4599" y="1973"/>
                </a:lnTo>
                <a:lnTo>
                  <a:pt x="4657" y="1973"/>
                </a:lnTo>
                <a:lnTo>
                  <a:pt x="4784" y="1973"/>
                </a:lnTo>
                <a:lnTo>
                  <a:pt x="4819" y="1985"/>
                </a:lnTo>
                <a:lnTo>
                  <a:pt x="4842" y="1973"/>
                </a:lnTo>
                <a:lnTo>
                  <a:pt x="4854" y="1973"/>
                </a:lnTo>
                <a:lnTo>
                  <a:pt x="4819" y="1973"/>
                </a:lnTo>
                <a:lnTo>
                  <a:pt x="4865" y="1939"/>
                </a:lnTo>
                <a:lnTo>
                  <a:pt x="4911" y="1997"/>
                </a:lnTo>
                <a:lnTo>
                  <a:pt x="4911" y="2043"/>
                </a:lnTo>
                <a:lnTo>
                  <a:pt x="4900" y="2089"/>
                </a:lnTo>
                <a:lnTo>
                  <a:pt x="4842" y="2158"/>
                </a:lnTo>
                <a:lnTo>
                  <a:pt x="4819" y="2193"/>
                </a:lnTo>
                <a:lnTo>
                  <a:pt x="4819" y="2239"/>
                </a:lnTo>
                <a:lnTo>
                  <a:pt x="4796" y="2285"/>
                </a:lnTo>
                <a:lnTo>
                  <a:pt x="4784" y="2285"/>
                </a:lnTo>
                <a:lnTo>
                  <a:pt x="4784" y="2308"/>
                </a:lnTo>
                <a:lnTo>
                  <a:pt x="4819" y="2308"/>
                </a:lnTo>
                <a:lnTo>
                  <a:pt x="4819" y="2285"/>
                </a:lnTo>
                <a:lnTo>
                  <a:pt x="4842" y="2285"/>
                </a:lnTo>
                <a:lnTo>
                  <a:pt x="4842" y="2331"/>
                </a:lnTo>
                <a:lnTo>
                  <a:pt x="4807" y="2343"/>
                </a:lnTo>
                <a:lnTo>
                  <a:pt x="4807" y="2377"/>
                </a:lnTo>
                <a:lnTo>
                  <a:pt x="4830" y="2343"/>
                </a:lnTo>
                <a:lnTo>
                  <a:pt x="4784" y="2539"/>
                </a:lnTo>
                <a:lnTo>
                  <a:pt x="4750" y="2493"/>
                </a:lnTo>
                <a:lnTo>
                  <a:pt x="4750" y="2447"/>
                </a:lnTo>
                <a:lnTo>
                  <a:pt x="4726" y="2435"/>
                </a:lnTo>
                <a:lnTo>
                  <a:pt x="4703" y="2470"/>
                </a:lnTo>
                <a:lnTo>
                  <a:pt x="4726" y="2470"/>
                </a:lnTo>
                <a:lnTo>
                  <a:pt x="4703" y="2516"/>
                </a:lnTo>
                <a:lnTo>
                  <a:pt x="4680" y="2516"/>
                </a:lnTo>
                <a:lnTo>
                  <a:pt x="4611" y="2608"/>
                </a:lnTo>
                <a:lnTo>
                  <a:pt x="4565" y="2608"/>
                </a:lnTo>
                <a:lnTo>
                  <a:pt x="4241" y="2654"/>
                </a:lnTo>
                <a:lnTo>
                  <a:pt x="4253" y="2701"/>
                </a:lnTo>
                <a:lnTo>
                  <a:pt x="4253" y="2758"/>
                </a:lnTo>
                <a:lnTo>
                  <a:pt x="4172" y="2758"/>
                </a:lnTo>
                <a:lnTo>
                  <a:pt x="4206" y="2781"/>
                </a:lnTo>
                <a:lnTo>
                  <a:pt x="4241" y="2804"/>
                </a:lnTo>
                <a:lnTo>
                  <a:pt x="4264" y="2804"/>
                </a:lnTo>
                <a:lnTo>
                  <a:pt x="4299" y="2827"/>
                </a:lnTo>
                <a:lnTo>
                  <a:pt x="4334" y="2874"/>
                </a:lnTo>
                <a:lnTo>
                  <a:pt x="4357" y="2885"/>
                </a:lnTo>
                <a:lnTo>
                  <a:pt x="4368" y="2943"/>
                </a:lnTo>
                <a:lnTo>
                  <a:pt x="4137" y="2954"/>
                </a:lnTo>
                <a:lnTo>
                  <a:pt x="4056" y="3104"/>
                </a:lnTo>
                <a:lnTo>
                  <a:pt x="4091" y="3128"/>
                </a:lnTo>
                <a:lnTo>
                  <a:pt x="4079" y="3174"/>
                </a:lnTo>
                <a:lnTo>
                  <a:pt x="4079" y="3197"/>
                </a:lnTo>
                <a:lnTo>
                  <a:pt x="4056" y="3231"/>
                </a:lnTo>
                <a:lnTo>
                  <a:pt x="3814" y="3035"/>
                </a:lnTo>
                <a:lnTo>
                  <a:pt x="3767" y="2977"/>
                </a:lnTo>
                <a:lnTo>
                  <a:pt x="3721" y="2966"/>
                </a:lnTo>
                <a:lnTo>
                  <a:pt x="3605" y="2954"/>
                </a:lnTo>
                <a:lnTo>
                  <a:pt x="3629" y="2943"/>
                </a:lnTo>
                <a:lnTo>
                  <a:pt x="3617" y="2931"/>
                </a:lnTo>
                <a:lnTo>
                  <a:pt x="3605" y="2931"/>
                </a:lnTo>
                <a:lnTo>
                  <a:pt x="3594" y="2931"/>
                </a:lnTo>
                <a:lnTo>
                  <a:pt x="3582" y="2931"/>
                </a:lnTo>
                <a:lnTo>
                  <a:pt x="3571" y="2931"/>
                </a:lnTo>
                <a:lnTo>
                  <a:pt x="3548" y="2931"/>
                </a:lnTo>
                <a:lnTo>
                  <a:pt x="3559" y="2954"/>
                </a:lnTo>
                <a:lnTo>
                  <a:pt x="3594" y="2954"/>
                </a:lnTo>
                <a:lnTo>
                  <a:pt x="3501" y="2977"/>
                </a:lnTo>
                <a:lnTo>
                  <a:pt x="3490" y="3001"/>
                </a:lnTo>
                <a:lnTo>
                  <a:pt x="3455" y="3001"/>
                </a:lnTo>
                <a:lnTo>
                  <a:pt x="3317" y="3070"/>
                </a:lnTo>
                <a:lnTo>
                  <a:pt x="3270" y="3070"/>
                </a:lnTo>
                <a:lnTo>
                  <a:pt x="3166" y="3024"/>
                </a:lnTo>
                <a:lnTo>
                  <a:pt x="3109" y="3024"/>
                </a:lnTo>
                <a:lnTo>
                  <a:pt x="2970" y="2977"/>
                </a:lnTo>
                <a:lnTo>
                  <a:pt x="2924" y="2954"/>
                </a:lnTo>
                <a:lnTo>
                  <a:pt x="2877" y="2908"/>
                </a:lnTo>
                <a:lnTo>
                  <a:pt x="2866" y="2908"/>
                </a:lnTo>
                <a:lnTo>
                  <a:pt x="2854" y="2920"/>
                </a:lnTo>
                <a:lnTo>
                  <a:pt x="2785" y="2908"/>
                </a:lnTo>
                <a:lnTo>
                  <a:pt x="2704" y="2874"/>
                </a:lnTo>
                <a:lnTo>
                  <a:pt x="2681" y="2862"/>
                </a:lnTo>
                <a:lnTo>
                  <a:pt x="2658" y="2862"/>
                </a:lnTo>
                <a:lnTo>
                  <a:pt x="2646" y="2851"/>
                </a:lnTo>
                <a:lnTo>
                  <a:pt x="2473" y="2781"/>
                </a:lnTo>
                <a:lnTo>
                  <a:pt x="2404" y="2747"/>
                </a:lnTo>
                <a:lnTo>
                  <a:pt x="2311" y="2677"/>
                </a:lnTo>
                <a:lnTo>
                  <a:pt x="2288" y="2689"/>
                </a:lnTo>
                <a:lnTo>
                  <a:pt x="2265" y="2677"/>
                </a:lnTo>
                <a:lnTo>
                  <a:pt x="2265" y="2701"/>
                </a:lnTo>
                <a:lnTo>
                  <a:pt x="2196" y="2654"/>
                </a:lnTo>
                <a:lnTo>
                  <a:pt x="2149" y="2654"/>
                </a:lnTo>
                <a:lnTo>
                  <a:pt x="2045" y="2608"/>
                </a:lnTo>
                <a:lnTo>
                  <a:pt x="2011" y="2562"/>
                </a:lnTo>
                <a:lnTo>
                  <a:pt x="1965" y="2527"/>
                </a:lnTo>
                <a:lnTo>
                  <a:pt x="1918" y="2504"/>
                </a:lnTo>
                <a:lnTo>
                  <a:pt x="1895" y="2470"/>
                </a:lnTo>
                <a:lnTo>
                  <a:pt x="1884" y="2481"/>
                </a:lnTo>
                <a:lnTo>
                  <a:pt x="1849" y="2470"/>
                </a:lnTo>
                <a:lnTo>
                  <a:pt x="1791" y="2435"/>
                </a:lnTo>
                <a:lnTo>
                  <a:pt x="1768" y="2400"/>
                </a:lnTo>
                <a:lnTo>
                  <a:pt x="1733" y="2366"/>
                </a:lnTo>
                <a:lnTo>
                  <a:pt x="1699" y="2331"/>
                </a:lnTo>
                <a:lnTo>
                  <a:pt x="1699" y="2308"/>
                </a:lnTo>
                <a:lnTo>
                  <a:pt x="1699" y="2285"/>
                </a:lnTo>
                <a:lnTo>
                  <a:pt x="1676" y="2274"/>
                </a:lnTo>
                <a:lnTo>
                  <a:pt x="1676" y="2250"/>
                </a:lnTo>
                <a:lnTo>
                  <a:pt x="1687" y="2239"/>
                </a:lnTo>
                <a:lnTo>
                  <a:pt x="1722" y="2239"/>
                </a:lnTo>
                <a:lnTo>
                  <a:pt x="1757" y="2216"/>
                </a:lnTo>
                <a:lnTo>
                  <a:pt x="1722" y="2193"/>
                </a:lnTo>
                <a:lnTo>
                  <a:pt x="1699" y="2193"/>
                </a:lnTo>
                <a:lnTo>
                  <a:pt x="1733" y="2147"/>
                </a:lnTo>
                <a:lnTo>
                  <a:pt x="1757" y="2135"/>
                </a:lnTo>
                <a:lnTo>
                  <a:pt x="1757" y="2077"/>
                </a:lnTo>
                <a:lnTo>
                  <a:pt x="1768" y="2077"/>
                </a:lnTo>
                <a:lnTo>
                  <a:pt x="1757" y="2054"/>
                </a:lnTo>
                <a:lnTo>
                  <a:pt x="1722" y="2020"/>
                </a:lnTo>
                <a:lnTo>
                  <a:pt x="1699" y="1985"/>
                </a:lnTo>
                <a:lnTo>
                  <a:pt x="1710" y="1939"/>
                </a:lnTo>
                <a:lnTo>
                  <a:pt x="1722" y="1916"/>
                </a:lnTo>
                <a:lnTo>
                  <a:pt x="1699" y="1870"/>
                </a:lnTo>
                <a:lnTo>
                  <a:pt x="1687" y="1858"/>
                </a:lnTo>
                <a:lnTo>
                  <a:pt x="1687" y="1893"/>
                </a:lnTo>
                <a:lnTo>
                  <a:pt x="1641" y="1847"/>
                </a:lnTo>
                <a:lnTo>
                  <a:pt x="1629" y="1835"/>
                </a:lnTo>
                <a:lnTo>
                  <a:pt x="1641" y="1835"/>
                </a:lnTo>
                <a:lnTo>
                  <a:pt x="1653" y="1823"/>
                </a:lnTo>
                <a:lnTo>
                  <a:pt x="1606" y="1800"/>
                </a:lnTo>
                <a:lnTo>
                  <a:pt x="1595" y="1800"/>
                </a:lnTo>
                <a:lnTo>
                  <a:pt x="1514" y="1696"/>
                </a:lnTo>
                <a:lnTo>
                  <a:pt x="1514" y="1673"/>
                </a:lnTo>
                <a:lnTo>
                  <a:pt x="1468" y="1627"/>
                </a:lnTo>
                <a:lnTo>
                  <a:pt x="1468" y="1604"/>
                </a:lnTo>
                <a:lnTo>
                  <a:pt x="1445" y="1581"/>
                </a:lnTo>
                <a:lnTo>
                  <a:pt x="1433" y="1593"/>
                </a:lnTo>
                <a:lnTo>
                  <a:pt x="1410" y="1581"/>
                </a:lnTo>
                <a:lnTo>
                  <a:pt x="1433" y="1581"/>
                </a:lnTo>
                <a:lnTo>
                  <a:pt x="1433" y="1570"/>
                </a:lnTo>
                <a:lnTo>
                  <a:pt x="1375" y="1546"/>
                </a:lnTo>
                <a:lnTo>
                  <a:pt x="1398" y="1489"/>
                </a:lnTo>
                <a:lnTo>
                  <a:pt x="1398" y="1523"/>
                </a:lnTo>
                <a:lnTo>
                  <a:pt x="1375" y="1523"/>
                </a:lnTo>
                <a:lnTo>
                  <a:pt x="1329" y="1500"/>
                </a:lnTo>
                <a:lnTo>
                  <a:pt x="1329" y="1512"/>
                </a:lnTo>
                <a:lnTo>
                  <a:pt x="1317" y="1489"/>
                </a:lnTo>
                <a:lnTo>
                  <a:pt x="1329" y="1454"/>
                </a:lnTo>
                <a:lnTo>
                  <a:pt x="1283" y="1419"/>
                </a:lnTo>
                <a:lnTo>
                  <a:pt x="1271" y="1396"/>
                </a:lnTo>
                <a:lnTo>
                  <a:pt x="1260" y="1396"/>
                </a:lnTo>
                <a:lnTo>
                  <a:pt x="1237" y="1373"/>
                </a:lnTo>
                <a:lnTo>
                  <a:pt x="1213" y="1362"/>
                </a:lnTo>
                <a:lnTo>
                  <a:pt x="1213" y="1339"/>
                </a:lnTo>
                <a:lnTo>
                  <a:pt x="1167" y="1304"/>
                </a:lnTo>
                <a:lnTo>
                  <a:pt x="1156" y="1327"/>
                </a:lnTo>
                <a:lnTo>
                  <a:pt x="1121" y="1304"/>
                </a:lnTo>
                <a:lnTo>
                  <a:pt x="1098" y="1269"/>
                </a:lnTo>
                <a:lnTo>
                  <a:pt x="1144" y="1200"/>
                </a:lnTo>
                <a:lnTo>
                  <a:pt x="1144" y="1223"/>
                </a:lnTo>
                <a:lnTo>
                  <a:pt x="1167" y="1200"/>
                </a:lnTo>
                <a:lnTo>
                  <a:pt x="1156" y="1189"/>
                </a:lnTo>
                <a:lnTo>
                  <a:pt x="1121" y="1177"/>
                </a:lnTo>
                <a:lnTo>
                  <a:pt x="1121" y="1154"/>
                </a:lnTo>
                <a:lnTo>
                  <a:pt x="1052" y="1119"/>
                </a:lnTo>
                <a:lnTo>
                  <a:pt x="1028" y="1085"/>
                </a:lnTo>
                <a:lnTo>
                  <a:pt x="924" y="1016"/>
                </a:lnTo>
                <a:lnTo>
                  <a:pt x="936" y="1004"/>
                </a:lnTo>
                <a:lnTo>
                  <a:pt x="913" y="1004"/>
                </a:lnTo>
                <a:lnTo>
                  <a:pt x="913" y="981"/>
                </a:lnTo>
                <a:lnTo>
                  <a:pt x="913" y="935"/>
                </a:lnTo>
                <a:lnTo>
                  <a:pt x="890" y="912"/>
                </a:lnTo>
                <a:lnTo>
                  <a:pt x="901" y="900"/>
                </a:lnTo>
                <a:lnTo>
                  <a:pt x="878" y="889"/>
                </a:lnTo>
                <a:lnTo>
                  <a:pt x="878" y="912"/>
                </a:lnTo>
                <a:lnTo>
                  <a:pt x="878" y="923"/>
                </a:lnTo>
                <a:lnTo>
                  <a:pt x="855" y="900"/>
                </a:lnTo>
                <a:lnTo>
                  <a:pt x="832" y="912"/>
                </a:lnTo>
                <a:lnTo>
                  <a:pt x="786" y="819"/>
                </a:lnTo>
                <a:lnTo>
                  <a:pt x="763" y="819"/>
                </a:lnTo>
                <a:lnTo>
                  <a:pt x="740" y="808"/>
                </a:lnTo>
                <a:lnTo>
                  <a:pt x="740" y="773"/>
                </a:lnTo>
                <a:lnTo>
                  <a:pt x="716" y="750"/>
                </a:lnTo>
                <a:lnTo>
                  <a:pt x="693" y="716"/>
                </a:lnTo>
                <a:lnTo>
                  <a:pt x="693" y="658"/>
                </a:lnTo>
                <a:lnTo>
                  <a:pt x="670" y="646"/>
                </a:lnTo>
                <a:lnTo>
                  <a:pt x="659" y="658"/>
                </a:lnTo>
                <a:lnTo>
                  <a:pt x="647" y="646"/>
                </a:lnTo>
                <a:lnTo>
                  <a:pt x="647" y="623"/>
                </a:lnTo>
                <a:lnTo>
                  <a:pt x="624" y="565"/>
                </a:lnTo>
                <a:lnTo>
                  <a:pt x="636" y="542"/>
                </a:lnTo>
                <a:lnTo>
                  <a:pt x="612" y="542"/>
                </a:lnTo>
                <a:lnTo>
                  <a:pt x="601" y="542"/>
                </a:lnTo>
                <a:lnTo>
                  <a:pt x="612" y="485"/>
                </a:lnTo>
                <a:lnTo>
                  <a:pt x="601" y="473"/>
                </a:lnTo>
                <a:lnTo>
                  <a:pt x="601" y="450"/>
                </a:lnTo>
                <a:lnTo>
                  <a:pt x="566" y="404"/>
                </a:lnTo>
                <a:lnTo>
                  <a:pt x="578" y="312"/>
                </a:lnTo>
                <a:lnTo>
                  <a:pt x="508" y="289"/>
                </a:lnTo>
                <a:lnTo>
                  <a:pt x="497" y="254"/>
                </a:lnTo>
                <a:lnTo>
                  <a:pt x="474" y="231"/>
                </a:lnTo>
                <a:lnTo>
                  <a:pt x="451" y="219"/>
                </a:lnTo>
                <a:lnTo>
                  <a:pt x="439" y="219"/>
                </a:lnTo>
                <a:lnTo>
                  <a:pt x="462" y="242"/>
                </a:lnTo>
                <a:lnTo>
                  <a:pt x="439" y="242"/>
                </a:lnTo>
                <a:lnTo>
                  <a:pt x="393" y="219"/>
                </a:lnTo>
                <a:lnTo>
                  <a:pt x="370" y="196"/>
                </a:lnTo>
                <a:lnTo>
                  <a:pt x="335" y="185"/>
                </a:lnTo>
                <a:lnTo>
                  <a:pt x="324" y="185"/>
                </a:lnTo>
                <a:lnTo>
                  <a:pt x="324" y="208"/>
                </a:lnTo>
                <a:lnTo>
                  <a:pt x="289" y="208"/>
                </a:lnTo>
                <a:lnTo>
                  <a:pt x="300" y="242"/>
                </a:lnTo>
                <a:lnTo>
                  <a:pt x="289" y="289"/>
                </a:lnTo>
                <a:lnTo>
                  <a:pt x="312" y="300"/>
                </a:lnTo>
                <a:lnTo>
                  <a:pt x="312" y="323"/>
                </a:lnTo>
                <a:lnTo>
                  <a:pt x="324" y="335"/>
                </a:lnTo>
                <a:lnTo>
                  <a:pt x="324" y="415"/>
                </a:lnTo>
                <a:lnTo>
                  <a:pt x="324" y="450"/>
                </a:lnTo>
                <a:lnTo>
                  <a:pt x="324" y="485"/>
                </a:lnTo>
                <a:lnTo>
                  <a:pt x="347" y="508"/>
                </a:lnTo>
                <a:lnTo>
                  <a:pt x="347" y="542"/>
                </a:lnTo>
                <a:lnTo>
                  <a:pt x="370" y="542"/>
                </a:lnTo>
                <a:lnTo>
                  <a:pt x="451" y="646"/>
                </a:lnTo>
                <a:lnTo>
                  <a:pt x="462" y="692"/>
                </a:lnTo>
                <a:lnTo>
                  <a:pt x="462" y="716"/>
                </a:lnTo>
                <a:lnTo>
                  <a:pt x="485" y="692"/>
                </a:lnTo>
                <a:lnTo>
                  <a:pt x="497" y="716"/>
                </a:lnTo>
                <a:lnTo>
                  <a:pt x="508" y="716"/>
                </a:lnTo>
                <a:lnTo>
                  <a:pt x="532" y="773"/>
                </a:lnTo>
                <a:lnTo>
                  <a:pt x="566" y="796"/>
                </a:lnTo>
                <a:lnTo>
                  <a:pt x="566" y="877"/>
                </a:lnTo>
                <a:lnTo>
                  <a:pt x="601" y="935"/>
                </a:lnTo>
                <a:lnTo>
                  <a:pt x="636" y="946"/>
                </a:lnTo>
                <a:lnTo>
                  <a:pt x="647" y="1004"/>
                </a:lnTo>
                <a:lnTo>
                  <a:pt x="693" y="1039"/>
                </a:lnTo>
                <a:lnTo>
                  <a:pt x="682" y="1050"/>
                </a:lnTo>
                <a:lnTo>
                  <a:pt x="693" y="1073"/>
                </a:lnTo>
                <a:lnTo>
                  <a:pt x="693" y="1108"/>
                </a:lnTo>
                <a:lnTo>
                  <a:pt x="705" y="1119"/>
                </a:lnTo>
                <a:lnTo>
                  <a:pt x="716" y="1119"/>
                </a:lnTo>
                <a:lnTo>
                  <a:pt x="705" y="1062"/>
                </a:lnTo>
                <a:lnTo>
                  <a:pt x="740" y="1108"/>
                </a:lnTo>
                <a:lnTo>
                  <a:pt x="740" y="1119"/>
                </a:lnTo>
                <a:lnTo>
                  <a:pt x="763" y="1131"/>
                </a:lnTo>
                <a:lnTo>
                  <a:pt x="774" y="1235"/>
                </a:lnTo>
                <a:lnTo>
                  <a:pt x="786" y="1269"/>
                </a:lnTo>
                <a:lnTo>
                  <a:pt x="809" y="1304"/>
                </a:lnTo>
                <a:lnTo>
                  <a:pt x="820" y="1327"/>
                </a:lnTo>
                <a:lnTo>
                  <a:pt x="844" y="1408"/>
                </a:lnTo>
                <a:lnTo>
                  <a:pt x="855" y="1408"/>
                </a:lnTo>
                <a:lnTo>
                  <a:pt x="878" y="1443"/>
                </a:lnTo>
                <a:lnTo>
                  <a:pt x="855" y="1466"/>
                </a:lnTo>
                <a:lnTo>
                  <a:pt x="867" y="1500"/>
                </a:lnTo>
                <a:lnTo>
                  <a:pt x="867" y="1535"/>
                </a:lnTo>
                <a:lnTo>
                  <a:pt x="913" y="1558"/>
                </a:lnTo>
                <a:lnTo>
                  <a:pt x="913" y="1570"/>
                </a:lnTo>
                <a:lnTo>
                  <a:pt x="936" y="1570"/>
                </a:lnTo>
                <a:lnTo>
                  <a:pt x="936" y="1523"/>
                </a:lnTo>
                <a:lnTo>
                  <a:pt x="982" y="1558"/>
                </a:lnTo>
                <a:lnTo>
                  <a:pt x="982" y="1581"/>
                </a:lnTo>
                <a:lnTo>
                  <a:pt x="1017" y="1581"/>
                </a:lnTo>
                <a:lnTo>
                  <a:pt x="1005" y="1604"/>
                </a:lnTo>
                <a:lnTo>
                  <a:pt x="1028" y="1627"/>
                </a:lnTo>
                <a:lnTo>
                  <a:pt x="1028" y="1650"/>
                </a:lnTo>
                <a:lnTo>
                  <a:pt x="1028" y="1673"/>
                </a:lnTo>
                <a:lnTo>
                  <a:pt x="1063" y="1696"/>
                </a:lnTo>
                <a:lnTo>
                  <a:pt x="1075" y="1708"/>
                </a:lnTo>
                <a:lnTo>
                  <a:pt x="1063" y="1743"/>
                </a:lnTo>
                <a:lnTo>
                  <a:pt x="1038" y="1757"/>
                </a:lnTo>
                <a:lnTo>
                  <a:pt x="1017" y="1766"/>
                </a:lnTo>
                <a:lnTo>
                  <a:pt x="982" y="1800"/>
                </a:lnTo>
                <a:lnTo>
                  <a:pt x="959" y="1800"/>
                </a:lnTo>
                <a:lnTo>
                  <a:pt x="948" y="1743"/>
                </a:lnTo>
                <a:lnTo>
                  <a:pt x="948" y="1708"/>
                </a:lnTo>
              </a:path>
            </a:pathLst>
          </a:custGeom>
          <a:solidFill>
            <a:srgbClr val="ffffff"/>
          </a:solidFill>
          <a:ln w="28440">
            <a:solidFill>
              <a:srgbClr val="0066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1" name=""/>
          <p:cNvSpPr/>
          <p:nvPr/>
        </p:nvSpPr>
        <p:spPr>
          <a:xfrm>
            <a:off x="685800" y="739800"/>
            <a:ext cx="79977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ENGAGED PROJECTS IN CONSTRUCTION PROCESS (1999-2008)</a:t>
            </a:r>
            <a:endParaRPr b="0" lang="en-US" sz="1200" strike="noStrike" u="none">
              <a:solidFill>
                <a:srgbClr val="000000"/>
              </a:solidFill>
              <a:effectLst/>
              <a:uFillTx/>
              <a:latin typeface="Times New Roman"/>
            </a:endParaRPr>
          </a:p>
        </p:txBody>
      </p:sp>
      <p:pic>
        <p:nvPicPr>
          <p:cNvPr id="612" name="" descr=""/>
          <p:cNvPicPr/>
          <p:nvPr/>
        </p:nvPicPr>
        <p:blipFill>
          <a:blip r:embed="rId1"/>
          <a:stretch/>
        </p:blipFill>
        <p:spPr>
          <a:xfrm>
            <a:off x="1701720" y="1933560"/>
            <a:ext cx="266760" cy="266760"/>
          </a:xfrm>
          <a:prstGeom prst="rect">
            <a:avLst/>
          </a:prstGeom>
          <a:noFill/>
          <a:ln w="9360">
            <a:solidFill>
              <a:srgbClr val="000000"/>
            </a:solidFill>
            <a:miter/>
          </a:ln>
        </p:spPr>
      </p:pic>
      <p:sp>
        <p:nvSpPr>
          <p:cNvPr id="613" name=""/>
          <p:cNvSpPr/>
          <p:nvPr/>
        </p:nvSpPr>
        <p:spPr>
          <a:xfrm>
            <a:off x="847800" y="1550880"/>
            <a:ext cx="147960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Rosarito 8 y 9 559 MW</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Rosarito 10 y 11,450 MW</a:t>
            </a:r>
            <a:endParaRPr b="0" lang="en-US" sz="1000" strike="noStrike" u="none">
              <a:solidFill>
                <a:srgbClr val="000000"/>
              </a:solidFill>
              <a:effectLst/>
              <a:uFillTx/>
              <a:latin typeface="Times New Roman"/>
            </a:endParaRPr>
          </a:p>
        </p:txBody>
      </p:sp>
      <p:pic>
        <p:nvPicPr>
          <p:cNvPr id="614" name="" descr=""/>
          <p:cNvPicPr/>
          <p:nvPr/>
        </p:nvPicPr>
        <p:blipFill>
          <a:blip r:embed="rId2"/>
          <a:stretch/>
        </p:blipFill>
        <p:spPr>
          <a:xfrm>
            <a:off x="2314440" y="2104920"/>
            <a:ext cx="309600" cy="177840"/>
          </a:xfrm>
          <a:prstGeom prst="rect">
            <a:avLst/>
          </a:prstGeom>
          <a:solidFill>
            <a:srgbClr val="ffffff"/>
          </a:solidFill>
          <a:ln w="9360">
            <a:solidFill>
              <a:srgbClr val="000000"/>
            </a:solidFill>
            <a:miter/>
          </a:ln>
        </p:spPr>
      </p:pic>
      <p:sp>
        <p:nvSpPr>
          <p:cNvPr id="615" name=""/>
          <p:cNvSpPr/>
          <p:nvPr/>
        </p:nvSpPr>
        <p:spPr>
          <a:xfrm>
            <a:off x="2670120" y="1882800"/>
            <a:ext cx="92232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Cerro Prieto IV</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107.8 MW</a:t>
            </a:r>
            <a:endParaRPr b="0" lang="en-US" sz="1000" strike="noStrike" u="none">
              <a:solidFill>
                <a:srgbClr val="000000"/>
              </a:solidFill>
              <a:effectLst/>
              <a:uFillTx/>
              <a:latin typeface="Times New Roman"/>
            </a:endParaRPr>
          </a:p>
        </p:txBody>
      </p:sp>
      <p:pic>
        <p:nvPicPr>
          <p:cNvPr id="616" name="" descr=""/>
          <p:cNvPicPr/>
          <p:nvPr/>
        </p:nvPicPr>
        <p:blipFill>
          <a:blip r:embed="rId3"/>
          <a:stretch/>
        </p:blipFill>
        <p:spPr>
          <a:xfrm>
            <a:off x="3021120" y="3021120"/>
            <a:ext cx="266760" cy="266760"/>
          </a:xfrm>
          <a:prstGeom prst="rect">
            <a:avLst/>
          </a:prstGeom>
          <a:noFill/>
          <a:ln w="9360">
            <a:solidFill>
              <a:srgbClr val="000000"/>
            </a:solidFill>
            <a:miter/>
          </a:ln>
        </p:spPr>
      </p:pic>
      <p:sp>
        <p:nvSpPr>
          <p:cNvPr id="617" name=""/>
          <p:cNvSpPr/>
          <p:nvPr/>
        </p:nvSpPr>
        <p:spPr>
          <a:xfrm>
            <a:off x="3379680" y="3073320"/>
            <a:ext cx="92232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Hermosillo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258.3 MW</a:t>
            </a:r>
            <a:endParaRPr b="0" lang="en-US" sz="1000" strike="noStrike" u="none">
              <a:solidFill>
                <a:srgbClr val="000000"/>
              </a:solidFill>
              <a:effectLst/>
              <a:uFillTx/>
              <a:latin typeface="Times New Roman"/>
            </a:endParaRPr>
          </a:p>
        </p:txBody>
      </p:sp>
      <p:pic>
        <p:nvPicPr>
          <p:cNvPr id="618" name="" descr=""/>
          <p:cNvPicPr/>
          <p:nvPr/>
        </p:nvPicPr>
        <p:blipFill>
          <a:blip r:embed="rId4"/>
          <a:stretch/>
        </p:blipFill>
        <p:spPr>
          <a:xfrm>
            <a:off x="3192480" y="2568600"/>
            <a:ext cx="266760" cy="266760"/>
          </a:xfrm>
          <a:prstGeom prst="rect">
            <a:avLst/>
          </a:prstGeom>
          <a:noFill/>
          <a:ln w="9360">
            <a:solidFill>
              <a:srgbClr val="000000"/>
            </a:solidFill>
            <a:miter/>
          </a:ln>
        </p:spPr>
      </p:pic>
      <p:sp>
        <p:nvSpPr>
          <p:cNvPr id="619" name=""/>
          <p:cNvSpPr/>
          <p:nvPr/>
        </p:nvSpPr>
        <p:spPr>
          <a:xfrm>
            <a:off x="3551400" y="2620800"/>
            <a:ext cx="92232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Naco Nogales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225 MW</a:t>
            </a:r>
            <a:endParaRPr b="0" lang="en-US" sz="1000" strike="noStrike" u="none">
              <a:solidFill>
                <a:srgbClr val="000000"/>
              </a:solidFill>
              <a:effectLst/>
              <a:uFillTx/>
              <a:latin typeface="Times New Roman"/>
            </a:endParaRPr>
          </a:p>
        </p:txBody>
      </p:sp>
      <p:sp>
        <p:nvSpPr>
          <p:cNvPr id="620" name=""/>
          <p:cNvSpPr/>
          <p:nvPr/>
        </p:nvSpPr>
        <p:spPr>
          <a:xfrm>
            <a:off x="1246320" y="3416400"/>
            <a:ext cx="92232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Guerrero Negro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10.7 MW</a:t>
            </a:r>
            <a:endParaRPr b="0" lang="en-US" sz="1000" strike="noStrike" u="none">
              <a:solidFill>
                <a:srgbClr val="000000"/>
              </a:solidFill>
              <a:effectLst/>
              <a:uFillTx/>
              <a:latin typeface="Times New Roman"/>
            </a:endParaRPr>
          </a:p>
        </p:txBody>
      </p:sp>
      <p:sp>
        <p:nvSpPr>
          <p:cNvPr id="621" name=""/>
          <p:cNvSpPr/>
          <p:nvPr/>
        </p:nvSpPr>
        <p:spPr>
          <a:xfrm>
            <a:off x="1741320" y="3987720"/>
            <a:ext cx="9226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Tres Virgenes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10.9 MW</a:t>
            </a:r>
            <a:endParaRPr b="0" lang="en-US" sz="1000" strike="noStrike" u="none">
              <a:solidFill>
                <a:srgbClr val="000000"/>
              </a:solidFill>
              <a:effectLst/>
              <a:uFillTx/>
              <a:latin typeface="Times New Roman"/>
            </a:endParaRPr>
          </a:p>
        </p:txBody>
      </p:sp>
      <p:sp>
        <p:nvSpPr>
          <p:cNvPr id="622" name=""/>
          <p:cNvSpPr/>
          <p:nvPr/>
        </p:nvSpPr>
        <p:spPr>
          <a:xfrm>
            <a:off x="2363760" y="4533840"/>
            <a:ext cx="7192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San Carlos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40.6 MW</a:t>
            </a:r>
            <a:endParaRPr b="0" lang="en-US" sz="1000" strike="noStrike" u="none">
              <a:solidFill>
                <a:srgbClr val="000000"/>
              </a:solidFill>
              <a:effectLst/>
              <a:uFillTx/>
              <a:latin typeface="Times New Roman"/>
            </a:endParaRPr>
          </a:p>
        </p:txBody>
      </p:sp>
      <p:pic>
        <p:nvPicPr>
          <p:cNvPr id="623" name="" descr=""/>
          <p:cNvPicPr/>
          <p:nvPr/>
        </p:nvPicPr>
        <p:blipFill>
          <a:blip r:embed="rId5"/>
          <a:stretch/>
        </p:blipFill>
        <p:spPr>
          <a:xfrm>
            <a:off x="4214880" y="3554280"/>
            <a:ext cx="266760" cy="266760"/>
          </a:xfrm>
          <a:prstGeom prst="rect">
            <a:avLst/>
          </a:prstGeom>
          <a:noFill/>
          <a:ln w="9360">
            <a:solidFill>
              <a:srgbClr val="000000"/>
            </a:solidFill>
            <a:miter/>
          </a:ln>
        </p:spPr>
      </p:pic>
      <p:sp>
        <p:nvSpPr>
          <p:cNvPr id="624" name=""/>
          <p:cNvSpPr/>
          <p:nvPr/>
        </p:nvSpPr>
        <p:spPr>
          <a:xfrm>
            <a:off x="4586400" y="3479760"/>
            <a:ext cx="92232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Chihuahua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417.8 MW</a:t>
            </a:r>
            <a:endParaRPr b="0" lang="en-US" sz="1000" strike="noStrike" u="none">
              <a:solidFill>
                <a:srgbClr val="000000"/>
              </a:solidFill>
              <a:effectLst/>
              <a:uFillTx/>
              <a:latin typeface="Times New Roman"/>
            </a:endParaRPr>
          </a:p>
        </p:txBody>
      </p:sp>
      <p:pic>
        <p:nvPicPr>
          <p:cNvPr id="625" name="" descr=""/>
          <p:cNvPicPr/>
          <p:nvPr/>
        </p:nvPicPr>
        <p:blipFill>
          <a:blip r:embed="rId6"/>
          <a:stretch/>
        </p:blipFill>
        <p:spPr>
          <a:xfrm>
            <a:off x="6161040" y="3998880"/>
            <a:ext cx="266760" cy="266760"/>
          </a:xfrm>
          <a:prstGeom prst="rect">
            <a:avLst/>
          </a:prstGeom>
          <a:noFill/>
          <a:ln w="9360">
            <a:solidFill>
              <a:srgbClr val="000000"/>
            </a:solidFill>
            <a:miter/>
          </a:ln>
        </p:spPr>
      </p:pic>
      <p:pic>
        <p:nvPicPr>
          <p:cNvPr id="626" name="" descr=""/>
          <p:cNvPicPr/>
          <p:nvPr/>
        </p:nvPicPr>
        <p:blipFill>
          <a:blip r:embed="rId7"/>
          <a:stretch/>
        </p:blipFill>
        <p:spPr>
          <a:xfrm>
            <a:off x="5345280" y="4253040"/>
            <a:ext cx="266400" cy="266400"/>
          </a:xfrm>
          <a:prstGeom prst="rect">
            <a:avLst/>
          </a:prstGeom>
          <a:noFill/>
          <a:ln w="9360">
            <a:solidFill>
              <a:srgbClr val="000000"/>
            </a:solidFill>
            <a:miter/>
          </a:ln>
        </p:spPr>
      </p:pic>
      <p:pic>
        <p:nvPicPr>
          <p:cNvPr id="627" name="" descr=""/>
          <p:cNvPicPr/>
          <p:nvPr/>
        </p:nvPicPr>
        <p:blipFill>
          <a:blip r:embed="rId8"/>
          <a:stretch/>
        </p:blipFill>
        <p:spPr>
          <a:xfrm>
            <a:off x="4888080" y="4468680"/>
            <a:ext cx="266400" cy="266760"/>
          </a:xfrm>
          <a:prstGeom prst="rect">
            <a:avLst/>
          </a:prstGeom>
          <a:noFill/>
          <a:ln w="9360">
            <a:solidFill>
              <a:srgbClr val="000000"/>
            </a:solidFill>
            <a:miter/>
          </a:ln>
        </p:spPr>
      </p:pic>
      <p:pic>
        <p:nvPicPr>
          <p:cNvPr id="628" name="" descr=""/>
          <p:cNvPicPr/>
          <p:nvPr/>
        </p:nvPicPr>
        <p:blipFill>
          <a:blip r:embed="rId9"/>
          <a:stretch/>
        </p:blipFill>
        <p:spPr>
          <a:xfrm>
            <a:off x="5559480" y="4575240"/>
            <a:ext cx="228600" cy="222120"/>
          </a:xfrm>
          <a:prstGeom prst="rect">
            <a:avLst/>
          </a:prstGeom>
          <a:solidFill>
            <a:srgbClr val="ffffff"/>
          </a:solidFill>
          <a:ln w="9360">
            <a:solidFill>
              <a:srgbClr val="000000"/>
            </a:solidFill>
            <a:miter/>
          </a:ln>
        </p:spPr>
      </p:pic>
      <p:pic>
        <p:nvPicPr>
          <p:cNvPr id="629" name="" descr=""/>
          <p:cNvPicPr/>
          <p:nvPr/>
        </p:nvPicPr>
        <p:blipFill>
          <a:blip r:embed="rId10"/>
          <a:stretch/>
        </p:blipFill>
        <p:spPr>
          <a:xfrm>
            <a:off x="1873080" y="2270160"/>
            <a:ext cx="277920" cy="270000"/>
          </a:xfrm>
          <a:prstGeom prst="rect">
            <a:avLst/>
          </a:prstGeom>
          <a:solidFill>
            <a:srgbClr val="ffffff"/>
          </a:solidFill>
          <a:ln w="9360">
            <a:solidFill>
              <a:srgbClr val="000000"/>
            </a:solidFill>
            <a:miter/>
          </a:ln>
        </p:spPr>
      </p:pic>
      <p:sp>
        <p:nvSpPr>
          <p:cNvPr id="630" name=""/>
          <p:cNvSpPr/>
          <p:nvPr/>
        </p:nvSpPr>
        <p:spPr>
          <a:xfrm>
            <a:off x="809640" y="2630520"/>
            <a:ext cx="1378080" cy="15300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Rosarito 7TG 164.7 MW</a:t>
            </a:r>
            <a:endParaRPr b="0" lang="en-US" sz="1000" strike="noStrike" u="none">
              <a:solidFill>
                <a:srgbClr val="000000"/>
              </a:solidFill>
              <a:effectLst/>
              <a:uFillTx/>
              <a:latin typeface="Times New Roman"/>
            </a:endParaRPr>
          </a:p>
        </p:txBody>
      </p:sp>
      <p:pic>
        <p:nvPicPr>
          <p:cNvPr id="631" name="" descr=""/>
          <p:cNvPicPr/>
          <p:nvPr/>
        </p:nvPicPr>
        <p:blipFill>
          <a:blip r:embed="rId11"/>
          <a:stretch/>
        </p:blipFill>
        <p:spPr>
          <a:xfrm>
            <a:off x="6141960" y="4884840"/>
            <a:ext cx="266760" cy="266760"/>
          </a:xfrm>
          <a:prstGeom prst="rect">
            <a:avLst/>
          </a:prstGeom>
          <a:noFill/>
          <a:ln w="9360">
            <a:solidFill>
              <a:srgbClr val="000000"/>
            </a:solidFill>
            <a:miter/>
          </a:ln>
        </p:spPr>
      </p:pic>
      <p:pic>
        <p:nvPicPr>
          <p:cNvPr id="632" name="" descr=""/>
          <p:cNvPicPr/>
          <p:nvPr/>
        </p:nvPicPr>
        <p:blipFill>
          <a:blip r:embed="rId12"/>
          <a:stretch/>
        </p:blipFill>
        <p:spPr>
          <a:xfrm>
            <a:off x="6237360" y="5332320"/>
            <a:ext cx="266760" cy="266760"/>
          </a:xfrm>
          <a:prstGeom prst="rect">
            <a:avLst/>
          </a:prstGeom>
          <a:noFill/>
          <a:ln w="9360">
            <a:solidFill>
              <a:srgbClr val="000000"/>
            </a:solidFill>
            <a:miter/>
          </a:ln>
        </p:spPr>
      </p:pic>
      <p:pic>
        <p:nvPicPr>
          <p:cNvPr id="633" name="" descr=""/>
          <p:cNvPicPr/>
          <p:nvPr/>
        </p:nvPicPr>
        <p:blipFill>
          <a:blip r:embed="rId13"/>
          <a:stretch/>
        </p:blipFill>
        <p:spPr>
          <a:xfrm>
            <a:off x="5599080" y="5342040"/>
            <a:ext cx="266760" cy="266760"/>
          </a:xfrm>
          <a:prstGeom prst="rect">
            <a:avLst/>
          </a:prstGeom>
          <a:noFill/>
          <a:ln w="9360">
            <a:solidFill>
              <a:srgbClr val="000000"/>
            </a:solidFill>
            <a:miter/>
          </a:ln>
        </p:spPr>
      </p:pic>
      <p:sp>
        <p:nvSpPr>
          <p:cNvPr id="634" name=""/>
          <p:cNvSpPr/>
          <p:nvPr/>
        </p:nvSpPr>
        <p:spPr>
          <a:xfrm>
            <a:off x="6691320" y="3755880"/>
            <a:ext cx="1398600" cy="4582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Río Bravo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 MW</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Río Bravo TG 154.2 MW</a:t>
            </a:r>
            <a:endParaRPr b="0" lang="en-US" sz="1000" strike="noStrike" u="none">
              <a:solidFill>
                <a:srgbClr val="000000"/>
              </a:solidFill>
              <a:effectLst/>
              <a:uFillTx/>
              <a:latin typeface="Times New Roman"/>
            </a:endParaRPr>
          </a:p>
        </p:txBody>
      </p:sp>
      <p:sp>
        <p:nvSpPr>
          <p:cNvPr id="635" name=""/>
          <p:cNvSpPr/>
          <p:nvPr/>
        </p:nvSpPr>
        <p:spPr>
          <a:xfrm>
            <a:off x="6595920" y="4765680"/>
            <a:ext cx="6652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Altamira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450 MW</a:t>
            </a:r>
            <a:endParaRPr b="0" lang="en-US" sz="1000" strike="noStrike" u="none">
              <a:solidFill>
                <a:srgbClr val="000000"/>
              </a:solidFill>
              <a:effectLst/>
              <a:uFillTx/>
              <a:latin typeface="Times New Roman"/>
            </a:endParaRPr>
          </a:p>
        </p:txBody>
      </p:sp>
      <p:sp>
        <p:nvSpPr>
          <p:cNvPr id="636" name=""/>
          <p:cNvSpPr/>
          <p:nvPr/>
        </p:nvSpPr>
        <p:spPr>
          <a:xfrm>
            <a:off x="6281640" y="5661000"/>
            <a:ext cx="6652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Tuxpan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 MW</a:t>
            </a:r>
            <a:endParaRPr b="0" lang="en-US" sz="1000" strike="noStrike" u="none">
              <a:solidFill>
                <a:srgbClr val="000000"/>
              </a:solidFill>
              <a:effectLst/>
              <a:uFillTx/>
              <a:latin typeface="Times New Roman"/>
            </a:endParaRPr>
          </a:p>
        </p:txBody>
      </p:sp>
      <p:sp>
        <p:nvSpPr>
          <p:cNvPr id="637" name=""/>
          <p:cNvSpPr/>
          <p:nvPr/>
        </p:nvSpPr>
        <p:spPr>
          <a:xfrm>
            <a:off x="5176800" y="5680080"/>
            <a:ext cx="9604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Bajío (El Sauz)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 MW</a:t>
            </a:r>
            <a:endParaRPr b="0" lang="en-US" sz="1000" strike="noStrike" u="none">
              <a:solidFill>
                <a:srgbClr val="000000"/>
              </a:solidFill>
              <a:effectLst/>
              <a:uFillTx/>
              <a:latin typeface="Times New Roman"/>
            </a:endParaRPr>
          </a:p>
        </p:txBody>
      </p:sp>
      <p:sp>
        <p:nvSpPr>
          <p:cNvPr id="638" name=""/>
          <p:cNvSpPr/>
          <p:nvPr/>
        </p:nvSpPr>
        <p:spPr>
          <a:xfrm>
            <a:off x="5214960" y="4851360"/>
            <a:ext cx="731880" cy="30564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Huinalá TG</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 MW</a:t>
            </a:r>
            <a:endParaRPr b="0" lang="en-US" sz="1000" strike="noStrike" u="none">
              <a:solidFill>
                <a:srgbClr val="000000"/>
              </a:solidFill>
              <a:effectLst/>
              <a:uFillTx/>
              <a:latin typeface="Times New Roman"/>
            </a:endParaRPr>
          </a:p>
        </p:txBody>
      </p:sp>
      <p:sp>
        <p:nvSpPr>
          <p:cNvPr id="639" name=""/>
          <p:cNvSpPr/>
          <p:nvPr/>
        </p:nvSpPr>
        <p:spPr>
          <a:xfrm>
            <a:off x="4157640" y="4260960"/>
            <a:ext cx="1027080" cy="15300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Saltillo 255.7 MW</a:t>
            </a:r>
            <a:endParaRPr b="0" lang="en-US" sz="1000" strike="noStrike" u="none">
              <a:solidFill>
                <a:srgbClr val="000000"/>
              </a:solidFill>
              <a:effectLst/>
              <a:uFillTx/>
              <a:latin typeface="Times New Roman"/>
            </a:endParaRPr>
          </a:p>
        </p:txBody>
      </p:sp>
      <p:pic>
        <p:nvPicPr>
          <p:cNvPr id="640" name="" descr=""/>
          <p:cNvPicPr/>
          <p:nvPr/>
        </p:nvPicPr>
        <p:blipFill>
          <a:blip r:embed="rId14"/>
          <a:stretch/>
        </p:blipFill>
        <p:spPr>
          <a:xfrm>
            <a:off x="7846920" y="6161040"/>
            <a:ext cx="266760" cy="266760"/>
          </a:xfrm>
          <a:prstGeom prst="rect">
            <a:avLst/>
          </a:prstGeom>
          <a:noFill/>
          <a:ln w="9360">
            <a:solidFill>
              <a:srgbClr val="000000"/>
            </a:solidFill>
            <a:miter/>
          </a:ln>
        </p:spPr>
      </p:pic>
      <p:sp>
        <p:nvSpPr>
          <p:cNvPr id="641" name=""/>
          <p:cNvSpPr/>
          <p:nvPr/>
        </p:nvSpPr>
        <p:spPr>
          <a:xfrm>
            <a:off x="7710480" y="6423120"/>
            <a:ext cx="66528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Campeche</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255 MW</a:t>
            </a:r>
            <a:endParaRPr b="0" lang="en-US" sz="1000" strike="noStrike" u="none">
              <a:solidFill>
                <a:srgbClr val="000000"/>
              </a:solidFill>
              <a:effectLst/>
              <a:uFillTx/>
              <a:latin typeface="Times New Roman"/>
            </a:endParaRPr>
          </a:p>
        </p:txBody>
      </p:sp>
      <p:pic>
        <p:nvPicPr>
          <p:cNvPr id="642" name="" descr=""/>
          <p:cNvPicPr/>
          <p:nvPr/>
        </p:nvPicPr>
        <p:blipFill>
          <a:blip r:embed="rId15"/>
          <a:stretch/>
        </p:blipFill>
        <p:spPr>
          <a:xfrm>
            <a:off x="8742240" y="5380200"/>
            <a:ext cx="266760" cy="266400"/>
          </a:xfrm>
          <a:prstGeom prst="rect">
            <a:avLst/>
          </a:prstGeom>
          <a:noFill/>
          <a:ln w="9360">
            <a:solidFill>
              <a:srgbClr val="000000"/>
            </a:solidFill>
            <a:miter/>
          </a:ln>
        </p:spPr>
      </p:pic>
      <p:sp>
        <p:nvSpPr>
          <p:cNvPr id="643" name=""/>
          <p:cNvSpPr/>
          <p:nvPr/>
        </p:nvSpPr>
        <p:spPr>
          <a:xfrm>
            <a:off x="8586720" y="5651640"/>
            <a:ext cx="66528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Mérida III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499 MW</a:t>
            </a:r>
            <a:endParaRPr b="0" lang="en-US" sz="1000" strike="noStrike" u="none">
              <a:solidFill>
                <a:srgbClr val="000000"/>
              </a:solidFill>
              <a:effectLst/>
              <a:uFillTx/>
              <a:latin typeface="Times New Roman"/>
            </a:endParaRPr>
          </a:p>
        </p:txBody>
      </p:sp>
      <p:pic>
        <p:nvPicPr>
          <p:cNvPr id="644" name="" descr=""/>
          <p:cNvPicPr/>
          <p:nvPr/>
        </p:nvPicPr>
        <p:blipFill>
          <a:blip r:embed="rId16"/>
          <a:stretch/>
        </p:blipFill>
        <p:spPr>
          <a:xfrm>
            <a:off x="7256520" y="1413000"/>
            <a:ext cx="507960" cy="280800"/>
          </a:xfrm>
          <a:prstGeom prst="rect">
            <a:avLst/>
          </a:prstGeom>
          <a:solidFill>
            <a:srgbClr val="ffffff"/>
          </a:solidFill>
          <a:ln w="9360">
            <a:solidFill>
              <a:srgbClr val="000000"/>
            </a:solidFill>
            <a:miter/>
          </a:ln>
        </p:spPr>
      </p:pic>
      <p:pic>
        <p:nvPicPr>
          <p:cNvPr id="645" name="" descr=""/>
          <p:cNvPicPr/>
          <p:nvPr/>
        </p:nvPicPr>
        <p:blipFill>
          <a:blip r:embed="rId17"/>
          <a:stretch/>
        </p:blipFill>
        <p:spPr>
          <a:xfrm>
            <a:off x="7256520" y="2589120"/>
            <a:ext cx="531720" cy="312840"/>
          </a:xfrm>
          <a:prstGeom prst="rect">
            <a:avLst/>
          </a:prstGeom>
          <a:solidFill>
            <a:srgbClr val="ffffff"/>
          </a:solidFill>
          <a:ln w="9360">
            <a:solidFill>
              <a:srgbClr val="000000"/>
            </a:solidFill>
            <a:miter/>
          </a:ln>
        </p:spPr>
      </p:pic>
      <p:pic>
        <p:nvPicPr>
          <p:cNvPr id="646" name="" descr=""/>
          <p:cNvPicPr/>
          <p:nvPr/>
        </p:nvPicPr>
        <p:blipFill>
          <a:blip r:embed="rId18"/>
          <a:stretch/>
        </p:blipFill>
        <p:spPr>
          <a:xfrm>
            <a:off x="7256520" y="1782720"/>
            <a:ext cx="511200" cy="309600"/>
          </a:xfrm>
          <a:prstGeom prst="rect">
            <a:avLst/>
          </a:prstGeom>
          <a:noFill/>
          <a:ln w="9360">
            <a:solidFill>
              <a:srgbClr val="000000"/>
            </a:solidFill>
            <a:miter/>
          </a:ln>
        </p:spPr>
      </p:pic>
      <p:pic>
        <p:nvPicPr>
          <p:cNvPr id="647" name="" descr=""/>
          <p:cNvPicPr/>
          <p:nvPr/>
        </p:nvPicPr>
        <p:blipFill>
          <a:blip r:embed="rId19"/>
          <a:stretch/>
        </p:blipFill>
        <p:spPr>
          <a:xfrm>
            <a:off x="7256520" y="2181240"/>
            <a:ext cx="525240" cy="318960"/>
          </a:xfrm>
          <a:prstGeom prst="rect">
            <a:avLst/>
          </a:prstGeom>
          <a:solidFill>
            <a:srgbClr val="ffffff"/>
          </a:solidFill>
          <a:ln w="9360">
            <a:solidFill>
              <a:srgbClr val="000000"/>
            </a:solidFill>
            <a:miter/>
          </a:ln>
        </p:spPr>
      </p:pic>
      <p:sp>
        <p:nvSpPr>
          <p:cNvPr id="648" name=""/>
          <p:cNvSpPr/>
          <p:nvPr/>
        </p:nvSpPr>
        <p:spPr>
          <a:xfrm>
            <a:off x="7939080" y="1473120"/>
            <a:ext cx="719280" cy="165060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Geothermal</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Combined Cycle</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Diesel-like internal combustion</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Turbo gas</a:t>
            </a: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Total</a:t>
            </a:r>
            <a:endParaRPr b="0" lang="en-US" sz="900" strike="noStrike" u="none">
              <a:solidFill>
                <a:srgbClr val="000000"/>
              </a:solidFill>
              <a:effectLst/>
              <a:uFillTx/>
              <a:latin typeface="Times New Roman"/>
            </a:endParaRPr>
          </a:p>
        </p:txBody>
      </p:sp>
      <p:sp>
        <p:nvSpPr>
          <p:cNvPr id="649" name=""/>
          <p:cNvSpPr/>
          <p:nvPr/>
        </p:nvSpPr>
        <p:spPr>
          <a:xfrm>
            <a:off x="8866080" y="1473120"/>
            <a:ext cx="452520" cy="1650600"/>
          </a:xfrm>
          <a:prstGeom prst="rect">
            <a:avLst/>
          </a:prstGeom>
          <a:solidFill>
            <a:srgbClr val="ffffff"/>
          </a:solid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118.7</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5,813.9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51.3</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459.9</a:t>
            </a: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6,444.0</a:t>
            </a:r>
            <a:endParaRPr b="0" lang="en-US" sz="900" strike="noStrike" u="none">
              <a:solidFill>
                <a:srgbClr val="000000"/>
              </a:solidFill>
              <a:effectLst/>
              <a:uFillTx/>
              <a:latin typeface="Times New Roman"/>
            </a:endParaRPr>
          </a:p>
        </p:txBody>
      </p:sp>
      <p:pic>
        <p:nvPicPr>
          <p:cNvPr id="650" name="" descr=""/>
          <p:cNvPicPr/>
          <p:nvPr/>
        </p:nvPicPr>
        <p:blipFill>
          <a:blip r:embed="rId20"/>
          <a:stretch/>
        </p:blipFill>
        <p:spPr>
          <a:xfrm>
            <a:off x="2682720" y="3819600"/>
            <a:ext cx="309600" cy="177840"/>
          </a:xfrm>
          <a:prstGeom prst="rect">
            <a:avLst/>
          </a:prstGeom>
          <a:solidFill>
            <a:srgbClr val="ffffff"/>
          </a:solidFill>
          <a:ln w="9360">
            <a:solidFill>
              <a:srgbClr val="000000"/>
            </a:solidFill>
            <a:miter/>
          </a:ln>
        </p:spPr>
      </p:pic>
      <p:pic>
        <p:nvPicPr>
          <p:cNvPr id="651" name="" descr=""/>
          <p:cNvPicPr/>
          <p:nvPr/>
        </p:nvPicPr>
        <p:blipFill>
          <a:blip r:embed="rId21"/>
          <a:stretch/>
        </p:blipFill>
        <p:spPr>
          <a:xfrm>
            <a:off x="3179880" y="4481640"/>
            <a:ext cx="347400" cy="223560"/>
          </a:xfrm>
          <a:prstGeom prst="rect">
            <a:avLst/>
          </a:prstGeom>
          <a:solidFill>
            <a:srgbClr val="ffffff"/>
          </a:solidFill>
          <a:ln w="9360">
            <a:solidFill>
              <a:srgbClr val="000000"/>
            </a:solidFill>
            <a:miter/>
          </a:ln>
        </p:spPr>
      </p:pic>
      <p:pic>
        <p:nvPicPr>
          <p:cNvPr id="652" name="" descr=""/>
          <p:cNvPicPr/>
          <p:nvPr/>
        </p:nvPicPr>
        <p:blipFill>
          <a:blip r:embed="rId22"/>
          <a:stretch/>
        </p:blipFill>
        <p:spPr>
          <a:xfrm>
            <a:off x="2328840" y="3325680"/>
            <a:ext cx="347760" cy="223920"/>
          </a:xfrm>
          <a:prstGeom prst="rect">
            <a:avLst/>
          </a:prstGeom>
          <a:solidFill>
            <a:srgbClr val="ffffff"/>
          </a:solidFill>
          <a:ln w="9360">
            <a:solidFill>
              <a:srgbClr val="000000"/>
            </a:solidFill>
            <a:miter/>
          </a:ln>
        </p:spPr>
      </p:pic>
      <p:pic>
        <p:nvPicPr>
          <p:cNvPr id="653" name="" descr=""/>
          <p:cNvPicPr/>
          <p:nvPr/>
        </p:nvPicPr>
        <p:blipFill>
          <a:blip r:embed="rId23"/>
          <a:stretch/>
        </p:blipFill>
        <p:spPr>
          <a:xfrm>
            <a:off x="6372360" y="4295880"/>
            <a:ext cx="228600" cy="222120"/>
          </a:xfrm>
          <a:prstGeom prst="rect">
            <a:avLst/>
          </a:prstGeom>
          <a:solidFill>
            <a:srgbClr val="ffffff"/>
          </a:solidFill>
          <a:ln w="9360">
            <a:solidFill>
              <a:srgbClr val="000000"/>
            </a:solidFill>
            <a:miter/>
          </a:ln>
        </p:spPr>
      </p:pic>
      <p:sp>
        <p:nvSpPr>
          <p:cNvPr id="654" name="McK Footnote"/>
          <p:cNvSpPr/>
          <p:nvPr/>
        </p:nvSpPr>
        <p:spPr>
          <a:xfrm>
            <a:off x="566640" y="7196400"/>
            <a:ext cx="879156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Note: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During the first semester of 1999, the gas turbines  Rosario 7, Río Bravo y Huinalá, entered into operation</a:t>
            </a:r>
            <a:endParaRPr b="0" lang="en-US" sz="900" strike="noStrike" u="none">
              <a:solidFill>
                <a:srgbClr val="000000"/>
              </a:solidFill>
              <a:effectLst/>
              <a:uFillTx/>
              <a:latin typeface="Times New Roman"/>
            </a:endParaRPr>
          </a:p>
        </p:txBody>
      </p:sp>
      <p:sp>
        <p:nvSpPr>
          <p:cNvPr id="655" name=""/>
          <p:cNvSpPr/>
          <p:nvPr/>
        </p:nvSpPr>
        <p:spPr>
          <a:xfrm>
            <a:off x="5303880" y="3600360"/>
            <a:ext cx="804960" cy="610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Monterrey II 490.0 MW</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Monterrey III 450.0 MW</a:t>
            </a:r>
            <a:endParaRPr b="0" lang="en-US" sz="1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4A1CB94-A6D1-472B-8DB5-F2CCE022F488}"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6" name=""/>
          <p:cNvSpPr/>
          <p:nvPr/>
        </p:nvSpPr>
        <p:spPr>
          <a:xfrm>
            <a:off x="555480" y="830160"/>
            <a:ext cx="8077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ENGAGED PROJECTS IN PROCESS OF CONSTRUCTION (1999-2008)*</a:t>
            </a:r>
            <a:endParaRPr b="0" lang="en-US" sz="1200" strike="noStrike" u="none">
              <a:solidFill>
                <a:srgbClr val="000000"/>
              </a:solidFill>
              <a:effectLst/>
              <a:uFillTx/>
              <a:latin typeface="Times New Roman"/>
            </a:endParaRPr>
          </a:p>
        </p:txBody>
      </p:sp>
      <p:sp>
        <p:nvSpPr>
          <p:cNvPr id="657" name=""/>
          <p:cNvSpPr/>
          <p:nvPr/>
        </p:nvSpPr>
        <p:spPr>
          <a:xfrm>
            <a:off x="708120" y="1946160"/>
            <a:ext cx="2876400" cy="4274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Proyectos en proceso de construcción</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Mérida III (unidades 1 y 2)</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San Carlos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Monterrey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Cerro Prieto IV</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Chihuahua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Guerrero Negro 3 unidades**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Río Bravo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Hermosillo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Saltillo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Tuxpan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Rosarito III (unidades 8 y 9)</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Bajío (El Sauz)</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Tres Vírgenes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Monterrey III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Altamira II</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000" strike="noStrike" u="none">
                <a:solidFill>
                  <a:srgbClr val="000000"/>
                </a:solidFill>
                <a:effectLst/>
                <a:uFillTx/>
                <a:latin typeface="Arial"/>
              </a:rPr>
              <a:t>Proyectos con licitaciones en curso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Naco-Nogales</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Campeche</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Rosarito IV (unidades 10 y 11)</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000" strike="noStrike" u="none">
                <a:solidFill>
                  <a:srgbClr val="000000"/>
                </a:solidFill>
                <a:effectLst/>
                <a:uFillTx/>
                <a:latin typeface="Arial"/>
              </a:rPr>
              <a:t>Plan de acción inmediata</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Rosarito 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Río Bravo</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Huinalá</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000" strike="noStrike" u="none">
                <a:solidFill>
                  <a:srgbClr val="000000"/>
                </a:solidFill>
                <a:effectLst/>
                <a:uFillTx/>
                <a:latin typeface="Arial"/>
              </a:rPr>
              <a:t>Total</a:t>
            </a:r>
            <a:endParaRPr b="0" lang="en-US" sz="1000" strike="noStrike" u="none">
              <a:solidFill>
                <a:srgbClr val="000000"/>
              </a:solidFill>
              <a:effectLst/>
              <a:uFillTx/>
              <a:latin typeface="Times New Roman"/>
            </a:endParaRPr>
          </a:p>
        </p:txBody>
      </p:sp>
      <p:sp>
        <p:nvSpPr>
          <p:cNvPr id="658" name=""/>
          <p:cNvSpPr/>
          <p:nvPr/>
        </p:nvSpPr>
        <p:spPr>
          <a:xfrm>
            <a:off x="708120" y="1649520"/>
            <a:ext cx="165708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Proyect</a:t>
            </a:r>
            <a:endParaRPr b="0" lang="en-US" sz="1000" strike="noStrike" u="none">
              <a:solidFill>
                <a:srgbClr val="000000"/>
              </a:solidFill>
              <a:effectLst/>
              <a:uFillTx/>
              <a:latin typeface="Times New Roman"/>
            </a:endParaRPr>
          </a:p>
        </p:txBody>
      </p:sp>
      <p:sp>
        <p:nvSpPr>
          <p:cNvPr id="659" name=""/>
          <p:cNvSpPr/>
          <p:nvPr/>
        </p:nvSpPr>
        <p:spPr>
          <a:xfrm>
            <a:off x="2550960" y="1649520"/>
            <a:ext cx="10731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Location</a:t>
            </a:r>
            <a:endParaRPr b="0" lang="en-US" sz="1000" strike="noStrike" u="none">
              <a:solidFill>
                <a:srgbClr val="000000"/>
              </a:solidFill>
              <a:effectLst/>
              <a:uFillTx/>
              <a:latin typeface="Times New Roman"/>
            </a:endParaRPr>
          </a:p>
        </p:txBody>
      </p:sp>
      <p:sp>
        <p:nvSpPr>
          <p:cNvPr id="660" name=""/>
          <p:cNvSpPr/>
          <p:nvPr/>
        </p:nvSpPr>
        <p:spPr>
          <a:xfrm>
            <a:off x="3835440" y="1649520"/>
            <a:ext cx="4953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Type</a:t>
            </a:r>
            <a:endParaRPr b="0" lang="en-US" sz="1000" strike="noStrike" u="none">
              <a:solidFill>
                <a:srgbClr val="000000"/>
              </a:solidFill>
              <a:effectLst/>
              <a:uFillTx/>
              <a:latin typeface="Times New Roman"/>
            </a:endParaRPr>
          </a:p>
        </p:txBody>
      </p:sp>
      <p:sp>
        <p:nvSpPr>
          <p:cNvPr id="661" name=""/>
          <p:cNvSpPr/>
          <p:nvPr/>
        </p:nvSpPr>
        <p:spPr>
          <a:xfrm>
            <a:off x="4406760" y="1496880"/>
            <a:ext cx="49536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Contest date</a:t>
            </a:r>
            <a:endParaRPr b="0" lang="en-US" sz="1000" strike="noStrike" u="none">
              <a:solidFill>
                <a:srgbClr val="000000"/>
              </a:solidFill>
              <a:effectLst/>
              <a:uFillTx/>
              <a:latin typeface="Times New Roman"/>
            </a:endParaRPr>
          </a:p>
        </p:txBody>
      </p:sp>
      <p:sp>
        <p:nvSpPr>
          <p:cNvPr id="662" name=""/>
          <p:cNvSpPr/>
          <p:nvPr/>
        </p:nvSpPr>
        <p:spPr>
          <a:xfrm>
            <a:off x="5149800" y="1496880"/>
            <a:ext cx="768240" cy="275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Bidding modality</a:t>
            </a:r>
            <a:endParaRPr b="0" lang="en-US" sz="900" strike="noStrike" u="none">
              <a:solidFill>
                <a:srgbClr val="000000"/>
              </a:solidFill>
              <a:effectLst/>
              <a:uFillTx/>
              <a:latin typeface="Times New Roman"/>
            </a:endParaRPr>
          </a:p>
        </p:txBody>
      </p:sp>
      <p:sp>
        <p:nvSpPr>
          <p:cNvPr id="663" name=""/>
          <p:cNvSpPr/>
          <p:nvPr/>
        </p:nvSpPr>
        <p:spPr>
          <a:xfrm>
            <a:off x="6111720" y="1649520"/>
            <a:ext cx="3636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1999</a:t>
            </a:r>
            <a:endParaRPr b="0" lang="en-US" sz="1000" strike="noStrike" u="none">
              <a:solidFill>
                <a:srgbClr val="000000"/>
              </a:solidFill>
              <a:effectLst/>
              <a:uFillTx/>
              <a:latin typeface="Times New Roman"/>
            </a:endParaRPr>
          </a:p>
        </p:txBody>
      </p:sp>
      <p:sp>
        <p:nvSpPr>
          <p:cNvPr id="664" name=""/>
          <p:cNvSpPr/>
          <p:nvPr/>
        </p:nvSpPr>
        <p:spPr>
          <a:xfrm>
            <a:off x="6804000" y="1649520"/>
            <a:ext cx="3636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2000</a:t>
            </a:r>
            <a:endParaRPr b="0" lang="en-US" sz="1000" strike="noStrike" u="none">
              <a:solidFill>
                <a:srgbClr val="000000"/>
              </a:solidFill>
              <a:effectLst/>
              <a:uFillTx/>
              <a:latin typeface="Times New Roman"/>
            </a:endParaRPr>
          </a:p>
        </p:txBody>
      </p:sp>
      <p:sp>
        <p:nvSpPr>
          <p:cNvPr id="665" name=""/>
          <p:cNvSpPr/>
          <p:nvPr/>
        </p:nvSpPr>
        <p:spPr>
          <a:xfrm>
            <a:off x="7496280" y="1649520"/>
            <a:ext cx="36504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666" name=""/>
          <p:cNvSpPr/>
          <p:nvPr/>
        </p:nvSpPr>
        <p:spPr>
          <a:xfrm>
            <a:off x="8190000" y="1649520"/>
            <a:ext cx="3636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667" name=""/>
          <p:cNvSpPr/>
          <p:nvPr/>
        </p:nvSpPr>
        <p:spPr>
          <a:xfrm>
            <a:off x="8881920" y="1649520"/>
            <a:ext cx="3636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668" name=""/>
          <p:cNvSpPr/>
          <p:nvPr/>
        </p:nvSpPr>
        <p:spPr>
          <a:xfrm>
            <a:off x="2576520" y="1946160"/>
            <a:ext cx="1333440" cy="396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Mérida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Baja California Sur</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Nuevo León</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Baja California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Chihuahua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Baja California Sur</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Tamaulipas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Sonora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Coahuila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Veracruz</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Baja California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Guanajuato</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Baja California Sur</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Nuevo León</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Tamaulipas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Sonora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Tabasco</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Baja California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Baja California</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Tamaulipas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Nuevo León</a:t>
            </a:r>
            <a:endParaRPr b="0" lang="en-US" sz="1000" strike="noStrike" u="none">
              <a:solidFill>
                <a:srgbClr val="000000"/>
              </a:solidFill>
              <a:effectLst/>
              <a:uFillTx/>
              <a:latin typeface="Times New Roman"/>
            </a:endParaRPr>
          </a:p>
        </p:txBody>
      </p:sp>
      <p:sp>
        <p:nvSpPr>
          <p:cNvPr id="669" name=""/>
          <p:cNvSpPr/>
          <p:nvPr/>
        </p:nvSpPr>
        <p:spPr>
          <a:xfrm>
            <a:off x="3835440" y="1946160"/>
            <a:ext cx="482400" cy="396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CITD</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GEO</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CITD</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GEO</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CC</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TG</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TG</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TG</a:t>
            </a:r>
            <a:endParaRPr b="0" lang="en-US" sz="1000" strike="noStrike" u="none">
              <a:solidFill>
                <a:srgbClr val="000000"/>
              </a:solidFill>
              <a:effectLst/>
              <a:uFillTx/>
              <a:latin typeface="Times New Roman"/>
            </a:endParaRPr>
          </a:p>
        </p:txBody>
      </p:sp>
      <p:sp>
        <p:nvSpPr>
          <p:cNvPr id="670" name=""/>
          <p:cNvSpPr/>
          <p:nvPr/>
        </p:nvSpPr>
        <p:spPr>
          <a:xfrm>
            <a:off x="4427640" y="1946160"/>
            <a:ext cx="366480" cy="396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p:txBody>
      </p:sp>
      <p:sp>
        <p:nvSpPr>
          <p:cNvPr id="671" name=""/>
          <p:cNvSpPr/>
          <p:nvPr/>
        </p:nvSpPr>
        <p:spPr>
          <a:xfrm>
            <a:off x="5149800" y="1946160"/>
            <a:ext cx="482760" cy="396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BLT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EEP</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OR</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OR</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OR</a:t>
            </a:r>
            <a:endParaRPr b="0" lang="en-US" sz="1000" strike="noStrike" u="none">
              <a:solidFill>
                <a:srgbClr val="000000"/>
              </a:solidFill>
              <a:effectLst/>
              <a:uFillTx/>
              <a:latin typeface="Times New Roman"/>
            </a:endParaRPr>
          </a:p>
        </p:txBody>
      </p:sp>
      <p:sp>
        <p:nvSpPr>
          <p:cNvPr id="672" name=""/>
          <p:cNvSpPr/>
          <p:nvPr/>
        </p:nvSpPr>
        <p:spPr>
          <a:xfrm>
            <a:off x="6111720" y="1946160"/>
            <a:ext cx="366840" cy="4274280"/>
          </a:xfrm>
          <a:prstGeom prst="rect">
            <a:avLst/>
          </a:prstGeom>
          <a:noFill/>
          <a:ln w="0">
            <a:noFill/>
          </a:ln>
        </p:spPr>
        <p:style>
          <a:lnRef idx="0"/>
          <a:fillRef idx="0"/>
          <a:effectRef idx="0"/>
          <a:fontRef idx="minor"/>
        </p:style>
        <p:txBody>
          <a:bodyPr lIns="0" rIns="0" tIns="0" bIns="0" anchor="t">
            <a:spAutoFit/>
          </a:bodyPr>
          <a:p>
            <a:pPr lvl="1" marL="114480" indent="-113040" algn="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164.7</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154.2</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141.0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459.9</a:t>
            </a:r>
            <a:endParaRPr b="0" lang="en-US" sz="1000" strike="noStrike" u="none">
              <a:solidFill>
                <a:srgbClr val="000000"/>
              </a:solidFill>
              <a:effectLst/>
              <a:uFillTx/>
              <a:latin typeface="Times New Roman"/>
            </a:endParaRPr>
          </a:p>
        </p:txBody>
      </p:sp>
      <p:sp>
        <p:nvSpPr>
          <p:cNvPr id="673" name=""/>
          <p:cNvSpPr/>
          <p:nvPr/>
        </p:nvSpPr>
        <p:spPr>
          <a:xfrm>
            <a:off x="6703920" y="1946160"/>
            <a:ext cx="497160" cy="4274280"/>
          </a:xfrm>
          <a:prstGeom prst="rect">
            <a:avLst/>
          </a:prstGeom>
          <a:noFill/>
          <a:ln w="0">
            <a:noFill/>
          </a:ln>
        </p:spPr>
        <p:style>
          <a:lnRef idx="0"/>
          <a:fillRef idx="0"/>
          <a:effectRef idx="0"/>
          <a:fontRef idx="minor"/>
        </p:style>
        <p:txBody>
          <a:bodyPr lIns="0" rIns="0" tIns="0" bIns="0" anchor="t">
            <a:spAutoFit/>
          </a:bodyPr>
          <a:p>
            <a:pPr lvl="1" marL="114480" indent="-113040" algn="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499.0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40.6</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489.9</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107.8</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1,137.3</a:t>
            </a:r>
            <a:endParaRPr b="0" lang="en-US" sz="1000" strike="noStrike" u="none">
              <a:solidFill>
                <a:srgbClr val="000000"/>
              </a:solidFill>
              <a:effectLst/>
              <a:uFillTx/>
              <a:latin typeface="Times New Roman"/>
            </a:endParaRPr>
          </a:p>
        </p:txBody>
      </p:sp>
      <p:sp>
        <p:nvSpPr>
          <p:cNvPr id="674" name=""/>
          <p:cNvSpPr/>
          <p:nvPr/>
        </p:nvSpPr>
        <p:spPr>
          <a:xfrm>
            <a:off x="7412040" y="1946160"/>
            <a:ext cx="496800" cy="4274280"/>
          </a:xfrm>
          <a:prstGeom prst="rect">
            <a:avLst/>
          </a:prstGeom>
          <a:noFill/>
          <a:ln w="0">
            <a:noFill/>
          </a:ln>
        </p:spPr>
        <p:style>
          <a:lnRef idx="0"/>
          <a:fillRef idx="0"/>
          <a:effectRef idx="0"/>
          <a:fontRef idx="minor"/>
        </p:style>
        <p:txBody>
          <a:bodyPr lIns="0" rIns="0" tIns="0" bIns="0" anchor="t">
            <a:spAutoFit/>
          </a:bodyPr>
          <a:p>
            <a:pPr lvl="1" marL="114480" indent="-113040" algn="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417.8</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10.7</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258.3</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255.7</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559.0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511.4</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3,035.7</a:t>
            </a:r>
            <a:endParaRPr b="0" lang="en-US" sz="1000" strike="noStrike" u="none">
              <a:solidFill>
                <a:srgbClr val="000000"/>
              </a:solidFill>
              <a:effectLst/>
              <a:uFillTx/>
              <a:latin typeface="Times New Roman"/>
            </a:endParaRPr>
          </a:p>
        </p:txBody>
      </p:sp>
      <p:sp>
        <p:nvSpPr>
          <p:cNvPr id="675" name=""/>
          <p:cNvSpPr/>
          <p:nvPr/>
        </p:nvSpPr>
        <p:spPr>
          <a:xfrm>
            <a:off x="8161200" y="1946160"/>
            <a:ext cx="497160" cy="4274280"/>
          </a:xfrm>
          <a:prstGeom prst="rect">
            <a:avLst/>
          </a:prstGeom>
          <a:noFill/>
          <a:ln w="0">
            <a:noFill/>
          </a:ln>
        </p:spPr>
        <p:style>
          <a:lnRef idx="0"/>
          <a:fillRef idx="0"/>
          <a:effectRef idx="0"/>
          <a:fontRef idx="minor"/>
        </p:style>
        <p:txBody>
          <a:bodyPr lIns="0" rIns="0" tIns="0" bIns="0" anchor="t">
            <a:spAutoFit/>
          </a:bodyPr>
          <a:p>
            <a:pPr lvl="1" marL="114480" indent="-113040" algn="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10.9</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450.0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450.0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225.0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225.0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1,360.9</a:t>
            </a:r>
            <a:endParaRPr b="0" lang="en-US" sz="1000" strike="noStrike" u="none">
              <a:solidFill>
                <a:srgbClr val="000000"/>
              </a:solidFill>
              <a:effectLst/>
              <a:uFillTx/>
              <a:latin typeface="Times New Roman"/>
            </a:endParaRPr>
          </a:p>
        </p:txBody>
      </p:sp>
      <p:sp>
        <p:nvSpPr>
          <p:cNvPr id="676" name=""/>
          <p:cNvSpPr/>
          <p:nvPr/>
        </p:nvSpPr>
        <p:spPr>
          <a:xfrm>
            <a:off x="8796240" y="1946160"/>
            <a:ext cx="497160" cy="4426920"/>
          </a:xfrm>
          <a:prstGeom prst="rect">
            <a:avLst/>
          </a:prstGeom>
          <a:noFill/>
          <a:ln w="0">
            <a:noFill/>
          </a:ln>
        </p:spPr>
        <p:style>
          <a:lnRef idx="0"/>
          <a:fillRef idx="0"/>
          <a:effectRef idx="0"/>
          <a:fontRef idx="minor"/>
        </p:style>
        <p:txBody>
          <a:bodyPr lIns="0" rIns="0" tIns="0" bIns="0" anchor="t">
            <a:spAutoFit/>
          </a:bodyPr>
          <a:p>
            <a:pPr lvl="1" marL="114480" indent="-113040" algn="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450.0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450.0</a:t>
            </a:r>
            <a:endParaRPr b="0" lang="en-US" sz="10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6,443.8</a:t>
            </a:r>
            <a:endParaRPr b="0" lang="en-US" sz="1000" strike="noStrike" u="none">
              <a:solidFill>
                <a:srgbClr val="000000"/>
              </a:solidFill>
              <a:effectLst/>
              <a:uFillTx/>
              <a:latin typeface="Times New Roman"/>
            </a:endParaRPr>
          </a:p>
        </p:txBody>
      </p:sp>
      <p:sp>
        <p:nvSpPr>
          <p:cNvPr id="677" name="McK Footnote"/>
          <p:cNvSpPr/>
          <p:nvPr/>
        </p:nvSpPr>
        <p:spPr>
          <a:xfrm>
            <a:off x="566640" y="6725520"/>
            <a:ext cx="8791560" cy="60876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The values of the capacity of the centers, may slightly change according to the capacity guaranteed by constructors. The effective capacities will be obtained after tests and entry into operation of the projects</a:t>
            </a:r>
            <a:endParaRPr b="0" lang="en-US" sz="8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The negotiation of this project was cancelled, therefore, a new convoBLTion for its bid will be published in a future date</a:t>
            </a:r>
            <a:endParaRPr b="0" lang="en-US" sz="8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Note:</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CC: Combined Cycle; TG: Turbo gas; GEO: Geothermal; CITD: Diesel-like internal combustion; BLT: Projects with the scheme Build Lease Transfer; OR: Electric Sector’s own resources; EEP: External Energy Producer (IPP XXX) </a:t>
            </a:r>
            <a:endParaRPr b="0" lang="en-US" sz="800" strike="noStrike" u="none">
              <a:solidFill>
                <a:srgbClr val="000000"/>
              </a:solidFill>
              <a:effectLst/>
              <a:uFillTx/>
              <a:latin typeface="Times New Roman"/>
            </a:endParaRPr>
          </a:p>
        </p:txBody>
      </p:sp>
      <p:sp>
        <p:nvSpPr>
          <p:cNvPr id="678" name=""/>
          <p:cNvSpPr/>
          <p:nvPr/>
        </p:nvSpPr>
        <p:spPr>
          <a:xfrm>
            <a:off x="4827600" y="6213600"/>
            <a:ext cx="1306440" cy="15300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Total in the system </a:t>
            </a:r>
            <a:endParaRPr b="0" lang="en-US" sz="1000" strike="noStrike" u="none">
              <a:solidFill>
                <a:srgbClr val="000000"/>
              </a:solidFill>
              <a:effectLst/>
              <a:uFillTx/>
              <a:latin typeface="Times New Roman"/>
            </a:endParaRPr>
          </a:p>
        </p:txBody>
      </p:sp>
      <p:sp>
        <p:nvSpPr>
          <p:cNvPr id="679" name=""/>
          <p:cNvSpPr/>
          <p:nvPr/>
        </p:nvSpPr>
        <p:spPr>
          <a:xfrm>
            <a:off x="704880" y="1862280"/>
            <a:ext cx="848664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52CF3B7-20F0-494D-9AD7-D500DDA6F430}"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2984400" y="1527120"/>
            <a:ext cx="5002200" cy="731880"/>
          </a:xfrm>
          <a:prstGeom prst="rect">
            <a:avLst/>
          </a:prstGeom>
          <a:noFill/>
          <a:ln w="0">
            <a:noFill/>
          </a:ln>
        </p:spPr>
        <p:style>
          <a:lnRef idx="0"/>
          <a:fillRef idx="0"/>
          <a:effectRef idx="0"/>
          <a:fontRef idx="minor"/>
        </p:style>
        <p:txBody>
          <a:bodyPr lIns="0" rIns="0" tIns="0" bIns="0" anchor="t">
            <a:spAutoFit/>
          </a:bodyPr>
          <a:p>
            <a:pPr lvl="1" marL="241200" indent="-239760">
              <a:lnSpc>
                <a:spcPct val="100000"/>
              </a:lnSpc>
              <a:tabLst>
                <a:tab algn="l" pos="0"/>
                <a:tab algn="r" pos="480060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3. </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Enron Activities </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Energ</a:t>
            </a:r>
            <a:r>
              <a:rPr b="0" lang="es-MX" sz="1200" strike="noStrike" u="none">
                <a:solidFill>
                  <a:srgbClr val="000000"/>
                </a:solidFill>
                <a:effectLst/>
                <a:uFillTx/>
                <a:latin typeface="Arial"/>
              </a:rPr>
              <a:t>í</a:t>
            </a:r>
            <a:r>
              <a:rPr b="0" lang="en-US" sz="1200" strike="noStrike" u="none">
                <a:solidFill>
                  <a:srgbClr val="000000"/>
                </a:solidFill>
                <a:effectLst/>
                <a:uFillTx/>
                <a:latin typeface="Arial"/>
              </a:rPr>
              <a:t>a Industrial de México                                           79</a:t>
            </a:r>
            <a:endParaRPr b="0" lang="en-US" sz="1200" strike="noStrike" u="none">
              <a:solidFill>
                <a:srgbClr val="000000"/>
              </a:solidFill>
              <a:effectLst/>
              <a:uFillTx/>
              <a:latin typeface="Times New Roman"/>
            </a:endParaRPr>
          </a:p>
          <a:p>
            <a:pPr lvl="2" marL="406440" indent="-163440">
              <a:lnSpc>
                <a:spcPct val="100000"/>
              </a:lnSpc>
              <a:buClr>
                <a:srgbClr val="000000"/>
              </a:buClr>
              <a:buFont typeface="Times New Roman"/>
              <a:buChar char="•"/>
              <a:tabLst>
                <a:tab algn="r" pos="480060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 management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80 </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241200" indent="-239760">
              <a:lnSpc>
                <a:spcPct val="100000"/>
              </a:lnSpc>
              <a:tabLst>
                <a:tab algn="l" pos="0"/>
                <a:tab algn="r" pos="480060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sources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81</a:t>
            </a:r>
            <a:endParaRPr b="0" lang="en-US" sz="1200" strike="noStrike" u="none">
              <a:solidFill>
                <a:srgbClr val="000000"/>
              </a:solidFill>
              <a:effectLst/>
              <a:uFillTx/>
              <a:latin typeface="Times New Roman"/>
            </a:endParaRPr>
          </a:p>
        </p:txBody>
      </p:sp>
      <p:sp>
        <p:nvSpPr>
          <p:cNvPr id="55" name=""/>
          <p:cNvSpPr/>
          <p:nvPr/>
        </p:nvSpPr>
        <p:spPr>
          <a:xfrm>
            <a:off x="1828800" y="816120"/>
            <a:ext cx="7315200" cy="2746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800" strike="noStrike" u="none">
                <a:solidFill>
                  <a:srgbClr val="000000"/>
                </a:solidFill>
                <a:effectLst/>
                <a:uFillTx/>
                <a:latin typeface="Arial"/>
              </a:rPr>
              <a:t>CONTENTS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B2CA9ED-FEDA-4865-AFC8-05312F9D24D3}"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0" name=""/>
          <p:cNvSpPr/>
          <p:nvPr/>
        </p:nvSpPr>
        <p:spPr>
          <a:xfrm>
            <a:off x="700200" y="698400"/>
            <a:ext cx="4687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AREAS OF THE NATIONAL ELECTRIC SYSTEM</a:t>
            </a:r>
            <a:endParaRPr b="0" lang="en-US" sz="1200" strike="noStrike" u="none">
              <a:solidFill>
                <a:srgbClr val="000000"/>
              </a:solidFill>
              <a:effectLst/>
              <a:uFillTx/>
              <a:latin typeface="Times New Roman"/>
            </a:endParaRPr>
          </a:p>
        </p:txBody>
      </p:sp>
      <p:sp>
        <p:nvSpPr>
          <p:cNvPr id="681" name=""/>
          <p:cNvSpPr/>
          <p:nvPr/>
        </p:nvSpPr>
        <p:spPr>
          <a:xfrm>
            <a:off x="3325680" y="2097000"/>
            <a:ext cx="5918400" cy="4689720"/>
          </a:xfrm>
          <a:custGeom>
            <a:avLst/>
            <a:gdLst/>
            <a:ahLst/>
            <a:rect l="l" t="t" r="r" b="b"/>
            <a:pathLst>
              <a:path w="3728" h="2954">
                <a:moveTo>
                  <a:pt x="100" y="69"/>
                </a:moveTo>
                <a:lnTo>
                  <a:pt x="169" y="81"/>
                </a:lnTo>
                <a:lnTo>
                  <a:pt x="169" y="46"/>
                </a:lnTo>
                <a:lnTo>
                  <a:pt x="181" y="0"/>
                </a:lnTo>
                <a:lnTo>
                  <a:pt x="366" y="12"/>
                </a:lnTo>
                <a:lnTo>
                  <a:pt x="435" y="23"/>
                </a:lnTo>
                <a:lnTo>
                  <a:pt x="493" y="69"/>
                </a:lnTo>
                <a:lnTo>
                  <a:pt x="562" y="127"/>
                </a:lnTo>
                <a:lnTo>
                  <a:pt x="689" y="242"/>
                </a:lnTo>
                <a:lnTo>
                  <a:pt x="689" y="265"/>
                </a:lnTo>
                <a:lnTo>
                  <a:pt x="712" y="288"/>
                </a:lnTo>
                <a:lnTo>
                  <a:pt x="712" y="335"/>
                </a:lnTo>
                <a:lnTo>
                  <a:pt x="735" y="392"/>
                </a:lnTo>
                <a:lnTo>
                  <a:pt x="828" y="450"/>
                </a:lnTo>
                <a:lnTo>
                  <a:pt x="851" y="462"/>
                </a:lnTo>
                <a:lnTo>
                  <a:pt x="909" y="496"/>
                </a:lnTo>
                <a:lnTo>
                  <a:pt x="920" y="496"/>
                </a:lnTo>
                <a:lnTo>
                  <a:pt x="943" y="508"/>
                </a:lnTo>
                <a:lnTo>
                  <a:pt x="955" y="508"/>
                </a:lnTo>
                <a:lnTo>
                  <a:pt x="1001" y="462"/>
                </a:lnTo>
                <a:lnTo>
                  <a:pt x="1001" y="439"/>
                </a:lnTo>
                <a:lnTo>
                  <a:pt x="1013" y="439"/>
                </a:lnTo>
                <a:lnTo>
                  <a:pt x="1013" y="427"/>
                </a:lnTo>
                <a:lnTo>
                  <a:pt x="1036" y="381"/>
                </a:lnTo>
                <a:lnTo>
                  <a:pt x="1082" y="381"/>
                </a:lnTo>
                <a:lnTo>
                  <a:pt x="1082" y="369"/>
                </a:lnTo>
                <a:lnTo>
                  <a:pt x="1105" y="381"/>
                </a:lnTo>
                <a:lnTo>
                  <a:pt x="1163" y="369"/>
                </a:lnTo>
                <a:lnTo>
                  <a:pt x="1174" y="381"/>
                </a:lnTo>
                <a:lnTo>
                  <a:pt x="1232" y="381"/>
                </a:lnTo>
                <a:lnTo>
                  <a:pt x="1267" y="415"/>
                </a:lnTo>
                <a:lnTo>
                  <a:pt x="1359" y="473"/>
                </a:lnTo>
                <a:lnTo>
                  <a:pt x="1429" y="635"/>
                </a:lnTo>
                <a:lnTo>
                  <a:pt x="1475" y="658"/>
                </a:lnTo>
                <a:lnTo>
                  <a:pt x="1510" y="704"/>
                </a:lnTo>
                <a:lnTo>
                  <a:pt x="1521" y="727"/>
                </a:lnTo>
                <a:lnTo>
                  <a:pt x="1556" y="750"/>
                </a:lnTo>
                <a:lnTo>
                  <a:pt x="1567" y="773"/>
                </a:lnTo>
                <a:lnTo>
                  <a:pt x="1556" y="796"/>
                </a:lnTo>
                <a:lnTo>
                  <a:pt x="1579" y="819"/>
                </a:lnTo>
                <a:lnTo>
                  <a:pt x="1567" y="842"/>
                </a:lnTo>
                <a:lnTo>
                  <a:pt x="1625" y="935"/>
                </a:lnTo>
                <a:lnTo>
                  <a:pt x="1625" y="958"/>
                </a:lnTo>
                <a:lnTo>
                  <a:pt x="1683" y="958"/>
                </a:lnTo>
                <a:lnTo>
                  <a:pt x="1683" y="969"/>
                </a:lnTo>
                <a:lnTo>
                  <a:pt x="1706" y="981"/>
                </a:lnTo>
                <a:lnTo>
                  <a:pt x="1752" y="981"/>
                </a:lnTo>
                <a:lnTo>
                  <a:pt x="1764" y="1004"/>
                </a:lnTo>
                <a:lnTo>
                  <a:pt x="1833" y="1004"/>
                </a:lnTo>
                <a:lnTo>
                  <a:pt x="1902" y="1039"/>
                </a:lnTo>
                <a:lnTo>
                  <a:pt x="1914" y="1027"/>
                </a:lnTo>
                <a:lnTo>
                  <a:pt x="1949" y="1027"/>
                </a:lnTo>
                <a:lnTo>
                  <a:pt x="1949" y="1062"/>
                </a:lnTo>
                <a:lnTo>
                  <a:pt x="1914" y="1131"/>
                </a:lnTo>
                <a:lnTo>
                  <a:pt x="1902" y="1223"/>
                </a:lnTo>
                <a:lnTo>
                  <a:pt x="1879" y="1235"/>
                </a:lnTo>
                <a:lnTo>
                  <a:pt x="1879" y="1223"/>
                </a:lnTo>
                <a:lnTo>
                  <a:pt x="1879" y="1189"/>
                </a:lnTo>
                <a:lnTo>
                  <a:pt x="1891" y="1131"/>
                </a:lnTo>
                <a:lnTo>
                  <a:pt x="1902" y="1119"/>
                </a:lnTo>
                <a:lnTo>
                  <a:pt x="1879" y="1108"/>
                </a:lnTo>
                <a:lnTo>
                  <a:pt x="1879" y="1119"/>
                </a:lnTo>
                <a:lnTo>
                  <a:pt x="1879" y="1131"/>
                </a:lnTo>
                <a:lnTo>
                  <a:pt x="1879" y="1142"/>
                </a:lnTo>
                <a:lnTo>
                  <a:pt x="1856" y="1119"/>
                </a:lnTo>
                <a:lnTo>
                  <a:pt x="1845" y="1131"/>
                </a:lnTo>
                <a:lnTo>
                  <a:pt x="1856" y="1166"/>
                </a:lnTo>
                <a:lnTo>
                  <a:pt x="1845" y="1200"/>
                </a:lnTo>
                <a:lnTo>
                  <a:pt x="1856" y="1200"/>
                </a:lnTo>
                <a:lnTo>
                  <a:pt x="1856" y="1212"/>
                </a:lnTo>
                <a:lnTo>
                  <a:pt x="1856" y="1246"/>
                </a:lnTo>
                <a:lnTo>
                  <a:pt x="1856" y="1269"/>
                </a:lnTo>
                <a:lnTo>
                  <a:pt x="1856" y="1327"/>
                </a:lnTo>
                <a:lnTo>
                  <a:pt x="1856" y="1396"/>
                </a:lnTo>
                <a:lnTo>
                  <a:pt x="1856" y="1489"/>
                </a:lnTo>
                <a:lnTo>
                  <a:pt x="1856" y="1546"/>
                </a:lnTo>
                <a:lnTo>
                  <a:pt x="1856" y="1593"/>
                </a:lnTo>
                <a:lnTo>
                  <a:pt x="1856" y="1662"/>
                </a:lnTo>
                <a:lnTo>
                  <a:pt x="1856" y="1720"/>
                </a:lnTo>
                <a:lnTo>
                  <a:pt x="1879" y="1789"/>
                </a:lnTo>
                <a:lnTo>
                  <a:pt x="1926" y="1881"/>
                </a:lnTo>
                <a:lnTo>
                  <a:pt x="1960" y="1904"/>
                </a:lnTo>
                <a:lnTo>
                  <a:pt x="1972" y="1950"/>
                </a:lnTo>
                <a:lnTo>
                  <a:pt x="2006" y="1962"/>
                </a:lnTo>
                <a:lnTo>
                  <a:pt x="2099" y="2066"/>
                </a:lnTo>
                <a:lnTo>
                  <a:pt x="2110" y="2089"/>
                </a:lnTo>
                <a:lnTo>
                  <a:pt x="2110" y="2112"/>
                </a:lnTo>
                <a:lnTo>
                  <a:pt x="2122" y="2158"/>
                </a:lnTo>
                <a:lnTo>
                  <a:pt x="2134" y="2170"/>
                </a:lnTo>
                <a:lnTo>
                  <a:pt x="2180" y="2216"/>
                </a:lnTo>
                <a:lnTo>
                  <a:pt x="2272" y="2262"/>
                </a:lnTo>
                <a:lnTo>
                  <a:pt x="2353" y="2262"/>
                </a:lnTo>
                <a:lnTo>
                  <a:pt x="2365" y="2285"/>
                </a:lnTo>
                <a:lnTo>
                  <a:pt x="2353" y="2285"/>
                </a:lnTo>
                <a:lnTo>
                  <a:pt x="2388" y="2285"/>
                </a:lnTo>
                <a:lnTo>
                  <a:pt x="2422" y="2331"/>
                </a:lnTo>
                <a:lnTo>
                  <a:pt x="2422" y="2354"/>
                </a:lnTo>
                <a:lnTo>
                  <a:pt x="2434" y="2354"/>
                </a:lnTo>
                <a:lnTo>
                  <a:pt x="2515" y="2331"/>
                </a:lnTo>
                <a:lnTo>
                  <a:pt x="2550" y="2308"/>
                </a:lnTo>
                <a:lnTo>
                  <a:pt x="2550" y="2331"/>
                </a:lnTo>
                <a:lnTo>
                  <a:pt x="2584" y="2331"/>
                </a:lnTo>
                <a:lnTo>
                  <a:pt x="2631" y="2285"/>
                </a:lnTo>
                <a:lnTo>
                  <a:pt x="2677" y="2285"/>
                </a:lnTo>
                <a:lnTo>
                  <a:pt x="2688" y="2297"/>
                </a:lnTo>
                <a:lnTo>
                  <a:pt x="2700" y="2285"/>
                </a:lnTo>
                <a:lnTo>
                  <a:pt x="2700" y="2297"/>
                </a:lnTo>
                <a:lnTo>
                  <a:pt x="2735" y="2285"/>
                </a:lnTo>
                <a:lnTo>
                  <a:pt x="2700" y="2285"/>
                </a:lnTo>
                <a:lnTo>
                  <a:pt x="2769" y="2250"/>
                </a:lnTo>
                <a:lnTo>
                  <a:pt x="2792" y="2239"/>
                </a:lnTo>
                <a:lnTo>
                  <a:pt x="2931" y="2216"/>
                </a:lnTo>
                <a:lnTo>
                  <a:pt x="2954" y="2227"/>
                </a:lnTo>
                <a:lnTo>
                  <a:pt x="2931" y="2227"/>
                </a:lnTo>
                <a:lnTo>
                  <a:pt x="2862" y="2239"/>
                </a:lnTo>
                <a:lnTo>
                  <a:pt x="2896" y="2262"/>
                </a:lnTo>
                <a:lnTo>
                  <a:pt x="2885" y="2262"/>
                </a:lnTo>
                <a:lnTo>
                  <a:pt x="2908" y="2262"/>
                </a:lnTo>
                <a:lnTo>
                  <a:pt x="2908" y="2285"/>
                </a:lnTo>
                <a:lnTo>
                  <a:pt x="2919" y="2285"/>
                </a:lnTo>
                <a:lnTo>
                  <a:pt x="2919" y="2262"/>
                </a:lnTo>
                <a:lnTo>
                  <a:pt x="2954" y="2262"/>
                </a:lnTo>
                <a:lnTo>
                  <a:pt x="3000" y="2239"/>
                </a:lnTo>
                <a:lnTo>
                  <a:pt x="3023" y="2239"/>
                </a:lnTo>
                <a:lnTo>
                  <a:pt x="3000" y="2239"/>
                </a:lnTo>
                <a:lnTo>
                  <a:pt x="3000" y="2204"/>
                </a:lnTo>
                <a:lnTo>
                  <a:pt x="2977" y="2204"/>
                </a:lnTo>
                <a:lnTo>
                  <a:pt x="3023" y="2158"/>
                </a:lnTo>
                <a:lnTo>
                  <a:pt x="3081" y="2112"/>
                </a:lnTo>
                <a:lnTo>
                  <a:pt x="3093" y="2031"/>
                </a:lnTo>
                <a:lnTo>
                  <a:pt x="3116" y="2008"/>
                </a:lnTo>
                <a:lnTo>
                  <a:pt x="3116" y="1870"/>
                </a:lnTo>
                <a:lnTo>
                  <a:pt x="3127" y="1835"/>
                </a:lnTo>
                <a:lnTo>
                  <a:pt x="3116" y="1835"/>
                </a:lnTo>
                <a:lnTo>
                  <a:pt x="3220" y="1766"/>
                </a:lnTo>
                <a:lnTo>
                  <a:pt x="3382" y="1743"/>
                </a:lnTo>
                <a:lnTo>
                  <a:pt x="3416" y="1720"/>
                </a:lnTo>
                <a:lnTo>
                  <a:pt x="3416" y="1696"/>
                </a:lnTo>
                <a:lnTo>
                  <a:pt x="3474" y="1696"/>
                </a:lnTo>
                <a:lnTo>
                  <a:pt x="3601" y="1696"/>
                </a:lnTo>
                <a:lnTo>
                  <a:pt x="3636" y="1708"/>
                </a:lnTo>
                <a:lnTo>
                  <a:pt x="3659" y="1696"/>
                </a:lnTo>
                <a:lnTo>
                  <a:pt x="3671" y="1696"/>
                </a:lnTo>
                <a:lnTo>
                  <a:pt x="3636" y="1696"/>
                </a:lnTo>
                <a:lnTo>
                  <a:pt x="3682" y="1662"/>
                </a:lnTo>
                <a:lnTo>
                  <a:pt x="3728" y="1720"/>
                </a:lnTo>
                <a:lnTo>
                  <a:pt x="3728" y="1766"/>
                </a:lnTo>
                <a:lnTo>
                  <a:pt x="3717" y="1812"/>
                </a:lnTo>
                <a:lnTo>
                  <a:pt x="3659" y="1881"/>
                </a:lnTo>
                <a:lnTo>
                  <a:pt x="3636" y="1916"/>
                </a:lnTo>
                <a:lnTo>
                  <a:pt x="3636" y="1962"/>
                </a:lnTo>
                <a:lnTo>
                  <a:pt x="3613" y="2008"/>
                </a:lnTo>
                <a:lnTo>
                  <a:pt x="3601" y="2008"/>
                </a:lnTo>
                <a:lnTo>
                  <a:pt x="3601" y="2031"/>
                </a:lnTo>
                <a:lnTo>
                  <a:pt x="3636" y="2031"/>
                </a:lnTo>
                <a:lnTo>
                  <a:pt x="3636" y="2008"/>
                </a:lnTo>
                <a:lnTo>
                  <a:pt x="3659" y="2008"/>
                </a:lnTo>
                <a:lnTo>
                  <a:pt x="3659" y="2054"/>
                </a:lnTo>
                <a:lnTo>
                  <a:pt x="3624" y="2066"/>
                </a:lnTo>
                <a:lnTo>
                  <a:pt x="3624" y="2100"/>
                </a:lnTo>
                <a:lnTo>
                  <a:pt x="3647" y="2066"/>
                </a:lnTo>
                <a:lnTo>
                  <a:pt x="3601" y="2262"/>
                </a:lnTo>
                <a:lnTo>
                  <a:pt x="3567" y="2216"/>
                </a:lnTo>
                <a:lnTo>
                  <a:pt x="3567" y="2170"/>
                </a:lnTo>
                <a:lnTo>
                  <a:pt x="3543" y="2158"/>
                </a:lnTo>
                <a:lnTo>
                  <a:pt x="3520" y="2193"/>
                </a:lnTo>
                <a:lnTo>
                  <a:pt x="3543" y="2193"/>
                </a:lnTo>
                <a:lnTo>
                  <a:pt x="3520" y="2239"/>
                </a:lnTo>
                <a:lnTo>
                  <a:pt x="3497" y="2239"/>
                </a:lnTo>
                <a:lnTo>
                  <a:pt x="3428" y="2331"/>
                </a:lnTo>
                <a:lnTo>
                  <a:pt x="3382" y="2331"/>
                </a:lnTo>
                <a:lnTo>
                  <a:pt x="3058" y="2377"/>
                </a:lnTo>
                <a:lnTo>
                  <a:pt x="3070" y="2424"/>
                </a:lnTo>
                <a:lnTo>
                  <a:pt x="3070" y="2481"/>
                </a:lnTo>
                <a:lnTo>
                  <a:pt x="2989" y="2481"/>
                </a:lnTo>
                <a:lnTo>
                  <a:pt x="3023" y="2504"/>
                </a:lnTo>
                <a:lnTo>
                  <a:pt x="3058" y="2527"/>
                </a:lnTo>
                <a:lnTo>
                  <a:pt x="3081" y="2527"/>
                </a:lnTo>
                <a:lnTo>
                  <a:pt x="3116" y="2550"/>
                </a:lnTo>
                <a:lnTo>
                  <a:pt x="3151" y="2597"/>
                </a:lnTo>
                <a:lnTo>
                  <a:pt x="3174" y="2608"/>
                </a:lnTo>
                <a:lnTo>
                  <a:pt x="3185" y="2666"/>
                </a:lnTo>
                <a:lnTo>
                  <a:pt x="2954" y="2677"/>
                </a:lnTo>
                <a:lnTo>
                  <a:pt x="2873" y="2827"/>
                </a:lnTo>
                <a:lnTo>
                  <a:pt x="2908" y="2851"/>
                </a:lnTo>
                <a:lnTo>
                  <a:pt x="2896" y="2897"/>
                </a:lnTo>
                <a:lnTo>
                  <a:pt x="2896" y="2920"/>
                </a:lnTo>
                <a:lnTo>
                  <a:pt x="2873" y="2954"/>
                </a:lnTo>
                <a:lnTo>
                  <a:pt x="2631" y="2758"/>
                </a:lnTo>
                <a:lnTo>
                  <a:pt x="2584" y="2700"/>
                </a:lnTo>
                <a:lnTo>
                  <a:pt x="2538" y="2689"/>
                </a:lnTo>
                <a:lnTo>
                  <a:pt x="2422" y="2677"/>
                </a:lnTo>
                <a:lnTo>
                  <a:pt x="2446" y="2666"/>
                </a:lnTo>
                <a:lnTo>
                  <a:pt x="2434" y="2654"/>
                </a:lnTo>
                <a:lnTo>
                  <a:pt x="2422" y="2654"/>
                </a:lnTo>
                <a:lnTo>
                  <a:pt x="2411" y="2654"/>
                </a:lnTo>
                <a:lnTo>
                  <a:pt x="2399" y="2654"/>
                </a:lnTo>
                <a:lnTo>
                  <a:pt x="2388" y="2654"/>
                </a:lnTo>
                <a:lnTo>
                  <a:pt x="2365" y="2654"/>
                </a:lnTo>
                <a:lnTo>
                  <a:pt x="2376" y="2677"/>
                </a:lnTo>
                <a:lnTo>
                  <a:pt x="2411" y="2677"/>
                </a:lnTo>
                <a:lnTo>
                  <a:pt x="2318" y="2700"/>
                </a:lnTo>
                <a:lnTo>
                  <a:pt x="2307" y="2724"/>
                </a:lnTo>
                <a:lnTo>
                  <a:pt x="2272" y="2724"/>
                </a:lnTo>
                <a:lnTo>
                  <a:pt x="2134" y="2793"/>
                </a:lnTo>
                <a:lnTo>
                  <a:pt x="2087" y="2793"/>
                </a:lnTo>
                <a:lnTo>
                  <a:pt x="1983" y="2747"/>
                </a:lnTo>
                <a:lnTo>
                  <a:pt x="1926" y="2747"/>
                </a:lnTo>
                <a:lnTo>
                  <a:pt x="1787" y="2700"/>
                </a:lnTo>
                <a:lnTo>
                  <a:pt x="1741" y="2677"/>
                </a:lnTo>
                <a:lnTo>
                  <a:pt x="1694" y="2631"/>
                </a:lnTo>
                <a:lnTo>
                  <a:pt x="1683" y="2631"/>
                </a:lnTo>
                <a:lnTo>
                  <a:pt x="1671" y="2643"/>
                </a:lnTo>
                <a:lnTo>
                  <a:pt x="1602" y="2631"/>
                </a:lnTo>
                <a:lnTo>
                  <a:pt x="1521" y="2597"/>
                </a:lnTo>
                <a:lnTo>
                  <a:pt x="1498" y="2585"/>
                </a:lnTo>
                <a:lnTo>
                  <a:pt x="1475" y="2585"/>
                </a:lnTo>
                <a:lnTo>
                  <a:pt x="1463" y="2574"/>
                </a:lnTo>
                <a:lnTo>
                  <a:pt x="1290" y="2504"/>
                </a:lnTo>
                <a:lnTo>
                  <a:pt x="1221" y="2470"/>
                </a:lnTo>
                <a:lnTo>
                  <a:pt x="1128" y="2400"/>
                </a:lnTo>
                <a:lnTo>
                  <a:pt x="1105" y="2412"/>
                </a:lnTo>
                <a:lnTo>
                  <a:pt x="1082" y="2400"/>
                </a:lnTo>
                <a:lnTo>
                  <a:pt x="1082" y="2424"/>
                </a:lnTo>
                <a:lnTo>
                  <a:pt x="1013" y="2377"/>
                </a:lnTo>
                <a:lnTo>
                  <a:pt x="966" y="2377"/>
                </a:lnTo>
                <a:lnTo>
                  <a:pt x="862" y="2331"/>
                </a:lnTo>
                <a:lnTo>
                  <a:pt x="828" y="2285"/>
                </a:lnTo>
                <a:lnTo>
                  <a:pt x="782" y="2250"/>
                </a:lnTo>
                <a:lnTo>
                  <a:pt x="735" y="2227"/>
                </a:lnTo>
                <a:lnTo>
                  <a:pt x="712" y="2193"/>
                </a:lnTo>
                <a:lnTo>
                  <a:pt x="701" y="2204"/>
                </a:lnTo>
                <a:lnTo>
                  <a:pt x="666" y="2193"/>
                </a:lnTo>
                <a:lnTo>
                  <a:pt x="608" y="2158"/>
                </a:lnTo>
                <a:lnTo>
                  <a:pt x="585" y="2123"/>
                </a:lnTo>
                <a:lnTo>
                  <a:pt x="550" y="2089"/>
                </a:lnTo>
                <a:lnTo>
                  <a:pt x="516" y="2054"/>
                </a:lnTo>
                <a:lnTo>
                  <a:pt x="516" y="2031"/>
                </a:lnTo>
                <a:lnTo>
                  <a:pt x="516" y="2008"/>
                </a:lnTo>
                <a:lnTo>
                  <a:pt x="493" y="1997"/>
                </a:lnTo>
                <a:lnTo>
                  <a:pt x="493" y="1973"/>
                </a:lnTo>
                <a:lnTo>
                  <a:pt x="504" y="1962"/>
                </a:lnTo>
                <a:lnTo>
                  <a:pt x="539" y="1962"/>
                </a:lnTo>
                <a:lnTo>
                  <a:pt x="574" y="1939"/>
                </a:lnTo>
                <a:lnTo>
                  <a:pt x="539" y="1916"/>
                </a:lnTo>
                <a:lnTo>
                  <a:pt x="516" y="1916"/>
                </a:lnTo>
                <a:lnTo>
                  <a:pt x="550" y="1870"/>
                </a:lnTo>
                <a:lnTo>
                  <a:pt x="574" y="1858"/>
                </a:lnTo>
                <a:lnTo>
                  <a:pt x="574" y="1800"/>
                </a:lnTo>
                <a:lnTo>
                  <a:pt x="585" y="1800"/>
                </a:lnTo>
                <a:lnTo>
                  <a:pt x="574" y="1777"/>
                </a:lnTo>
                <a:lnTo>
                  <a:pt x="539" y="1743"/>
                </a:lnTo>
                <a:lnTo>
                  <a:pt x="516" y="1708"/>
                </a:lnTo>
                <a:lnTo>
                  <a:pt x="527" y="1662"/>
                </a:lnTo>
                <a:lnTo>
                  <a:pt x="539" y="1639"/>
                </a:lnTo>
                <a:lnTo>
                  <a:pt x="516" y="1593"/>
                </a:lnTo>
                <a:lnTo>
                  <a:pt x="573" y="1578"/>
                </a:lnTo>
                <a:lnTo>
                  <a:pt x="549" y="1539"/>
                </a:lnTo>
                <a:lnTo>
                  <a:pt x="567" y="1509"/>
                </a:lnTo>
                <a:lnTo>
                  <a:pt x="534" y="1488"/>
                </a:lnTo>
                <a:lnTo>
                  <a:pt x="471" y="1365"/>
                </a:lnTo>
                <a:lnTo>
                  <a:pt x="477" y="1311"/>
                </a:lnTo>
                <a:lnTo>
                  <a:pt x="435" y="1281"/>
                </a:lnTo>
                <a:lnTo>
                  <a:pt x="402" y="1302"/>
                </a:lnTo>
                <a:lnTo>
                  <a:pt x="363" y="1278"/>
                </a:lnTo>
                <a:lnTo>
                  <a:pt x="357" y="1200"/>
                </a:lnTo>
                <a:lnTo>
                  <a:pt x="321" y="1200"/>
                </a:lnTo>
                <a:lnTo>
                  <a:pt x="291" y="1125"/>
                </a:lnTo>
                <a:lnTo>
                  <a:pt x="294" y="1068"/>
                </a:lnTo>
                <a:lnTo>
                  <a:pt x="297" y="1026"/>
                </a:lnTo>
                <a:lnTo>
                  <a:pt x="267" y="997"/>
                </a:lnTo>
                <a:lnTo>
                  <a:pt x="249" y="960"/>
                </a:lnTo>
                <a:lnTo>
                  <a:pt x="192" y="948"/>
                </a:lnTo>
                <a:lnTo>
                  <a:pt x="195" y="891"/>
                </a:lnTo>
                <a:lnTo>
                  <a:pt x="174" y="873"/>
                </a:lnTo>
                <a:lnTo>
                  <a:pt x="162" y="831"/>
                </a:lnTo>
                <a:lnTo>
                  <a:pt x="102" y="813"/>
                </a:lnTo>
                <a:lnTo>
                  <a:pt x="81" y="786"/>
                </a:lnTo>
                <a:lnTo>
                  <a:pt x="66" y="711"/>
                </a:lnTo>
                <a:lnTo>
                  <a:pt x="33" y="681"/>
                </a:lnTo>
                <a:lnTo>
                  <a:pt x="0" y="591"/>
                </a:lnTo>
                <a:lnTo>
                  <a:pt x="42" y="591"/>
                </a:lnTo>
                <a:lnTo>
                  <a:pt x="72" y="597"/>
                </a:lnTo>
                <a:lnTo>
                  <a:pt x="96" y="576"/>
                </a:lnTo>
                <a:lnTo>
                  <a:pt x="99" y="381"/>
                </a:lnTo>
                <a:lnTo>
                  <a:pt x="108" y="234"/>
                </a:lnTo>
                <a:lnTo>
                  <a:pt x="90" y="81"/>
                </a:lnTo>
              </a:path>
            </a:pathLst>
          </a:custGeom>
          <a:solidFill>
            <a:srgbClr val="66cc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2" name=""/>
          <p:cNvSpPr/>
          <p:nvPr/>
        </p:nvSpPr>
        <p:spPr>
          <a:xfrm>
            <a:off x="757080" y="1909800"/>
            <a:ext cx="895680" cy="1363680"/>
          </a:xfrm>
          <a:custGeom>
            <a:avLst/>
            <a:gdLst/>
            <a:ahLst/>
            <a:rect l="l" t="t" r="r" b="b"/>
            <a:pathLst>
              <a:path w="583" h="878">
                <a:moveTo>
                  <a:pt x="0" y="0"/>
                </a:moveTo>
                <a:lnTo>
                  <a:pt x="0" y="40"/>
                </a:lnTo>
                <a:lnTo>
                  <a:pt x="8" y="64"/>
                </a:lnTo>
                <a:lnTo>
                  <a:pt x="8" y="112"/>
                </a:lnTo>
                <a:lnTo>
                  <a:pt x="24" y="112"/>
                </a:lnTo>
                <a:lnTo>
                  <a:pt x="32" y="128"/>
                </a:lnTo>
                <a:lnTo>
                  <a:pt x="48" y="136"/>
                </a:lnTo>
                <a:lnTo>
                  <a:pt x="48" y="152"/>
                </a:lnTo>
                <a:lnTo>
                  <a:pt x="40" y="152"/>
                </a:lnTo>
                <a:lnTo>
                  <a:pt x="48" y="184"/>
                </a:lnTo>
                <a:lnTo>
                  <a:pt x="40" y="184"/>
                </a:lnTo>
                <a:lnTo>
                  <a:pt x="48" y="200"/>
                </a:lnTo>
                <a:lnTo>
                  <a:pt x="80" y="255"/>
                </a:lnTo>
                <a:lnTo>
                  <a:pt x="72" y="295"/>
                </a:lnTo>
                <a:lnTo>
                  <a:pt x="80" y="295"/>
                </a:lnTo>
                <a:lnTo>
                  <a:pt x="120" y="335"/>
                </a:lnTo>
                <a:lnTo>
                  <a:pt x="120" y="367"/>
                </a:lnTo>
                <a:lnTo>
                  <a:pt x="112" y="415"/>
                </a:lnTo>
                <a:lnTo>
                  <a:pt x="120" y="399"/>
                </a:lnTo>
                <a:lnTo>
                  <a:pt x="136" y="423"/>
                </a:lnTo>
                <a:lnTo>
                  <a:pt x="136" y="463"/>
                </a:lnTo>
                <a:lnTo>
                  <a:pt x="128" y="479"/>
                </a:lnTo>
                <a:lnTo>
                  <a:pt x="144" y="479"/>
                </a:lnTo>
                <a:lnTo>
                  <a:pt x="152" y="503"/>
                </a:lnTo>
                <a:lnTo>
                  <a:pt x="144" y="519"/>
                </a:lnTo>
                <a:lnTo>
                  <a:pt x="184" y="543"/>
                </a:lnTo>
                <a:lnTo>
                  <a:pt x="216" y="575"/>
                </a:lnTo>
                <a:lnTo>
                  <a:pt x="264" y="599"/>
                </a:lnTo>
                <a:lnTo>
                  <a:pt x="296" y="646"/>
                </a:lnTo>
                <a:lnTo>
                  <a:pt x="288" y="646"/>
                </a:lnTo>
                <a:lnTo>
                  <a:pt x="296" y="654"/>
                </a:lnTo>
                <a:lnTo>
                  <a:pt x="296" y="646"/>
                </a:lnTo>
                <a:lnTo>
                  <a:pt x="312" y="662"/>
                </a:lnTo>
                <a:lnTo>
                  <a:pt x="304" y="670"/>
                </a:lnTo>
                <a:lnTo>
                  <a:pt x="343" y="710"/>
                </a:lnTo>
                <a:lnTo>
                  <a:pt x="351" y="734"/>
                </a:lnTo>
                <a:lnTo>
                  <a:pt x="367" y="742"/>
                </a:lnTo>
                <a:lnTo>
                  <a:pt x="367" y="750"/>
                </a:lnTo>
                <a:lnTo>
                  <a:pt x="391" y="774"/>
                </a:lnTo>
                <a:lnTo>
                  <a:pt x="367" y="814"/>
                </a:lnTo>
                <a:lnTo>
                  <a:pt x="367" y="838"/>
                </a:lnTo>
                <a:lnTo>
                  <a:pt x="351" y="854"/>
                </a:lnTo>
                <a:lnTo>
                  <a:pt x="583" y="878"/>
                </a:lnTo>
                <a:lnTo>
                  <a:pt x="583" y="838"/>
                </a:lnTo>
                <a:lnTo>
                  <a:pt x="583" y="830"/>
                </a:lnTo>
                <a:lnTo>
                  <a:pt x="583" y="806"/>
                </a:lnTo>
                <a:lnTo>
                  <a:pt x="551" y="782"/>
                </a:lnTo>
                <a:lnTo>
                  <a:pt x="527" y="718"/>
                </a:lnTo>
                <a:lnTo>
                  <a:pt x="511" y="726"/>
                </a:lnTo>
                <a:lnTo>
                  <a:pt x="511" y="718"/>
                </a:lnTo>
                <a:lnTo>
                  <a:pt x="495" y="694"/>
                </a:lnTo>
                <a:lnTo>
                  <a:pt x="479" y="718"/>
                </a:lnTo>
                <a:lnTo>
                  <a:pt x="479" y="694"/>
                </a:lnTo>
                <a:lnTo>
                  <a:pt x="463" y="646"/>
                </a:lnTo>
                <a:lnTo>
                  <a:pt x="383" y="551"/>
                </a:lnTo>
                <a:lnTo>
                  <a:pt x="359" y="543"/>
                </a:lnTo>
                <a:lnTo>
                  <a:pt x="351" y="511"/>
                </a:lnTo>
                <a:lnTo>
                  <a:pt x="335" y="487"/>
                </a:lnTo>
                <a:lnTo>
                  <a:pt x="327" y="455"/>
                </a:lnTo>
                <a:lnTo>
                  <a:pt x="335" y="423"/>
                </a:lnTo>
                <a:lnTo>
                  <a:pt x="335" y="335"/>
                </a:lnTo>
                <a:lnTo>
                  <a:pt x="319" y="319"/>
                </a:lnTo>
                <a:lnTo>
                  <a:pt x="319" y="303"/>
                </a:lnTo>
                <a:lnTo>
                  <a:pt x="296" y="295"/>
                </a:lnTo>
                <a:lnTo>
                  <a:pt x="312" y="247"/>
                </a:lnTo>
                <a:lnTo>
                  <a:pt x="296" y="207"/>
                </a:lnTo>
                <a:lnTo>
                  <a:pt x="335" y="207"/>
                </a:lnTo>
                <a:lnTo>
                  <a:pt x="327" y="184"/>
                </a:lnTo>
                <a:lnTo>
                  <a:pt x="296" y="152"/>
                </a:lnTo>
                <a:lnTo>
                  <a:pt x="304" y="152"/>
                </a:lnTo>
                <a:lnTo>
                  <a:pt x="296" y="136"/>
                </a:lnTo>
                <a:lnTo>
                  <a:pt x="272" y="144"/>
                </a:lnTo>
                <a:lnTo>
                  <a:pt x="264" y="128"/>
                </a:lnTo>
                <a:lnTo>
                  <a:pt x="288" y="104"/>
                </a:lnTo>
                <a:lnTo>
                  <a:pt x="304" y="104"/>
                </a:lnTo>
                <a:lnTo>
                  <a:pt x="319" y="88"/>
                </a:lnTo>
                <a:lnTo>
                  <a:pt x="335" y="88"/>
                </a:lnTo>
                <a:lnTo>
                  <a:pt x="335" y="64"/>
                </a:lnTo>
                <a:lnTo>
                  <a:pt x="351" y="64"/>
                </a:lnTo>
                <a:lnTo>
                  <a:pt x="367" y="16"/>
                </a:lnTo>
                <a:lnTo>
                  <a:pt x="0" y="0"/>
                </a:lnTo>
              </a:path>
            </a:pathLst>
          </a:custGeom>
          <a:solidFill>
            <a:srgbClr val="66cc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3" name=""/>
          <p:cNvSpPr/>
          <p:nvPr/>
        </p:nvSpPr>
        <p:spPr>
          <a:xfrm>
            <a:off x="1673280" y="3514680"/>
            <a:ext cx="1384200" cy="1500120"/>
          </a:xfrm>
          <a:custGeom>
            <a:avLst/>
            <a:gdLst/>
            <a:ahLst/>
            <a:rect l="l" t="t" r="r" b="b"/>
            <a:pathLst>
              <a:path w="902" h="966">
                <a:moveTo>
                  <a:pt x="151" y="0"/>
                </a:moveTo>
                <a:lnTo>
                  <a:pt x="135" y="16"/>
                </a:lnTo>
                <a:lnTo>
                  <a:pt x="143" y="24"/>
                </a:lnTo>
                <a:lnTo>
                  <a:pt x="151" y="40"/>
                </a:lnTo>
                <a:lnTo>
                  <a:pt x="159" y="32"/>
                </a:lnTo>
                <a:lnTo>
                  <a:pt x="167" y="32"/>
                </a:lnTo>
                <a:lnTo>
                  <a:pt x="167" y="48"/>
                </a:lnTo>
                <a:lnTo>
                  <a:pt x="143" y="48"/>
                </a:lnTo>
                <a:lnTo>
                  <a:pt x="127" y="24"/>
                </a:lnTo>
                <a:lnTo>
                  <a:pt x="104" y="32"/>
                </a:lnTo>
                <a:lnTo>
                  <a:pt x="0" y="8"/>
                </a:lnTo>
                <a:lnTo>
                  <a:pt x="24" y="48"/>
                </a:lnTo>
                <a:lnTo>
                  <a:pt x="32" y="48"/>
                </a:lnTo>
                <a:lnTo>
                  <a:pt x="40" y="48"/>
                </a:lnTo>
                <a:lnTo>
                  <a:pt x="32" y="48"/>
                </a:lnTo>
                <a:lnTo>
                  <a:pt x="56" y="56"/>
                </a:lnTo>
                <a:lnTo>
                  <a:pt x="56" y="72"/>
                </a:lnTo>
                <a:lnTo>
                  <a:pt x="96" y="104"/>
                </a:lnTo>
                <a:lnTo>
                  <a:pt x="96" y="128"/>
                </a:lnTo>
                <a:lnTo>
                  <a:pt x="119" y="152"/>
                </a:lnTo>
                <a:lnTo>
                  <a:pt x="135" y="144"/>
                </a:lnTo>
                <a:lnTo>
                  <a:pt x="151" y="160"/>
                </a:lnTo>
                <a:lnTo>
                  <a:pt x="167" y="183"/>
                </a:lnTo>
                <a:lnTo>
                  <a:pt x="175" y="176"/>
                </a:lnTo>
                <a:lnTo>
                  <a:pt x="199" y="183"/>
                </a:lnTo>
                <a:lnTo>
                  <a:pt x="239" y="231"/>
                </a:lnTo>
                <a:lnTo>
                  <a:pt x="255" y="215"/>
                </a:lnTo>
                <a:lnTo>
                  <a:pt x="279" y="231"/>
                </a:lnTo>
                <a:lnTo>
                  <a:pt x="311" y="191"/>
                </a:lnTo>
                <a:lnTo>
                  <a:pt x="319" y="207"/>
                </a:lnTo>
                <a:lnTo>
                  <a:pt x="295" y="231"/>
                </a:lnTo>
                <a:lnTo>
                  <a:pt x="311" y="239"/>
                </a:lnTo>
                <a:lnTo>
                  <a:pt x="407" y="335"/>
                </a:lnTo>
                <a:lnTo>
                  <a:pt x="423" y="327"/>
                </a:lnTo>
                <a:lnTo>
                  <a:pt x="455" y="375"/>
                </a:lnTo>
                <a:lnTo>
                  <a:pt x="471" y="431"/>
                </a:lnTo>
                <a:lnTo>
                  <a:pt x="463" y="511"/>
                </a:lnTo>
                <a:lnTo>
                  <a:pt x="447" y="543"/>
                </a:lnTo>
                <a:lnTo>
                  <a:pt x="455" y="567"/>
                </a:lnTo>
                <a:lnTo>
                  <a:pt x="455" y="559"/>
                </a:lnTo>
                <a:lnTo>
                  <a:pt x="455" y="591"/>
                </a:lnTo>
                <a:lnTo>
                  <a:pt x="511" y="638"/>
                </a:lnTo>
                <a:lnTo>
                  <a:pt x="527" y="638"/>
                </a:lnTo>
                <a:lnTo>
                  <a:pt x="527" y="630"/>
                </a:lnTo>
                <a:lnTo>
                  <a:pt x="535" y="654"/>
                </a:lnTo>
                <a:lnTo>
                  <a:pt x="639" y="726"/>
                </a:lnTo>
                <a:lnTo>
                  <a:pt x="687" y="782"/>
                </a:lnTo>
                <a:lnTo>
                  <a:pt x="711" y="822"/>
                </a:lnTo>
                <a:lnTo>
                  <a:pt x="743" y="846"/>
                </a:lnTo>
                <a:lnTo>
                  <a:pt x="774" y="886"/>
                </a:lnTo>
                <a:lnTo>
                  <a:pt x="774" y="918"/>
                </a:lnTo>
                <a:lnTo>
                  <a:pt x="790" y="966"/>
                </a:lnTo>
                <a:lnTo>
                  <a:pt x="814" y="966"/>
                </a:lnTo>
                <a:lnTo>
                  <a:pt x="854" y="934"/>
                </a:lnTo>
                <a:lnTo>
                  <a:pt x="870" y="934"/>
                </a:lnTo>
                <a:lnTo>
                  <a:pt x="894" y="918"/>
                </a:lnTo>
                <a:lnTo>
                  <a:pt x="902" y="878"/>
                </a:lnTo>
                <a:lnTo>
                  <a:pt x="894" y="862"/>
                </a:lnTo>
                <a:lnTo>
                  <a:pt x="862" y="846"/>
                </a:lnTo>
                <a:lnTo>
                  <a:pt x="854" y="814"/>
                </a:lnTo>
                <a:lnTo>
                  <a:pt x="854" y="790"/>
                </a:lnTo>
                <a:lnTo>
                  <a:pt x="838" y="774"/>
                </a:lnTo>
                <a:lnTo>
                  <a:pt x="846" y="750"/>
                </a:lnTo>
                <a:lnTo>
                  <a:pt x="814" y="750"/>
                </a:lnTo>
                <a:lnTo>
                  <a:pt x="806" y="726"/>
                </a:lnTo>
                <a:lnTo>
                  <a:pt x="766" y="694"/>
                </a:lnTo>
                <a:lnTo>
                  <a:pt x="766" y="734"/>
                </a:lnTo>
                <a:lnTo>
                  <a:pt x="743" y="734"/>
                </a:lnTo>
                <a:lnTo>
                  <a:pt x="743" y="726"/>
                </a:lnTo>
                <a:lnTo>
                  <a:pt x="695" y="702"/>
                </a:lnTo>
                <a:lnTo>
                  <a:pt x="695" y="662"/>
                </a:lnTo>
                <a:lnTo>
                  <a:pt x="679" y="638"/>
                </a:lnTo>
                <a:lnTo>
                  <a:pt x="703" y="606"/>
                </a:lnTo>
                <a:lnTo>
                  <a:pt x="687" y="575"/>
                </a:lnTo>
                <a:lnTo>
                  <a:pt x="671" y="567"/>
                </a:lnTo>
                <a:lnTo>
                  <a:pt x="655" y="487"/>
                </a:lnTo>
                <a:lnTo>
                  <a:pt x="631" y="471"/>
                </a:lnTo>
                <a:lnTo>
                  <a:pt x="599" y="399"/>
                </a:lnTo>
                <a:lnTo>
                  <a:pt x="599" y="375"/>
                </a:lnTo>
                <a:lnTo>
                  <a:pt x="591" y="295"/>
                </a:lnTo>
                <a:lnTo>
                  <a:pt x="567" y="279"/>
                </a:lnTo>
                <a:lnTo>
                  <a:pt x="567" y="271"/>
                </a:lnTo>
                <a:lnTo>
                  <a:pt x="527" y="223"/>
                </a:lnTo>
                <a:lnTo>
                  <a:pt x="543" y="279"/>
                </a:lnTo>
                <a:lnTo>
                  <a:pt x="527" y="279"/>
                </a:lnTo>
                <a:lnTo>
                  <a:pt x="519" y="263"/>
                </a:lnTo>
                <a:lnTo>
                  <a:pt x="519" y="239"/>
                </a:lnTo>
                <a:lnTo>
                  <a:pt x="503" y="207"/>
                </a:lnTo>
                <a:lnTo>
                  <a:pt x="511" y="191"/>
                </a:lnTo>
                <a:lnTo>
                  <a:pt x="471" y="168"/>
                </a:lnTo>
                <a:lnTo>
                  <a:pt x="455" y="104"/>
                </a:lnTo>
                <a:lnTo>
                  <a:pt x="415" y="88"/>
                </a:lnTo>
                <a:lnTo>
                  <a:pt x="383" y="32"/>
                </a:lnTo>
                <a:lnTo>
                  <a:pt x="383" y="24"/>
                </a:lnTo>
                <a:lnTo>
                  <a:pt x="151" y="0"/>
                </a:lnTo>
              </a:path>
            </a:pathLst>
          </a:custGeom>
          <a:solidFill>
            <a:srgbClr val="66cc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4" name=""/>
          <p:cNvSpPr/>
          <p:nvPr/>
        </p:nvSpPr>
        <p:spPr>
          <a:xfrm>
            <a:off x="2884320" y="3530520"/>
            <a:ext cx="1028880" cy="1251000"/>
          </a:xfrm>
          <a:custGeom>
            <a:avLst/>
            <a:gdLst/>
            <a:ahLst/>
            <a:rect l="l" t="t" r="r" b="b"/>
            <a:pathLst>
              <a:path w="671" h="806">
                <a:moveTo>
                  <a:pt x="136" y="56"/>
                </a:moveTo>
                <a:lnTo>
                  <a:pt x="144" y="72"/>
                </a:lnTo>
                <a:lnTo>
                  <a:pt x="184" y="0"/>
                </a:lnTo>
                <a:lnTo>
                  <a:pt x="216" y="0"/>
                </a:lnTo>
                <a:lnTo>
                  <a:pt x="232" y="8"/>
                </a:lnTo>
                <a:lnTo>
                  <a:pt x="248" y="16"/>
                </a:lnTo>
                <a:lnTo>
                  <a:pt x="264" y="64"/>
                </a:lnTo>
                <a:lnTo>
                  <a:pt x="280" y="64"/>
                </a:lnTo>
                <a:lnTo>
                  <a:pt x="288" y="152"/>
                </a:lnTo>
                <a:lnTo>
                  <a:pt x="344" y="152"/>
                </a:lnTo>
                <a:lnTo>
                  <a:pt x="368" y="176"/>
                </a:lnTo>
                <a:lnTo>
                  <a:pt x="368" y="192"/>
                </a:lnTo>
                <a:lnTo>
                  <a:pt x="360" y="192"/>
                </a:lnTo>
                <a:lnTo>
                  <a:pt x="368" y="208"/>
                </a:lnTo>
                <a:lnTo>
                  <a:pt x="384" y="208"/>
                </a:lnTo>
                <a:lnTo>
                  <a:pt x="392" y="248"/>
                </a:lnTo>
                <a:lnTo>
                  <a:pt x="384" y="312"/>
                </a:lnTo>
                <a:lnTo>
                  <a:pt x="400" y="351"/>
                </a:lnTo>
                <a:lnTo>
                  <a:pt x="416" y="375"/>
                </a:lnTo>
                <a:lnTo>
                  <a:pt x="416" y="391"/>
                </a:lnTo>
                <a:lnTo>
                  <a:pt x="448" y="391"/>
                </a:lnTo>
                <a:lnTo>
                  <a:pt x="464" y="463"/>
                </a:lnTo>
                <a:lnTo>
                  <a:pt x="495" y="495"/>
                </a:lnTo>
                <a:lnTo>
                  <a:pt x="527" y="471"/>
                </a:lnTo>
                <a:lnTo>
                  <a:pt x="567" y="495"/>
                </a:lnTo>
                <a:lnTo>
                  <a:pt x="583" y="535"/>
                </a:lnTo>
                <a:lnTo>
                  <a:pt x="575" y="567"/>
                </a:lnTo>
                <a:lnTo>
                  <a:pt x="647" y="703"/>
                </a:lnTo>
                <a:lnTo>
                  <a:pt x="671" y="703"/>
                </a:lnTo>
                <a:lnTo>
                  <a:pt x="671" y="711"/>
                </a:lnTo>
                <a:lnTo>
                  <a:pt x="647" y="727"/>
                </a:lnTo>
                <a:lnTo>
                  <a:pt x="663" y="798"/>
                </a:lnTo>
                <a:lnTo>
                  <a:pt x="655" y="798"/>
                </a:lnTo>
                <a:lnTo>
                  <a:pt x="663" y="798"/>
                </a:lnTo>
                <a:lnTo>
                  <a:pt x="655" y="798"/>
                </a:lnTo>
                <a:lnTo>
                  <a:pt x="631" y="798"/>
                </a:lnTo>
                <a:lnTo>
                  <a:pt x="615" y="774"/>
                </a:lnTo>
                <a:lnTo>
                  <a:pt x="615" y="806"/>
                </a:lnTo>
                <a:lnTo>
                  <a:pt x="551" y="750"/>
                </a:lnTo>
                <a:lnTo>
                  <a:pt x="567" y="750"/>
                </a:lnTo>
                <a:lnTo>
                  <a:pt x="575" y="743"/>
                </a:lnTo>
                <a:lnTo>
                  <a:pt x="535" y="711"/>
                </a:lnTo>
                <a:lnTo>
                  <a:pt x="527" y="719"/>
                </a:lnTo>
                <a:lnTo>
                  <a:pt x="432" y="615"/>
                </a:lnTo>
                <a:lnTo>
                  <a:pt x="432" y="599"/>
                </a:lnTo>
                <a:lnTo>
                  <a:pt x="384" y="535"/>
                </a:lnTo>
                <a:lnTo>
                  <a:pt x="392" y="535"/>
                </a:lnTo>
                <a:lnTo>
                  <a:pt x="392" y="519"/>
                </a:lnTo>
                <a:lnTo>
                  <a:pt x="360" y="495"/>
                </a:lnTo>
                <a:lnTo>
                  <a:pt x="352" y="503"/>
                </a:lnTo>
                <a:lnTo>
                  <a:pt x="328" y="487"/>
                </a:lnTo>
                <a:lnTo>
                  <a:pt x="352" y="495"/>
                </a:lnTo>
                <a:lnTo>
                  <a:pt x="352" y="479"/>
                </a:lnTo>
                <a:lnTo>
                  <a:pt x="320" y="471"/>
                </a:lnTo>
                <a:lnTo>
                  <a:pt x="296" y="463"/>
                </a:lnTo>
                <a:lnTo>
                  <a:pt x="320" y="399"/>
                </a:lnTo>
                <a:lnTo>
                  <a:pt x="320" y="439"/>
                </a:lnTo>
                <a:lnTo>
                  <a:pt x="288" y="439"/>
                </a:lnTo>
                <a:lnTo>
                  <a:pt x="248" y="415"/>
                </a:lnTo>
                <a:lnTo>
                  <a:pt x="248" y="423"/>
                </a:lnTo>
                <a:lnTo>
                  <a:pt x="232" y="407"/>
                </a:lnTo>
                <a:lnTo>
                  <a:pt x="248" y="359"/>
                </a:lnTo>
                <a:lnTo>
                  <a:pt x="200" y="328"/>
                </a:lnTo>
                <a:lnTo>
                  <a:pt x="184" y="304"/>
                </a:lnTo>
                <a:lnTo>
                  <a:pt x="168" y="304"/>
                </a:lnTo>
                <a:lnTo>
                  <a:pt x="144" y="280"/>
                </a:lnTo>
                <a:lnTo>
                  <a:pt x="120" y="272"/>
                </a:lnTo>
                <a:lnTo>
                  <a:pt x="120" y="248"/>
                </a:lnTo>
                <a:lnTo>
                  <a:pt x="72" y="216"/>
                </a:lnTo>
                <a:lnTo>
                  <a:pt x="64" y="232"/>
                </a:lnTo>
                <a:lnTo>
                  <a:pt x="32" y="208"/>
                </a:lnTo>
                <a:lnTo>
                  <a:pt x="0" y="176"/>
                </a:lnTo>
                <a:lnTo>
                  <a:pt x="56" y="104"/>
                </a:lnTo>
                <a:lnTo>
                  <a:pt x="56" y="112"/>
                </a:lnTo>
                <a:lnTo>
                  <a:pt x="48" y="136"/>
                </a:lnTo>
                <a:lnTo>
                  <a:pt x="64" y="128"/>
                </a:lnTo>
                <a:lnTo>
                  <a:pt x="72" y="104"/>
                </a:lnTo>
                <a:lnTo>
                  <a:pt x="72" y="96"/>
                </a:lnTo>
                <a:lnTo>
                  <a:pt x="136" y="56"/>
                </a:lnTo>
              </a:path>
            </a:pathLst>
          </a:custGeom>
          <a:solidFill>
            <a:srgbClr val="66cc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5" name=""/>
          <p:cNvSpPr/>
          <p:nvPr/>
        </p:nvSpPr>
        <p:spPr>
          <a:xfrm>
            <a:off x="1560600" y="1908000"/>
            <a:ext cx="1630440" cy="1771920"/>
          </a:xfrm>
          <a:custGeom>
            <a:avLst/>
            <a:gdLst/>
            <a:ahLst/>
            <a:rect l="l" t="t" r="r" b="b"/>
            <a:pathLst>
              <a:path w="1062" h="1141">
                <a:moveTo>
                  <a:pt x="103" y="0"/>
                </a:moveTo>
                <a:lnTo>
                  <a:pt x="655" y="255"/>
                </a:lnTo>
                <a:lnTo>
                  <a:pt x="1030" y="287"/>
                </a:lnTo>
                <a:lnTo>
                  <a:pt x="1062" y="447"/>
                </a:lnTo>
                <a:lnTo>
                  <a:pt x="1046" y="614"/>
                </a:lnTo>
                <a:lnTo>
                  <a:pt x="1038" y="622"/>
                </a:lnTo>
                <a:lnTo>
                  <a:pt x="1046" y="814"/>
                </a:lnTo>
                <a:lnTo>
                  <a:pt x="1030" y="830"/>
                </a:lnTo>
                <a:lnTo>
                  <a:pt x="982" y="814"/>
                </a:lnTo>
                <a:lnTo>
                  <a:pt x="950" y="822"/>
                </a:lnTo>
                <a:lnTo>
                  <a:pt x="982" y="910"/>
                </a:lnTo>
                <a:lnTo>
                  <a:pt x="998" y="910"/>
                </a:lnTo>
                <a:lnTo>
                  <a:pt x="1006" y="934"/>
                </a:lnTo>
                <a:lnTo>
                  <a:pt x="1014" y="942"/>
                </a:lnTo>
                <a:lnTo>
                  <a:pt x="1014" y="958"/>
                </a:lnTo>
                <a:lnTo>
                  <a:pt x="1022" y="973"/>
                </a:lnTo>
                <a:lnTo>
                  <a:pt x="1022" y="997"/>
                </a:lnTo>
                <a:lnTo>
                  <a:pt x="1038" y="1013"/>
                </a:lnTo>
                <a:lnTo>
                  <a:pt x="1030" y="1029"/>
                </a:lnTo>
                <a:lnTo>
                  <a:pt x="1046" y="1045"/>
                </a:lnTo>
                <a:lnTo>
                  <a:pt x="1006" y="1117"/>
                </a:lnTo>
                <a:lnTo>
                  <a:pt x="998" y="1101"/>
                </a:lnTo>
                <a:lnTo>
                  <a:pt x="934" y="1141"/>
                </a:lnTo>
                <a:lnTo>
                  <a:pt x="918" y="1141"/>
                </a:lnTo>
                <a:lnTo>
                  <a:pt x="894" y="1141"/>
                </a:lnTo>
                <a:lnTo>
                  <a:pt x="886" y="1101"/>
                </a:lnTo>
                <a:lnTo>
                  <a:pt x="854" y="1085"/>
                </a:lnTo>
                <a:lnTo>
                  <a:pt x="814" y="1069"/>
                </a:lnTo>
                <a:lnTo>
                  <a:pt x="798" y="1037"/>
                </a:lnTo>
                <a:lnTo>
                  <a:pt x="694" y="966"/>
                </a:lnTo>
                <a:lnTo>
                  <a:pt x="702" y="958"/>
                </a:lnTo>
                <a:lnTo>
                  <a:pt x="687" y="958"/>
                </a:lnTo>
                <a:lnTo>
                  <a:pt x="687" y="950"/>
                </a:lnTo>
                <a:lnTo>
                  <a:pt x="679" y="934"/>
                </a:lnTo>
                <a:lnTo>
                  <a:pt x="679" y="878"/>
                </a:lnTo>
                <a:lnTo>
                  <a:pt x="655" y="862"/>
                </a:lnTo>
                <a:lnTo>
                  <a:pt x="663" y="846"/>
                </a:lnTo>
                <a:lnTo>
                  <a:pt x="647" y="838"/>
                </a:lnTo>
                <a:lnTo>
                  <a:pt x="639" y="854"/>
                </a:lnTo>
                <a:lnTo>
                  <a:pt x="647" y="870"/>
                </a:lnTo>
                <a:lnTo>
                  <a:pt x="623" y="846"/>
                </a:lnTo>
                <a:lnTo>
                  <a:pt x="599" y="854"/>
                </a:lnTo>
                <a:lnTo>
                  <a:pt x="551" y="766"/>
                </a:lnTo>
                <a:lnTo>
                  <a:pt x="527" y="766"/>
                </a:lnTo>
                <a:lnTo>
                  <a:pt x="503" y="750"/>
                </a:lnTo>
                <a:lnTo>
                  <a:pt x="503" y="718"/>
                </a:lnTo>
                <a:lnTo>
                  <a:pt x="471" y="694"/>
                </a:lnTo>
                <a:lnTo>
                  <a:pt x="479" y="694"/>
                </a:lnTo>
                <a:lnTo>
                  <a:pt x="447" y="654"/>
                </a:lnTo>
                <a:lnTo>
                  <a:pt x="447" y="606"/>
                </a:lnTo>
                <a:lnTo>
                  <a:pt x="431" y="582"/>
                </a:lnTo>
                <a:lnTo>
                  <a:pt x="415" y="598"/>
                </a:lnTo>
                <a:lnTo>
                  <a:pt x="407" y="582"/>
                </a:lnTo>
                <a:lnTo>
                  <a:pt x="415" y="566"/>
                </a:lnTo>
                <a:lnTo>
                  <a:pt x="391" y="519"/>
                </a:lnTo>
                <a:lnTo>
                  <a:pt x="383" y="503"/>
                </a:lnTo>
                <a:lnTo>
                  <a:pt x="391" y="487"/>
                </a:lnTo>
                <a:lnTo>
                  <a:pt x="375" y="487"/>
                </a:lnTo>
                <a:lnTo>
                  <a:pt x="359" y="479"/>
                </a:lnTo>
                <a:lnTo>
                  <a:pt x="367" y="423"/>
                </a:lnTo>
                <a:lnTo>
                  <a:pt x="351" y="415"/>
                </a:lnTo>
                <a:lnTo>
                  <a:pt x="359" y="391"/>
                </a:lnTo>
                <a:lnTo>
                  <a:pt x="319" y="351"/>
                </a:lnTo>
                <a:lnTo>
                  <a:pt x="327" y="279"/>
                </a:lnTo>
                <a:lnTo>
                  <a:pt x="327" y="247"/>
                </a:lnTo>
                <a:lnTo>
                  <a:pt x="255" y="223"/>
                </a:lnTo>
                <a:lnTo>
                  <a:pt x="247" y="191"/>
                </a:lnTo>
                <a:lnTo>
                  <a:pt x="231" y="175"/>
                </a:lnTo>
                <a:lnTo>
                  <a:pt x="199" y="159"/>
                </a:lnTo>
                <a:lnTo>
                  <a:pt x="191" y="167"/>
                </a:lnTo>
                <a:lnTo>
                  <a:pt x="207" y="175"/>
                </a:lnTo>
                <a:lnTo>
                  <a:pt x="207" y="183"/>
                </a:lnTo>
                <a:lnTo>
                  <a:pt x="199" y="183"/>
                </a:lnTo>
                <a:lnTo>
                  <a:pt x="151" y="167"/>
                </a:lnTo>
                <a:lnTo>
                  <a:pt x="119" y="128"/>
                </a:lnTo>
                <a:lnTo>
                  <a:pt x="87" y="128"/>
                </a:lnTo>
                <a:lnTo>
                  <a:pt x="63" y="120"/>
                </a:lnTo>
                <a:lnTo>
                  <a:pt x="32" y="88"/>
                </a:lnTo>
                <a:lnTo>
                  <a:pt x="40" y="88"/>
                </a:lnTo>
                <a:lnTo>
                  <a:pt x="32" y="72"/>
                </a:lnTo>
                <a:lnTo>
                  <a:pt x="8" y="80"/>
                </a:lnTo>
                <a:lnTo>
                  <a:pt x="0" y="64"/>
                </a:lnTo>
                <a:lnTo>
                  <a:pt x="24" y="40"/>
                </a:lnTo>
                <a:lnTo>
                  <a:pt x="40" y="40"/>
                </a:lnTo>
                <a:lnTo>
                  <a:pt x="55" y="24"/>
                </a:lnTo>
                <a:lnTo>
                  <a:pt x="71" y="24"/>
                </a:lnTo>
                <a:lnTo>
                  <a:pt x="71" y="0"/>
                </a:lnTo>
                <a:lnTo>
                  <a:pt x="87" y="0"/>
                </a:lnTo>
                <a:lnTo>
                  <a:pt x="103" y="0"/>
                </a:lnTo>
              </a:path>
            </a:pathLst>
          </a:custGeom>
          <a:solidFill>
            <a:srgbClr val="66ccff"/>
          </a:soli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86" name=""/>
          <p:cNvSpPr/>
          <p:nvPr/>
        </p:nvSpPr>
        <p:spPr>
          <a:xfrm>
            <a:off x="973080" y="5089680"/>
            <a:ext cx="246240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 Northwest</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 North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 Northeast</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 West</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 Central</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 East</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7 Peninsular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 Baja California</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9 Southern Baja California</a:t>
            </a:r>
            <a:endParaRPr b="0" lang="en-US" sz="1200" strike="noStrike" u="none">
              <a:solidFill>
                <a:srgbClr val="000000"/>
              </a:solidFill>
              <a:effectLst/>
              <a:uFillTx/>
              <a:latin typeface="Times New Roman"/>
            </a:endParaRPr>
          </a:p>
        </p:txBody>
      </p:sp>
      <p:sp>
        <p:nvSpPr>
          <p:cNvPr id="687" name=""/>
          <p:cNvSpPr/>
          <p:nvPr/>
        </p:nvSpPr>
        <p:spPr>
          <a:xfrm>
            <a:off x="4192560" y="2703600"/>
            <a:ext cx="1063800" cy="1925640"/>
          </a:xfrm>
          <a:custGeom>
            <a:avLst/>
            <a:gdLst/>
            <a:ahLst/>
            <a:rect l="l" t="t" r="r" b="b"/>
            <a:pathLst>
              <a:path w="670" h="1213">
                <a:moveTo>
                  <a:pt x="46" y="1164"/>
                </a:moveTo>
                <a:cubicBezTo>
                  <a:pt x="158" y="1209"/>
                  <a:pt x="0" y="1149"/>
                  <a:pt x="142" y="1188"/>
                </a:cubicBezTo>
                <a:cubicBezTo>
                  <a:pt x="162" y="1193"/>
                  <a:pt x="179" y="1206"/>
                  <a:pt x="198" y="1212"/>
                </a:cubicBezTo>
                <a:cubicBezTo>
                  <a:pt x="219" y="1213"/>
                  <a:pt x="246" y="1210"/>
                  <a:pt x="266" y="1196"/>
                </a:cubicBezTo>
                <a:cubicBezTo>
                  <a:pt x="286" y="1182"/>
                  <a:pt x="298" y="1146"/>
                  <a:pt x="318" y="1128"/>
                </a:cubicBezTo>
                <a:cubicBezTo>
                  <a:pt x="370" y="1120"/>
                  <a:pt x="371" y="1112"/>
                  <a:pt x="387" y="1087"/>
                </a:cubicBezTo>
                <a:cubicBezTo>
                  <a:pt x="403" y="1062"/>
                  <a:pt x="400" y="1007"/>
                  <a:pt x="414" y="980"/>
                </a:cubicBezTo>
                <a:cubicBezTo>
                  <a:pt x="432" y="939"/>
                  <a:pt x="458" y="936"/>
                  <a:pt x="474" y="924"/>
                </a:cubicBezTo>
                <a:cubicBezTo>
                  <a:pt x="481" y="920"/>
                  <a:pt x="504" y="913"/>
                  <a:pt x="510" y="908"/>
                </a:cubicBezTo>
                <a:cubicBezTo>
                  <a:pt x="523" y="897"/>
                  <a:pt x="562" y="896"/>
                  <a:pt x="574" y="884"/>
                </a:cubicBezTo>
                <a:cubicBezTo>
                  <a:pt x="583" y="875"/>
                  <a:pt x="633" y="865"/>
                  <a:pt x="642" y="856"/>
                </a:cubicBezTo>
                <a:cubicBezTo>
                  <a:pt x="670" y="828"/>
                  <a:pt x="653" y="783"/>
                  <a:pt x="670" y="748"/>
                </a:cubicBezTo>
                <a:cubicBezTo>
                  <a:pt x="659" y="670"/>
                  <a:pt x="667" y="710"/>
                  <a:pt x="646" y="628"/>
                </a:cubicBezTo>
                <a:cubicBezTo>
                  <a:pt x="626" y="550"/>
                  <a:pt x="595" y="500"/>
                  <a:pt x="570" y="424"/>
                </a:cubicBezTo>
                <a:cubicBezTo>
                  <a:pt x="576" y="366"/>
                  <a:pt x="540" y="301"/>
                  <a:pt x="554" y="244"/>
                </a:cubicBezTo>
                <a:cubicBezTo>
                  <a:pt x="550" y="188"/>
                  <a:pt x="558" y="196"/>
                  <a:pt x="558" y="96"/>
                </a:cubicBezTo>
                <a:cubicBezTo>
                  <a:pt x="554" y="84"/>
                  <a:pt x="590" y="17"/>
                  <a:pt x="602" y="0"/>
                </a:cubicBez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88" name=""/>
          <p:cNvSpPr/>
          <p:nvPr/>
        </p:nvSpPr>
        <p:spPr>
          <a:xfrm>
            <a:off x="8101080" y="5643720"/>
            <a:ext cx="241200" cy="203040"/>
          </a:xfrm>
          <a:custGeom>
            <a:avLst/>
            <a:gdLst/>
            <a:ahLst/>
            <a:rect l="l" t="t" r="r" b="b"/>
            <a:pathLst>
              <a:path w="152" h="128">
                <a:moveTo>
                  <a:pt x="0" y="0"/>
                </a:moveTo>
                <a:cubicBezTo>
                  <a:pt x="13" y="4"/>
                  <a:pt x="23" y="12"/>
                  <a:pt x="36" y="16"/>
                </a:cubicBezTo>
                <a:cubicBezTo>
                  <a:pt x="40" y="22"/>
                  <a:pt x="53" y="46"/>
                  <a:pt x="60" y="52"/>
                </a:cubicBezTo>
                <a:cubicBezTo>
                  <a:pt x="61" y="53"/>
                  <a:pt x="83" y="63"/>
                  <a:pt x="84" y="64"/>
                </a:cubicBezTo>
                <a:cubicBezTo>
                  <a:pt x="100" y="78"/>
                  <a:pt x="98" y="87"/>
                  <a:pt x="120" y="92"/>
                </a:cubicBezTo>
                <a:cubicBezTo>
                  <a:pt x="135" y="102"/>
                  <a:pt x="140" y="116"/>
                  <a:pt x="152" y="128"/>
                </a:cubicBez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89" name=""/>
          <p:cNvSpPr/>
          <p:nvPr/>
        </p:nvSpPr>
        <p:spPr>
          <a:xfrm>
            <a:off x="5262480" y="3909960"/>
            <a:ext cx="812880" cy="1244520"/>
          </a:xfrm>
          <a:custGeom>
            <a:avLst/>
            <a:gdLst/>
            <a:ahLst/>
            <a:rect l="l" t="t" r="r" b="b"/>
            <a:pathLst>
              <a:path w="512" h="784">
                <a:moveTo>
                  <a:pt x="0" y="0"/>
                </a:moveTo>
                <a:cubicBezTo>
                  <a:pt x="7" y="57"/>
                  <a:pt x="35" y="111"/>
                  <a:pt x="84" y="144"/>
                </a:cubicBezTo>
                <a:cubicBezTo>
                  <a:pt x="101" y="155"/>
                  <a:pt x="124" y="159"/>
                  <a:pt x="144" y="164"/>
                </a:cubicBezTo>
                <a:cubicBezTo>
                  <a:pt x="157" y="167"/>
                  <a:pt x="184" y="172"/>
                  <a:pt x="184" y="172"/>
                </a:cubicBezTo>
                <a:cubicBezTo>
                  <a:pt x="205" y="199"/>
                  <a:pt x="221" y="206"/>
                  <a:pt x="252" y="216"/>
                </a:cubicBezTo>
                <a:cubicBezTo>
                  <a:pt x="270" y="234"/>
                  <a:pt x="283" y="232"/>
                  <a:pt x="308" y="236"/>
                </a:cubicBezTo>
                <a:cubicBezTo>
                  <a:pt x="323" y="246"/>
                  <a:pt x="338" y="252"/>
                  <a:pt x="356" y="256"/>
                </a:cubicBezTo>
                <a:cubicBezTo>
                  <a:pt x="372" y="277"/>
                  <a:pt x="389" y="299"/>
                  <a:pt x="404" y="320"/>
                </a:cubicBezTo>
                <a:cubicBezTo>
                  <a:pt x="418" y="340"/>
                  <a:pt x="409" y="344"/>
                  <a:pt x="432" y="356"/>
                </a:cubicBezTo>
                <a:cubicBezTo>
                  <a:pt x="440" y="355"/>
                  <a:pt x="449" y="348"/>
                  <a:pt x="456" y="352"/>
                </a:cubicBezTo>
                <a:cubicBezTo>
                  <a:pt x="463" y="356"/>
                  <a:pt x="460" y="368"/>
                  <a:pt x="464" y="376"/>
                </a:cubicBezTo>
                <a:cubicBezTo>
                  <a:pt x="471" y="390"/>
                  <a:pt x="479" y="401"/>
                  <a:pt x="484" y="416"/>
                </a:cubicBezTo>
                <a:cubicBezTo>
                  <a:pt x="487" y="481"/>
                  <a:pt x="493" y="545"/>
                  <a:pt x="472" y="608"/>
                </a:cubicBezTo>
                <a:cubicBezTo>
                  <a:pt x="476" y="653"/>
                  <a:pt x="482" y="699"/>
                  <a:pt x="488" y="744"/>
                </a:cubicBezTo>
                <a:cubicBezTo>
                  <a:pt x="490" y="759"/>
                  <a:pt x="494" y="756"/>
                  <a:pt x="504" y="768"/>
                </a:cubicBezTo>
                <a:cubicBezTo>
                  <a:pt x="507" y="772"/>
                  <a:pt x="510" y="784"/>
                  <a:pt x="512" y="780"/>
                </a:cubicBez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90" name=""/>
          <p:cNvSpPr/>
          <p:nvPr/>
        </p:nvSpPr>
        <p:spPr>
          <a:xfrm>
            <a:off x="5280120" y="5046840"/>
            <a:ext cx="1065240" cy="971280"/>
          </a:xfrm>
          <a:custGeom>
            <a:avLst/>
            <a:gdLst/>
            <a:ahLst/>
            <a:rect l="l" t="t" r="r" b="b"/>
            <a:pathLst>
              <a:path w="671" h="612">
                <a:moveTo>
                  <a:pt x="669" y="0"/>
                </a:moveTo>
                <a:cubicBezTo>
                  <a:pt x="639" y="10"/>
                  <a:pt x="671" y="0"/>
                  <a:pt x="610" y="8"/>
                </a:cubicBezTo>
                <a:cubicBezTo>
                  <a:pt x="589" y="11"/>
                  <a:pt x="573" y="23"/>
                  <a:pt x="552" y="29"/>
                </a:cubicBezTo>
                <a:cubicBezTo>
                  <a:pt x="534" y="40"/>
                  <a:pt x="525" y="53"/>
                  <a:pt x="506" y="65"/>
                </a:cubicBezTo>
                <a:cubicBezTo>
                  <a:pt x="502" y="68"/>
                  <a:pt x="494" y="73"/>
                  <a:pt x="494" y="73"/>
                </a:cubicBezTo>
                <a:cubicBezTo>
                  <a:pt x="475" y="102"/>
                  <a:pt x="480" y="89"/>
                  <a:pt x="473" y="110"/>
                </a:cubicBezTo>
                <a:cubicBezTo>
                  <a:pt x="478" y="154"/>
                  <a:pt x="474" y="133"/>
                  <a:pt x="485" y="175"/>
                </a:cubicBezTo>
                <a:cubicBezTo>
                  <a:pt x="487" y="184"/>
                  <a:pt x="490" y="192"/>
                  <a:pt x="494" y="200"/>
                </a:cubicBezTo>
                <a:cubicBezTo>
                  <a:pt x="495" y="204"/>
                  <a:pt x="498" y="212"/>
                  <a:pt x="498" y="212"/>
                </a:cubicBezTo>
                <a:cubicBezTo>
                  <a:pt x="500" y="247"/>
                  <a:pt x="550" y="291"/>
                  <a:pt x="561" y="324"/>
                </a:cubicBezTo>
                <a:cubicBezTo>
                  <a:pt x="565" y="346"/>
                  <a:pt x="535" y="337"/>
                  <a:pt x="525" y="343"/>
                </a:cubicBezTo>
                <a:cubicBezTo>
                  <a:pt x="513" y="345"/>
                  <a:pt x="514" y="318"/>
                  <a:pt x="487" y="334"/>
                </a:cubicBezTo>
                <a:cubicBezTo>
                  <a:pt x="457" y="388"/>
                  <a:pt x="415" y="422"/>
                  <a:pt x="360" y="441"/>
                </a:cubicBezTo>
                <a:cubicBezTo>
                  <a:pt x="336" y="449"/>
                  <a:pt x="306" y="437"/>
                  <a:pt x="283" y="444"/>
                </a:cubicBezTo>
                <a:cubicBezTo>
                  <a:pt x="275" y="447"/>
                  <a:pt x="237" y="500"/>
                  <a:pt x="237" y="500"/>
                </a:cubicBezTo>
                <a:cubicBezTo>
                  <a:pt x="192" y="543"/>
                  <a:pt x="204" y="518"/>
                  <a:pt x="145" y="532"/>
                </a:cubicBezTo>
                <a:cubicBezTo>
                  <a:pt x="124" y="545"/>
                  <a:pt x="87" y="564"/>
                  <a:pt x="59" y="567"/>
                </a:cubicBezTo>
                <a:cubicBezTo>
                  <a:pt x="46" y="576"/>
                  <a:pt x="41" y="589"/>
                  <a:pt x="26" y="596"/>
                </a:cubicBezTo>
                <a:cubicBezTo>
                  <a:pt x="18" y="600"/>
                  <a:pt x="7" y="599"/>
                  <a:pt x="1" y="608"/>
                </a:cubicBezTo>
                <a:cubicBezTo>
                  <a:pt x="0" y="610"/>
                  <a:pt x="4" y="611"/>
                  <a:pt x="5" y="612"/>
                </a:cubicBezTo>
              </a:path>
            </a:pathLst>
          </a:custGeom>
          <a:no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91" name=""/>
          <p:cNvSpPr/>
          <p:nvPr/>
        </p:nvSpPr>
        <p:spPr>
          <a:xfrm>
            <a:off x="5202360" y="5122800"/>
            <a:ext cx="850680" cy="835200"/>
          </a:xfrm>
          <a:custGeom>
            <a:avLst/>
            <a:gdLst/>
            <a:ahLst/>
            <a:rect l="l" t="t" r="r" b="b"/>
            <a:pathLst>
              <a:path w="536" h="526">
                <a:moveTo>
                  <a:pt x="0" y="526"/>
                </a:moveTo>
                <a:cubicBezTo>
                  <a:pt x="2" y="498"/>
                  <a:pt x="4" y="478"/>
                  <a:pt x="34" y="471"/>
                </a:cubicBezTo>
                <a:cubicBezTo>
                  <a:pt x="41" y="466"/>
                  <a:pt x="46" y="465"/>
                  <a:pt x="54" y="463"/>
                </a:cubicBezTo>
                <a:cubicBezTo>
                  <a:pt x="65" y="456"/>
                  <a:pt x="63" y="444"/>
                  <a:pt x="69" y="433"/>
                </a:cubicBezTo>
                <a:cubicBezTo>
                  <a:pt x="77" y="414"/>
                  <a:pt x="85" y="397"/>
                  <a:pt x="91" y="378"/>
                </a:cubicBezTo>
                <a:cubicBezTo>
                  <a:pt x="72" y="272"/>
                  <a:pt x="184" y="231"/>
                  <a:pt x="272" y="184"/>
                </a:cubicBezTo>
                <a:cubicBezTo>
                  <a:pt x="282" y="133"/>
                  <a:pt x="277" y="152"/>
                  <a:pt x="304" y="130"/>
                </a:cubicBezTo>
                <a:cubicBezTo>
                  <a:pt x="313" y="123"/>
                  <a:pt x="318" y="111"/>
                  <a:pt x="328" y="104"/>
                </a:cubicBezTo>
                <a:cubicBezTo>
                  <a:pt x="355" y="85"/>
                  <a:pt x="350" y="95"/>
                  <a:pt x="383" y="93"/>
                </a:cubicBezTo>
                <a:cubicBezTo>
                  <a:pt x="417" y="84"/>
                  <a:pt x="429" y="69"/>
                  <a:pt x="457" y="51"/>
                </a:cubicBezTo>
                <a:cubicBezTo>
                  <a:pt x="472" y="42"/>
                  <a:pt x="490" y="36"/>
                  <a:pt x="504" y="28"/>
                </a:cubicBezTo>
                <a:cubicBezTo>
                  <a:pt x="510" y="25"/>
                  <a:pt x="536" y="6"/>
                  <a:pt x="530" y="0"/>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92" name=""/>
          <p:cNvSpPr/>
          <p:nvPr/>
        </p:nvSpPr>
        <p:spPr>
          <a:xfrm flipH="1">
            <a:off x="8627400" y="506736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7</a:t>
            </a:r>
            <a:endParaRPr b="0" lang="en-US" sz="1600" strike="noStrike" u="none">
              <a:solidFill>
                <a:srgbClr val="000000"/>
              </a:solidFill>
              <a:effectLst/>
              <a:uFillTx/>
              <a:latin typeface="Times New Roman"/>
            </a:endParaRPr>
          </a:p>
        </p:txBody>
      </p:sp>
      <p:sp>
        <p:nvSpPr>
          <p:cNvPr id="693" name=""/>
          <p:cNvSpPr/>
          <p:nvPr/>
        </p:nvSpPr>
        <p:spPr>
          <a:xfrm flipH="1">
            <a:off x="6798600" y="587700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6</a:t>
            </a:r>
            <a:endParaRPr b="0" lang="en-US" sz="1600" strike="noStrike" u="none">
              <a:solidFill>
                <a:srgbClr val="000000"/>
              </a:solidFill>
              <a:effectLst/>
              <a:uFillTx/>
              <a:latin typeface="Times New Roman"/>
            </a:endParaRPr>
          </a:p>
        </p:txBody>
      </p:sp>
      <p:sp>
        <p:nvSpPr>
          <p:cNvPr id="694" name=""/>
          <p:cNvSpPr/>
          <p:nvPr/>
        </p:nvSpPr>
        <p:spPr>
          <a:xfrm flipH="1">
            <a:off x="5760360" y="540072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5</a:t>
            </a:r>
            <a:endParaRPr b="0" lang="en-US" sz="1600" strike="noStrike" u="none">
              <a:solidFill>
                <a:srgbClr val="000000"/>
              </a:solidFill>
              <a:effectLst/>
              <a:uFillTx/>
              <a:latin typeface="Times New Roman"/>
            </a:endParaRPr>
          </a:p>
        </p:txBody>
      </p:sp>
      <p:sp>
        <p:nvSpPr>
          <p:cNvPr id="695" name=""/>
          <p:cNvSpPr/>
          <p:nvPr/>
        </p:nvSpPr>
        <p:spPr>
          <a:xfrm flipH="1">
            <a:off x="5036400" y="480996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4</a:t>
            </a:r>
            <a:endParaRPr b="0" lang="en-US" sz="1600" strike="noStrike" u="none">
              <a:solidFill>
                <a:srgbClr val="000000"/>
              </a:solidFill>
              <a:effectLst/>
              <a:uFillTx/>
              <a:latin typeface="Times New Roman"/>
            </a:endParaRPr>
          </a:p>
        </p:txBody>
      </p:sp>
      <p:sp>
        <p:nvSpPr>
          <p:cNvPr id="696" name=""/>
          <p:cNvSpPr/>
          <p:nvPr/>
        </p:nvSpPr>
        <p:spPr>
          <a:xfrm flipH="1">
            <a:off x="5569920" y="376236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3</a:t>
            </a:r>
            <a:endParaRPr b="0" lang="en-US" sz="1600" strike="noStrike" u="none">
              <a:solidFill>
                <a:srgbClr val="000000"/>
              </a:solidFill>
              <a:effectLst/>
              <a:uFillTx/>
              <a:latin typeface="Times New Roman"/>
            </a:endParaRPr>
          </a:p>
        </p:txBody>
      </p:sp>
      <p:sp>
        <p:nvSpPr>
          <p:cNvPr id="697" name=""/>
          <p:cNvSpPr/>
          <p:nvPr/>
        </p:nvSpPr>
        <p:spPr>
          <a:xfrm flipH="1">
            <a:off x="2664720" y="294336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1</a:t>
            </a:r>
            <a:endParaRPr b="0" lang="en-US" sz="1600" strike="noStrike" u="none">
              <a:solidFill>
                <a:srgbClr val="000000"/>
              </a:solidFill>
              <a:effectLst/>
              <a:uFillTx/>
              <a:latin typeface="Times New Roman"/>
            </a:endParaRPr>
          </a:p>
        </p:txBody>
      </p:sp>
      <p:sp>
        <p:nvSpPr>
          <p:cNvPr id="698" name=""/>
          <p:cNvSpPr/>
          <p:nvPr/>
        </p:nvSpPr>
        <p:spPr>
          <a:xfrm flipH="1">
            <a:off x="978840" y="220032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8</a:t>
            </a:r>
            <a:endParaRPr b="0" lang="en-US" sz="1600" strike="noStrike" u="none">
              <a:solidFill>
                <a:srgbClr val="000000"/>
              </a:solidFill>
              <a:effectLst/>
              <a:uFillTx/>
              <a:latin typeface="Times New Roman"/>
            </a:endParaRPr>
          </a:p>
        </p:txBody>
      </p:sp>
      <p:sp>
        <p:nvSpPr>
          <p:cNvPr id="699" name=""/>
          <p:cNvSpPr/>
          <p:nvPr/>
        </p:nvSpPr>
        <p:spPr>
          <a:xfrm flipH="1">
            <a:off x="2455200" y="4229280"/>
            <a:ext cx="190440" cy="2440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9</a:t>
            </a:r>
            <a:endParaRPr b="0" lang="en-US" sz="1600" strike="noStrike" u="none">
              <a:solidFill>
                <a:srgbClr val="000000"/>
              </a:solidFill>
              <a:effectLst/>
              <a:uFillTx/>
              <a:latin typeface="Times New Roman"/>
            </a:endParaRPr>
          </a:p>
        </p:txBody>
      </p:sp>
      <p:sp>
        <p:nvSpPr>
          <p:cNvPr id="700" name=""/>
          <p:cNvSpPr/>
          <p:nvPr/>
        </p:nvSpPr>
        <p:spPr>
          <a:xfrm>
            <a:off x="677880" y="1138320"/>
            <a:ext cx="8466120" cy="457200"/>
          </a:xfrm>
          <a:prstGeom prst="rect">
            <a:avLst/>
          </a:prstGeom>
          <a:noFill/>
          <a:ln w="0">
            <a:noFill/>
          </a:ln>
        </p:spPr>
        <p:style>
          <a:lnRef idx="0"/>
          <a:fillRef idx="0"/>
          <a:effectRef idx="0"/>
          <a:fontRef idx="minor"/>
        </p:style>
        <p:txBody>
          <a:bodyPr lIns="91800" rIns="91800" tIns="46080" bIns="46080" anchor="t">
            <a:noAutofit/>
          </a:bodyPr>
          <a:p>
            <a:pPr>
              <a:tabLst>
                <a:tab algn="l" pos="0"/>
                <a:tab algn="l" pos="520560"/>
                <a:tab algn="l" pos="824040"/>
                <a:tab algn="l" pos="1647720"/>
                <a:tab algn="l" pos="2471760"/>
                <a:tab algn="l" pos="3295800"/>
                <a:tab algn="l" pos="4119480"/>
                <a:tab algn="l" pos="4943520"/>
                <a:tab algn="l" pos="5767560"/>
                <a:tab algn="l" pos="6591240"/>
                <a:tab algn="l" pos="7415280"/>
                <a:tab algn="l" pos="8238960"/>
                <a:tab algn="l" pos="9063000"/>
                <a:tab algn="l" pos="9887040"/>
                <a:tab algn="l" pos="10710720"/>
              </a:tabLst>
            </a:pPr>
            <a:r>
              <a:rPr b="0" lang="es-MX" sz="1200" strike="noStrike" u="none">
                <a:solidFill>
                  <a:srgbClr val="000000"/>
                </a:solidFill>
                <a:effectLst/>
                <a:uFillTx/>
                <a:latin typeface="Times New Roman"/>
              </a:rPr>
              <a:t>The “Interconnected System” (SI) is constituted by two grids. The main interconnected grid  covers almost all the territory, and a small grid exclusive for the states of Baja California and Southern Baja California, which is not connected to the main system for economic and technical reasons. </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2697F8A-F5E9-4F55-A7C5-18DD94CF29C8}"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1" name=""/>
          <p:cNvSpPr/>
          <p:nvPr/>
        </p:nvSpPr>
        <p:spPr>
          <a:xfrm>
            <a:off x="2011320" y="690480"/>
            <a:ext cx="6202440" cy="436680"/>
          </a:xfrm>
          <a:prstGeom prst="rect">
            <a:avLst/>
          </a:prstGeom>
          <a:noFill/>
          <a:ln w="0">
            <a:noFill/>
          </a:ln>
        </p:spPr>
        <p:style>
          <a:lnRef idx="0"/>
          <a:fillRef idx="0"/>
          <a:effectRef idx="0"/>
          <a:fontRef idx="minor"/>
        </p:style>
        <p:txBody>
          <a:bodyPr lIns="101880" rIns="101880" tIns="51120" bIns="5112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grpSp>
        <p:nvGrpSpPr>
          <p:cNvPr id="702" name=""/>
          <p:cNvGrpSpPr/>
          <p:nvPr/>
        </p:nvGrpSpPr>
        <p:grpSpPr>
          <a:xfrm>
            <a:off x="604440" y="1422360"/>
            <a:ext cx="8726400" cy="5990040"/>
            <a:chOff x="604440" y="1422360"/>
            <a:chExt cx="8726400" cy="5990040"/>
          </a:xfrm>
        </p:grpSpPr>
        <p:sp>
          <p:nvSpPr>
            <p:cNvPr id="703" name=""/>
            <p:cNvSpPr/>
            <p:nvPr/>
          </p:nvSpPr>
          <p:spPr>
            <a:xfrm>
              <a:off x="668160" y="1422360"/>
              <a:ext cx="536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INTERCONNECTED NATIONAL POWER GRID</a:t>
              </a:r>
              <a:endParaRPr b="0" lang="en-US" sz="1200" strike="noStrike" u="none">
                <a:solidFill>
                  <a:srgbClr val="000000"/>
                </a:solidFill>
                <a:effectLst/>
                <a:uFillTx/>
                <a:latin typeface="Times New Roman"/>
              </a:endParaRPr>
            </a:p>
          </p:txBody>
        </p:sp>
        <p:sp>
          <p:nvSpPr>
            <p:cNvPr id="704" name=""/>
            <p:cNvSpPr/>
            <p:nvPr/>
          </p:nvSpPr>
          <p:spPr>
            <a:xfrm>
              <a:off x="6119640" y="2787480"/>
              <a:ext cx="334800" cy="346320"/>
            </a:xfrm>
            <a:prstGeom prst="ellips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5" name=""/>
            <p:cNvSpPr/>
            <p:nvPr/>
          </p:nvSpPr>
          <p:spPr>
            <a:xfrm>
              <a:off x="3508200" y="4365360"/>
              <a:ext cx="336240" cy="346320"/>
            </a:xfrm>
            <a:prstGeom prst="ellips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6" name=""/>
            <p:cNvSpPr/>
            <p:nvPr/>
          </p:nvSpPr>
          <p:spPr>
            <a:xfrm>
              <a:off x="5268600" y="3674880"/>
              <a:ext cx="334800" cy="344520"/>
            </a:xfrm>
            <a:prstGeom prst="ellips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7" name=""/>
            <p:cNvSpPr/>
            <p:nvPr/>
          </p:nvSpPr>
          <p:spPr>
            <a:xfrm>
              <a:off x="5101920" y="5919840"/>
              <a:ext cx="334800" cy="345960"/>
            </a:xfrm>
            <a:prstGeom prst="ellips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8" name=""/>
            <p:cNvSpPr/>
            <p:nvPr/>
          </p:nvSpPr>
          <p:spPr>
            <a:xfrm>
              <a:off x="1162080" y="1774800"/>
              <a:ext cx="334440" cy="345960"/>
            </a:xfrm>
            <a:prstGeom prst="ellips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9" name=""/>
            <p:cNvSpPr/>
            <p:nvPr/>
          </p:nvSpPr>
          <p:spPr>
            <a:xfrm>
              <a:off x="6135480" y="1792080"/>
              <a:ext cx="1836360" cy="8352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0" name=""/>
            <p:cNvSpPr/>
            <p:nvPr/>
          </p:nvSpPr>
          <p:spPr>
            <a:xfrm>
              <a:off x="6216480" y="1960560"/>
              <a:ext cx="434520" cy="1440"/>
            </a:xfrm>
            <a:prstGeom prst="line">
              <a:avLst/>
            </a:prstGeom>
            <a:ln w="6480">
              <a:solidFill>
                <a:srgbClr val="000000"/>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711" name=""/>
            <p:cNvSpPr/>
            <p:nvPr/>
          </p:nvSpPr>
          <p:spPr>
            <a:xfrm>
              <a:off x="6216480" y="2127240"/>
              <a:ext cx="434520" cy="1440"/>
            </a:xfrm>
            <a:prstGeom prst="line">
              <a:avLst/>
            </a:prstGeom>
            <a:ln w="28440">
              <a:solidFill>
                <a:srgbClr val="000000"/>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712" name=""/>
            <p:cNvSpPr/>
            <p:nvPr/>
          </p:nvSpPr>
          <p:spPr>
            <a:xfrm flipV="1">
              <a:off x="6216480" y="2301480"/>
              <a:ext cx="434520" cy="3240"/>
            </a:xfrm>
            <a:prstGeom prst="line">
              <a:avLst/>
            </a:prstGeom>
            <a:ln w="19080">
              <a:solidFill>
                <a:srgbClr val="000000"/>
              </a:solidFill>
              <a:prstDash val="sysDot"/>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13" name=""/>
            <p:cNvSpPr/>
            <p:nvPr/>
          </p:nvSpPr>
          <p:spPr>
            <a:xfrm flipV="1">
              <a:off x="6216480" y="2474280"/>
              <a:ext cx="434520" cy="3240"/>
            </a:xfrm>
            <a:prstGeom prst="line">
              <a:avLst/>
            </a:prstGeom>
            <a:ln w="19080">
              <a:solidFill>
                <a:srgbClr val="000000"/>
              </a:solidFill>
              <a:prstDash val="dash"/>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14" name=""/>
            <p:cNvSpPr/>
            <p:nvPr/>
          </p:nvSpPr>
          <p:spPr>
            <a:xfrm>
              <a:off x="6660360" y="1890720"/>
              <a:ext cx="11505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900" strike="noStrike" u="none">
                  <a:solidFill>
                    <a:srgbClr val="000000"/>
                  </a:solidFill>
                  <a:effectLst/>
                  <a:uFillTx/>
                  <a:latin typeface="B Frutiger Bold"/>
                </a:rPr>
                <a:t>400 kv      11,334 kms.</a:t>
              </a:r>
              <a:endParaRPr b="0" lang="en-US" sz="900" strike="noStrike" u="none">
                <a:solidFill>
                  <a:srgbClr val="000000"/>
                </a:solidFill>
                <a:effectLst/>
                <a:uFillTx/>
                <a:latin typeface="Times New Roman"/>
              </a:endParaRPr>
            </a:p>
          </p:txBody>
        </p:sp>
        <p:sp>
          <p:nvSpPr>
            <p:cNvPr id="715" name=""/>
            <p:cNvSpPr/>
            <p:nvPr/>
          </p:nvSpPr>
          <p:spPr>
            <a:xfrm>
              <a:off x="6660360" y="2058840"/>
              <a:ext cx="11505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900" strike="noStrike" u="none">
                  <a:solidFill>
                    <a:srgbClr val="000000"/>
                  </a:solidFill>
                  <a:effectLst/>
                  <a:uFillTx/>
                  <a:latin typeface="B Frutiger Bold"/>
                </a:rPr>
                <a:t>230 kv      18,874 kms.</a:t>
              </a:r>
              <a:endParaRPr b="0" lang="en-US" sz="900" strike="noStrike" u="none">
                <a:solidFill>
                  <a:srgbClr val="000000"/>
                </a:solidFill>
                <a:effectLst/>
                <a:uFillTx/>
                <a:latin typeface="Times New Roman"/>
              </a:endParaRPr>
            </a:p>
          </p:txBody>
        </p:sp>
        <p:sp>
          <p:nvSpPr>
            <p:cNvPr id="716" name=""/>
            <p:cNvSpPr/>
            <p:nvPr/>
          </p:nvSpPr>
          <p:spPr>
            <a:xfrm>
              <a:off x="6660360" y="2238120"/>
              <a:ext cx="11505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900" strike="noStrike" u="none">
                  <a:solidFill>
                    <a:srgbClr val="000000"/>
                  </a:solidFill>
                  <a:effectLst/>
                  <a:uFillTx/>
                  <a:latin typeface="B Frutiger Bold"/>
                </a:rPr>
                <a:t>115 kv      29,853 kms.</a:t>
              </a:r>
              <a:endParaRPr b="0" lang="en-US" sz="900" strike="noStrike" u="none">
                <a:solidFill>
                  <a:srgbClr val="000000"/>
                </a:solidFill>
                <a:effectLst/>
                <a:uFillTx/>
                <a:latin typeface="Times New Roman"/>
              </a:endParaRPr>
            </a:p>
          </p:txBody>
        </p:sp>
        <p:sp>
          <p:nvSpPr>
            <p:cNvPr id="717" name=""/>
            <p:cNvSpPr/>
            <p:nvPr/>
          </p:nvSpPr>
          <p:spPr>
            <a:xfrm>
              <a:off x="6658560" y="2427120"/>
              <a:ext cx="118260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900" strike="noStrike" u="none">
                  <a:solidFill>
                    <a:srgbClr val="000000"/>
                  </a:solidFill>
                  <a:effectLst/>
                  <a:uFillTx/>
                  <a:latin typeface="B Frutiger Bold"/>
                </a:rPr>
                <a:t>13.8 kv    259,271 kms.</a:t>
              </a:r>
              <a:endParaRPr b="0" lang="en-US" sz="900" strike="noStrike" u="none">
                <a:solidFill>
                  <a:srgbClr val="000000"/>
                </a:solidFill>
                <a:effectLst/>
                <a:uFillTx/>
                <a:latin typeface="Times New Roman"/>
              </a:endParaRPr>
            </a:p>
          </p:txBody>
        </p:sp>
        <p:sp>
          <p:nvSpPr>
            <p:cNvPr id="718" name=""/>
            <p:cNvSpPr/>
            <p:nvPr/>
          </p:nvSpPr>
          <p:spPr>
            <a:xfrm>
              <a:off x="9216720" y="4879800"/>
              <a:ext cx="114120" cy="128520"/>
            </a:xfrm>
            <a:custGeom>
              <a:avLst/>
              <a:gdLst/>
              <a:ahLst/>
              <a:rect l="l" t="t" r="r" b="b"/>
              <a:pathLst>
                <a:path w="74" h="88">
                  <a:moveTo>
                    <a:pt x="60" y="50"/>
                  </a:moveTo>
                  <a:lnTo>
                    <a:pt x="73" y="87"/>
                  </a:lnTo>
                  <a:lnTo>
                    <a:pt x="35" y="87"/>
                  </a:lnTo>
                  <a:lnTo>
                    <a:pt x="0" y="87"/>
                  </a:lnTo>
                  <a:lnTo>
                    <a:pt x="0" y="56"/>
                  </a:lnTo>
                  <a:lnTo>
                    <a:pt x="0" y="27"/>
                  </a:lnTo>
                  <a:lnTo>
                    <a:pt x="25" y="0"/>
                  </a:lnTo>
                  <a:lnTo>
                    <a:pt x="48" y="0"/>
                  </a:lnTo>
                  <a:lnTo>
                    <a:pt x="73" y="21"/>
                  </a:lnTo>
                  <a:lnTo>
                    <a:pt x="60" y="5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9" name=""/>
            <p:cNvSpPr/>
            <p:nvPr/>
          </p:nvSpPr>
          <p:spPr>
            <a:xfrm>
              <a:off x="2274840" y="3935160"/>
              <a:ext cx="148680" cy="217800"/>
            </a:xfrm>
            <a:custGeom>
              <a:avLst/>
              <a:gdLst/>
              <a:ahLst/>
              <a:rect l="l" t="t" r="r" b="b"/>
              <a:pathLst>
                <a:path w="97" h="151">
                  <a:moveTo>
                    <a:pt x="0" y="150"/>
                  </a:moveTo>
                  <a:lnTo>
                    <a:pt x="9" y="113"/>
                  </a:lnTo>
                  <a:lnTo>
                    <a:pt x="46" y="89"/>
                  </a:lnTo>
                  <a:lnTo>
                    <a:pt x="63" y="77"/>
                  </a:lnTo>
                  <a:lnTo>
                    <a:pt x="96" y="0"/>
                  </a:lnTo>
                </a:path>
              </a:pathLst>
            </a:custGeom>
            <a:noFill/>
            <a:ln cap="rnd" w="12600">
              <a:solidFill>
                <a:srgbClr val="d8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0" name=""/>
            <p:cNvSpPr/>
            <p:nvPr/>
          </p:nvSpPr>
          <p:spPr>
            <a:xfrm>
              <a:off x="5716440" y="5619600"/>
              <a:ext cx="1036440" cy="963720"/>
            </a:xfrm>
            <a:custGeom>
              <a:avLst/>
              <a:gdLst/>
              <a:ahLst/>
              <a:rect l="l" t="t" r="r" b="b"/>
              <a:pathLst>
                <a:path w="673" h="671">
                  <a:moveTo>
                    <a:pt x="462" y="112"/>
                  </a:moveTo>
                  <a:lnTo>
                    <a:pt x="619" y="0"/>
                  </a:lnTo>
                  <a:lnTo>
                    <a:pt x="581" y="297"/>
                  </a:lnTo>
                  <a:lnTo>
                    <a:pt x="536" y="367"/>
                  </a:lnTo>
                  <a:lnTo>
                    <a:pt x="672" y="665"/>
                  </a:lnTo>
                  <a:lnTo>
                    <a:pt x="606" y="670"/>
                  </a:lnTo>
                  <a:lnTo>
                    <a:pt x="549" y="650"/>
                  </a:lnTo>
                  <a:lnTo>
                    <a:pt x="225" y="524"/>
                  </a:lnTo>
                  <a:lnTo>
                    <a:pt x="9" y="456"/>
                  </a:lnTo>
                  <a:lnTo>
                    <a:pt x="0" y="456"/>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1" name=""/>
            <p:cNvSpPr/>
            <p:nvPr/>
          </p:nvSpPr>
          <p:spPr>
            <a:xfrm>
              <a:off x="710280" y="7005600"/>
              <a:ext cx="759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1000" strike="noStrike" u="none">
                  <a:solidFill>
                    <a:srgbClr val="000000"/>
                  </a:solidFill>
                  <a:effectLst/>
                  <a:uFillTx/>
                  <a:latin typeface="Arial"/>
                </a:rPr>
                <a:t>Source:  CFE</a:t>
              </a:r>
              <a:endParaRPr b="0" lang="en-US" sz="1000" strike="noStrike" u="none">
                <a:solidFill>
                  <a:srgbClr val="000000"/>
                </a:solidFill>
                <a:effectLst/>
                <a:uFillTx/>
                <a:latin typeface="Times New Roman"/>
              </a:endParaRPr>
            </a:p>
          </p:txBody>
        </p:sp>
        <p:sp>
          <p:nvSpPr>
            <p:cNvPr id="722" name=""/>
            <p:cNvSpPr/>
            <p:nvPr/>
          </p:nvSpPr>
          <p:spPr>
            <a:xfrm flipH="1" flipV="1">
              <a:off x="1058400" y="1757160"/>
              <a:ext cx="109080" cy="33192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3" name=""/>
            <p:cNvSpPr/>
            <p:nvPr/>
          </p:nvSpPr>
          <p:spPr>
            <a:xfrm>
              <a:off x="1171440" y="2135160"/>
              <a:ext cx="39240" cy="75960"/>
            </a:xfrm>
            <a:prstGeom prst="line">
              <a:avLst/>
            </a:prstGeom>
            <a:ln w="2844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724" name=""/>
            <p:cNvSpPr/>
            <p:nvPr/>
          </p:nvSpPr>
          <p:spPr>
            <a:xfrm>
              <a:off x="1191960" y="2125440"/>
              <a:ext cx="199800" cy="447840"/>
            </a:xfrm>
            <a:custGeom>
              <a:avLst/>
              <a:gdLst/>
              <a:ahLst/>
              <a:rect l="l" t="t" r="r" b="b"/>
              <a:pathLst>
                <a:path w="130" h="311">
                  <a:moveTo>
                    <a:pt x="0" y="0"/>
                  </a:moveTo>
                  <a:lnTo>
                    <a:pt x="27" y="55"/>
                  </a:lnTo>
                  <a:lnTo>
                    <a:pt x="31" y="85"/>
                  </a:lnTo>
                  <a:lnTo>
                    <a:pt x="66" y="159"/>
                  </a:lnTo>
                  <a:lnTo>
                    <a:pt x="129" y="310"/>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5" name=""/>
            <p:cNvSpPr/>
            <p:nvPr/>
          </p:nvSpPr>
          <p:spPr>
            <a:xfrm flipH="1" flipV="1">
              <a:off x="1315440" y="2379240"/>
              <a:ext cx="247320" cy="81000"/>
            </a:xfrm>
            <a:prstGeom prst="line">
              <a:avLst/>
            </a:prstGeom>
            <a:ln w="19080">
              <a:solidFill>
                <a:srgbClr val="000000"/>
              </a:solidFill>
              <a:prstDash val="sysDot"/>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sp>
          <p:nvSpPr>
            <p:cNvPr id="726" name=""/>
            <p:cNvSpPr/>
            <p:nvPr/>
          </p:nvSpPr>
          <p:spPr>
            <a:xfrm>
              <a:off x="1126800" y="1958760"/>
              <a:ext cx="307800" cy="81000"/>
            </a:xfrm>
            <a:custGeom>
              <a:avLst/>
              <a:gdLst/>
              <a:ahLst/>
              <a:rect l="l" t="t" r="r" b="b"/>
              <a:pathLst>
                <a:path w="199" h="57">
                  <a:moveTo>
                    <a:pt x="198" y="14"/>
                  </a:moveTo>
                  <a:lnTo>
                    <a:pt x="103" y="56"/>
                  </a:lnTo>
                  <a:lnTo>
                    <a:pt x="0" y="0"/>
                  </a:lnTo>
                  <a:lnTo>
                    <a:pt x="196" y="2"/>
                  </a:lnTo>
                  <a:lnTo>
                    <a:pt x="198" y="14"/>
                  </a:lnTo>
                </a:path>
              </a:pathLst>
            </a:custGeom>
            <a:noFill/>
            <a:ln cap="rnd" w="284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27" name=""/>
            <p:cNvSpPr/>
            <p:nvPr/>
          </p:nvSpPr>
          <p:spPr>
            <a:xfrm>
              <a:off x="1153800" y="2089080"/>
              <a:ext cx="60120" cy="55440"/>
            </a:xfrm>
            <a:custGeom>
              <a:avLst/>
              <a:gdLst/>
              <a:ahLst/>
              <a:rect l="l" t="t" r="r" b="b"/>
              <a:pathLst>
                <a:path w="40" h="38">
                  <a:moveTo>
                    <a:pt x="19" y="37"/>
                  </a:moveTo>
                  <a:lnTo>
                    <a:pt x="15" y="37"/>
                  </a:lnTo>
                  <a:lnTo>
                    <a:pt x="11" y="35"/>
                  </a:lnTo>
                  <a:lnTo>
                    <a:pt x="7" y="33"/>
                  </a:lnTo>
                  <a:lnTo>
                    <a:pt x="6" y="31"/>
                  </a:lnTo>
                  <a:lnTo>
                    <a:pt x="2" y="29"/>
                  </a:lnTo>
                  <a:lnTo>
                    <a:pt x="0" y="25"/>
                  </a:lnTo>
                  <a:lnTo>
                    <a:pt x="0" y="23"/>
                  </a:lnTo>
                  <a:lnTo>
                    <a:pt x="0" y="18"/>
                  </a:lnTo>
                  <a:lnTo>
                    <a:pt x="0" y="14"/>
                  </a:lnTo>
                  <a:lnTo>
                    <a:pt x="0" y="10"/>
                  </a:lnTo>
                  <a:lnTo>
                    <a:pt x="2" y="9"/>
                  </a:lnTo>
                  <a:lnTo>
                    <a:pt x="6" y="6"/>
                  </a:lnTo>
                  <a:lnTo>
                    <a:pt x="7" y="4"/>
                  </a:lnTo>
                  <a:lnTo>
                    <a:pt x="11" y="2"/>
                  </a:lnTo>
                  <a:lnTo>
                    <a:pt x="15" y="0"/>
                  </a:lnTo>
                  <a:lnTo>
                    <a:pt x="19" y="0"/>
                  </a:lnTo>
                  <a:lnTo>
                    <a:pt x="23" y="0"/>
                  </a:lnTo>
                  <a:lnTo>
                    <a:pt x="27" y="2"/>
                  </a:lnTo>
                  <a:lnTo>
                    <a:pt x="31" y="4"/>
                  </a:lnTo>
                  <a:lnTo>
                    <a:pt x="32" y="6"/>
                  </a:lnTo>
                  <a:lnTo>
                    <a:pt x="36" y="9"/>
                  </a:lnTo>
                  <a:lnTo>
                    <a:pt x="37" y="10"/>
                  </a:lnTo>
                  <a:lnTo>
                    <a:pt x="37" y="14"/>
                  </a:lnTo>
                  <a:lnTo>
                    <a:pt x="39" y="18"/>
                  </a:lnTo>
                  <a:lnTo>
                    <a:pt x="37" y="23"/>
                  </a:lnTo>
                  <a:lnTo>
                    <a:pt x="37" y="25"/>
                  </a:lnTo>
                  <a:lnTo>
                    <a:pt x="36" y="29"/>
                  </a:lnTo>
                  <a:lnTo>
                    <a:pt x="32"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28" name=""/>
            <p:cNvSpPr/>
            <p:nvPr/>
          </p:nvSpPr>
          <p:spPr>
            <a:xfrm>
              <a:off x="1153800" y="2089080"/>
              <a:ext cx="60120" cy="55440"/>
            </a:xfrm>
            <a:custGeom>
              <a:avLst/>
              <a:gdLst/>
              <a:ahLst/>
              <a:rect l="l" t="t" r="r" b="b"/>
              <a:pathLst>
                <a:path w="40" h="38">
                  <a:moveTo>
                    <a:pt x="19" y="37"/>
                  </a:moveTo>
                  <a:lnTo>
                    <a:pt x="15" y="37"/>
                  </a:lnTo>
                  <a:lnTo>
                    <a:pt x="11" y="35"/>
                  </a:lnTo>
                  <a:lnTo>
                    <a:pt x="7" y="33"/>
                  </a:lnTo>
                  <a:lnTo>
                    <a:pt x="6" y="31"/>
                  </a:lnTo>
                  <a:lnTo>
                    <a:pt x="2" y="29"/>
                  </a:lnTo>
                  <a:lnTo>
                    <a:pt x="0" y="25"/>
                  </a:lnTo>
                  <a:lnTo>
                    <a:pt x="0" y="23"/>
                  </a:lnTo>
                  <a:lnTo>
                    <a:pt x="0" y="18"/>
                  </a:lnTo>
                  <a:lnTo>
                    <a:pt x="0" y="14"/>
                  </a:lnTo>
                  <a:lnTo>
                    <a:pt x="0" y="10"/>
                  </a:lnTo>
                  <a:lnTo>
                    <a:pt x="2" y="9"/>
                  </a:lnTo>
                  <a:lnTo>
                    <a:pt x="6" y="6"/>
                  </a:lnTo>
                  <a:lnTo>
                    <a:pt x="7" y="4"/>
                  </a:lnTo>
                  <a:lnTo>
                    <a:pt x="11" y="2"/>
                  </a:lnTo>
                  <a:lnTo>
                    <a:pt x="15" y="0"/>
                  </a:lnTo>
                  <a:lnTo>
                    <a:pt x="19" y="0"/>
                  </a:lnTo>
                  <a:lnTo>
                    <a:pt x="23" y="0"/>
                  </a:lnTo>
                  <a:lnTo>
                    <a:pt x="27" y="2"/>
                  </a:lnTo>
                  <a:lnTo>
                    <a:pt x="31" y="4"/>
                  </a:lnTo>
                  <a:lnTo>
                    <a:pt x="32" y="6"/>
                  </a:lnTo>
                  <a:lnTo>
                    <a:pt x="36" y="9"/>
                  </a:lnTo>
                  <a:lnTo>
                    <a:pt x="37" y="10"/>
                  </a:lnTo>
                  <a:lnTo>
                    <a:pt x="37" y="14"/>
                  </a:lnTo>
                  <a:lnTo>
                    <a:pt x="39" y="18"/>
                  </a:lnTo>
                  <a:lnTo>
                    <a:pt x="37" y="23"/>
                  </a:lnTo>
                  <a:lnTo>
                    <a:pt x="37" y="25"/>
                  </a:lnTo>
                  <a:lnTo>
                    <a:pt x="36" y="29"/>
                  </a:lnTo>
                  <a:lnTo>
                    <a:pt x="32"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29" name=""/>
            <p:cNvSpPr/>
            <p:nvPr/>
          </p:nvSpPr>
          <p:spPr>
            <a:xfrm>
              <a:off x="1199880" y="2198520"/>
              <a:ext cx="63360" cy="57240"/>
            </a:xfrm>
            <a:custGeom>
              <a:avLst/>
              <a:gdLst/>
              <a:ahLst/>
              <a:rect l="l" t="t" r="r" b="b"/>
              <a:pathLst>
                <a:path w="40" h="39">
                  <a:moveTo>
                    <a:pt x="19" y="38"/>
                  </a:moveTo>
                  <a:lnTo>
                    <a:pt x="16" y="36"/>
                  </a:lnTo>
                  <a:lnTo>
                    <a:pt x="12" y="36"/>
                  </a:lnTo>
                  <a:lnTo>
                    <a:pt x="8" y="34"/>
                  </a:lnTo>
                  <a:lnTo>
                    <a:pt x="6" y="31"/>
                  </a:lnTo>
                  <a:lnTo>
                    <a:pt x="4" y="29"/>
                  </a:lnTo>
                  <a:lnTo>
                    <a:pt x="2" y="25"/>
                  </a:lnTo>
                  <a:lnTo>
                    <a:pt x="0" y="21"/>
                  </a:lnTo>
                  <a:lnTo>
                    <a:pt x="0" y="19"/>
                  </a:lnTo>
                  <a:lnTo>
                    <a:pt x="0" y="15"/>
                  </a:lnTo>
                  <a:lnTo>
                    <a:pt x="2" y="11"/>
                  </a:lnTo>
                  <a:lnTo>
                    <a:pt x="4" y="7"/>
                  </a:lnTo>
                  <a:lnTo>
                    <a:pt x="6" y="6"/>
                  </a:lnTo>
                  <a:lnTo>
                    <a:pt x="8" y="4"/>
                  </a:lnTo>
                  <a:lnTo>
                    <a:pt x="12" y="2"/>
                  </a:lnTo>
                  <a:lnTo>
                    <a:pt x="16" y="0"/>
                  </a:lnTo>
                  <a:lnTo>
                    <a:pt x="19" y="0"/>
                  </a:lnTo>
                  <a:lnTo>
                    <a:pt x="23" y="0"/>
                  </a:lnTo>
                  <a:lnTo>
                    <a:pt x="27" y="2"/>
                  </a:lnTo>
                  <a:lnTo>
                    <a:pt x="30" y="4"/>
                  </a:lnTo>
                  <a:lnTo>
                    <a:pt x="33" y="6"/>
                  </a:lnTo>
                  <a:lnTo>
                    <a:pt x="35" y="7"/>
                  </a:lnTo>
                  <a:lnTo>
                    <a:pt x="37" y="11"/>
                  </a:lnTo>
                  <a:lnTo>
                    <a:pt x="39" y="15"/>
                  </a:lnTo>
                  <a:lnTo>
                    <a:pt x="39" y="19"/>
                  </a:lnTo>
                  <a:lnTo>
                    <a:pt x="39" y="21"/>
                  </a:lnTo>
                  <a:lnTo>
                    <a:pt x="37" y="25"/>
                  </a:lnTo>
                  <a:lnTo>
                    <a:pt x="35" y="29"/>
                  </a:lnTo>
                  <a:lnTo>
                    <a:pt x="33" y="31"/>
                  </a:lnTo>
                  <a:lnTo>
                    <a:pt x="30" y="34"/>
                  </a:lnTo>
                  <a:lnTo>
                    <a:pt x="27" y="36"/>
                  </a:lnTo>
                  <a:lnTo>
                    <a:pt x="23" y="36"/>
                  </a:lnTo>
                  <a:lnTo>
                    <a:pt x="19"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30" name=""/>
            <p:cNvSpPr/>
            <p:nvPr/>
          </p:nvSpPr>
          <p:spPr>
            <a:xfrm>
              <a:off x="1199880" y="2198520"/>
              <a:ext cx="63360" cy="57240"/>
            </a:xfrm>
            <a:custGeom>
              <a:avLst/>
              <a:gdLst/>
              <a:ahLst/>
              <a:rect l="l" t="t" r="r" b="b"/>
              <a:pathLst>
                <a:path w="40" h="39">
                  <a:moveTo>
                    <a:pt x="19" y="38"/>
                  </a:moveTo>
                  <a:lnTo>
                    <a:pt x="16" y="36"/>
                  </a:lnTo>
                  <a:lnTo>
                    <a:pt x="12" y="36"/>
                  </a:lnTo>
                  <a:lnTo>
                    <a:pt x="8" y="34"/>
                  </a:lnTo>
                  <a:lnTo>
                    <a:pt x="6" y="31"/>
                  </a:lnTo>
                  <a:lnTo>
                    <a:pt x="4" y="29"/>
                  </a:lnTo>
                  <a:lnTo>
                    <a:pt x="2" y="25"/>
                  </a:lnTo>
                  <a:lnTo>
                    <a:pt x="0" y="21"/>
                  </a:lnTo>
                  <a:lnTo>
                    <a:pt x="0" y="19"/>
                  </a:lnTo>
                  <a:lnTo>
                    <a:pt x="0" y="15"/>
                  </a:lnTo>
                  <a:lnTo>
                    <a:pt x="2" y="11"/>
                  </a:lnTo>
                  <a:lnTo>
                    <a:pt x="4" y="7"/>
                  </a:lnTo>
                  <a:lnTo>
                    <a:pt x="6" y="6"/>
                  </a:lnTo>
                  <a:lnTo>
                    <a:pt x="8" y="4"/>
                  </a:lnTo>
                  <a:lnTo>
                    <a:pt x="12" y="2"/>
                  </a:lnTo>
                  <a:lnTo>
                    <a:pt x="16" y="0"/>
                  </a:lnTo>
                  <a:lnTo>
                    <a:pt x="19" y="0"/>
                  </a:lnTo>
                  <a:lnTo>
                    <a:pt x="23" y="0"/>
                  </a:lnTo>
                  <a:lnTo>
                    <a:pt x="27" y="2"/>
                  </a:lnTo>
                  <a:lnTo>
                    <a:pt x="30" y="4"/>
                  </a:lnTo>
                  <a:lnTo>
                    <a:pt x="33" y="6"/>
                  </a:lnTo>
                  <a:lnTo>
                    <a:pt x="35" y="7"/>
                  </a:lnTo>
                  <a:lnTo>
                    <a:pt x="37" y="11"/>
                  </a:lnTo>
                  <a:lnTo>
                    <a:pt x="39" y="15"/>
                  </a:lnTo>
                  <a:lnTo>
                    <a:pt x="39" y="19"/>
                  </a:lnTo>
                  <a:lnTo>
                    <a:pt x="39" y="21"/>
                  </a:lnTo>
                  <a:lnTo>
                    <a:pt x="37" y="25"/>
                  </a:lnTo>
                  <a:lnTo>
                    <a:pt x="35" y="29"/>
                  </a:lnTo>
                  <a:lnTo>
                    <a:pt x="33" y="31"/>
                  </a:lnTo>
                  <a:lnTo>
                    <a:pt x="30" y="34"/>
                  </a:lnTo>
                  <a:lnTo>
                    <a:pt x="27"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31" name=""/>
            <p:cNvSpPr/>
            <p:nvPr/>
          </p:nvSpPr>
          <p:spPr>
            <a:xfrm>
              <a:off x="1276200" y="2352600"/>
              <a:ext cx="60120" cy="54000"/>
            </a:xfrm>
            <a:custGeom>
              <a:avLst/>
              <a:gdLst/>
              <a:ahLst/>
              <a:rect l="l" t="t" r="r" b="b"/>
              <a:pathLst>
                <a:path w="40" h="38">
                  <a:moveTo>
                    <a:pt x="19" y="37"/>
                  </a:moveTo>
                  <a:lnTo>
                    <a:pt x="16" y="37"/>
                  </a:lnTo>
                  <a:lnTo>
                    <a:pt x="12" y="35"/>
                  </a:lnTo>
                  <a:lnTo>
                    <a:pt x="8" y="33"/>
                  </a:lnTo>
                  <a:lnTo>
                    <a:pt x="5" y="31"/>
                  </a:lnTo>
                  <a:lnTo>
                    <a:pt x="3" y="28"/>
                  </a:lnTo>
                  <a:lnTo>
                    <a:pt x="2" y="26"/>
                  </a:lnTo>
                  <a:lnTo>
                    <a:pt x="0" y="23"/>
                  </a:lnTo>
                  <a:lnTo>
                    <a:pt x="0" y="19"/>
                  </a:lnTo>
                  <a:lnTo>
                    <a:pt x="0" y="16"/>
                  </a:lnTo>
                  <a:lnTo>
                    <a:pt x="2" y="12"/>
                  </a:lnTo>
                  <a:lnTo>
                    <a:pt x="3" y="8"/>
                  </a:lnTo>
                  <a:lnTo>
                    <a:pt x="5" y="5"/>
                  </a:lnTo>
                  <a:lnTo>
                    <a:pt x="8" y="3"/>
                  </a:lnTo>
                  <a:lnTo>
                    <a:pt x="12" y="2"/>
                  </a:lnTo>
                  <a:lnTo>
                    <a:pt x="16" y="2"/>
                  </a:lnTo>
                  <a:lnTo>
                    <a:pt x="19" y="0"/>
                  </a:lnTo>
                  <a:lnTo>
                    <a:pt x="23" y="2"/>
                  </a:lnTo>
                  <a:lnTo>
                    <a:pt x="26" y="2"/>
                  </a:lnTo>
                  <a:lnTo>
                    <a:pt x="30" y="3"/>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2" name=""/>
            <p:cNvSpPr/>
            <p:nvPr/>
          </p:nvSpPr>
          <p:spPr>
            <a:xfrm>
              <a:off x="1276200" y="2352600"/>
              <a:ext cx="60120" cy="54000"/>
            </a:xfrm>
            <a:custGeom>
              <a:avLst/>
              <a:gdLst/>
              <a:ahLst/>
              <a:rect l="l" t="t" r="r" b="b"/>
              <a:pathLst>
                <a:path w="40" h="38">
                  <a:moveTo>
                    <a:pt x="19" y="37"/>
                  </a:moveTo>
                  <a:lnTo>
                    <a:pt x="16" y="37"/>
                  </a:lnTo>
                  <a:lnTo>
                    <a:pt x="12" y="35"/>
                  </a:lnTo>
                  <a:lnTo>
                    <a:pt x="8" y="33"/>
                  </a:lnTo>
                  <a:lnTo>
                    <a:pt x="5" y="31"/>
                  </a:lnTo>
                  <a:lnTo>
                    <a:pt x="3" y="28"/>
                  </a:lnTo>
                  <a:lnTo>
                    <a:pt x="2" y="26"/>
                  </a:lnTo>
                  <a:lnTo>
                    <a:pt x="0" y="23"/>
                  </a:lnTo>
                  <a:lnTo>
                    <a:pt x="0" y="19"/>
                  </a:lnTo>
                  <a:lnTo>
                    <a:pt x="0" y="16"/>
                  </a:lnTo>
                  <a:lnTo>
                    <a:pt x="2" y="12"/>
                  </a:lnTo>
                  <a:lnTo>
                    <a:pt x="3" y="8"/>
                  </a:lnTo>
                  <a:lnTo>
                    <a:pt x="5" y="5"/>
                  </a:lnTo>
                  <a:lnTo>
                    <a:pt x="8" y="3"/>
                  </a:lnTo>
                  <a:lnTo>
                    <a:pt x="12" y="2"/>
                  </a:lnTo>
                  <a:lnTo>
                    <a:pt x="16" y="2"/>
                  </a:lnTo>
                  <a:lnTo>
                    <a:pt x="19" y="0"/>
                  </a:lnTo>
                  <a:lnTo>
                    <a:pt x="23" y="2"/>
                  </a:lnTo>
                  <a:lnTo>
                    <a:pt x="26" y="2"/>
                  </a:lnTo>
                  <a:lnTo>
                    <a:pt x="30" y="3"/>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3" name=""/>
            <p:cNvSpPr/>
            <p:nvPr/>
          </p:nvSpPr>
          <p:spPr>
            <a:xfrm>
              <a:off x="1371600" y="2565360"/>
              <a:ext cx="63000" cy="50760"/>
            </a:xfrm>
            <a:custGeom>
              <a:avLst/>
              <a:gdLst/>
              <a:ahLst/>
              <a:rect l="l" t="t" r="r" b="b"/>
              <a:pathLst>
                <a:path w="40" h="36">
                  <a:moveTo>
                    <a:pt x="19" y="35"/>
                  </a:moveTo>
                  <a:lnTo>
                    <a:pt x="16" y="35"/>
                  </a:lnTo>
                  <a:lnTo>
                    <a:pt x="12" y="33"/>
                  </a:lnTo>
                  <a:lnTo>
                    <a:pt x="8" y="33"/>
                  </a:lnTo>
                  <a:lnTo>
                    <a:pt x="6" y="30"/>
                  </a:lnTo>
                  <a:lnTo>
                    <a:pt x="4" y="29"/>
                  </a:lnTo>
                  <a:lnTo>
                    <a:pt x="2" y="25"/>
                  </a:lnTo>
                  <a:lnTo>
                    <a:pt x="2" y="21"/>
                  </a:lnTo>
                  <a:lnTo>
                    <a:pt x="0" y="17"/>
                  </a:lnTo>
                  <a:lnTo>
                    <a:pt x="2" y="14"/>
                  </a:lnTo>
                  <a:lnTo>
                    <a:pt x="2" y="10"/>
                  </a:lnTo>
                  <a:lnTo>
                    <a:pt x="4" y="7"/>
                  </a:lnTo>
                  <a:lnTo>
                    <a:pt x="6" y="6"/>
                  </a:lnTo>
                  <a:lnTo>
                    <a:pt x="8" y="2"/>
                  </a:lnTo>
                  <a:lnTo>
                    <a:pt x="12" y="0"/>
                  </a:lnTo>
                  <a:lnTo>
                    <a:pt x="16" y="0"/>
                  </a:lnTo>
                  <a:lnTo>
                    <a:pt x="19" y="0"/>
                  </a:lnTo>
                  <a:lnTo>
                    <a:pt x="25" y="0"/>
                  </a:lnTo>
                  <a:lnTo>
                    <a:pt x="29" y="0"/>
                  </a:lnTo>
                  <a:lnTo>
                    <a:pt x="32" y="2"/>
                  </a:lnTo>
                  <a:lnTo>
                    <a:pt x="33" y="6"/>
                  </a:lnTo>
                  <a:lnTo>
                    <a:pt x="37" y="7"/>
                  </a:lnTo>
                  <a:lnTo>
                    <a:pt x="39" y="10"/>
                  </a:lnTo>
                  <a:lnTo>
                    <a:pt x="39" y="14"/>
                  </a:lnTo>
                  <a:lnTo>
                    <a:pt x="39" y="17"/>
                  </a:lnTo>
                  <a:lnTo>
                    <a:pt x="39" y="21"/>
                  </a:lnTo>
                  <a:lnTo>
                    <a:pt x="39" y="25"/>
                  </a:lnTo>
                  <a:lnTo>
                    <a:pt x="37" y="29"/>
                  </a:lnTo>
                  <a:lnTo>
                    <a:pt x="33" y="30"/>
                  </a:lnTo>
                  <a:lnTo>
                    <a:pt x="32" y="33"/>
                  </a:lnTo>
                  <a:lnTo>
                    <a:pt x="29" y="33"/>
                  </a:lnTo>
                  <a:lnTo>
                    <a:pt x="25" y="35"/>
                  </a:lnTo>
                  <a:lnTo>
                    <a:pt x="19" y="35"/>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4" name=""/>
            <p:cNvSpPr/>
            <p:nvPr/>
          </p:nvSpPr>
          <p:spPr>
            <a:xfrm>
              <a:off x="1371600" y="2565360"/>
              <a:ext cx="63000" cy="50760"/>
            </a:xfrm>
            <a:custGeom>
              <a:avLst/>
              <a:gdLst/>
              <a:ahLst/>
              <a:rect l="l" t="t" r="r" b="b"/>
              <a:pathLst>
                <a:path w="40" h="36">
                  <a:moveTo>
                    <a:pt x="19" y="35"/>
                  </a:moveTo>
                  <a:lnTo>
                    <a:pt x="16" y="35"/>
                  </a:lnTo>
                  <a:lnTo>
                    <a:pt x="12" y="33"/>
                  </a:lnTo>
                  <a:lnTo>
                    <a:pt x="8" y="33"/>
                  </a:lnTo>
                  <a:lnTo>
                    <a:pt x="6" y="30"/>
                  </a:lnTo>
                  <a:lnTo>
                    <a:pt x="4" y="29"/>
                  </a:lnTo>
                  <a:lnTo>
                    <a:pt x="2" y="25"/>
                  </a:lnTo>
                  <a:lnTo>
                    <a:pt x="2" y="21"/>
                  </a:lnTo>
                  <a:lnTo>
                    <a:pt x="0" y="17"/>
                  </a:lnTo>
                  <a:lnTo>
                    <a:pt x="2" y="14"/>
                  </a:lnTo>
                  <a:lnTo>
                    <a:pt x="2" y="10"/>
                  </a:lnTo>
                  <a:lnTo>
                    <a:pt x="4" y="7"/>
                  </a:lnTo>
                  <a:lnTo>
                    <a:pt x="6" y="6"/>
                  </a:lnTo>
                  <a:lnTo>
                    <a:pt x="8" y="2"/>
                  </a:lnTo>
                  <a:lnTo>
                    <a:pt x="12" y="0"/>
                  </a:lnTo>
                  <a:lnTo>
                    <a:pt x="16" y="0"/>
                  </a:lnTo>
                  <a:lnTo>
                    <a:pt x="19" y="0"/>
                  </a:lnTo>
                  <a:lnTo>
                    <a:pt x="25" y="0"/>
                  </a:lnTo>
                  <a:lnTo>
                    <a:pt x="29" y="0"/>
                  </a:lnTo>
                  <a:lnTo>
                    <a:pt x="32" y="2"/>
                  </a:lnTo>
                  <a:lnTo>
                    <a:pt x="33" y="6"/>
                  </a:lnTo>
                  <a:lnTo>
                    <a:pt x="37" y="7"/>
                  </a:lnTo>
                  <a:lnTo>
                    <a:pt x="39" y="10"/>
                  </a:lnTo>
                  <a:lnTo>
                    <a:pt x="39" y="14"/>
                  </a:lnTo>
                  <a:lnTo>
                    <a:pt x="39" y="17"/>
                  </a:lnTo>
                  <a:lnTo>
                    <a:pt x="39" y="21"/>
                  </a:lnTo>
                  <a:lnTo>
                    <a:pt x="39" y="25"/>
                  </a:lnTo>
                  <a:lnTo>
                    <a:pt x="37" y="29"/>
                  </a:lnTo>
                  <a:lnTo>
                    <a:pt x="33" y="30"/>
                  </a:lnTo>
                  <a:lnTo>
                    <a:pt x="32" y="33"/>
                  </a:lnTo>
                  <a:lnTo>
                    <a:pt x="29" y="33"/>
                  </a:lnTo>
                  <a:lnTo>
                    <a:pt x="25" y="35"/>
                  </a:lnTo>
                  <a:lnTo>
                    <a:pt x="19" y="35"/>
                  </a:lnTo>
                </a:path>
              </a:pathLst>
            </a:custGeom>
            <a:noFill/>
            <a:ln cap="rnd" w="1260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5" name=""/>
            <p:cNvSpPr/>
            <p:nvPr/>
          </p:nvSpPr>
          <p:spPr>
            <a:xfrm>
              <a:off x="1558800" y="2444760"/>
              <a:ext cx="61560" cy="50760"/>
            </a:xfrm>
            <a:custGeom>
              <a:avLst/>
              <a:gdLst/>
              <a:ahLst/>
              <a:rect l="l" t="t" r="r" b="b"/>
              <a:pathLst>
                <a:path w="41" h="36">
                  <a:moveTo>
                    <a:pt x="20" y="35"/>
                  </a:moveTo>
                  <a:lnTo>
                    <a:pt x="17" y="35"/>
                  </a:lnTo>
                  <a:lnTo>
                    <a:pt x="13" y="35"/>
                  </a:lnTo>
                  <a:lnTo>
                    <a:pt x="9" y="33"/>
                  </a:lnTo>
                  <a:lnTo>
                    <a:pt x="6" y="29"/>
                  </a:lnTo>
                  <a:lnTo>
                    <a:pt x="4" y="28"/>
                  </a:lnTo>
                  <a:lnTo>
                    <a:pt x="2" y="25"/>
                  </a:lnTo>
                  <a:lnTo>
                    <a:pt x="0" y="21"/>
                  </a:lnTo>
                  <a:lnTo>
                    <a:pt x="0" y="17"/>
                  </a:lnTo>
                  <a:lnTo>
                    <a:pt x="0" y="14"/>
                  </a:lnTo>
                  <a:lnTo>
                    <a:pt x="2" y="10"/>
                  </a:lnTo>
                  <a:lnTo>
                    <a:pt x="4" y="6"/>
                  </a:lnTo>
                  <a:lnTo>
                    <a:pt x="6" y="5"/>
                  </a:lnTo>
                  <a:lnTo>
                    <a:pt x="9" y="4"/>
                  </a:lnTo>
                  <a:lnTo>
                    <a:pt x="13" y="2"/>
                  </a:lnTo>
                  <a:lnTo>
                    <a:pt x="17" y="0"/>
                  </a:lnTo>
                  <a:lnTo>
                    <a:pt x="20" y="0"/>
                  </a:lnTo>
                  <a:lnTo>
                    <a:pt x="23" y="0"/>
                  </a:lnTo>
                  <a:lnTo>
                    <a:pt x="27" y="2"/>
                  </a:lnTo>
                  <a:lnTo>
                    <a:pt x="31" y="4"/>
                  </a:lnTo>
                  <a:lnTo>
                    <a:pt x="34" y="5"/>
                  </a:lnTo>
                  <a:lnTo>
                    <a:pt x="36" y="6"/>
                  </a:lnTo>
                  <a:lnTo>
                    <a:pt x="38" y="10"/>
                  </a:lnTo>
                  <a:lnTo>
                    <a:pt x="40" y="14"/>
                  </a:lnTo>
                  <a:lnTo>
                    <a:pt x="40" y="17"/>
                  </a:lnTo>
                  <a:lnTo>
                    <a:pt x="40" y="21"/>
                  </a:lnTo>
                  <a:lnTo>
                    <a:pt x="38" y="25"/>
                  </a:lnTo>
                  <a:lnTo>
                    <a:pt x="36" y="28"/>
                  </a:lnTo>
                  <a:lnTo>
                    <a:pt x="34" y="29"/>
                  </a:lnTo>
                  <a:lnTo>
                    <a:pt x="31" y="33"/>
                  </a:lnTo>
                  <a:lnTo>
                    <a:pt x="27" y="35"/>
                  </a:lnTo>
                  <a:lnTo>
                    <a:pt x="23" y="35"/>
                  </a:lnTo>
                  <a:lnTo>
                    <a:pt x="20" y="35"/>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6" name=""/>
            <p:cNvSpPr/>
            <p:nvPr/>
          </p:nvSpPr>
          <p:spPr>
            <a:xfrm>
              <a:off x="1558800" y="2444760"/>
              <a:ext cx="61560" cy="50760"/>
            </a:xfrm>
            <a:custGeom>
              <a:avLst/>
              <a:gdLst/>
              <a:ahLst/>
              <a:rect l="l" t="t" r="r" b="b"/>
              <a:pathLst>
                <a:path w="41" h="36">
                  <a:moveTo>
                    <a:pt x="20" y="35"/>
                  </a:moveTo>
                  <a:lnTo>
                    <a:pt x="17" y="35"/>
                  </a:lnTo>
                  <a:lnTo>
                    <a:pt x="13" y="35"/>
                  </a:lnTo>
                  <a:lnTo>
                    <a:pt x="9" y="33"/>
                  </a:lnTo>
                  <a:lnTo>
                    <a:pt x="6" y="29"/>
                  </a:lnTo>
                  <a:lnTo>
                    <a:pt x="4" y="28"/>
                  </a:lnTo>
                  <a:lnTo>
                    <a:pt x="2" y="25"/>
                  </a:lnTo>
                  <a:lnTo>
                    <a:pt x="0" y="21"/>
                  </a:lnTo>
                  <a:lnTo>
                    <a:pt x="0" y="17"/>
                  </a:lnTo>
                  <a:lnTo>
                    <a:pt x="0" y="14"/>
                  </a:lnTo>
                  <a:lnTo>
                    <a:pt x="2" y="10"/>
                  </a:lnTo>
                  <a:lnTo>
                    <a:pt x="4" y="6"/>
                  </a:lnTo>
                  <a:lnTo>
                    <a:pt x="6" y="5"/>
                  </a:lnTo>
                  <a:lnTo>
                    <a:pt x="9" y="4"/>
                  </a:lnTo>
                  <a:lnTo>
                    <a:pt x="13" y="2"/>
                  </a:lnTo>
                  <a:lnTo>
                    <a:pt x="17" y="0"/>
                  </a:lnTo>
                  <a:lnTo>
                    <a:pt x="20" y="0"/>
                  </a:lnTo>
                  <a:lnTo>
                    <a:pt x="23" y="0"/>
                  </a:lnTo>
                  <a:lnTo>
                    <a:pt x="27" y="2"/>
                  </a:lnTo>
                  <a:lnTo>
                    <a:pt x="31" y="4"/>
                  </a:lnTo>
                  <a:lnTo>
                    <a:pt x="34" y="5"/>
                  </a:lnTo>
                  <a:lnTo>
                    <a:pt x="36" y="6"/>
                  </a:lnTo>
                  <a:lnTo>
                    <a:pt x="38" y="10"/>
                  </a:lnTo>
                  <a:lnTo>
                    <a:pt x="40" y="14"/>
                  </a:lnTo>
                  <a:lnTo>
                    <a:pt x="40" y="17"/>
                  </a:lnTo>
                  <a:lnTo>
                    <a:pt x="40" y="21"/>
                  </a:lnTo>
                  <a:lnTo>
                    <a:pt x="38" y="25"/>
                  </a:lnTo>
                  <a:lnTo>
                    <a:pt x="36" y="28"/>
                  </a:lnTo>
                  <a:lnTo>
                    <a:pt x="34" y="29"/>
                  </a:lnTo>
                  <a:lnTo>
                    <a:pt x="31" y="33"/>
                  </a:lnTo>
                  <a:lnTo>
                    <a:pt x="27" y="35"/>
                  </a:lnTo>
                  <a:lnTo>
                    <a:pt x="23" y="35"/>
                  </a:lnTo>
                  <a:lnTo>
                    <a:pt x="20" y="35"/>
                  </a:lnTo>
                </a:path>
              </a:pathLst>
            </a:custGeom>
            <a:noFill/>
            <a:ln cap="rnd" w="1260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37" name=""/>
            <p:cNvSpPr/>
            <p:nvPr/>
          </p:nvSpPr>
          <p:spPr>
            <a:xfrm flipH="1">
              <a:off x="1465200" y="1762200"/>
              <a:ext cx="74160" cy="18864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8" name=""/>
            <p:cNvSpPr/>
            <p:nvPr/>
          </p:nvSpPr>
          <p:spPr>
            <a:xfrm>
              <a:off x="1369800" y="1960560"/>
              <a:ext cx="299880" cy="241200"/>
            </a:xfrm>
            <a:custGeom>
              <a:avLst/>
              <a:gdLst/>
              <a:ahLst/>
              <a:rect l="l" t="t" r="r" b="b"/>
              <a:pathLst>
                <a:path w="195" h="167">
                  <a:moveTo>
                    <a:pt x="78" y="0"/>
                  </a:moveTo>
                  <a:lnTo>
                    <a:pt x="171" y="2"/>
                  </a:lnTo>
                  <a:lnTo>
                    <a:pt x="178" y="9"/>
                  </a:lnTo>
                  <a:lnTo>
                    <a:pt x="194" y="86"/>
                  </a:lnTo>
                  <a:lnTo>
                    <a:pt x="176" y="166"/>
                  </a:lnTo>
                  <a:lnTo>
                    <a:pt x="0" y="166"/>
                  </a:lnTo>
                  <a:lnTo>
                    <a:pt x="4" y="102"/>
                  </a:lnTo>
                  <a:lnTo>
                    <a:pt x="78" y="0"/>
                  </a:lnTo>
                </a:path>
              </a:pathLst>
            </a:custGeom>
            <a:solidFill>
              <a:srgbClr val="ffffff"/>
            </a:solid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9" name=""/>
            <p:cNvSpPr/>
            <p:nvPr/>
          </p:nvSpPr>
          <p:spPr>
            <a:xfrm>
              <a:off x="1403280" y="1993680"/>
              <a:ext cx="299520" cy="241560"/>
            </a:xfrm>
            <a:custGeom>
              <a:avLst/>
              <a:gdLst/>
              <a:ahLst/>
              <a:rect l="l" t="t" r="r" b="b"/>
              <a:pathLst>
                <a:path w="195" h="167">
                  <a:moveTo>
                    <a:pt x="78" y="0"/>
                  </a:moveTo>
                  <a:lnTo>
                    <a:pt x="171" y="2"/>
                  </a:lnTo>
                  <a:lnTo>
                    <a:pt x="178" y="9"/>
                  </a:lnTo>
                  <a:lnTo>
                    <a:pt x="194" y="86"/>
                  </a:lnTo>
                  <a:lnTo>
                    <a:pt x="176" y="166"/>
                  </a:lnTo>
                  <a:lnTo>
                    <a:pt x="0" y="166"/>
                  </a:lnTo>
                  <a:lnTo>
                    <a:pt x="4" y="102"/>
                  </a:lnTo>
                </a:path>
              </a:pathLst>
            </a:custGeom>
            <a:noFill/>
            <a:ln w="12600">
              <a:solidFill>
                <a:srgbClr val="0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0" name=""/>
            <p:cNvSpPr/>
            <p:nvPr/>
          </p:nvSpPr>
          <p:spPr>
            <a:xfrm>
              <a:off x="1457280" y="1987560"/>
              <a:ext cx="129600" cy="122040"/>
            </a:xfrm>
            <a:custGeom>
              <a:avLst/>
              <a:gdLst/>
              <a:ahLst/>
              <a:rect l="l" t="t" r="r" b="b"/>
              <a:pathLst>
                <a:path w="85" h="85">
                  <a:moveTo>
                    <a:pt x="15" y="0"/>
                  </a:moveTo>
                  <a:lnTo>
                    <a:pt x="84" y="82"/>
                  </a:lnTo>
                  <a:lnTo>
                    <a:pt x="25" y="84"/>
                  </a:lnTo>
                  <a:lnTo>
                    <a:pt x="0" y="6"/>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
            <p:cNvSpPr/>
            <p:nvPr/>
          </p:nvSpPr>
          <p:spPr>
            <a:xfrm>
              <a:off x="1447560" y="2074680"/>
              <a:ext cx="63360" cy="58680"/>
            </a:xfrm>
            <a:custGeom>
              <a:avLst/>
              <a:gdLst/>
              <a:ahLst/>
              <a:rect l="l" t="t" r="r" b="b"/>
              <a:pathLst>
                <a:path w="40" h="39">
                  <a:moveTo>
                    <a:pt x="19" y="38"/>
                  </a:moveTo>
                  <a:lnTo>
                    <a:pt x="16" y="36"/>
                  </a:lnTo>
                  <a:lnTo>
                    <a:pt x="12" y="36"/>
                  </a:lnTo>
                  <a:lnTo>
                    <a:pt x="8" y="34"/>
                  </a:lnTo>
                  <a:lnTo>
                    <a:pt x="5" y="32"/>
                  </a:lnTo>
                  <a:lnTo>
                    <a:pt x="3" y="29"/>
                  </a:lnTo>
                  <a:lnTo>
                    <a:pt x="1" y="25"/>
                  </a:lnTo>
                  <a:lnTo>
                    <a:pt x="0" y="21"/>
                  </a:lnTo>
                  <a:lnTo>
                    <a:pt x="0" y="19"/>
                  </a:lnTo>
                  <a:lnTo>
                    <a:pt x="0" y="15"/>
                  </a:lnTo>
                  <a:lnTo>
                    <a:pt x="1" y="11"/>
                  </a:lnTo>
                  <a:lnTo>
                    <a:pt x="3" y="7"/>
                  </a:lnTo>
                  <a:lnTo>
                    <a:pt x="5" y="6"/>
                  </a:lnTo>
                  <a:lnTo>
                    <a:pt x="8" y="4"/>
                  </a:lnTo>
                  <a:lnTo>
                    <a:pt x="12" y="2"/>
                  </a:lnTo>
                  <a:lnTo>
                    <a:pt x="16" y="0"/>
                  </a:lnTo>
                  <a:lnTo>
                    <a:pt x="19" y="0"/>
                  </a:lnTo>
                  <a:lnTo>
                    <a:pt x="24" y="0"/>
                  </a:lnTo>
                  <a:lnTo>
                    <a:pt x="28" y="2"/>
                  </a:lnTo>
                  <a:lnTo>
                    <a:pt x="30" y="4"/>
                  </a:lnTo>
                  <a:lnTo>
                    <a:pt x="33" y="6"/>
                  </a:lnTo>
                  <a:lnTo>
                    <a:pt x="35" y="7"/>
                  </a:lnTo>
                  <a:lnTo>
                    <a:pt x="39" y="11"/>
                  </a:lnTo>
                  <a:lnTo>
                    <a:pt x="39" y="15"/>
                  </a:lnTo>
                  <a:lnTo>
                    <a:pt x="39" y="19"/>
                  </a:lnTo>
                  <a:lnTo>
                    <a:pt x="39" y="21"/>
                  </a:lnTo>
                  <a:lnTo>
                    <a:pt x="39" y="25"/>
                  </a:lnTo>
                  <a:lnTo>
                    <a:pt x="35" y="29"/>
                  </a:lnTo>
                  <a:lnTo>
                    <a:pt x="33" y="32"/>
                  </a:lnTo>
                  <a:lnTo>
                    <a:pt x="30" y="34"/>
                  </a:lnTo>
                  <a:lnTo>
                    <a:pt x="28" y="36"/>
                  </a:lnTo>
                  <a:lnTo>
                    <a:pt x="24" y="36"/>
                  </a:lnTo>
                  <a:lnTo>
                    <a:pt x="19" y="38"/>
                  </a:lnTo>
                </a:path>
              </a:pathLst>
            </a:custGeom>
            <a:solidFill>
              <a:srgbClr val="007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42" name=""/>
            <p:cNvSpPr/>
            <p:nvPr/>
          </p:nvSpPr>
          <p:spPr>
            <a:xfrm>
              <a:off x="1447560" y="2074680"/>
              <a:ext cx="63360" cy="58680"/>
            </a:xfrm>
            <a:custGeom>
              <a:avLst/>
              <a:gdLst/>
              <a:ahLst/>
              <a:rect l="l" t="t" r="r" b="b"/>
              <a:pathLst>
                <a:path w="40" h="39">
                  <a:moveTo>
                    <a:pt x="19" y="38"/>
                  </a:moveTo>
                  <a:lnTo>
                    <a:pt x="16" y="36"/>
                  </a:lnTo>
                  <a:lnTo>
                    <a:pt x="12" y="36"/>
                  </a:lnTo>
                  <a:lnTo>
                    <a:pt x="8" y="34"/>
                  </a:lnTo>
                  <a:lnTo>
                    <a:pt x="5" y="32"/>
                  </a:lnTo>
                  <a:lnTo>
                    <a:pt x="3" y="29"/>
                  </a:lnTo>
                  <a:lnTo>
                    <a:pt x="1" y="25"/>
                  </a:lnTo>
                  <a:lnTo>
                    <a:pt x="0" y="21"/>
                  </a:lnTo>
                  <a:lnTo>
                    <a:pt x="0" y="19"/>
                  </a:lnTo>
                  <a:lnTo>
                    <a:pt x="0" y="15"/>
                  </a:lnTo>
                  <a:lnTo>
                    <a:pt x="1" y="11"/>
                  </a:lnTo>
                  <a:lnTo>
                    <a:pt x="3" y="7"/>
                  </a:lnTo>
                  <a:lnTo>
                    <a:pt x="5" y="6"/>
                  </a:lnTo>
                  <a:lnTo>
                    <a:pt x="8" y="4"/>
                  </a:lnTo>
                  <a:lnTo>
                    <a:pt x="12" y="2"/>
                  </a:lnTo>
                  <a:lnTo>
                    <a:pt x="16" y="0"/>
                  </a:lnTo>
                  <a:lnTo>
                    <a:pt x="19" y="0"/>
                  </a:lnTo>
                  <a:lnTo>
                    <a:pt x="24" y="0"/>
                  </a:lnTo>
                  <a:lnTo>
                    <a:pt x="28" y="2"/>
                  </a:lnTo>
                  <a:lnTo>
                    <a:pt x="30" y="4"/>
                  </a:lnTo>
                  <a:lnTo>
                    <a:pt x="33" y="6"/>
                  </a:lnTo>
                  <a:lnTo>
                    <a:pt x="35" y="7"/>
                  </a:lnTo>
                  <a:lnTo>
                    <a:pt x="39" y="11"/>
                  </a:lnTo>
                  <a:lnTo>
                    <a:pt x="39" y="15"/>
                  </a:lnTo>
                  <a:lnTo>
                    <a:pt x="39" y="19"/>
                  </a:lnTo>
                  <a:lnTo>
                    <a:pt x="39" y="21"/>
                  </a:lnTo>
                  <a:lnTo>
                    <a:pt x="39" y="25"/>
                  </a:lnTo>
                  <a:lnTo>
                    <a:pt x="35" y="29"/>
                  </a:lnTo>
                  <a:lnTo>
                    <a:pt x="33" y="32"/>
                  </a:lnTo>
                  <a:lnTo>
                    <a:pt x="30" y="34"/>
                  </a:lnTo>
                  <a:lnTo>
                    <a:pt x="28" y="36"/>
                  </a:lnTo>
                  <a:lnTo>
                    <a:pt x="24" y="36"/>
                  </a:lnTo>
                  <a:lnTo>
                    <a:pt x="19" y="38"/>
                  </a:lnTo>
                </a:path>
              </a:pathLst>
            </a:custGeom>
            <a:noFill/>
            <a:ln cap="rnd" w="12600">
              <a:solidFill>
                <a:srgbClr val="0000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43" name=""/>
            <p:cNvSpPr/>
            <p:nvPr/>
          </p:nvSpPr>
          <p:spPr>
            <a:xfrm>
              <a:off x="1555560" y="2079360"/>
              <a:ext cx="63360" cy="5580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solidFill>
              <a:srgbClr val="007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44" name=""/>
            <p:cNvSpPr/>
            <p:nvPr/>
          </p:nvSpPr>
          <p:spPr>
            <a:xfrm>
              <a:off x="1555560" y="2079360"/>
              <a:ext cx="63360" cy="5580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45" name=""/>
            <p:cNvSpPr/>
            <p:nvPr/>
          </p:nvSpPr>
          <p:spPr>
            <a:xfrm flipH="1">
              <a:off x="1385280" y="1989000"/>
              <a:ext cx="53640" cy="100080"/>
            </a:xfrm>
            <a:prstGeom prst="line">
              <a:avLst/>
            </a:prstGeom>
            <a:ln w="12600">
              <a:solidFill>
                <a:srgbClr val="8c1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6" name=""/>
            <p:cNvSpPr/>
            <p:nvPr/>
          </p:nvSpPr>
          <p:spPr>
            <a:xfrm>
              <a:off x="1352520" y="2082600"/>
              <a:ext cx="63000" cy="54000"/>
            </a:xfrm>
            <a:custGeom>
              <a:avLst/>
              <a:gdLst/>
              <a:ahLst/>
              <a:rect l="l" t="t" r="r" b="b"/>
              <a:pathLst>
                <a:path w="41" h="38">
                  <a:moveTo>
                    <a:pt x="20" y="37"/>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7"/>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47" name=""/>
            <p:cNvSpPr/>
            <p:nvPr/>
          </p:nvSpPr>
          <p:spPr>
            <a:xfrm>
              <a:off x="1352520" y="2082600"/>
              <a:ext cx="63000" cy="54000"/>
            </a:xfrm>
            <a:custGeom>
              <a:avLst/>
              <a:gdLst/>
              <a:ahLst/>
              <a:rect l="l" t="t" r="r" b="b"/>
              <a:pathLst>
                <a:path w="41" h="38">
                  <a:moveTo>
                    <a:pt x="20" y="37"/>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48" name=""/>
            <p:cNvSpPr/>
            <p:nvPr/>
          </p:nvSpPr>
          <p:spPr>
            <a:xfrm>
              <a:off x="1425600" y="1944720"/>
              <a:ext cx="63000" cy="50760"/>
            </a:xfrm>
            <a:custGeom>
              <a:avLst/>
              <a:gdLst/>
              <a:ahLst/>
              <a:rect l="l" t="t" r="r" b="b"/>
              <a:pathLst>
                <a:path w="40" h="37">
                  <a:moveTo>
                    <a:pt x="19" y="36"/>
                  </a:moveTo>
                  <a:lnTo>
                    <a:pt x="16" y="36"/>
                  </a:lnTo>
                  <a:lnTo>
                    <a:pt x="13" y="36"/>
                  </a:lnTo>
                  <a:lnTo>
                    <a:pt x="9" y="34"/>
                  </a:lnTo>
                  <a:lnTo>
                    <a:pt x="6" y="30"/>
                  </a:lnTo>
                  <a:lnTo>
                    <a:pt x="4" y="28"/>
                  </a:lnTo>
                  <a:lnTo>
                    <a:pt x="2" y="25"/>
                  </a:lnTo>
                  <a:lnTo>
                    <a:pt x="0" y="22"/>
                  </a:lnTo>
                  <a:lnTo>
                    <a:pt x="0" y="18"/>
                  </a:lnTo>
                  <a:lnTo>
                    <a:pt x="0" y="14"/>
                  </a:lnTo>
                  <a:lnTo>
                    <a:pt x="2" y="10"/>
                  </a:lnTo>
                  <a:lnTo>
                    <a:pt x="4" y="7"/>
                  </a:lnTo>
                  <a:lnTo>
                    <a:pt x="6" y="5"/>
                  </a:lnTo>
                  <a:lnTo>
                    <a:pt x="9" y="3"/>
                  </a:lnTo>
                  <a:lnTo>
                    <a:pt x="13" y="2"/>
                  </a:lnTo>
                  <a:lnTo>
                    <a:pt x="16" y="0"/>
                  </a:lnTo>
                  <a:lnTo>
                    <a:pt x="19" y="0"/>
                  </a:lnTo>
                  <a:lnTo>
                    <a:pt x="23" y="0"/>
                  </a:lnTo>
                  <a:lnTo>
                    <a:pt x="29" y="2"/>
                  </a:lnTo>
                  <a:lnTo>
                    <a:pt x="31" y="3"/>
                  </a:lnTo>
                  <a:lnTo>
                    <a:pt x="34" y="5"/>
                  </a:lnTo>
                  <a:lnTo>
                    <a:pt x="36" y="7"/>
                  </a:lnTo>
                  <a:lnTo>
                    <a:pt x="37" y="10"/>
                  </a:lnTo>
                  <a:lnTo>
                    <a:pt x="39" y="14"/>
                  </a:lnTo>
                  <a:lnTo>
                    <a:pt x="39" y="18"/>
                  </a:lnTo>
                  <a:lnTo>
                    <a:pt x="39" y="22"/>
                  </a:lnTo>
                  <a:lnTo>
                    <a:pt x="37" y="25"/>
                  </a:lnTo>
                  <a:lnTo>
                    <a:pt x="36" y="28"/>
                  </a:lnTo>
                  <a:lnTo>
                    <a:pt x="34" y="30"/>
                  </a:lnTo>
                  <a:lnTo>
                    <a:pt x="31" y="34"/>
                  </a:lnTo>
                  <a:lnTo>
                    <a:pt x="29" y="36"/>
                  </a:lnTo>
                  <a:lnTo>
                    <a:pt x="23" y="36"/>
                  </a:lnTo>
                  <a:lnTo>
                    <a:pt x="19" y="36"/>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49" name=""/>
            <p:cNvSpPr/>
            <p:nvPr/>
          </p:nvSpPr>
          <p:spPr>
            <a:xfrm>
              <a:off x="1425600" y="1944720"/>
              <a:ext cx="63000" cy="50760"/>
            </a:xfrm>
            <a:custGeom>
              <a:avLst/>
              <a:gdLst/>
              <a:ahLst/>
              <a:rect l="l" t="t" r="r" b="b"/>
              <a:pathLst>
                <a:path w="40" h="37">
                  <a:moveTo>
                    <a:pt x="19" y="36"/>
                  </a:moveTo>
                  <a:lnTo>
                    <a:pt x="16" y="36"/>
                  </a:lnTo>
                  <a:lnTo>
                    <a:pt x="13" y="36"/>
                  </a:lnTo>
                  <a:lnTo>
                    <a:pt x="9" y="34"/>
                  </a:lnTo>
                  <a:lnTo>
                    <a:pt x="6" y="30"/>
                  </a:lnTo>
                  <a:lnTo>
                    <a:pt x="4" y="28"/>
                  </a:lnTo>
                  <a:lnTo>
                    <a:pt x="2" y="25"/>
                  </a:lnTo>
                  <a:lnTo>
                    <a:pt x="0" y="22"/>
                  </a:lnTo>
                  <a:lnTo>
                    <a:pt x="0" y="18"/>
                  </a:lnTo>
                  <a:lnTo>
                    <a:pt x="0" y="14"/>
                  </a:lnTo>
                  <a:lnTo>
                    <a:pt x="2" y="10"/>
                  </a:lnTo>
                  <a:lnTo>
                    <a:pt x="4" y="7"/>
                  </a:lnTo>
                  <a:lnTo>
                    <a:pt x="6" y="5"/>
                  </a:lnTo>
                  <a:lnTo>
                    <a:pt x="9" y="3"/>
                  </a:lnTo>
                  <a:lnTo>
                    <a:pt x="13" y="2"/>
                  </a:lnTo>
                  <a:lnTo>
                    <a:pt x="16" y="0"/>
                  </a:lnTo>
                  <a:lnTo>
                    <a:pt x="19" y="0"/>
                  </a:lnTo>
                  <a:lnTo>
                    <a:pt x="23" y="0"/>
                  </a:lnTo>
                  <a:lnTo>
                    <a:pt x="29" y="2"/>
                  </a:lnTo>
                  <a:lnTo>
                    <a:pt x="31" y="3"/>
                  </a:lnTo>
                  <a:lnTo>
                    <a:pt x="34" y="5"/>
                  </a:lnTo>
                  <a:lnTo>
                    <a:pt x="36" y="7"/>
                  </a:lnTo>
                  <a:lnTo>
                    <a:pt x="37" y="10"/>
                  </a:lnTo>
                  <a:lnTo>
                    <a:pt x="39" y="14"/>
                  </a:lnTo>
                  <a:lnTo>
                    <a:pt x="39" y="18"/>
                  </a:lnTo>
                  <a:lnTo>
                    <a:pt x="39" y="22"/>
                  </a:lnTo>
                  <a:lnTo>
                    <a:pt x="37" y="25"/>
                  </a:lnTo>
                  <a:lnTo>
                    <a:pt x="36" y="28"/>
                  </a:lnTo>
                  <a:lnTo>
                    <a:pt x="34" y="30"/>
                  </a:lnTo>
                  <a:lnTo>
                    <a:pt x="31" y="34"/>
                  </a:lnTo>
                  <a:lnTo>
                    <a:pt x="29"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750" name=""/>
            <p:cNvSpPr/>
            <p:nvPr/>
          </p:nvSpPr>
          <p:spPr>
            <a:xfrm>
              <a:off x="1098360" y="1933560"/>
              <a:ext cx="61560" cy="55440"/>
            </a:xfrm>
            <a:custGeom>
              <a:avLst/>
              <a:gdLst/>
              <a:ahLst/>
              <a:rect l="l" t="t" r="r" b="b"/>
              <a:pathLst>
                <a:path w="40" h="38">
                  <a:moveTo>
                    <a:pt x="19" y="37"/>
                  </a:moveTo>
                  <a:lnTo>
                    <a:pt x="16" y="37"/>
                  </a:lnTo>
                  <a:lnTo>
                    <a:pt x="12" y="35"/>
                  </a:lnTo>
                  <a:lnTo>
                    <a:pt x="8" y="33"/>
                  </a:lnTo>
                  <a:lnTo>
                    <a:pt x="6" y="31"/>
                  </a:lnTo>
                  <a:lnTo>
                    <a:pt x="4" y="29"/>
                  </a:lnTo>
                  <a:lnTo>
                    <a:pt x="2" y="25"/>
                  </a:lnTo>
                  <a:lnTo>
                    <a:pt x="0" y="23"/>
                  </a:lnTo>
                  <a:lnTo>
                    <a:pt x="0" y="18"/>
                  </a:lnTo>
                  <a:lnTo>
                    <a:pt x="0" y="14"/>
                  </a:lnTo>
                  <a:lnTo>
                    <a:pt x="2" y="10"/>
                  </a:lnTo>
                  <a:lnTo>
                    <a:pt x="4" y="9"/>
                  </a:lnTo>
                  <a:lnTo>
                    <a:pt x="6" y="6"/>
                  </a:lnTo>
                  <a:lnTo>
                    <a:pt x="8" y="4"/>
                  </a:lnTo>
                  <a:lnTo>
                    <a:pt x="12" y="2"/>
                  </a:lnTo>
                  <a:lnTo>
                    <a:pt x="16" y="0"/>
                  </a:lnTo>
                  <a:lnTo>
                    <a:pt x="19" y="0"/>
                  </a:lnTo>
                  <a:lnTo>
                    <a:pt x="23" y="0"/>
                  </a:lnTo>
                  <a:lnTo>
                    <a:pt x="27" y="2"/>
                  </a:lnTo>
                  <a:lnTo>
                    <a:pt x="30" y="4"/>
                  </a:lnTo>
                  <a:lnTo>
                    <a:pt x="33" y="6"/>
                  </a:lnTo>
                  <a:lnTo>
                    <a:pt x="35" y="9"/>
                  </a:lnTo>
                  <a:lnTo>
                    <a:pt x="37" y="10"/>
                  </a:lnTo>
                  <a:lnTo>
                    <a:pt x="39" y="14"/>
                  </a:lnTo>
                  <a:lnTo>
                    <a:pt x="39" y="18"/>
                  </a:lnTo>
                  <a:lnTo>
                    <a:pt x="39" y="23"/>
                  </a:lnTo>
                  <a:lnTo>
                    <a:pt x="37" y="25"/>
                  </a:lnTo>
                  <a:lnTo>
                    <a:pt x="35" y="29"/>
                  </a:lnTo>
                  <a:lnTo>
                    <a:pt x="33" y="31"/>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51" name=""/>
            <p:cNvSpPr/>
            <p:nvPr/>
          </p:nvSpPr>
          <p:spPr>
            <a:xfrm>
              <a:off x="1098360" y="1933560"/>
              <a:ext cx="61560" cy="55440"/>
            </a:xfrm>
            <a:custGeom>
              <a:avLst/>
              <a:gdLst/>
              <a:ahLst/>
              <a:rect l="l" t="t" r="r" b="b"/>
              <a:pathLst>
                <a:path w="40" h="38">
                  <a:moveTo>
                    <a:pt x="19" y="37"/>
                  </a:moveTo>
                  <a:lnTo>
                    <a:pt x="16" y="37"/>
                  </a:lnTo>
                  <a:lnTo>
                    <a:pt x="12" y="35"/>
                  </a:lnTo>
                  <a:lnTo>
                    <a:pt x="8" y="33"/>
                  </a:lnTo>
                  <a:lnTo>
                    <a:pt x="6" y="31"/>
                  </a:lnTo>
                  <a:lnTo>
                    <a:pt x="4" y="29"/>
                  </a:lnTo>
                  <a:lnTo>
                    <a:pt x="2" y="25"/>
                  </a:lnTo>
                  <a:lnTo>
                    <a:pt x="0" y="23"/>
                  </a:lnTo>
                  <a:lnTo>
                    <a:pt x="0" y="18"/>
                  </a:lnTo>
                  <a:lnTo>
                    <a:pt x="0" y="14"/>
                  </a:lnTo>
                  <a:lnTo>
                    <a:pt x="2" y="10"/>
                  </a:lnTo>
                  <a:lnTo>
                    <a:pt x="4" y="9"/>
                  </a:lnTo>
                  <a:lnTo>
                    <a:pt x="6" y="6"/>
                  </a:lnTo>
                  <a:lnTo>
                    <a:pt x="8" y="4"/>
                  </a:lnTo>
                  <a:lnTo>
                    <a:pt x="12" y="2"/>
                  </a:lnTo>
                  <a:lnTo>
                    <a:pt x="16" y="0"/>
                  </a:lnTo>
                  <a:lnTo>
                    <a:pt x="19" y="0"/>
                  </a:lnTo>
                  <a:lnTo>
                    <a:pt x="23" y="0"/>
                  </a:lnTo>
                  <a:lnTo>
                    <a:pt x="27" y="2"/>
                  </a:lnTo>
                  <a:lnTo>
                    <a:pt x="30" y="4"/>
                  </a:lnTo>
                  <a:lnTo>
                    <a:pt x="33" y="6"/>
                  </a:lnTo>
                  <a:lnTo>
                    <a:pt x="35" y="9"/>
                  </a:lnTo>
                  <a:lnTo>
                    <a:pt x="37" y="10"/>
                  </a:lnTo>
                  <a:lnTo>
                    <a:pt x="39" y="14"/>
                  </a:lnTo>
                  <a:lnTo>
                    <a:pt x="39" y="18"/>
                  </a:lnTo>
                  <a:lnTo>
                    <a:pt x="39" y="23"/>
                  </a:lnTo>
                  <a:lnTo>
                    <a:pt x="37" y="25"/>
                  </a:lnTo>
                  <a:lnTo>
                    <a:pt x="35" y="29"/>
                  </a:lnTo>
                  <a:lnTo>
                    <a:pt x="33" y="31"/>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52" name=""/>
            <p:cNvSpPr/>
            <p:nvPr/>
          </p:nvSpPr>
          <p:spPr>
            <a:xfrm>
              <a:off x="1614240" y="1947600"/>
              <a:ext cx="60120" cy="55800"/>
            </a:xfrm>
            <a:custGeom>
              <a:avLst/>
              <a:gdLst/>
              <a:ahLst/>
              <a:rect l="l" t="t" r="r" b="b"/>
              <a:pathLst>
                <a:path w="40" h="39">
                  <a:moveTo>
                    <a:pt x="19" y="38"/>
                  </a:moveTo>
                  <a:lnTo>
                    <a:pt x="16" y="36"/>
                  </a:lnTo>
                  <a:lnTo>
                    <a:pt x="12" y="36"/>
                  </a:lnTo>
                  <a:lnTo>
                    <a:pt x="8" y="34"/>
                  </a:lnTo>
                  <a:lnTo>
                    <a:pt x="5" y="31"/>
                  </a:lnTo>
                  <a:lnTo>
                    <a:pt x="4" y="29"/>
                  </a:lnTo>
                  <a:lnTo>
                    <a:pt x="2" y="25"/>
                  </a:lnTo>
                  <a:lnTo>
                    <a:pt x="0" y="21"/>
                  </a:lnTo>
                  <a:lnTo>
                    <a:pt x="0" y="19"/>
                  </a:lnTo>
                  <a:lnTo>
                    <a:pt x="0" y="15"/>
                  </a:lnTo>
                  <a:lnTo>
                    <a:pt x="2" y="11"/>
                  </a:lnTo>
                  <a:lnTo>
                    <a:pt x="4" y="7"/>
                  </a:lnTo>
                  <a:lnTo>
                    <a:pt x="5" y="6"/>
                  </a:lnTo>
                  <a:lnTo>
                    <a:pt x="8" y="4"/>
                  </a:lnTo>
                  <a:lnTo>
                    <a:pt x="12" y="2"/>
                  </a:lnTo>
                  <a:lnTo>
                    <a:pt x="16" y="0"/>
                  </a:lnTo>
                  <a:lnTo>
                    <a:pt x="19" y="0"/>
                  </a:lnTo>
                  <a:lnTo>
                    <a:pt x="23" y="0"/>
                  </a:lnTo>
                  <a:lnTo>
                    <a:pt x="26" y="2"/>
                  </a:lnTo>
                  <a:lnTo>
                    <a:pt x="30" y="4"/>
                  </a:lnTo>
                  <a:lnTo>
                    <a:pt x="33" y="6"/>
                  </a:lnTo>
                  <a:lnTo>
                    <a:pt x="35" y="7"/>
                  </a:lnTo>
                  <a:lnTo>
                    <a:pt x="37" y="11"/>
                  </a:lnTo>
                  <a:lnTo>
                    <a:pt x="39" y="15"/>
                  </a:lnTo>
                  <a:lnTo>
                    <a:pt x="39" y="19"/>
                  </a:lnTo>
                  <a:lnTo>
                    <a:pt x="39" y="21"/>
                  </a:lnTo>
                  <a:lnTo>
                    <a:pt x="37" y="25"/>
                  </a:lnTo>
                  <a:lnTo>
                    <a:pt x="35" y="29"/>
                  </a:lnTo>
                  <a:lnTo>
                    <a:pt x="33" y="31"/>
                  </a:lnTo>
                  <a:lnTo>
                    <a:pt x="30" y="34"/>
                  </a:lnTo>
                  <a:lnTo>
                    <a:pt x="26" y="36"/>
                  </a:lnTo>
                  <a:lnTo>
                    <a:pt x="23" y="36"/>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53" name=""/>
            <p:cNvSpPr/>
            <p:nvPr/>
          </p:nvSpPr>
          <p:spPr>
            <a:xfrm>
              <a:off x="1614240" y="1947600"/>
              <a:ext cx="60120" cy="55800"/>
            </a:xfrm>
            <a:custGeom>
              <a:avLst/>
              <a:gdLst/>
              <a:ahLst/>
              <a:rect l="l" t="t" r="r" b="b"/>
              <a:pathLst>
                <a:path w="40" h="39">
                  <a:moveTo>
                    <a:pt x="19" y="38"/>
                  </a:moveTo>
                  <a:lnTo>
                    <a:pt x="16" y="36"/>
                  </a:lnTo>
                  <a:lnTo>
                    <a:pt x="12" y="36"/>
                  </a:lnTo>
                  <a:lnTo>
                    <a:pt x="8" y="34"/>
                  </a:lnTo>
                  <a:lnTo>
                    <a:pt x="5" y="31"/>
                  </a:lnTo>
                  <a:lnTo>
                    <a:pt x="4" y="29"/>
                  </a:lnTo>
                  <a:lnTo>
                    <a:pt x="2" y="25"/>
                  </a:lnTo>
                  <a:lnTo>
                    <a:pt x="0" y="21"/>
                  </a:lnTo>
                  <a:lnTo>
                    <a:pt x="0" y="19"/>
                  </a:lnTo>
                  <a:lnTo>
                    <a:pt x="0" y="15"/>
                  </a:lnTo>
                  <a:lnTo>
                    <a:pt x="2" y="11"/>
                  </a:lnTo>
                  <a:lnTo>
                    <a:pt x="4" y="7"/>
                  </a:lnTo>
                  <a:lnTo>
                    <a:pt x="5" y="6"/>
                  </a:lnTo>
                  <a:lnTo>
                    <a:pt x="8" y="4"/>
                  </a:lnTo>
                  <a:lnTo>
                    <a:pt x="12" y="2"/>
                  </a:lnTo>
                  <a:lnTo>
                    <a:pt x="16" y="0"/>
                  </a:lnTo>
                  <a:lnTo>
                    <a:pt x="19" y="0"/>
                  </a:lnTo>
                  <a:lnTo>
                    <a:pt x="23" y="0"/>
                  </a:lnTo>
                  <a:lnTo>
                    <a:pt x="26" y="2"/>
                  </a:lnTo>
                  <a:lnTo>
                    <a:pt x="30" y="4"/>
                  </a:lnTo>
                  <a:lnTo>
                    <a:pt x="33" y="6"/>
                  </a:lnTo>
                  <a:lnTo>
                    <a:pt x="35" y="7"/>
                  </a:lnTo>
                  <a:lnTo>
                    <a:pt x="37" y="11"/>
                  </a:lnTo>
                  <a:lnTo>
                    <a:pt x="39" y="15"/>
                  </a:lnTo>
                  <a:lnTo>
                    <a:pt x="39" y="19"/>
                  </a:lnTo>
                  <a:lnTo>
                    <a:pt x="39" y="21"/>
                  </a:lnTo>
                  <a:lnTo>
                    <a:pt x="37" y="25"/>
                  </a:lnTo>
                  <a:lnTo>
                    <a:pt x="35" y="29"/>
                  </a:lnTo>
                  <a:lnTo>
                    <a:pt x="33" y="31"/>
                  </a:lnTo>
                  <a:lnTo>
                    <a:pt x="30" y="34"/>
                  </a:lnTo>
                  <a:lnTo>
                    <a:pt x="26"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54" name=""/>
            <p:cNvSpPr/>
            <p:nvPr/>
          </p:nvSpPr>
          <p:spPr>
            <a:xfrm>
              <a:off x="2028600" y="2160360"/>
              <a:ext cx="232920" cy="408240"/>
            </a:xfrm>
            <a:custGeom>
              <a:avLst/>
              <a:gdLst/>
              <a:ahLst/>
              <a:rect l="l" t="t" r="r" b="b"/>
              <a:pathLst>
                <a:path w="152" h="285">
                  <a:moveTo>
                    <a:pt x="115" y="0"/>
                  </a:moveTo>
                  <a:lnTo>
                    <a:pt x="0" y="59"/>
                  </a:lnTo>
                  <a:lnTo>
                    <a:pt x="2" y="66"/>
                  </a:lnTo>
                  <a:lnTo>
                    <a:pt x="99" y="101"/>
                  </a:lnTo>
                  <a:lnTo>
                    <a:pt x="151" y="284"/>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5" name=""/>
            <p:cNvSpPr/>
            <p:nvPr/>
          </p:nvSpPr>
          <p:spPr>
            <a:xfrm>
              <a:off x="2276280" y="2525760"/>
              <a:ext cx="239400" cy="244440"/>
            </a:xfrm>
            <a:custGeom>
              <a:avLst/>
              <a:gdLst/>
              <a:ahLst/>
              <a:rect l="l" t="t" r="r" b="b"/>
              <a:pathLst>
                <a:path w="155" h="170">
                  <a:moveTo>
                    <a:pt x="0" y="18"/>
                  </a:moveTo>
                  <a:lnTo>
                    <a:pt x="154" y="0"/>
                  </a:lnTo>
                  <a:lnTo>
                    <a:pt x="15" y="169"/>
                  </a:lnTo>
                  <a:lnTo>
                    <a:pt x="0" y="18"/>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6" name=""/>
            <p:cNvSpPr/>
            <p:nvPr/>
          </p:nvSpPr>
          <p:spPr>
            <a:xfrm>
              <a:off x="2274840" y="2746440"/>
              <a:ext cx="61560" cy="52200"/>
            </a:xfrm>
            <a:custGeom>
              <a:avLst/>
              <a:gdLst/>
              <a:ahLst/>
              <a:rect l="l" t="t" r="r" b="b"/>
              <a:pathLst>
                <a:path w="41" h="37">
                  <a:moveTo>
                    <a:pt x="20" y="36"/>
                  </a:moveTo>
                  <a:lnTo>
                    <a:pt x="17" y="36"/>
                  </a:lnTo>
                  <a:lnTo>
                    <a:pt x="13" y="35"/>
                  </a:lnTo>
                  <a:lnTo>
                    <a:pt x="9" y="33"/>
                  </a:lnTo>
                  <a:lnTo>
                    <a:pt x="6" y="31"/>
                  </a:lnTo>
                  <a:lnTo>
                    <a:pt x="4" y="29"/>
                  </a:lnTo>
                  <a:lnTo>
                    <a:pt x="2" y="26"/>
                  </a:lnTo>
                  <a:lnTo>
                    <a:pt x="0" y="22"/>
                  </a:lnTo>
                  <a:lnTo>
                    <a:pt x="0" y="18"/>
                  </a:lnTo>
                  <a:lnTo>
                    <a:pt x="0" y="14"/>
                  </a:lnTo>
                  <a:lnTo>
                    <a:pt x="2" y="11"/>
                  </a:lnTo>
                  <a:lnTo>
                    <a:pt x="4" y="8"/>
                  </a:lnTo>
                  <a:lnTo>
                    <a:pt x="6" y="6"/>
                  </a:lnTo>
                  <a:lnTo>
                    <a:pt x="9" y="2"/>
                  </a:lnTo>
                  <a:lnTo>
                    <a:pt x="13" y="0"/>
                  </a:lnTo>
                  <a:lnTo>
                    <a:pt x="17" y="0"/>
                  </a:lnTo>
                  <a:lnTo>
                    <a:pt x="20" y="0"/>
                  </a:lnTo>
                  <a:lnTo>
                    <a:pt x="23" y="0"/>
                  </a:lnTo>
                  <a:lnTo>
                    <a:pt x="27" y="0"/>
                  </a:lnTo>
                  <a:lnTo>
                    <a:pt x="31" y="2"/>
                  </a:lnTo>
                  <a:lnTo>
                    <a:pt x="34" y="6"/>
                  </a:lnTo>
                  <a:lnTo>
                    <a:pt x="36" y="8"/>
                  </a:lnTo>
                  <a:lnTo>
                    <a:pt x="38" y="11"/>
                  </a:lnTo>
                  <a:lnTo>
                    <a:pt x="40" y="14"/>
                  </a:lnTo>
                  <a:lnTo>
                    <a:pt x="40" y="18"/>
                  </a:lnTo>
                  <a:lnTo>
                    <a:pt x="40" y="22"/>
                  </a:lnTo>
                  <a:lnTo>
                    <a:pt x="38" y="26"/>
                  </a:lnTo>
                  <a:lnTo>
                    <a:pt x="36" y="29"/>
                  </a:lnTo>
                  <a:lnTo>
                    <a:pt x="34" y="31"/>
                  </a:lnTo>
                  <a:lnTo>
                    <a:pt x="31" y="33"/>
                  </a:lnTo>
                  <a:lnTo>
                    <a:pt x="27" y="35"/>
                  </a:lnTo>
                  <a:lnTo>
                    <a:pt x="23" y="36"/>
                  </a:lnTo>
                  <a:lnTo>
                    <a:pt x="20" y="36"/>
                  </a:lnTo>
                </a:path>
              </a:pathLst>
            </a:custGeom>
            <a:solidFill>
              <a:srgbClr val="d8000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57" name=""/>
            <p:cNvSpPr/>
            <p:nvPr/>
          </p:nvSpPr>
          <p:spPr>
            <a:xfrm>
              <a:off x="2274840" y="2746440"/>
              <a:ext cx="61560" cy="52200"/>
            </a:xfrm>
            <a:custGeom>
              <a:avLst/>
              <a:gdLst/>
              <a:ahLst/>
              <a:rect l="l" t="t" r="r" b="b"/>
              <a:pathLst>
                <a:path w="41" h="37">
                  <a:moveTo>
                    <a:pt x="20" y="36"/>
                  </a:moveTo>
                  <a:lnTo>
                    <a:pt x="17" y="36"/>
                  </a:lnTo>
                  <a:lnTo>
                    <a:pt x="13" y="35"/>
                  </a:lnTo>
                  <a:lnTo>
                    <a:pt x="9" y="33"/>
                  </a:lnTo>
                  <a:lnTo>
                    <a:pt x="6" y="31"/>
                  </a:lnTo>
                  <a:lnTo>
                    <a:pt x="4" y="29"/>
                  </a:lnTo>
                  <a:lnTo>
                    <a:pt x="2" y="26"/>
                  </a:lnTo>
                  <a:lnTo>
                    <a:pt x="0" y="22"/>
                  </a:lnTo>
                  <a:lnTo>
                    <a:pt x="0" y="18"/>
                  </a:lnTo>
                  <a:lnTo>
                    <a:pt x="0" y="14"/>
                  </a:lnTo>
                  <a:lnTo>
                    <a:pt x="2" y="11"/>
                  </a:lnTo>
                  <a:lnTo>
                    <a:pt x="4" y="8"/>
                  </a:lnTo>
                  <a:lnTo>
                    <a:pt x="6" y="6"/>
                  </a:lnTo>
                  <a:lnTo>
                    <a:pt x="9" y="2"/>
                  </a:lnTo>
                  <a:lnTo>
                    <a:pt x="13" y="0"/>
                  </a:lnTo>
                  <a:lnTo>
                    <a:pt x="17" y="0"/>
                  </a:lnTo>
                  <a:lnTo>
                    <a:pt x="20" y="0"/>
                  </a:lnTo>
                  <a:lnTo>
                    <a:pt x="23" y="0"/>
                  </a:lnTo>
                  <a:lnTo>
                    <a:pt x="27" y="0"/>
                  </a:lnTo>
                  <a:lnTo>
                    <a:pt x="31" y="2"/>
                  </a:lnTo>
                  <a:lnTo>
                    <a:pt x="34" y="6"/>
                  </a:lnTo>
                  <a:lnTo>
                    <a:pt x="36" y="8"/>
                  </a:lnTo>
                  <a:lnTo>
                    <a:pt x="38" y="11"/>
                  </a:lnTo>
                  <a:lnTo>
                    <a:pt x="40" y="14"/>
                  </a:lnTo>
                  <a:lnTo>
                    <a:pt x="40" y="18"/>
                  </a:lnTo>
                  <a:lnTo>
                    <a:pt x="40" y="22"/>
                  </a:lnTo>
                  <a:lnTo>
                    <a:pt x="38" y="26"/>
                  </a:lnTo>
                  <a:lnTo>
                    <a:pt x="36" y="29"/>
                  </a:lnTo>
                  <a:lnTo>
                    <a:pt x="34" y="31"/>
                  </a:lnTo>
                  <a:lnTo>
                    <a:pt x="31" y="33"/>
                  </a:lnTo>
                  <a:lnTo>
                    <a:pt x="27" y="35"/>
                  </a:lnTo>
                  <a:lnTo>
                    <a:pt x="23" y="36"/>
                  </a:lnTo>
                  <a:lnTo>
                    <a:pt x="20"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58" name=""/>
            <p:cNvSpPr/>
            <p:nvPr/>
          </p:nvSpPr>
          <p:spPr>
            <a:xfrm>
              <a:off x="2230200" y="2539800"/>
              <a:ext cx="61560" cy="54000"/>
            </a:xfrm>
            <a:custGeom>
              <a:avLst/>
              <a:gdLst/>
              <a:ahLst/>
              <a:rect l="l" t="t" r="r" b="b"/>
              <a:pathLst>
                <a:path w="40" h="38">
                  <a:moveTo>
                    <a:pt x="19" y="37"/>
                  </a:moveTo>
                  <a:lnTo>
                    <a:pt x="16" y="37"/>
                  </a:lnTo>
                  <a:lnTo>
                    <a:pt x="12" y="35"/>
                  </a:lnTo>
                  <a:lnTo>
                    <a:pt x="8" y="33"/>
                  </a:lnTo>
                  <a:lnTo>
                    <a:pt x="5" y="31"/>
                  </a:lnTo>
                  <a:lnTo>
                    <a:pt x="3" y="28"/>
                  </a:lnTo>
                  <a:lnTo>
                    <a:pt x="2" y="26"/>
                  </a:lnTo>
                  <a:lnTo>
                    <a:pt x="0" y="23"/>
                  </a:lnTo>
                  <a:lnTo>
                    <a:pt x="0" y="19"/>
                  </a:lnTo>
                  <a:lnTo>
                    <a:pt x="0" y="16"/>
                  </a:lnTo>
                  <a:lnTo>
                    <a:pt x="2" y="12"/>
                  </a:lnTo>
                  <a:lnTo>
                    <a:pt x="3" y="8"/>
                  </a:lnTo>
                  <a:lnTo>
                    <a:pt x="5" y="5"/>
                  </a:lnTo>
                  <a:lnTo>
                    <a:pt x="8" y="4"/>
                  </a:lnTo>
                  <a:lnTo>
                    <a:pt x="12" y="2"/>
                  </a:lnTo>
                  <a:lnTo>
                    <a:pt x="16" y="0"/>
                  </a:lnTo>
                  <a:lnTo>
                    <a:pt x="19" y="0"/>
                  </a:lnTo>
                  <a:lnTo>
                    <a:pt x="23" y="0"/>
                  </a:lnTo>
                  <a:lnTo>
                    <a:pt x="26"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59" name=""/>
            <p:cNvSpPr/>
            <p:nvPr/>
          </p:nvSpPr>
          <p:spPr>
            <a:xfrm>
              <a:off x="2230200" y="2539800"/>
              <a:ext cx="61560" cy="54000"/>
            </a:xfrm>
            <a:custGeom>
              <a:avLst/>
              <a:gdLst/>
              <a:ahLst/>
              <a:rect l="l" t="t" r="r" b="b"/>
              <a:pathLst>
                <a:path w="40" h="38">
                  <a:moveTo>
                    <a:pt x="19" y="37"/>
                  </a:moveTo>
                  <a:lnTo>
                    <a:pt x="16" y="37"/>
                  </a:lnTo>
                  <a:lnTo>
                    <a:pt x="12" y="35"/>
                  </a:lnTo>
                  <a:lnTo>
                    <a:pt x="8" y="33"/>
                  </a:lnTo>
                  <a:lnTo>
                    <a:pt x="5" y="31"/>
                  </a:lnTo>
                  <a:lnTo>
                    <a:pt x="3" y="28"/>
                  </a:lnTo>
                  <a:lnTo>
                    <a:pt x="2" y="26"/>
                  </a:lnTo>
                  <a:lnTo>
                    <a:pt x="0" y="23"/>
                  </a:lnTo>
                  <a:lnTo>
                    <a:pt x="0" y="19"/>
                  </a:lnTo>
                  <a:lnTo>
                    <a:pt x="0" y="16"/>
                  </a:lnTo>
                  <a:lnTo>
                    <a:pt x="2" y="12"/>
                  </a:lnTo>
                  <a:lnTo>
                    <a:pt x="3" y="8"/>
                  </a:lnTo>
                  <a:lnTo>
                    <a:pt x="5" y="5"/>
                  </a:lnTo>
                  <a:lnTo>
                    <a:pt x="8" y="4"/>
                  </a:lnTo>
                  <a:lnTo>
                    <a:pt x="12" y="2"/>
                  </a:lnTo>
                  <a:lnTo>
                    <a:pt x="16" y="0"/>
                  </a:lnTo>
                  <a:lnTo>
                    <a:pt x="19" y="0"/>
                  </a:lnTo>
                  <a:lnTo>
                    <a:pt x="23" y="0"/>
                  </a:lnTo>
                  <a:lnTo>
                    <a:pt x="26"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60" name=""/>
            <p:cNvSpPr/>
            <p:nvPr/>
          </p:nvSpPr>
          <p:spPr>
            <a:xfrm>
              <a:off x="2201760" y="2128680"/>
              <a:ext cx="63000" cy="52560"/>
            </a:xfrm>
            <a:custGeom>
              <a:avLst/>
              <a:gdLst/>
              <a:ahLst/>
              <a:rect l="l" t="t" r="r" b="b"/>
              <a:pathLst>
                <a:path w="41" h="36">
                  <a:moveTo>
                    <a:pt x="20" y="35"/>
                  </a:moveTo>
                  <a:lnTo>
                    <a:pt x="15" y="35"/>
                  </a:lnTo>
                  <a:lnTo>
                    <a:pt x="11" y="33"/>
                  </a:lnTo>
                  <a:lnTo>
                    <a:pt x="7" y="31"/>
                  </a:lnTo>
                  <a:lnTo>
                    <a:pt x="6" y="29"/>
                  </a:lnTo>
                  <a:lnTo>
                    <a:pt x="2" y="28"/>
                  </a:lnTo>
                  <a:lnTo>
                    <a:pt x="0" y="25"/>
                  </a:lnTo>
                  <a:lnTo>
                    <a:pt x="0" y="21"/>
                  </a:lnTo>
                  <a:lnTo>
                    <a:pt x="0" y="17"/>
                  </a:lnTo>
                  <a:lnTo>
                    <a:pt x="0" y="14"/>
                  </a:lnTo>
                  <a:lnTo>
                    <a:pt x="0" y="10"/>
                  </a:lnTo>
                  <a:lnTo>
                    <a:pt x="2" y="6"/>
                  </a:lnTo>
                  <a:lnTo>
                    <a:pt x="6" y="5"/>
                  </a:lnTo>
                  <a:lnTo>
                    <a:pt x="7" y="2"/>
                  </a:lnTo>
                  <a:lnTo>
                    <a:pt x="11" y="0"/>
                  </a:lnTo>
                  <a:lnTo>
                    <a:pt x="15" y="0"/>
                  </a:lnTo>
                  <a:lnTo>
                    <a:pt x="20" y="0"/>
                  </a:lnTo>
                  <a:lnTo>
                    <a:pt x="23" y="0"/>
                  </a:lnTo>
                  <a:lnTo>
                    <a:pt x="27" y="0"/>
                  </a:lnTo>
                  <a:lnTo>
                    <a:pt x="31" y="2"/>
                  </a:lnTo>
                  <a:lnTo>
                    <a:pt x="33" y="5"/>
                  </a:lnTo>
                  <a:lnTo>
                    <a:pt x="36" y="6"/>
                  </a:lnTo>
                  <a:lnTo>
                    <a:pt x="38" y="10"/>
                  </a:lnTo>
                  <a:lnTo>
                    <a:pt x="38" y="14"/>
                  </a:lnTo>
                  <a:lnTo>
                    <a:pt x="40" y="17"/>
                  </a:lnTo>
                  <a:lnTo>
                    <a:pt x="38" y="21"/>
                  </a:lnTo>
                  <a:lnTo>
                    <a:pt x="38" y="25"/>
                  </a:lnTo>
                  <a:lnTo>
                    <a:pt x="36" y="28"/>
                  </a:lnTo>
                  <a:lnTo>
                    <a:pt x="33" y="29"/>
                  </a:lnTo>
                  <a:lnTo>
                    <a:pt x="31" y="31"/>
                  </a:lnTo>
                  <a:lnTo>
                    <a:pt x="27" y="33"/>
                  </a:lnTo>
                  <a:lnTo>
                    <a:pt x="23" y="35"/>
                  </a:lnTo>
                  <a:lnTo>
                    <a:pt x="20"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61" name=""/>
            <p:cNvSpPr/>
            <p:nvPr/>
          </p:nvSpPr>
          <p:spPr>
            <a:xfrm>
              <a:off x="2201760" y="2128680"/>
              <a:ext cx="63000" cy="52560"/>
            </a:xfrm>
            <a:custGeom>
              <a:avLst/>
              <a:gdLst/>
              <a:ahLst/>
              <a:rect l="l" t="t" r="r" b="b"/>
              <a:pathLst>
                <a:path w="41" h="36">
                  <a:moveTo>
                    <a:pt x="20" y="35"/>
                  </a:moveTo>
                  <a:lnTo>
                    <a:pt x="15" y="35"/>
                  </a:lnTo>
                  <a:lnTo>
                    <a:pt x="11" y="33"/>
                  </a:lnTo>
                  <a:lnTo>
                    <a:pt x="7" y="31"/>
                  </a:lnTo>
                  <a:lnTo>
                    <a:pt x="6" y="29"/>
                  </a:lnTo>
                  <a:lnTo>
                    <a:pt x="2" y="28"/>
                  </a:lnTo>
                  <a:lnTo>
                    <a:pt x="0" y="25"/>
                  </a:lnTo>
                  <a:lnTo>
                    <a:pt x="0" y="21"/>
                  </a:lnTo>
                  <a:lnTo>
                    <a:pt x="0" y="17"/>
                  </a:lnTo>
                  <a:lnTo>
                    <a:pt x="0" y="14"/>
                  </a:lnTo>
                  <a:lnTo>
                    <a:pt x="0" y="10"/>
                  </a:lnTo>
                  <a:lnTo>
                    <a:pt x="2" y="6"/>
                  </a:lnTo>
                  <a:lnTo>
                    <a:pt x="6" y="5"/>
                  </a:lnTo>
                  <a:lnTo>
                    <a:pt x="7" y="2"/>
                  </a:lnTo>
                  <a:lnTo>
                    <a:pt x="11" y="0"/>
                  </a:lnTo>
                  <a:lnTo>
                    <a:pt x="15" y="0"/>
                  </a:lnTo>
                  <a:lnTo>
                    <a:pt x="20" y="0"/>
                  </a:lnTo>
                  <a:lnTo>
                    <a:pt x="23" y="0"/>
                  </a:lnTo>
                  <a:lnTo>
                    <a:pt x="27" y="0"/>
                  </a:lnTo>
                  <a:lnTo>
                    <a:pt x="31" y="2"/>
                  </a:lnTo>
                  <a:lnTo>
                    <a:pt x="33" y="5"/>
                  </a:lnTo>
                  <a:lnTo>
                    <a:pt x="36" y="6"/>
                  </a:lnTo>
                  <a:lnTo>
                    <a:pt x="38" y="10"/>
                  </a:lnTo>
                  <a:lnTo>
                    <a:pt x="38" y="14"/>
                  </a:lnTo>
                  <a:lnTo>
                    <a:pt x="40" y="17"/>
                  </a:lnTo>
                  <a:lnTo>
                    <a:pt x="38" y="21"/>
                  </a:lnTo>
                  <a:lnTo>
                    <a:pt x="38" y="25"/>
                  </a:lnTo>
                  <a:lnTo>
                    <a:pt x="36" y="28"/>
                  </a:lnTo>
                  <a:lnTo>
                    <a:pt x="33" y="29"/>
                  </a:lnTo>
                  <a:lnTo>
                    <a:pt x="31" y="31"/>
                  </a:lnTo>
                  <a:lnTo>
                    <a:pt x="27" y="33"/>
                  </a:lnTo>
                  <a:lnTo>
                    <a:pt x="23" y="35"/>
                  </a:lnTo>
                  <a:lnTo>
                    <a:pt x="20"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62" name=""/>
            <p:cNvSpPr/>
            <p:nvPr/>
          </p:nvSpPr>
          <p:spPr>
            <a:xfrm>
              <a:off x="1995480" y="2217600"/>
              <a:ext cx="61560" cy="55440"/>
            </a:xfrm>
            <a:custGeom>
              <a:avLst/>
              <a:gdLst/>
              <a:ahLst/>
              <a:rect l="l" t="t" r="r" b="b"/>
              <a:pathLst>
                <a:path w="41" h="38">
                  <a:moveTo>
                    <a:pt x="20" y="37"/>
                  </a:moveTo>
                  <a:lnTo>
                    <a:pt x="15" y="37"/>
                  </a:lnTo>
                  <a:lnTo>
                    <a:pt x="11" y="35"/>
                  </a:lnTo>
                  <a:lnTo>
                    <a:pt x="7" y="33"/>
                  </a:lnTo>
                  <a:lnTo>
                    <a:pt x="6" y="31"/>
                  </a:lnTo>
                  <a:lnTo>
                    <a:pt x="2" y="29"/>
                  </a:lnTo>
                  <a:lnTo>
                    <a:pt x="0" y="27"/>
                  </a:lnTo>
                  <a:lnTo>
                    <a:pt x="0" y="23"/>
                  </a:lnTo>
                  <a:lnTo>
                    <a:pt x="0" y="18"/>
                  </a:lnTo>
                  <a:lnTo>
                    <a:pt x="0" y="14"/>
                  </a:lnTo>
                  <a:lnTo>
                    <a:pt x="0" y="10"/>
                  </a:lnTo>
                  <a:lnTo>
                    <a:pt x="2" y="8"/>
                  </a:lnTo>
                  <a:lnTo>
                    <a:pt x="6" y="6"/>
                  </a:lnTo>
                  <a:lnTo>
                    <a:pt x="7" y="4"/>
                  </a:lnTo>
                  <a:lnTo>
                    <a:pt x="11" y="2"/>
                  </a:lnTo>
                  <a:lnTo>
                    <a:pt x="15" y="0"/>
                  </a:lnTo>
                  <a:lnTo>
                    <a:pt x="20" y="0"/>
                  </a:lnTo>
                  <a:lnTo>
                    <a:pt x="23" y="0"/>
                  </a:lnTo>
                  <a:lnTo>
                    <a:pt x="27" y="2"/>
                  </a:lnTo>
                  <a:lnTo>
                    <a:pt x="31" y="4"/>
                  </a:lnTo>
                  <a:lnTo>
                    <a:pt x="33" y="6"/>
                  </a:lnTo>
                  <a:lnTo>
                    <a:pt x="36" y="8"/>
                  </a:lnTo>
                  <a:lnTo>
                    <a:pt x="38" y="10"/>
                  </a:lnTo>
                  <a:lnTo>
                    <a:pt x="38" y="14"/>
                  </a:lnTo>
                  <a:lnTo>
                    <a:pt x="40" y="18"/>
                  </a:lnTo>
                  <a:lnTo>
                    <a:pt x="38" y="23"/>
                  </a:lnTo>
                  <a:lnTo>
                    <a:pt x="38" y="27"/>
                  </a:lnTo>
                  <a:lnTo>
                    <a:pt x="36" y="29"/>
                  </a:lnTo>
                  <a:lnTo>
                    <a:pt x="33" y="31"/>
                  </a:lnTo>
                  <a:lnTo>
                    <a:pt x="31" y="33"/>
                  </a:lnTo>
                  <a:lnTo>
                    <a:pt x="27" y="35"/>
                  </a:lnTo>
                  <a:lnTo>
                    <a:pt x="23" y="37"/>
                  </a:lnTo>
                  <a:lnTo>
                    <a:pt x="20"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63" name=""/>
            <p:cNvSpPr/>
            <p:nvPr/>
          </p:nvSpPr>
          <p:spPr>
            <a:xfrm>
              <a:off x="1995480" y="2217600"/>
              <a:ext cx="61560" cy="55440"/>
            </a:xfrm>
            <a:custGeom>
              <a:avLst/>
              <a:gdLst/>
              <a:ahLst/>
              <a:rect l="l" t="t" r="r" b="b"/>
              <a:pathLst>
                <a:path w="41" h="38">
                  <a:moveTo>
                    <a:pt x="20" y="37"/>
                  </a:moveTo>
                  <a:lnTo>
                    <a:pt x="15" y="37"/>
                  </a:lnTo>
                  <a:lnTo>
                    <a:pt x="11" y="35"/>
                  </a:lnTo>
                  <a:lnTo>
                    <a:pt x="7" y="33"/>
                  </a:lnTo>
                  <a:lnTo>
                    <a:pt x="6" y="31"/>
                  </a:lnTo>
                  <a:lnTo>
                    <a:pt x="2" y="29"/>
                  </a:lnTo>
                  <a:lnTo>
                    <a:pt x="0" y="27"/>
                  </a:lnTo>
                  <a:lnTo>
                    <a:pt x="0" y="23"/>
                  </a:lnTo>
                  <a:lnTo>
                    <a:pt x="0" y="18"/>
                  </a:lnTo>
                  <a:lnTo>
                    <a:pt x="0" y="14"/>
                  </a:lnTo>
                  <a:lnTo>
                    <a:pt x="0" y="10"/>
                  </a:lnTo>
                  <a:lnTo>
                    <a:pt x="2" y="8"/>
                  </a:lnTo>
                  <a:lnTo>
                    <a:pt x="6" y="6"/>
                  </a:lnTo>
                  <a:lnTo>
                    <a:pt x="7" y="4"/>
                  </a:lnTo>
                  <a:lnTo>
                    <a:pt x="11" y="2"/>
                  </a:lnTo>
                  <a:lnTo>
                    <a:pt x="15" y="0"/>
                  </a:lnTo>
                  <a:lnTo>
                    <a:pt x="20" y="0"/>
                  </a:lnTo>
                  <a:lnTo>
                    <a:pt x="23" y="0"/>
                  </a:lnTo>
                  <a:lnTo>
                    <a:pt x="27" y="2"/>
                  </a:lnTo>
                  <a:lnTo>
                    <a:pt x="31" y="4"/>
                  </a:lnTo>
                  <a:lnTo>
                    <a:pt x="33" y="6"/>
                  </a:lnTo>
                  <a:lnTo>
                    <a:pt x="36" y="8"/>
                  </a:lnTo>
                  <a:lnTo>
                    <a:pt x="38" y="10"/>
                  </a:lnTo>
                  <a:lnTo>
                    <a:pt x="38" y="14"/>
                  </a:lnTo>
                  <a:lnTo>
                    <a:pt x="40" y="18"/>
                  </a:lnTo>
                  <a:lnTo>
                    <a:pt x="38" y="23"/>
                  </a:lnTo>
                  <a:lnTo>
                    <a:pt x="38" y="27"/>
                  </a:lnTo>
                  <a:lnTo>
                    <a:pt x="36" y="29"/>
                  </a:lnTo>
                  <a:lnTo>
                    <a:pt x="33" y="31"/>
                  </a:lnTo>
                  <a:lnTo>
                    <a:pt x="31" y="33"/>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64" name=""/>
            <p:cNvSpPr/>
            <p:nvPr/>
          </p:nvSpPr>
          <p:spPr>
            <a:xfrm>
              <a:off x="2474640" y="2031840"/>
              <a:ext cx="129960" cy="227160"/>
            </a:xfrm>
            <a:custGeom>
              <a:avLst/>
              <a:gdLst/>
              <a:ahLst/>
              <a:rect l="l" t="t" r="r" b="b"/>
              <a:pathLst>
                <a:path w="85" h="157">
                  <a:moveTo>
                    <a:pt x="0" y="156"/>
                  </a:moveTo>
                  <a:lnTo>
                    <a:pt x="84" y="0"/>
                  </a:lnTo>
                  <a:lnTo>
                    <a:pt x="0" y="156"/>
                  </a:lnTo>
                </a:path>
              </a:pathLst>
            </a:custGeom>
            <a:noFill/>
            <a:ln w="19080">
              <a:solidFill>
                <a:srgbClr val="0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5" name=""/>
            <p:cNvSpPr/>
            <p:nvPr/>
          </p:nvSpPr>
          <p:spPr>
            <a:xfrm>
              <a:off x="2766960" y="2100240"/>
              <a:ext cx="129600" cy="226800"/>
            </a:xfrm>
            <a:custGeom>
              <a:avLst/>
              <a:gdLst/>
              <a:ahLst/>
              <a:rect l="l" t="t" r="r" b="b"/>
              <a:pathLst>
                <a:path w="85" h="158">
                  <a:moveTo>
                    <a:pt x="0" y="157"/>
                  </a:moveTo>
                  <a:lnTo>
                    <a:pt x="84" y="0"/>
                  </a:lnTo>
                  <a:lnTo>
                    <a:pt x="0" y="157"/>
                  </a:lnTo>
                </a:path>
              </a:pathLst>
            </a:custGeom>
            <a:noFill/>
            <a:ln w="19080">
              <a:solidFill>
                <a:srgbClr val="0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6" name=""/>
            <p:cNvSpPr/>
            <p:nvPr/>
          </p:nvSpPr>
          <p:spPr>
            <a:xfrm>
              <a:off x="2423880" y="2276280"/>
              <a:ext cx="63360" cy="55800"/>
            </a:xfrm>
            <a:custGeom>
              <a:avLst/>
              <a:gdLst/>
              <a:ahLst/>
              <a:rect l="l" t="t" r="r" b="b"/>
              <a:pathLst>
                <a:path w="40" h="38">
                  <a:moveTo>
                    <a:pt x="19" y="37"/>
                  </a:moveTo>
                  <a:lnTo>
                    <a:pt x="16" y="37"/>
                  </a:lnTo>
                  <a:lnTo>
                    <a:pt x="12" y="35"/>
                  </a:lnTo>
                  <a:lnTo>
                    <a:pt x="9" y="33"/>
                  </a:lnTo>
                  <a:lnTo>
                    <a:pt x="6" y="32"/>
                  </a:lnTo>
                  <a:lnTo>
                    <a:pt x="4" y="29"/>
                  </a:lnTo>
                  <a:lnTo>
                    <a:pt x="2" y="25"/>
                  </a:lnTo>
                  <a:lnTo>
                    <a:pt x="0" y="23"/>
                  </a:lnTo>
                  <a:lnTo>
                    <a:pt x="0" y="18"/>
                  </a:lnTo>
                  <a:lnTo>
                    <a:pt x="0" y="14"/>
                  </a:lnTo>
                  <a:lnTo>
                    <a:pt x="2" y="11"/>
                  </a:lnTo>
                  <a:lnTo>
                    <a:pt x="4" y="9"/>
                  </a:lnTo>
                  <a:lnTo>
                    <a:pt x="6" y="6"/>
                  </a:lnTo>
                  <a:lnTo>
                    <a:pt x="9" y="4"/>
                  </a:lnTo>
                  <a:lnTo>
                    <a:pt x="12" y="2"/>
                  </a:lnTo>
                  <a:lnTo>
                    <a:pt x="16" y="0"/>
                  </a:lnTo>
                  <a:lnTo>
                    <a:pt x="19" y="0"/>
                  </a:lnTo>
                  <a:lnTo>
                    <a:pt x="23" y="0"/>
                  </a:lnTo>
                  <a:lnTo>
                    <a:pt x="27" y="2"/>
                  </a:lnTo>
                  <a:lnTo>
                    <a:pt x="31" y="4"/>
                  </a:lnTo>
                  <a:lnTo>
                    <a:pt x="33" y="6"/>
                  </a:lnTo>
                  <a:lnTo>
                    <a:pt x="35" y="9"/>
                  </a:lnTo>
                  <a:lnTo>
                    <a:pt x="37" y="11"/>
                  </a:lnTo>
                  <a:lnTo>
                    <a:pt x="39" y="14"/>
                  </a:lnTo>
                  <a:lnTo>
                    <a:pt x="39" y="18"/>
                  </a:lnTo>
                  <a:lnTo>
                    <a:pt x="39" y="23"/>
                  </a:lnTo>
                  <a:lnTo>
                    <a:pt x="37" y="25"/>
                  </a:lnTo>
                  <a:lnTo>
                    <a:pt x="35" y="29"/>
                  </a:lnTo>
                  <a:lnTo>
                    <a:pt x="33" y="32"/>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67" name=""/>
            <p:cNvSpPr/>
            <p:nvPr/>
          </p:nvSpPr>
          <p:spPr>
            <a:xfrm>
              <a:off x="2423880" y="2276280"/>
              <a:ext cx="63360" cy="55800"/>
            </a:xfrm>
            <a:custGeom>
              <a:avLst/>
              <a:gdLst/>
              <a:ahLst/>
              <a:rect l="l" t="t" r="r" b="b"/>
              <a:pathLst>
                <a:path w="40" h="38">
                  <a:moveTo>
                    <a:pt x="19" y="37"/>
                  </a:moveTo>
                  <a:lnTo>
                    <a:pt x="16" y="37"/>
                  </a:lnTo>
                  <a:lnTo>
                    <a:pt x="12" y="35"/>
                  </a:lnTo>
                  <a:lnTo>
                    <a:pt x="9" y="33"/>
                  </a:lnTo>
                  <a:lnTo>
                    <a:pt x="6" y="32"/>
                  </a:lnTo>
                  <a:lnTo>
                    <a:pt x="4" y="29"/>
                  </a:lnTo>
                  <a:lnTo>
                    <a:pt x="2" y="25"/>
                  </a:lnTo>
                  <a:lnTo>
                    <a:pt x="0" y="23"/>
                  </a:lnTo>
                  <a:lnTo>
                    <a:pt x="0" y="18"/>
                  </a:lnTo>
                  <a:lnTo>
                    <a:pt x="0" y="14"/>
                  </a:lnTo>
                  <a:lnTo>
                    <a:pt x="2" y="11"/>
                  </a:lnTo>
                  <a:lnTo>
                    <a:pt x="4" y="9"/>
                  </a:lnTo>
                  <a:lnTo>
                    <a:pt x="6" y="6"/>
                  </a:lnTo>
                  <a:lnTo>
                    <a:pt x="9" y="4"/>
                  </a:lnTo>
                  <a:lnTo>
                    <a:pt x="12" y="2"/>
                  </a:lnTo>
                  <a:lnTo>
                    <a:pt x="16" y="0"/>
                  </a:lnTo>
                  <a:lnTo>
                    <a:pt x="19" y="0"/>
                  </a:lnTo>
                  <a:lnTo>
                    <a:pt x="23" y="0"/>
                  </a:lnTo>
                  <a:lnTo>
                    <a:pt x="27" y="2"/>
                  </a:lnTo>
                  <a:lnTo>
                    <a:pt x="31" y="4"/>
                  </a:lnTo>
                  <a:lnTo>
                    <a:pt x="33" y="6"/>
                  </a:lnTo>
                  <a:lnTo>
                    <a:pt x="35" y="9"/>
                  </a:lnTo>
                  <a:lnTo>
                    <a:pt x="37" y="11"/>
                  </a:lnTo>
                  <a:lnTo>
                    <a:pt x="39" y="14"/>
                  </a:lnTo>
                  <a:lnTo>
                    <a:pt x="39" y="18"/>
                  </a:lnTo>
                  <a:lnTo>
                    <a:pt x="39" y="23"/>
                  </a:lnTo>
                  <a:lnTo>
                    <a:pt x="37" y="25"/>
                  </a:lnTo>
                  <a:lnTo>
                    <a:pt x="35" y="29"/>
                  </a:lnTo>
                  <a:lnTo>
                    <a:pt x="33" y="32"/>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768" name=""/>
            <p:cNvSpPr/>
            <p:nvPr/>
          </p:nvSpPr>
          <p:spPr>
            <a:xfrm flipV="1">
              <a:off x="2504880" y="2342520"/>
              <a:ext cx="115560" cy="158760"/>
            </a:xfrm>
            <a:prstGeom prst="line">
              <a:avLst/>
            </a:prstGeom>
            <a:ln w="1908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9" name=""/>
            <p:cNvSpPr/>
            <p:nvPr/>
          </p:nvSpPr>
          <p:spPr>
            <a:xfrm>
              <a:off x="2590560" y="2317680"/>
              <a:ext cx="60120" cy="52200"/>
            </a:xfrm>
            <a:custGeom>
              <a:avLst/>
              <a:gdLst/>
              <a:ahLst/>
              <a:rect l="l" t="t" r="r" b="b"/>
              <a:pathLst>
                <a:path w="40" h="36">
                  <a:moveTo>
                    <a:pt x="19" y="35"/>
                  </a:moveTo>
                  <a:lnTo>
                    <a:pt x="16" y="35"/>
                  </a:lnTo>
                  <a:lnTo>
                    <a:pt x="13" y="35"/>
                  </a:lnTo>
                  <a:lnTo>
                    <a:pt x="9" y="33"/>
                  </a:lnTo>
                  <a:lnTo>
                    <a:pt x="7" y="29"/>
                  </a:lnTo>
                  <a:lnTo>
                    <a:pt x="4" y="28"/>
                  </a:lnTo>
                  <a:lnTo>
                    <a:pt x="2" y="25"/>
                  </a:lnTo>
                  <a:lnTo>
                    <a:pt x="2" y="21"/>
                  </a:lnTo>
                  <a:lnTo>
                    <a:pt x="0" y="17"/>
                  </a:lnTo>
                  <a:lnTo>
                    <a:pt x="2" y="14"/>
                  </a:lnTo>
                  <a:lnTo>
                    <a:pt x="2" y="10"/>
                  </a:lnTo>
                  <a:lnTo>
                    <a:pt x="4" y="6"/>
                  </a:lnTo>
                  <a:lnTo>
                    <a:pt x="7" y="5"/>
                  </a:lnTo>
                  <a:lnTo>
                    <a:pt x="9" y="4"/>
                  </a:lnTo>
                  <a:lnTo>
                    <a:pt x="13" y="2"/>
                  </a:lnTo>
                  <a:lnTo>
                    <a:pt x="16" y="0"/>
                  </a:lnTo>
                  <a:lnTo>
                    <a:pt x="19" y="0"/>
                  </a:lnTo>
                  <a:lnTo>
                    <a:pt x="25" y="0"/>
                  </a:lnTo>
                  <a:lnTo>
                    <a:pt x="29" y="2"/>
                  </a:lnTo>
                  <a:lnTo>
                    <a:pt x="32" y="4"/>
                  </a:lnTo>
                  <a:lnTo>
                    <a:pt x="34" y="5"/>
                  </a:lnTo>
                  <a:lnTo>
                    <a:pt x="37" y="6"/>
                  </a:lnTo>
                  <a:lnTo>
                    <a:pt x="39" y="10"/>
                  </a:lnTo>
                  <a:lnTo>
                    <a:pt x="39" y="14"/>
                  </a:lnTo>
                  <a:lnTo>
                    <a:pt x="39" y="17"/>
                  </a:lnTo>
                  <a:lnTo>
                    <a:pt x="39" y="21"/>
                  </a:lnTo>
                  <a:lnTo>
                    <a:pt x="39" y="25"/>
                  </a:lnTo>
                  <a:lnTo>
                    <a:pt x="37" y="28"/>
                  </a:lnTo>
                  <a:lnTo>
                    <a:pt x="34" y="29"/>
                  </a:lnTo>
                  <a:lnTo>
                    <a:pt x="32" y="33"/>
                  </a:lnTo>
                  <a:lnTo>
                    <a:pt x="29" y="35"/>
                  </a:lnTo>
                  <a:lnTo>
                    <a:pt x="25"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0" name=""/>
            <p:cNvSpPr/>
            <p:nvPr/>
          </p:nvSpPr>
          <p:spPr>
            <a:xfrm>
              <a:off x="2590560" y="2317680"/>
              <a:ext cx="60120" cy="52200"/>
            </a:xfrm>
            <a:custGeom>
              <a:avLst/>
              <a:gdLst/>
              <a:ahLst/>
              <a:rect l="l" t="t" r="r" b="b"/>
              <a:pathLst>
                <a:path w="40" h="36">
                  <a:moveTo>
                    <a:pt x="19" y="35"/>
                  </a:moveTo>
                  <a:lnTo>
                    <a:pt x="16" y="35"/>
                  </a:lnTo>
                  <a:lnTo>
                    <a:pt x="13" y="35"/>
                  </a:lnTo>
                  <a:lnTo>
                    <a:pt x="9" y="33"/>
                  </a:lnTo>
                  <a:lnTo>
                    <a:pt x="7" y="29"/>
                  </a:lnTo>
                  <a:lnTo>
                    <a:pt x="4" y="28"/>
                  </a:lnTo>
                  <a:lnTo>
                    <a:pt x="2" y="25"/>
                  </a:lnTo>
                  <a:lnTo>
                    <a:pt x="2" y="21"/>
                  </a:lnTo>
                  <a:lnTo>
                    <a:pt x="0" y="17"/>
                  </a:lnTo>
                  <a:lnTo>
                    <a:pt x="2" y="14"/>
                  </a:lnTo>
                  <a:lnTo>
                    <a:pt x="2" y="10"/>
                  </a:lnTo>
                  <a:lnTo>
                    <a:pt x="4" y="6"/>
                  </a:lnTo>
                  <a:lnTo>
                    <a:pt x="7" y="5"/>
                  </a:lnTo>
                  <a:lnTo>
                    <a:pt x="9" y="4"/>
                  </a:lnTo>
                  <a:lnTo>
                    <a:pt x="13" y="2"/>
                  </a:lnTo>
                  <a:lnTo>
                    <a:pt x="16" y="0"/>
                  </a:lnTo>
                  <a:lnTo>
                    <a:pt x="19" y="0"/>
                  </a:lnTo>
                  <a:lnTo>
                    <a:pt x="25" y="0"/>
                  </a:lnTo>
                  <a:lnTo>
                    <a:pt x="29" y="2"/>
                  </a:lnTo>
                  <a:lnTo>
                    <a:pt x="32" y="4"/>
                  </a:lnTo>
                  <a:lnTo>
                    <a:pt x="34" y="5"/>
                  </a:lnTo>
                  <a:lnTo>
                    <a:pt x="37" y="6"/>
                  </a:lnTo>
                  <a:lnTo>
                    <a:pt x="39" y="10"/>
                  </a:lnTo>
                  <a:lnTo>
                    <a:pt x="39" y="14"/>
                  </a:lnTo>
                  <a:lnTo>
                    <a:pt x="39" y="17"/>
                  </a:lnTo>
                  <a:lnTo>
                    <a:pt x="39" y="21"/>
                  </a:lnTo>
                  <a:lnTo>
                    <a:pt x="39" y="25"/>
                  </a:lnTo>
                  <a:lnTo>
                    <a:pt x="37" y="28"/>
                  </a:lnTo>
                  <a:lnTo>
                    <a:pt x="34" y="29"/>
                  </a:lnTo>
                  <a:lnTo>
                    <a:pt x="32" y="33"/>
                  </a:lnTo>
                  <a:lnTo>
                    <a:pt x="29" y="35"/>
                  </a:lnTo>
                  <a:lnTo>
                    <a:pt x="25"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1" name=""/>
            <p:cNvSpPr/>
            <p:nvPr/>
          </p:nvSpPr>
          <p:spPr>
            <a:xfrm>
              <a:off x="2705040" y="2340000"/>
              <a:ext cx="63000" cy="56880"/>
            </a:xfrm>
            <a:custGeom>
              <a:avLst/>
              <a:gdLst/>
              <a:ahLst/>
              <a:rect l="l" t="t" r="r" b="b"/>
              <a:pathLst>
                <a:path w="41" h="39">
                  <a:moveTo>
                    <a:pt x="20" y="38"/>
                  </a:moveTo>
                  <a:lnTo>
                    <a:pt x="16" y="38"/>
                  </a:lnTo>
                  <a:lnTo>
                    <a:pt x="12" y="36"/>
                  </a:lnTo>
                  <a:lnTo>
                    <a:pt x="9" y="34"/>
                  </a:lnTo>
                  <a:lnTo>
                    <a:pt x="5" y="33"/>
                  </a:lnTo>
                  <a:lnTo>
                    <a:pt x="4" y="29"/>
                  </a:lnTo>
                  <a:lnTo>
                    <a:pt x="2" y="26"/>
                  </a:lnTo>
                  <a:lnTo>
                    <a:pt x="0" y="24"/>
                  </a:lnTo>
                  <a:lnTo>
                    <a:pt x="0" y="18"/>
                  </a:lnTo>
                  <a:lnTo>
                    <a:pt x="0" y="14"/>
                  </a:lnTo>
                  <a:lnTo>
                    <a:pt x="2" y="10"/>
                  </a:lnTo>
                  <a:lnTo>
                    <a:pt x="4" y="9"/>
                  </a:lnTo>
                  <a:lnTo>
                    <a:pt x="5" y="6"/>
                  </a:lnTo>
                  <a:lnTo>
                    <a:pt x="9" y="4"/>
                  </a:lnTo>
                  <a:lnTo>
                    <a:pt x="12" y="2"/>
                  </a:lnTo>
                  <a:lnTo>
                    <a:pt x="16" y="0"/>
                  </a:lnTo>
                  <a:lnTo>
                    <a:pt x="20" y="0"/>
                  </a:lnTo>
                  <a:lnTo>
                    <a:pt x="24" y="0"/>
                  </a:lnTo>
                  <a:lnTo>
                    <a:pt x="27" y="2"/>
                  </a:lnTo>
                  <a:lnTo>
                    <a:pt x="30" y="4"/>
                  </a:lnTo>
                  <a:lnTo>
                    <a:pt x="34" y="6"/>
                  </a:lnTo>
                  <a:lnTo>
                    <a:pt x="36" y="9"/>
                  </a:lnTo>
                  <a:lnTo>
                    <a:pt x="38" y="10"/>
                  </a:lnTo>
                  <a:lnTo>
                    <a:pt x="40" y="14"/>
                  </a:lnTo>
                  <a:lnTo>
                    <a:pt x="40" y="18"/>
                  </a:lnTo>
                  <a:lnTo>
                    <a:pt x="40" y="24"/>
                  </a:lnTo>
                  <a:lnTo>
                    <a:pt x="38" y="26"/>
                  </a:lnTo>
                  <a:lnTo>
                    <a:pt x="36" y="29"/>
                  </a:lnTo>
                  <a:lnTo>
                    <a:pt x="34" y="33"/>
                  </a:lnTo>
                  <a:lnTo>
                    <a:pt x="30" y="34"/>
                  </a:lnTo>
                  <a:lnTo>
                    <a:pt x="27" y="36"/>
                  </a:lnTo>
                  <a:lnTo>
                    <a:pt x="24" y="38"/>
                  </a:lnTo>
                  <a:lnTo>
                    <a:pt x="20" y="38"/>
                  </a:lnTo>
                </a:path>
              </a:pathLst>
            </a:custGeom>
            <a:solidFill>
              <a:srgbClr val="ffff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72" name=""/>
            <p:cNvSpPr/>
            <p:nvPr/>
          </p:nvSpPr>
          <p:spPr>
            <a:xfrm>
              <a:off x="2705040" y="2340000"/>
              <a:ext cx="63000" cy="56880"/>
            </a:xfrm>
            <a:custGeom>
              <a:avLst/>
              <a:gdLst/>
              <a:ahLst/>
              <a:rect l="l" t="t" r="r" b="b"/>
              <a:pathLst>
                <a:path w="41" h="39">
                  <a:moveTo>
                    <a:pt x="20" y="38"/>
                  </a:moveTo>
                  <a:lnTo>
                    <a:pt x="16" y="38"/>
                  </a:lnTo>
                  <a:lnTo>
                    <a:pt x="12" y="36"/>
                  </a:lnTo>
                  <a:lnTo>
                    <a:pt x="9" y="34"/>
                  </a:lnTo>
                  <a:lnTo>
                    <a:pt x="5" y="33"/>
                  </a:lnTo>
                  <a:lnTo>
                    <a:pt x="4" y="29"/>
                  </a:lnTo>
                  <a:lnTo>
                    <a:pt x="2" y="26"/>
                  </a:lnTo>
                  <a:lnTo>
                    <a:pt x="0" y="24"/>
                  </a:lnTo>
                  <a:lnTo>
                    <a:pt x="0" y="18"/>
                  </a:lnTo>
                  <a:lnTo>
                    <a:pt x="0" y="14"/>
                  </a:lnTo>
                  <a:lnTo>
                    <a:pt x="2" y="10"/>
                  </a:lnTo>
                  <a:lnTo>
                    <a:pt x="4" y="9"/>
                  </a:lnTo>
                  <a:lnTo>
                    <a:pt x="5" y="6"/>
                  </a:lnTo>
                  <a:lnTo>
                    <a:pt x="9" y="4"/>
                  </a:lnTo>
                  <a:lnTo>
                    <a:pt x="12" y="2"/>
                  </a:lnTo>
                  <a:lnTo>
                    <a:pt x="16" y="0"/>
                  </a:lnTo>
                  <a:lnTo>
                    <a:pt x="20" y="0"/>
                  </a:lnTo>
                  <a:lnTo>
                    <a:pt x="24" y="0"/>
                  </a:lnTo>
                  <a:lnTo>
                    <a:pt x="27" y="2"/>
                  </a:lnTo>
                  <a:lnTo>
                    <a:pt x="30" y="4"/>
                  </a:lnTo>
                  <a:lnTo>
                    <a:pt x="34" y="6"/>
                  </a:lnTo>
                  <a:lnTo>
                    <a:pt x="36" y="9"/>
                  </a:lnTo>
                  <a:lnTo>
                    <a:pt x="38" y="10"/>
                  </a:lnTo>
                  <a:lnTo>
                    <a:pt x="40" y="14"/>
                  </a:lnTo>
                  <a:lnTo>
                    <a:pt x="40" y="18"/>
                  </a:lnTo>
                  <a:lnTo>
                    <a:pt x="40" y="24"/>
                  </a:lnTo>
                  <a:lnTo>
                    <a:pt x="38" y="26"/>
                  </a:lnTo>
                  <a:lnTo>
                    <a:pt x="36" y="29"/>
                  </a:lnTo>
                  <a:lnTo>
                    <a:pt x="34" y="33"/>
                  </a:lnTo>
                  <a:lnTo>
                    <a:pt x="30" y="34"/>
                  </a:lnTo>
                  <a:lnTo>
                    <a:pt x="27" y="36"/>
                  </a:lnTo>
                  <a:lnTo>
                    <a:pt x="24" y="38"/>
                  </a:lnTo>
                  <a:lnTo>
                    <a:pt x="20" y="38"/>
                  </a:lnTo>
                </a:path>
              </a:pathLst>
            </a:custGeom>
            <a:noFill/>
            <a:ln cap="rnd" w="12600">
              <a:solidFill>
                <a:srgbClr val="000000"/>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73" name=""/>
            <p:cNvSpPr/>
            <p:nvPr/>
          </p:nvSpPr>
          <p:spPr>
            <a:xfrm>
              <a:off x="2504880" y="2484360"/>
              <a:ext cx="372600" cy="520560"/>
            </a:xfrm>
            <a:custGeom>
              <a:avLst/>
              <a:gdLst/>
              <a:ahLst/>
              <a:rect l="l" t="t" r="r" b="b"/>
              <a:pathLst>
                <a:path w="242" h="362">
                  <a:moveTo>
                    <a:pt x="0" y="23"/>
                  </a:moveTo>
                  <a:lnTo>
                    <a:pt x="64" y="361"/>
                  </a:lnTo>
                  <a:lnTo>
                    <a:pt x="191" y="234"/>
                  </a:lnTo>
                  <a:lnTo>
                    <a:pt x="241" y="106"/>
                  </a:lnTo>
                  <a:lnTo>
                    <a:pt x="189" y="0"/>
                  </a:lnTo>
                  <a:lnTo>
                    <a:pt x="10" y="20"/>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4" name=""/>
            <p:cNvSpPr/>
            <p:nvPr/>
          </p:nvSpPr>
          <p:spPr>
            <a:xfrm>
              <a:off x="2847960" y="2614680"/>
              <a:ext cx="61560" cy="55440"/>
            </a:xfrm>
            <a:custGeom>
              <a:avLst/>
              <a:gdLst/>
              <a:ahLst/>
              <a:rect l="l" t="t" r="r" b="b"/>
              <a:pathLst>
                <a:path w="40" h="39">
                  <a:moveTo>
                    <a:pt x="19" y="38"/>
                  </a:moveTo>
                  <a:lnTo>
                    <a:pt x="16" y="38"/>
                  </a:lnTo>
                  <a:lnTo>
                    <a:pt x="12" y="36"/>
                  </a:lnTo>
                  <a:lnTo>
                    <a:pt x="8" y="34"/>
                  </a:lnTo>
                  <a:lnTo>
                    <a:pt x="5" y="32"/>
                  </a:lnTo>
                  <a:lnTo>
                    <a:pt x="3" y="31"/>
                  </a:lnTo>
                  <a:lnTo>
                    <a:pt x="1" y="27"/>
                  </a:lnTo>
                  <a:lnTo>
                    <a:pt x="0" y="23"/>
                  </a:lnTo>
                  <a:lnTo>
                    <a:pt x="0" y="19"/>
                  </a:lnTo>
                  <a:lnTo>
                    <a:pt x="0" y="17"/>
                  </a:lnTo>
                  <a:lnTo>
                    <a:pt x="1" y="13"/>
                  </a:lnTo>
                  <a:lnTo>
                    <a:pt x="3" y="9"/>
                  </a:lnTo>
                  <a:lnTo>
                    <a:pt x="5" y="7"/>
                  </a:lnTo>
                  <a:lnTo>
                    <a:pt x="8" y="4"/>
                  </a:lnTo>
                  <a:lnTo>
                    <a:pt x="12" y="2"/>
                  </a:lnTo>
                  <a:lnTo>
                    <a:pt x="16" y="2"/>
                  </a:lnTo>
                  <a:lnTo>
                    <a:pt x="19" y="0"/>
                  </a:lnTo>
                  <a:lnTo>
                    <a:pt x="23" y="2"/>
                  </a:lnTo>
                  <a:lnTo>
                    <a:pt x="26" y="2"/>
                  </a:lnTo>
                  <a:lnTo>
                    <a:pt x="30" y="4"/>
                  </a:lnTo>
                  <a:lnTo>
                    <a:pt x="33" y="7"/>
                  </a:lnTo>
                  <a:lnTo>
                    <a:pt x="35" y="9"/>
                  </a:lnTo>
                  <a:lnTo>
                    <a:pt x="37" y="13"/>
                  </a:lnTo>
                  <a:lnTo>
                    <a:pt x="39" y="17"/>
                  </a:lnTo>
                  <a:lnTo>
                    <a:pt x="39" y="19"/>
                  </a:lnTo>
                  <a:lnTo>
                    <a:pt x="39" y="23"/>
                  </a:lnTo>
                  <a:lnTo>
                    <a:pt x="37" y="27"/>
                  </a:lnTo>
                  <a:lnTo>
                    <a:pt x="35" y="31"/>
                  </a:lnTo>
                  <a:lnTo>
                    <a:pt x="33" y="32"/>
                  </a:lnTo>
                  <a:lnTo>
                    <a:pt x="30" y="34"/>
                  </a:lnTo>
                  <a:lnTo>
                    <a:pt x="26"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75" name=""/>
            <p:cNvSpPr/>
            <p:nvPr/>
          </p:nvSpPr>
          <p:spPr>
            <a:xfrm>
              <a:off x="2847960" y="2614680"/>
              <a:ext cx="61560" cy="55440"/>
            </a:xfrm>
            <a:custGeom>
              <a:avLst/>
              <a:gdLst/>
              <a:ahLst/>
              <a:rect l="l" t="t" r="r" b="b"/>
              <a:pathLst>
                <a:path w="40" h="39">
                  <a:moveTo>
                    <a:pt x="19" y="38"/>
                  </a:moveTo>
                  <a:lnTo>
                    <a:pt x="16" y="38"/>
                  </a:lnTo>
                  <a:lnTo>
                    <a:pt x="12" y="36"/>
                  </a:lnTo>
                  <a:lnTo>
                    <a:pt x="8" y="34"/>
                  </a:lnTo>
                  <a:lnTo>
                    <a:pt x="5" y="32"/>
                  </a:lnTo>
                  <a:lnTo>
                    <a:pt x="3" y="31"/>
                  </a:lnTo>
                  <a:lnTo>
                    <a:pt x="1" y="27"/>
                  </a:lnTo>
                  <a:lnTo>
                    <a:pt x="0" y="23"/>
                  </a:lnTo>
                  <a:lnTo>
                    <a:pt x="0" y="19"/>
                  </a:lnTo>
                  <a:lnTo>
                    <a:pt x="0" y="17"/>
                  </a:lnTo>
                  <a:lnTo>
                    <a:pt x="1" y="13"/>
                  </a:lnTo>
                  <a:lnTo>
                    <a:pt x="3" y="9"/>
                  </a:lnTo>
                  <a:lnTo>
                    <a:pt x="5" y="7"/>
                  </a:lnTo>
                  <a:lnTo>
                    <a:pt x="8" y="4"/>
                  </a:lnTo>
                  <a:lnTo>
                    <a:pt x="12" y="2"/>
                  </a:lnTo>
                  <a:lnTo>
                    <a:pt x="16" y="2"/>
                  </a:lnTo>
                  <a:lnTo>
                    <a:pt x="19" y="0"/>
                  </a:lnTo>
                  <a:lnTo>
                    <a:pt x="23" y="2"/>
                  </a:lnTo>
                  <a:lnTo>
                    <a:pt x="26" y="2"/>
                  </a:lnTo>
                  <a:lnTo>
                    <a:pt x="30" y="4"/>
                  </a:lnTo>
                  <a:lnTo>
                    <a:pt x="33" y="7"/>
                  </a:lnTo>
                  <a:lnTo>
                    <a:pt x="35" y="9"/>
                  </a:lnTo>
                  <a:lnTo>
                    <a:pt x="37" y="13"/>
                  </a:lnTo>
                  <a:lnTo>
                    <a:pt x="39" y="17"/>
                  </a:lnTo>
                  <a:lnTo>
                    <a:pt x="39" y="19"/>
                  </a:lnTo>
                  <a:lnTo>
                    <a:pt x="39" y="23"/>
                  </a:lnTo>
                  <a:lnTo>
                    <a:pt x="37" y="27"/>
                  </a:lnTo>
                  <a:lnTo>
                    <a:pt x="35" y="31"/>
                  </a:lnTo>
                  <a:lnTo>
                    <a:pt x="33"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76" name=""/>
            <p:cNvSpPr/>
            <p:nvPr/>
          </p:nvSpPr>
          <p:spPr>
            <a:xfrm>
              <a:off x="2473200" y="2492280"/>
              <a:ext cx="61560" cy="54000"/>
            </a:xfrm>
            <a:custGeom>
              <a:avLst/>
              <a:gdLst/>
              <a:ahLst/>
              <a:rect l="l" t="t" r="r" b="b"/>
              <a:pathLst>
                <a:path w="40" h="37">
                  <a:moveTo>
                    <a:pt x="19" y="36"/>
                  </a:moveTo>
                  <a:lnTo>
                    <a:pt x="16" y="36"/>
                  </a:lnTo>
                  <a:lnTo>
                    <a:pt x="12" y="34"/>
                  </a:lnTo>
                  <a:lnTo>
                    <a:pt x="8" y="32"/>
                  </a:lnTo>
                  <a:lnTo>
                    <a:pt x="5" y="30"/>
                  </a:lnTo>
                  <a:lnTo>
                    <a:pt x="3" y="29"/>
                  </a:lnTo>
                  <a:lnTo>
                    <a:pt x="1" y="25"/>
                  </a:lnTo>
                  <a:lnTo>
                    <a:pt x="0" y="21"/>
                  </a:lnTo>
                  <a:lnTo>
                    <a:pt x="0" y="18"/>
                  </a:lnTo>
                  <a:lnTo>
                    <a:pt x="0" y="15"/>
                  </a:lnTo>
                  <a:lnTo>
                    <a:pt x="1" y="11"/>
                  </a:lnTo>
                  <a:lnTo>
                    <a:pt x="3" y="7"/>
                  </a:lnTo>
                  <a:lnTo>
                    <a:pt x="5" y="6"/>
                  </a:lnTo>
                  <a:lnTo>
                    <a:pt x="8" y="2"/>
                  </a:lnTo>
                  <a:lnTo>
                    <a:pt x="12" y="0"/>
                  </a:lnTo>
                  <a:lnTo>
                    <a:pt x="16" y="0"/>
                  </a:lnTo>
                  <a:lnTo>
                    <a:pt x="19" y="0"/>
                  </a:lnTo>
                  <a:lnTo>
                    <a:pt x="22" y="0"/>
                  </a:lnTo>
                  <a:lnTo>
                    <a:pt x="26" y="0"/>
                  </a:lnTo>
                  <a:lnTo>
                    <a:pt x="30" y="2"/>
                  </a:lnTo>
                  <a:lnTo>
                    <a:pt x="33" y="6"/>
                  </a:lnTo>
                  <a:lnTo>
                    <a:pt x="35" y="7"/>
                  </a:lnTo>
                  <a:lnTo>
                    <a:pt x="37" y="11"/>
                  </a:lnTo>
                  <a:lnTo>
                    <a:pt x="39" y="15"/>
                  </a:lnTo>
                  <a:lnTo>
                    <a:pt x="39" y="18"/>
                  </a:lnTo>
                  <a:lnTo>
                    <a:pt x="39" y="21"/>
                  </a:lnTo>
                  <a:lnTo>
                    <a:pt x="37" y="25"/>
                  </a:lnTo>
                  <a:lnTo>
                    <a:pt x="35" y="29"/>
                  </a:lnTo>
                  <a:lnTo>
                    <a:pt x="33" y="30"/>
                  </a:lnTo>
                  <a:lnTo>
                    <a:pt x="30" y="32"/>
                  </a:lnTo>
                  <a:lnTo>
                    <a:pt x="26" y="34"/>
                  </a:lnTo>
                  <a:lnTo>
                    <a:pt x="22" y="36"/>
                  </a:lnTo>
                  <a:lnTo>
                    <a:pt x="19"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77" name=""/>
            <p:cNvSpPr/>
            <p:nvPr/>
          </p:nvSpPr>
          <p:spPr>
            <a:xfrm>
              <a:off x="2473200" y="2492280"/>
              <a:ext cx="61560" cy="54000"/>
            </a:xfrm>
            <a:custGeom>
              <a:avLst/>
              <a:gdLst/>
              <a:ahLst/>
              <a:rect l="l" t="t" r="r" b="b"/>
              <a:pathLst>
                <a:path w="40" h="37">
                  <a:moveTo>
                    <a:pt x="19" y="36"/>
                  </a:moveTo>
                  <a:lnTo>
                    <a:pt x="16" y="36"/>
                  </a:lnTo>
                  <a:lnTo>
                    <a:pt x="12" y="34"/>
                  </a:lnTo>
                  <a:lnTo>
                    <a:pt x="8" y="32"/>
                  </a:lnTo>
                  <a:lnTo>
                    <a:pt x="5" y="30"/>
                  </a:lnTo>
                  <a:lnTo>
                    <a:pt x="3" y="29"/>
                  </a:lnTo>
                  <a:lnTo>
                    <a:pt x="1" y="25"/>
                  </a:lnTo>
                  <a:lnTo>
                    <a:pt x="0" y="21"/>
                  </a:lnTo>
                  <a:lnTo>
                    <a:pt x="0" y="18"/>
                  </a:lnTo>
                  <a:lnTo>
                    <a:pt x="0" y="15"/>
                  </a:lnTo>
                  <a:lnTo>
                    <a:pt x="1" y="11"/>
                  </a:lnTo>
                  <a:lnTo>
                    <a:pt x="3" y="7"/>
                  </a:lnTo>
                  <a:lnTo>
                    <a:pt x="5" y="6"/>
                  </a:lnTo>
                  <a:lnTo>
                    <a:pt x="8" y="2"/>
                  </a:lnTo>
                  <a:lnTo>
                    <a:pt x="12" y="0"/>
                  </a:lnTo>
                  <a:lnTo>
                    <a:pt x="16" y="0"/>
                  </a:lnTo>
                  <a:lnTo>
                    <a:pt x="19" y="0"/>
                  </a:lnTo>
                  <a:lnTo>
                    <a:pt x="22" y="0"/>
                  </a:lnTo>
                  <a:lnTo>
                    <a:pt x="26" y="0"/>
                  </a:lnTo>
                  <a:lnTo>
                    <a:pt x="30" y="2"/>
                  </a:lnTo>
                  <a:lnTo>
                    <a:pt x="33" y="6"/>
                  </a:lnTo>
                  <a:lnTo>
                    <a:pt x="35" y="7"/>
                  </a:lnTo>
                  <a:lnTo>
                    <a:pt x="37" y="11"/>
                  </a:lnTo>
                  <a:lnTo>
                    <a:pt x="39" y="15"/>
                  </a:lnTo>
                  <a:lnTo>
                    <a:pt x="39" y="18"/>
                  </a:lnTo>
                  <a:lnTo>
                    <a:pt x="39" y="21"/>
                  </a:lnTo>
                  <a:lnTo>
                    <a:pt x="37" y="25"/>
                  </a:lnTo>
                  <a:lnTo>
                    <a:pt x="35" y="29"/>
                  </a:lnTo>
                  <a:lnTo>
                    <a:pt x="33" y="30"/>
                  </a:lnTo>
                  <a:lnTo>
                    <a:pt x="30" y="32"/>
                  </a:lnTo>
                  <a:lnTo>
                    <a:pt x="26" y="34"/>
                  </a:lnTo>
                  <a:lnTo>
                    <a:pt x="22"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78" name=""/>
            <p:cNvSpPr/>
            <p:nvPr/>
          </p:nvSpPr>
          <p:spPr>
            <a:xfrm flipV="1">
              <a:off x="2798640" y="2342520"/>
              <a:ext cx="210600" cy="133560"/>
            </a:xfrm>
            <a:prstGeom prst="line">
              <a:avLst/>
            </a:prstGeom>
            <a:ln w="1908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9" name=""/>
            <p:cNvSpPr/>
            <p:nvPr/>
          </p:nvSpPr>
          <p:spPr>
            <a:xfrm>
              <a:off x="2766960" y="2462040"/>
              <a:ext cx="63000" cy="54000"/>
            </a:xfrm>
            <a:custGeom>
              <a:avLst/>
              <a:gdLst/>
              <a:ahLst/>
              <a:rect l="l" t="t" r="r" b="b"/>
              <a:pathLst>
                <a:path w="40" h="38">
                  <a:moveTo>
                    <a:pt x="19" y="37"/>
                  </a:moveTo>
                  <a:lnTo>
                    <a:pt x="16" y="37"/>
                  </a:lnTo>
                  <a:lnTo>
                    <a:pt x="12" y="36"/>
                  </a:lnTo>
                  <a:lnTo>
                    <a:pt x="9" y="34"/>
                  </a:lnTo>
                  <a:lnTo>
                    <a:pt x="6" y="32"/>
                  </a:lnTo>
                  <a:lnTo>
                    <a:pt x="4" y="29"/>
                  </a:lnTo>
                  <a:lnTo>
                    <a:pt x="2" y="27"/>
                  </a:lnTo>
                  <a:lnTo>
                    <a:pt x="0" y="23"/>
                  </a:lnTo>
                  <a:lnTo>
                    <a:pt x="0" y="19"/>
                  </a:lnTo>
                  <a:lnTo>
                    <a:pt x="0" y="16"/>
                  </a:lnTo>
                  <a:lnTo>
                    <a:pt x="2" y="13"/>
                  </a:lnTo>
                  <a:lnTo>
                    <a:pt x="4" y="9"/>
                  </a:lnTo>
                  <a:lnTo>
                    <a:pt x="6" y="6"/>
                  </a:lnTo>
                  <a:lnTo>
                    <a:pt x="9" y="4"/>
                  </a:lnTo>
                  <a:lnTo>
                    <a:pt x="12" y="2"/>
                  </a:lnTo>
                  <a:lnTo>
                    <a:pt x="16" y="2"/>
                  </a:lnTo>
                  <a:lnTo>
                    <a:pt x="19" y="0"/>
                  </a:lnTo>
                  <a:lnTo>
                    <a:pt x="23" y="2"/>
                  </a:lnTo>
                  <a:lnTo>
                    <a:pt x="29" y="2"/>
                  </a:lnTo>
                  <a:lnTo>
                    <a:pt x="31" y="4"/>
                  </a:lnTo>
                  <a:lnTo>
                    <a:pt x="33" y="6"/>
                  </a:lnTo>
                  <a:lnTo>
                    <a:pt x="35" y="9"/>
                  </a:lnTo>
                  <a:lnTo>
                    <a:pt x="37" y="13"/>
                  </a:lnTo>
                  <a:lnTo>
                    <a:pt x="39" y="16"/>
                  </a:lnTo>
                  <a:lnTo>
                    <a:pt x="39" y="19"/>
                  </a:lnTo>
                  <a:lnTo>
                    <a:pt x="39" y="23"/>
                  </a:lnTo>
                  <a:lnTo>
                    <a:pt x="37" y="27"/>
                  </a:lnTo>
                  <a:lnTo>
                    <a:pt x="35" y="29"/>
                  </a:lnTo>
                  <a:lnTo>
                    <a:pt x="33" y="32"/>
                  </a:lnTo>
                  <a:lnTo>
                    <a:pt x="31" y="34"/>
                  </a:lnTo>
                  <a:lnTo>
                    <a:pt x="29" y="36"/>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80" name=""/>
            <p:cNvSpPr/>
            <p:nvPr/>
          </p:nvSpPr>
          <p:spPr>
            <a:xfrm>
              <a:off x="2766960" y="2462040"/>
              <a:ext cx="63000" cy="54000"/>
            </a:xfrm>
            <a:custGeom>
              <a:avLst/>
              <a:gdLst/>
              <a:ahLst/>
              <a:rect l="l" t="t" r="r" b="b"/>
              <a:pathLst>
                <a:path w="40" h="38">
                  <a:moveTo>
                    <a:pt x="19" y="37"/>
                  </a:moveTo>
                  <a:lnTo>
                    <a:pt x="16" y="37"/>
                  </a:lnTo>
                  <a:lnTo>
                    <a:pt x="12" y="36"/>
                  </a:lnTo>
                  <a:lnTo>
                    <a:pt x="9" y="34"/>
                  </a:lnTo>
                  <a:lnTo>
                    <a:pt x="6" y="32"/>
                  </a:lnTo>
                  <a:lnTo>
                    <a:pt x="4" y="29"/>
                  </a:lnTo>
                  <a:lnTo>
                    <a:pt x="2" y="27"/>
                  </a:lnTo>
                  <a:lnTo>
                    <a:pt x="0" y="23"/>
                  </a:lnTo>
                  <a:lnTo>
                    <a:pt x="0" y="19"/>
                  </a:lnTo>
                  <a:lnTo>
                    <a:pt x="0" y="16"/>
                  </a:lnTo>
                  <a:lnTo>
                    <a:pt x="2" y="13"/>
                  </a:lnTo>
                  <a:lnTo>
                    <a:pt x="4" y="9"/>
                  </a:lnTo>
                  <a:lnTo>
                    <a:pt x="6" y="6"/>
                  </a:lnTo>
                  <a:lnTo>
                    <a:pt x="9" y="4"/>
                  </a:lnTo>
                  <a:lnTo>
                    <a:pt x="12" y="2"/>
                  </a:lnTo>
                  <a:lnTo>
                    <a:pt x="16" y="2"/>
                  </a:lnTo>
                  <a:lnTo>
                    <a:pt x="19" y="0"/>
                  </a:lnTo>
                  <a:lnTo>
                    <a:pt x="23" y="2"/>
                  </a:lnTo>
                  <a:lnTo>
                    <a:pt x="29" y="2"/>
                  </a:lnTo>
                  <a:lnTo>
                    <a:pt x="31" y="4"/>
                  </a:lnTo>
                  <a:lnTo>
                    <a:pt x="33" y="6"/>
                  </a:lnTo>
                  <a:lnTo>
                    <a:pt x="35" y="9"/>
                  </a:lnTo>
                  <a:lnTo>
                    <a:pt x="37" y="13"/>
                  </a:lnTo>
                  <a:lnTo>
                    <a:pt x="39" y="16"/>
                  </a:lnTo>
                  <a:lnTo>
                    <a:pt x="39" y="19"/>
                  </a:lnTo>
                  <a:lnTo>
                    <a:pt x="39" y="23"/>
                  </a:lnTo>
                  <a:lnTo>
                    <a:pt x="37" y="27"/>
                  </a:lnTo>
                  <a:lnTo>
                    <a:pt x="35" y="29"/>
                  </a:lnTo>
                  <a:lnTo>
                    <a:pt x="33" y="32"/>
                  </a:lnTo>
                  <a:lnTo>
                    <a:pt x="31" y="34"/>
                  </a:lnTo>
                  <a:lnTo>
                    <a:pt x="29" y="36"/>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81" name=""/>
            <p:cNvSpPr/>
            <p:nvPr/>
          </p:nvSpPr>
          <p:spPr>
            <a:xfrm>
              <a:off x="2987640" y="2311200"/>
              <a:ext cx="61560" cy="49320"/>
            </a:xfrm>
            <a:custGeom>
              <a:avLst/>
              <a:gdLst/>
              <a:ahLst/>
              <a:rect l="l" t="t" r="r" b="b"/>
              <a:pathLst>
                <a:path w="41" h="36">
                  <a:moveTo>
                    <a:pt x="20" y="35"/>
                  </a:moveTo>
                  <a:lnTo>
                    <a:pt x="17" y="35"/>
                  </a:lnTo>
                  <a:lnTo>
                    <a:pt x="13" y="33"/>
                  </a:lnTo>
                  <a:lnTo>
                    <a:pt x="9" y="31"/>
                  </a:lnTo>
                  <a:lnTo>
                    <a:pt x="6" y="30"/>
                  </a:lnTo>
                  <a:lnTo>
                    <a:pt x="4" y="29"/>
                  </a:lnTo>
                  <a:lnTo>
                    <a:pt x="2" y="25"/>
                  </a:lnTo>
                  <a:lnTo>
                    <a:pt x="0" y="21"/>
                  </a:lnTo>
                  <a:lnTo>
                    <a:pt x="0" y="17"/>
                  </a:lnTo>
                  <a:lnTo>
                    <a:pt x="0" y="14"/>
                  </a:lnTo>
                  <a:lnTo>
                    <a:pt x="2" y="10"/>
                  </a:lnTo>
                  <a:lnTo>
                    <a:pt x="4" y="7"/>
                  </a:lnTo>
                  <a:lnTo>
                    <a:pt x="6" y="6"/>
                  </a:lnTo>
                  <a:lnTo>
                    <a:pt x="9" y="2"/>
                  </a:lnTo>
                  <a:lnTo>
                    <a:pt x="13" y="0"/>
                  </a:lnTo>
                  <a:lnTo>
                    <a:pt x="17" y="0"/>
                  </a:lnTo>
                  <a:lnTo>
                    <a:pt x="20" y="0"/>
                  </a:lnTo>
                  <a:lnTo>
                    <a:pt x="23" y="0"/>
                  </a:lnTo>
                  <a:lnTo>
                    <a:pt x="29" y="0"/>
                  </a:lnTo>
                  <a:lnTo>
                    <a:pt x="31" y="2"/>
                  </a:lnTo>
                  <a:lnTo>
                    <a:pt x="34" y="6"/>
                  </a:lnTo>
                  <a:lnTo>
                    <a:pt x="36" y="7"/>
                  </a:lnTo>
                  <a:lnTo>
                    <a:pt x="38" y="10"/>
                  </a:lnTo>
                  <a:lnTo>
                    <a:pt x="40" y="14"/>
                  </a:lnTo>
                  <a:lnTo>
                    <a:pt x="40" y="17"/>
                  </a:lnTo>
                  <a:lnTo>
                    <a:pt x="40" y="21"/>
                  </a:lnTo>
                  <a:lnTo>
                    <a:pt x="38" y="25"/>
                  </a:lnTo>
                  <a:lnTo>
                    <a:pt x="36" y="29"/>
                  </a:lnTo>
                  <a:lnTo>
                    <a:pt x="34" y="30"/>
                  </a:lnTo>
                  <a:lnTo>
                    <a:pt x="31" y="31"/>
                  </a:lnTo>
                  <a:lnTo>
                    <a:pt x="29" y="33"/>
                  </a:lnTo>
                  <a:lnTo>
                    <a:pt x="23" y="35"/>
                  </a:lnTo>
                  <a:lnTo>
                    <a:pt x="20" y="35"/>
                  </a:lnTo>
                </a:path>
              </a:pathLst>
            </a:custGeom>
            <a:solidFill>
              <a:srgbClr val="ffffff"/>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82" name=""/>
            <p:cNvSpPr/>
            <p:nvPr/>
          </p:nvSpPr>
          <p:spPr>
            <a:xfrm>
              <a:off x="2987640" y="2311200"/>
              <a:ext cx="61560" cy="49320"/>
            </a:xfrm>
            <a:custGeom>
              <a:avLst/>
              <a:gdLst/>
              <a:ahLst/>
              <a:rect l="l" t="t" r="r" b="b"/>
              <a:pathLst>
                <a:path w="41" h="36">
                  <a:moveTo>
                    <a:pt x="20" y="35"/>
                  </a:moveTo>
                  <a:lnTo>
                    <a:pt x="17" y="35"/>
                  </a:lnTo>
                  <a:lnTo>
                    <a:pt x="13" y="33"/>
                  </a:lnTo>
                  <a:lnTo>
                    <a:pt x="9" y="31"/>
                  </a:lnTo>
                  <a:lnTo>
                    <a:pt x="6" y="30"/>
                  </a:lnTo>
                  <a:lnTo>
                    <a:pt x="4" y="29"/>
                  </a:lnTo>
                  <a:lnTo>
                    <a:pt x="2" y="25"/>
                  </a:lnTo>
                  <a:lnTo>
                    <a:pt x="0" y="21"/>
                  </a:lnTo>
                  <a:lnTo>
                    <a:pt x="0" y="17"/>
                  </a:lnTo>
                  <a:lnTo>
                    <a:pt x="0" y="14"/>
                  </a:lnTo>
                  <a:lnTo>
                    <a:pt x="2" y="10"/>
                  </a:lnTo>
                  <a:lnTo>
                    <a:pt x="4" y="7"/>
                  </a:lnTo>
                  <a:lnTo>
                    <a:pt x="6" y="6"/>
                  </a:lnTo>
                  <a:lnTo>
                    <a:pt x="9" y="2"/>
                  </a:lnTo>
                  <a:lnTo>
                    <a:pt x="13" y="0"/>
                  </a:lnTo>
                  <a:lnTo>
                    <a:pt x="17" y="0"/>
                  </a:lnTo>
                  <a:lnTo>
                    <a:pt x="20" y="0"/>
                  </a:lnTo>
                  <a:lnTo>
                    <a:pt x="23" y="0"/>
                  </a:lnTo>
                  <a:lnTo>
                    <a:pt x="29" y="0"/>
                  </a:lnTo>
                  <a:lnTo>
                    <a:pt x="31" y="2"/>
                  </a:lnTo>
                  <a:lnTo>
                    <a:pt x="34" y="6"/>
                  </a:lnTo>
                  <a:lnTo>
                    <a:pt x="36" y="7"/>
                  </a:lnTo>
                  <a:lnTo>
                    <a:pt x="38" y="10"/>
                  </a:lnTo>
                  <a:lnTo>
                    <a:pt x="40" y="14"/>
                  </a:lnTo>
                  <a:lnTo>
                    <a:pt x="40" y="17"/>
                  </a:lnTo>
                  <a:lnTo>
                    <a:pt x="40" y="21"/>
                  </a:lnTo>
                  <a:lnTo>
                    <a:pt x="38" y="25"/>
                  </a:lnTo>
                  <a:lnTo>
                    <a:pt x="36" y="29"/>
                  </a:lnTo>
                  <a:lnTo>
                    <a:pt x="34" y="30"/>
                  </a:lnTo>
                  <a:lnTo>
                    <a:pt x="31" y="31"/>
                  </a:lnTo>
                  <a:lnTo>
                    <a:pt x="29" y="33"/>
                  </a:lnTo>
                  <a:lnTo>
                    <a:pt x="23" y="35"/>
                  </a:lnTo>
                  <a:lnTo>
                    <a:pt x="20" y="35"/>
                  </a:lnTo>
                </a:path>
              </a:pathLst>
            </a:custGeom>
            <a:noFill/>
            <a:ln cap="rnd" w="1260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83" name=""/>
            <p:cNvSpPr/>
            <p:nvPr/>
          </p:nvSpPr>
          <p:spPr>
            <a:xfrm>
              <a:off x="2608200" y="2940120"/>
              <a:ext cx="302760" cy="66600"/>
            </a:xfrm>
            <a:custGeom>
              <a:avLst/>
              <a:gdLst/>
              <a:ahLst/>
              <a:rect l="l" t="t" r="r" b="b"/>
              <a:pathLst>
                <a:path w="198" h="46">
                  <a:moveTo>
                    <a:pt x="0" y="45"/>
                  </a:moveTo>
                  <a:lnTo>
                    <a:pt x="129" y="37"/>
                  </a:lnTo>
                  <a:lnTo>
                    <a:pt x="197" y="0"/>
                  </a:lnTo>
                </a:path>
              </a:pathLst>
            </a:custGeom>
            <a:noFill/>
            <a:ln w="19080">
              <a:solidFill>
                <a:srgbClr val="000000"/>
              </a:solidFill>
              <a:prstDash val="sysDot"/>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84" name=""/>
            <p:cNvSpPr/>
            <p:nvPr/>
          </p:nvSpPr>
          <p:spPr>
            <a:xfrm>
              <a:off x="2608200" y="3012840"/>
              <a:ext cx="1799640" cy="1468440"/>
            </a:xfrm>
            <a:custGeom>
              <a:avLst/>
              <a:gdLst/>
              <a:ahLst/>
              <a:rect l="l" t="t" r="r" b="b"/>
              <a:pathLst>
                <a:path w="1168" h="1021">
                  <a:moveTo>
                    <a:pt x="0" y="0"/>
                  </a:moveTo>
                  <a:lnTo>
                    <a:pt x="21" y="146"/>
                  </a:lnTo>
                  <a:lnTo>
                    <a:pt x="80" y="181"/>
                  </a:lnTo>
                  <a:lnTo>
                    <a:pt x="148" y="285"/>
                  </a:lnTo>
                  <a:lnTo>
                    <a:pt x="187" y="326"/>
                  </a:lnTo>
                  <a:lnTo>
                    <a:pt x="221" y="364"/>
                  </a:lnTo>
                  <a:lnTo>
                    <a:pt x="305" y="526"/>
                  </a:lnTo>
                  <a:lnTo>
                    <a:pt x="290" y="626"/>
                  </a:lnTo>
                  <a:lnTo>
                    <a:pt x="249" y="603"/>
                  </a:lnTo>
                  <a:lnTo>
                    <a:pt x="340" y="655"/>
                  </a:lnTo>
                  <a:lnTo>
                    <a:pt x="369" y="670"/>
                  </a:lnTo>
                  <a:lnTo>
                    <a:pt x="400" y="699"/>
                  </a:lnTo>
                  <a:lnTo>
                    <a:pt x="435" y="738"/>
                  </a:lnTo>
                  <a:lnTo>
                    <a:pt x="530" y="822"/>
                  </a:lnTo>
                  <a:lnTo>
                    <a:pt x="628" y="921"/>
                  </a:lnTo>
                  <a:lnTo>
                    <a:pt x="694" y="1020"/>
                  </a:lnTo>
                  <a:lnTo>
                    <a:pt x="645" y="1004"/>
                  </a:lnTo>
                  <a:lnTo>
                    <a:pt x="694" y="1020"/>
                  </a:lnTo>
                  <a:lnTo>
                    <a:pt x="911" y="795"/>
                  </a:lnTo>
                  <a:lnTo>
                    <a:pt x="1019" y="669"/>
                  </a:lnTo>
                  <a:lnTo>
                    <a:pt x="1080" y="573"/>
                  </a:lnTo>
                  <a:lnTo>
                    <a:pt x="1165" y="567"/>
                  </a:lnTo>
                  <a:lnTo>
                    <a:pt x="1167" y="642"/>
                  </a:lnTo>
                  <a:lnTo>
                    <a:pt x="1019" y="669"/>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5" name=""/>
            <p:cNvSpPr/>
            <p:nvPr/>
          </p:nvSpPr>
          <p:spPr>
            <a:xfrm>
              <a:off x="2579400" y="2971800"/>
              <a:ext cx="63360" cy="55440"/>
            </a:xfrm>
            <a:custGeom>
              <a:avLst/>
              <a:gdLst/>
              <a:ahLst/>
              <a:rect l="l" t="t" r="r" b="b"/>
              <a:pathLst>
                <a:path w="41" h="39">
                  <a:moveTo>
                    <a:pt x="20" y="38"/>
                  </a:moveTo>
                  <a:lnTo>
                    <a:pt x="17" y="38"/>
                  </a:lnTo>
                  <a:lnTo>
                    <a:pt x="13" y="36"/>
                  </a:lnTo>
                  <a:lnTo>
                    <a:pt x="9" y="34"/>
                  </a:lnTo>
                  <a:lnTo>
                    <a:pt x="6" y="32"/>
                  </a:lnTo>
                  <a:lnTo>
                    <a:pt x="4" y="29"/>
                  </a:lnTo>
                  <a:lnTo>
                    <a:pt x="2" y="26"/>
                  </a:lnTo>
                  <a:lnTo>
                    <a:pt x="0" y="24"/>
                  </a:lnTo>
                  <a:lnTo>
                    <a:pt x="0" y="18"/>
                  </a:lnTo>
                  <a:lnTo>
                    <a:pt x="0" y="14"/>
                  </a:lnTo>
                  <a:lnTo>
                    <a:pt x="2" y="10"/>
                  </a:lnTo>
                  <a:lnTo>
                    <a:pt x="4" y="9"/>
                  </a:lnTo>
                  <a:lnTo>
                    <a:pt x="6" y="6"/>
                  </a:lnTo>
                  <a:lnTo>
                    <a:pt x="9" y="4"/>
                  </a:lnTo>
                  <a:lnTo>
                    <a:pt x="13" y="2"/>
                  </a:lnTo>
                  <a:lnTo>
                    <a:pt x="17" y="0"/>
                  </a:lnTo>
                  <a:lnTo>
                    <a:pt x="20" y="0"/>
                  </a:lnTo>
                  <a:lnTo>
                    <a:pt x="23" y="0"/>
                  </a:lnTo>
                  <a:lnTo>
                    <a:pt x="27" y="2"/>
                  </a:lnTo>
                  <a:lnTo>
                    <a:pt x="31" y="4"/>
                  </a:lnTo>
                  <a:lnTo>
                    <a:pt x="34" y="6"/>
                  </a:lnTo>
                  <a:lnTo>
                    <a:pt x="36" y="9"/>
                  </a:lnTo>
                  <a:lnTo>
                    <a:pt x="38" y="10"/>
                  </a:lnTo>
                  <a:lnTo>
                    <a:pt x="40" y="14"/>
                  </a:lnTo>
                  <a:lnTo>
                    <a:pt x="40" y="18"/>
                  </a:lnTo>
                  <a:lnTo>
                    <a:pt x="40" y="24"/>
                  </a:lnTo>
                  <a:lnTo>
                    <a:pt x="38" y="26"/>
                  </a:lnTo>
                  <a:lnTo>
                    <a:pt x="36" y="29"/>
                  </a:lnTo>
                  <a:lnTo>
                    <a:pt x="34" y="32"/>
                  </a:lnTo>
                  <a:lnTo>
                    <a:pt x="31" y="34"/>
                  </a:lnTo>
                  <a:lnTo>
                    <a:pt x="27" y="36"/>
                  </a:lnTo>
                  <a:lnTo>
                    <a:pt x="23"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86" name=""/>
            <p:cNvSpPr/>
            <p:nvPr/>
          </p:nvSpPr>
          <p:spPr>
            <a:xfrm>
              <a:off x="2579400" y="2971800"/>
              <a:ext cx="63360" cy="55440"/>
            </a:xfrm>
            <a:custGeom>
              <a:avLst/>
              <a:gdLst/>
              <a:ahLst/>
              <a:rect l="l" t="t" r="r" b="b"/>
              <a:pathLst>
                <a:path w="41" h="39">
                  <a:moveTo>
                    <a:pt x="20" y="38"/>
                  </a:moveTo>
                  <a:lnTo>
                    <a:pt x="17" y="38"/>
                  </a:lnTo>
                  <a:lnTo>
                    <a:pt x="13" y="36"/>
                  </a:lnTo>
                  <a:lnTo>
                    <a:pt x="9" y="34"/>
                  </a:lnTo>
                  <a:lnTo>
                    <a:pt x="6" y="32"/>
                  </a:lnTo>
                  <a:lnTo>
                    <a:pt x="4" y="29"/>
                  </a:lnTo>
                  <a:lnTo>
                    <a:pt x="2" y="26"/>
                  </a:lnTo>
                  <a:lnTo>
                    <a:pt x="0" y="24"/>
                  </a:lnTo>
                  <a:lnTo>
                    <a:pt x="0" y="18"/>
                  </a:lnTo>
                  <a:lnTo>
                    <a:pt x="0" y="14"/>
                  </a:lnTo>
                  <a:lnTo>
                    <a:pt x="2" y="10"/>
                  </a:lnTo>
                  <a:lnTo>
                    <a:pt x="4" y="9"/>
                  </a:lnTo>
                  <a:lnTo>
                    <a:pt x="6" y="6"/>
                  </a:lnTo>
                  <a:lnTo>
                    <a:pt x="9" y="4"/>
                  </a:lnTo>
                  <a:lnTo>
                    <a:pt x="13" y="2"/>
                  </a:lnTo>
                  <a:lnTo>
                    <a:pt x="17" y="0"/>
                  </a:lnTo>
                  <a:lnTo>
                    <a:pt x="20" y="0"/>
                  </a:lnTo>
                  <a:lnTo>
                    <a:pt x="23" y="0"/>
                  </a:lnTo>
                  <a:lnTo>
                    <a:pt x="27" y="2"/>
                  </a:lnTo>
                  <a:lnTo>
                    <a:pt x="31" y="4"/>
                  </a:lnTo>
                  <a:lnTo>
                    <a:pt x="34" y="6"/>
                  </a:lnTo>
                  <a:lnTo>
                    <a:pt x="36" y="9"/>
                  </a:lnTo>
                  <a:lnTo>
                    <a:pt x="38" y="10"/>
                  </a:lnTo>
                  <a:lnTo>
                    <a:pt x="40" y="14"/>
                  </a:lnTo>
                  <a:lnTo>
                    <a:pt x="40" y="18"/>
                  </a:lnTo>
                  <a:lnTo>
                    <a:pt x="40" y="24"/>
                  </a:lnTo>
                  <a:lnTo>
                    <a:pt x="38" y="26"/>
                  </a:lnTo>
                  <a:lnTo>
                    <a:pt x="36" y="29"/>
                  </a:lnTo>
                  <a:lnTo>
                    <a:pt x="34" y="32"/>
                  </a:lnTo>
                  <a:lnTo>
                    <a:pt x="31" y="34"/>
                  </a:lnTo>
                  <a:lnTo>
                    <a:pt x="27" y="36"/>
                  </a:lnTo>
                  <a:lnTo>
                    <a:pt x="23"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87" name=""/>
            <p:cNvSpPr/>
            <p:nvPr/>
          </p:nvSpPr>
          <p:spPr>
            <a:xfrm>
              <a:off x="2608200" y="3200400"/>
              <a:ext cx="59760" cy="54000"/>
            </a:xfrm>
            <a:custGeom>
              <a:avLst/>
              <a:gdLst/>
              <a:ahLst/>
              <a:rect l="l" t="t" r="r" b="b"/>
              <a:pathLst>
                <a:path w="40" h="37">
                  <a:moveTo>
                    <a:pt x="19" y="36"/>
                  </a:moveTo>
                  <a:lnTo>
                    <a:pt x="16" y="36"/>
                  </a:lnTo>
                  <a:lnTo>
                    <a:pt x="12" y="36"/>
                  </a:lnTo>
                  <a:lnTo>
                    <a:pt x="8" y="34"/>
                  </a:lnTo>
                  <a:lnTo>
                    <a:pt x="5" y="30"/>
                  </a:lnTo>
                  <a:lnTo>
                    <a:pt x="3" y="28"/>
                  </a:lnTo>
                  <a:lnTo>
                    <a:pt x="2" y="26"/>
                  </a:lnTo>
                  <a:lnTo>
                    <a:pt x="0" y="22"/>
                  </a:lnTo>
                  <a:lnTo>
                    <a:pt x="0" y="18"/>
                  </a:lnTo>
                  <a:lnTo>
                    <a:pt x="0" y="14"/>
                  </a:lnTo>
                  <a:lnTo>
                    <a:pt x="2" y="10"/>
                  </a:lnTo>
                  <a:lnTo>
                    <a:pt x="3" y="7"/>
                  </a:lnTo>
                  <a:lnTo>
                    <a:pt x="5" y="5"/>
                  </a:lnTo>
                  <a:lnTo>
                    <a:pt x="8" y="4"/>
                  </a:lnTo>
                  <a:lnTo>
                    <a:pt x="12" y="2"/>
                  </a:lnTo>
                  <a:lnTo>
                    <a:pt x="16" y="0"/>
                  </a:lnTo>
                  <a:lnTo>
                    <a:pt x="19" y="0"/>
                  </a:lnTo>
                  <a:lnTo>
                    <a:pt x="23" y="0"/>
                  </a:lnTo>
                  <a:lnTo>
                    <a:pt x="26" y="2"/>
                  </a:lnTo>
                  <a:lnTo>
                    <a:pt x="30" y="4"/>
                  </a:lnTo>
                  <a:lnTo>
                    <a:pt x="33" y="5"/>
                  </a:lnTo>
                  <a:lnTo>
                    <a:pt x="35" y="7"/>
                  </a:lnTo>
                  <a:lnTo>
                    <a:pt x="37" y="10"/>
                  </a:lnTo>
                  <a:lnTo>
                    <a:pt x="39" y="14"/>
                  </a:lnTo>
                  <a:lnTo>
                    <a:pt x="39" y="18"/>
                  </a:lnTo>
                  <a:lnTo>
                    <a:pt x="39" y="22"/>
                  </a:lnTo>
                  <a:lnTo>
                    <a:pt x="37" y="26"/>
                  </a:lnTo>
                  <a:lnTo>
                    <a:pt x="35" y="28"/>
                  </a:lnTo>
                  <a:lnTo>
                    <a:pt x="33" y="30"/>
                  </a:lnTo>
                  <a:lnTo>
                    <a:pt x="30" y="34"/>
                  </a:lnTo>
                  <a:lnTo>
                    <a:pt x="26" y="36"/>
                  </a:lnTo>
                  <a:lnTo>
                    <a:pt x="23" y="36"/>
                  </a:lnTo>
                  <a:lnTo>
                    <a:pt x="19"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88" name=""/>
            <p:cNvSpPr/>
            <p:nvPr/>
          </p:nvSpPr>
          <p:spPr>
            <a:xfrm>
              <a:off x="2608200" y="3200400"/>
              <a:ext cx="59760" cy="54000"/>
            </a:xfrm>
            <a:custGeom>
              <a:avLst/>
              <a:gdLst/>
              <a:ahLst/>
              <a:rect l="l" t="t" r="r" b="b"/>
              <a:pathLst>
                <a:path w="40" h="37">
                  <a:moveTo>
                    <a:pt x="19" y="36"/>
                  </a:moveTo>
                  <a:lnTo>
                    <a:pt x="16" y="36"/>
                  </a:lnTo>
                  <a:lnTo>
                    <a:pt x="12" y="36"/>
                  </a:lnTo>
                  <a:lnTo>
                    <a:pt x="8" y="34"/>
                  </a:lnTo>
                  <a:lnTo>
                    <a:pt x="5" y="30"/>
                  </a:lnTo>
                  <a:lnTo>
                    <a:pt x="3" y="28"/>
                  </a:lnTo>
                  <a:lnTo>
                    <a:pt x="2" y="26"/>
                  </a:lnTo>
                  <a:lnTo>
                    <a:pt x="0" y="22"/>
                  </a:lnTo>
                  <a:lnTo>
                    <a:pt x="0" y="18"/>
                  </a:lnTo>
                  <a:lnTo>
                    <a:pt x="0" y="14"/>
                  </a:lnTo>
                  <a:lnTo>
                    <a:pt x="2" y="10"/>
                  </a:lnTo>
                  <a:lnTo>
                    <a:pt x="3" y="7"/>
                  </a:lnTo>
                  <a:lnTo>
                    <a:pt x="5" y="5"/>
                  </a:lnTo>
                  <a:lnTo>
                    <a:pt x="8" y="4"/>
                  </a:lnTo>
                  <a:lnTo>
                    <a:pt x="12" y="2"/>
                  </a:lnTo>
                  <a:lnTo>
                    <a:pt x="16" y="0"/>
                  </a:lnTo>
                  <a:lnTo>
                    <a:pt x="19" y="0"/>
                  </a:lnTo>
                  <a:lnTo>
                    <a:pt x="23" y="0"/>
                  </a:lnTo>
                  <a:lnTo>
                    <a:pt x="26" y="2"/>
                  </a:lnTo>
                  <a:lnTo>
                    <a:pt x="30" y="4"/>
                  </a:lnTo>
                  <a:lnTo>
                    <a:pt x="33" y="5"/>
                  </a:lnTo>
                  <a:lnTo>
                    <a:pt x="35" y="7"/>
                  </a:lnTo>
                  <a:lnTo>
                    <a:pt x="37" y="10"/>
                  </a:lnTo>
                  <a:lnTo>
                    <a:pt x="39" y="14"/>
                  </a:lnTo>
                  <a:lnTo>
                    <a:pt x="39" y="18"/>
                  </a:lnTo>
                  <a:lnTo>
                    <a:pt x="39" y="22"/>
                  </a:lnTo>
                  <a:lnTo>
                    <a:pt x="37" y="26"/>
                  </a:lnTo>
                  <a:lnTo>
                    <a:pt x="35" y="28"/>
                  </a:lnTo>
                  <a:lnTo>
                    <a:pt x="33" y="30"/>
                  </a:lnTo>
                  <a:lnTo>
                    <a:pt x="30" y="34"/>
                  </a:lnTo>
                  <a:lnTo>
                    <a:pt x="26"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89" name=""/>
            <p:cNvSpPr/>
            <p:nvPr/>
          </p:nvSpPr>
          <p:spPr>
            <a:xfrm>
              <a:off x="2806560" y="3397320"/>
              <a:ext cx="64800" cy="55440"/>
            </a:xfrm>
            <a:custGeom>
              <a:avLst/>
              <a:gdLst/>
              <a:ahLst/>
              <a:rect l="l" t="t" r="r" b="b"/>
              <a:pathLst>
                <a:path w="41" h="39">
                  <a:moveTo>
                    <a:pt x="20" y="38"/>
                  </a:moveTo>
                  <a:lnTo>
                    <a:pt x="16" y="36"/>
                  </a:lnTo>
                  <a:lnTo>
                    <a:pt x="12" y="36"/>
                  </a:lnTo>
                  <a:lnTo>
                    <a:pt x="9" y="34"/>
                  </a:lnTo>
                  <a:lnTo>
                    <a:pt x="5" y="32"/>
                  </a:lnTo>
                  <a:lnTo>
                    <a:pt x="4" y="29"/>
                  </a:lnTo>
                  <a:lnTo>
                    <a:pt x="2" y="25"/>
                  </a:lnTo>
                  <a:lnTo>
                    <a:pt x="0" y="21"/>
                  </a:lnTo>
                  <a:lnTo>
                    <a:pt x="0" y="19"/>
                  </a:lnTo>
                  <a:lnTo>
                    <a:pt x="0" y="15"/>
                  </a:lnTo>
                  <a:lnTo>
                    <a:pt x="2" y="11"/>
                  </a:lnTo>
                  <a:lnTo>
                    <a:pt x="4" y="7"/>
                  </a:lnTo>
                  <a:lnTo>
                    <a:pt x="5" y="6"/>
                  </a:lnTo>
                  <a:lnTo>
                    <a:pt x="9" y="4"/>
                  </a:lnTo>
                  <a:lnTo>
                    <a:pt x="12" y="2"/>
                  </a:lnTo>
                  <a:lnTo>
                    <a:pt x="16" y="0"/>
                  </a:lnTo>
                  <a:lnTo>
                    <a:pt x="20" y="0"/>
                  </a:lnTo>
                  <a:lnTo>
                    <a:pt x="24" y="0"/>
                  </a:lnTo>
                  <a:lnTo>
                    <a:pt x="27" y="2"/>
                  </a:lnTo>
                  <a:lnTo>
                    <a:pt x="30" y="4"/>
                  </a:lnTo>
                  <a:lnTo>
                    <a:pt x="34" y="6"/>
                  </a:lnTo>
                  <a:lnTo>
                    <a:pt x="36" y="7"/>
                  </a:lnTo>
                  <a:lnTo>
                    <a:pt x="38" y="11"/>
                  </a:lnTo>
                  <a:lnTo>
                    <a:pt x="40" y="15"/>
                  </a:lnTo>
                  <a:lnTo>
                    <a:pt x="40" y="19"/>
                  </a:lnTo>
                  <a:lnTo>
                    <a:pt x="40" y="21"/>
                  </a:lnTo>
                  <a:lnTo>
                    <a:pt x="38" y="25"/>
                  </a:lnTo>
                  <a:lnTo>
                    <a:pt x="36" y="29"/>
                  </a:lnTo>
                  <a:lnTo>
                    <a:pt x="34" y="32"/>
                  </a:lnTo>
                  <a:lnTo>
                    <a:pt x="30" y="34"/>
                  </a:lnTo>
                  <a:lnTo>
                    <a:pt x="27" y="36"/>
                  </a:lnTo>
                  <a:lnTo>
                    <a:pt x="24" y="36"/>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0" name=""/>
            <p:cNvSpPr/>
            <p:nvPr/>
          </p:nvSpPr>
          <p:spPr>
            <a:xfrm>
              <a:off x="2806560" y="3397320"/>
              <a:ext cx="64800" cy="55440"/>
            </a:xfrm>
            <a:custGeom>
              <a:avLst/>
              <a:gdLst/>
              <a:ahLst/>
              <a:rect l="l" t="t" r="r" b="b"/>
              <a:pathLst>
                <a:path w="41" h="39">
                  <a:moveTo>
                    <a:pt x="20" y="38"/>
                  </a:moveTo>
                  <a:lnTo>
                    <a:pt x="16" y="36"/>
                  </a:lnTo>
                  <a:lnTo>
                    <a:pt x="12" y="36"/>
                  </a:lnTo>
                  <a:lnTo>
                    <a:pt x="9" y="34"/>
                  </a:lnTo>
                  <a:lnTo>
                    <a:pt x="5" y="32"/>
                  </a:lnTo>
                  <a:lnTo>
                    <a:pt x="4" y="29"/>
                  </a:lnTo>
                  <a:lnTo>
                    <a:pt x="2" y="25"/>
                  </a:lnTo>
                  <a:lnTo>
                    <a:pt x="0" y="21"/>
                  </a:lnTo>
                  <a:lnTo>
                    <a:pt x="0" y="19"/>
                  </a:lnTo>
                  <a:lnTo>
                    <a:pt x="0" y="15"/>
                  </a:lnTo>
                  <a:lnTo>
                    <a:pt x="2" y="11"/>
                  </a:lnTo>
                  <a:lnTo>
                    <a:pt x="4" y="7"/>
                  </a:lnTo>
                  <a:lnTo>
                    <a:pt x="5" y="6"/>
                  </a:lnTo>
                  <a:lnTo>
                    <a:pt x="9" y="4"/>
                  </a:lnTo>
                  <a:lnTo>
                    <a:pt x="12" y="2"/>
                  </a:lnTo>
                  <a:lnTo>
                    <a:pt x="16" y="0"/>
                  </a:lnTo>
                  <a:lnTo>
                    <a:pt x="20" y="0"/>
                  </a:lnTo>
                  <a:lnTo>
                    <a:pt x="24" y="0"/>
                  </a:lnTo>
                  <a:lnTo>
                    <a:pt x="27" y="2"/>
                  </a:lnTo>
                  <a:lnTo>
                    <a:pt x="30" y="4"/>
                  </a:lnTo>
                  <a:lnTo>
                    <a:pt x="34" y="6"/>
                  </a:lnTo>
                  <a:lnTo>
                    <a:pt x="36" y="7"/>
                  </a:lnTo>
                  <a:lnTo>
                    <a:pt x="38" y="11"/>
                  </a:lnTo>
                  <a:lnTo>
                    <a:pt x="40" y="15"/>
                  </a:lnTo>
                  <a:lnTo>
                    <a:pt x="40" y="19"/>
                  </a:lnTo>
                  <a:lnTo>
                    <a:pt x="40" y="21"/>
                  </a:lnTo>
                  <a:lnTo>
                    <a:pt x="38" y="25"/>
                  </a:lnTo>
                  <a:lnTo>
                    <a:pt x="36" y="29"/>
                  </a:lnTo>
                  <a:lnTo>
                    <a:pt x="34" y="32"/>
                  </a:lnTo>
                  <a:lnTo>
                    <a:pt x="30" y="34"/>
                  </a:lnTo>
                  <a:lnTo>
                    <a:pt x="27" y="36"/>
                  </a:lnTo>
                  <a:lnTo>
                    <a:pt x="24" y="36"/>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1" name=""/>
            <p:cNvSpPr/>
            <p:nvPr/>
          </p:nvSpPr>
          <p:spPr>
            <a:xfrm>
              <a:off x="4152600" y="3946320"/>
              <a:ext cx="64800" cy="54000"/>
            </a:xfrm>
            <a:custGeom>
              <a:avLst/>
              <a:gdLst/>
              <a:ahLst/>
              <a:rect l="l" t="t" r="r" b="b"/>
              <a:pathLst>
                <a:path w="42" h="37">
                  <a:moveTo>
                    <a:pt x="20" y="36"/>
                  </a:moveTo>
                  <a:lnTo>
                    <a:pt x="17" y="36"/>
                  </a:lnTo>
                  <a:lnTo>
                    <a:pt x="13" y="34"/>
                  </a:lnTo>
                  <a:lnTo>
                    <a:pt x="9" y="33"/>
                  </a:lnTo>
                  <a:lnTo>
                    <a:pt x="7" y="31"/>
                  </a:lnTo>
                  <a:lnTo>
                    <a:pt x="4" y="29"/>
                  </a:lnTo>
                  <a:lnTo>
                    <a:pt x="2" y="26"/>
                  </a:lnTo>
                  <a:lnTo>
                    <a:pt x="2" y="22"/>
                  </a:lnTo>
                  <a:lnTo>
                    <a:pt x="0" y="18"/>
                  </a:lnTo>
                  <a:lnTo>
                    <a:pt x="2" y="14"/>
                  </a:lnTo>
                  <a:lnTo>
                    <a:pt x="2" y="11"/>
                  </a:lnTo>
                  <a:lnTo>
                    <a:pt x="4" y="8"/>
                  </a:lnTo>
                  <a:lnTo>
                    <a:pt x="7" y="6"/>
                  </a:lnTo>
                  <a:lnTo>
                    <a:pt x="9" y="2"/>
                  </a:lnTo>
                  <a:lnTo>
                    <a:pt x="13" y="0"/>
                  </a:lnTo>
                  <a:lnTo>
                    <a:pt x="17" y="0"/>
                  </a:lnTo>
                  <a:lnTo>
                    <a:pt x="20" y="0"/>
                  </a:lnTo>
                  <a:lnTo>
                    <a:pt x="25" y="0"/>
                  </a:lnTo>
                  <a:lnTo>
                    <a:pt x="29" y="0"/>
                  </a:lnTo>
                  <a:lnTo>
                    <a:pt x="33" y="2"/>
                  </a:lnTo>
                  <a:lnTo>
                    <a:pt x="34" y="6"/>
                  </a:lnTo>
                  <a:lnTo>
                    <a:pt x="38" y="8"/>
                  </a:lnTo>
                  <a:lnTo>
                    <a:pt x="39" y="11"/>
                  </a:lnTo>
                  <a:lnTo>
                    <a:pt x="39" y="14"/>
                  </a:lnTo>
                  <a:lnTo>
                    <a:pt x="41" y="18"/>
                  </a:lnTo>
                  <a:lnTo>
                    <a:pt x="39" y="22"/>
                  </a:lnTo>
                  <a:lnTo>
                    <a:pt x="39" y="26"/>
                  </a:lnTo>
                  <a:lnTo>
                    <a:pt x="38" y="29"/>
                  </a:lnTo>
                  <a:lnTo>
                    <a:pt x="34" y="31"/>
                  </a:lnTo>
                  <a:lnTo>
                    <a:pt x="33" y="33"/>
                  </a:lnTo>
                  <a:lnTo>
                    <a:pt x="29" y="34"/>
                  </a:lnTo>
                  <a:lnTo>
                    <a:pt x="25" y="36"/>
                  </a:lnTo>
                  <a:lnTo>
                    <a:pt x="20" y="36"/>
                  </a:lnTo>
                </a:path>
              </a:pathLst>
            </a:custGeom>
            <a:solidFill>
              <a:srgbClr val="d800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92" name=""/>
            <p:cNvSpPr/>
            <p:nvPr/>
          </p:nvSpPr>
          <p:spPr>
            <a:xfrm>
              <a:off x="4152600" y="3946320"/>
              <a:ext cx="64800" cy="54000"/>
            </a:xfrm>
            <a:custGeom>
              <a:avLst/>
              <a:gdLst/>
              <a:ahLst/>
              <a:rect l="l" t="t" r="r" b="b"/>
              <a:pathLst>
                <a:path w="42" h="37">
                  <a:moveTo>
                    <a:pt x="20" y="36"/>
                  </a:moveTo>
                  <a:lnTo>
                    <a:pt x="17" y="36"/>
                  </a:lnTo>
                  <a:lnTo>
                    <a:pt x="13" y="34"/>
                  </a:lnTo>
                  <a:lnTo>
                    <a:pt x="9" y="33"/>
                  </a:lnTo>
                  <a:lnTo>
                    <a:pt x="7" y="31"/>
                  </a:lnTo>
                  <a:lnTo>
                    <a:pt x="4" y="29"/>
                  </a:lnTo>
                  <a:lnTo>
                    <a:pt x="2" y="26"/>
                  </a:lnTo>
                  <a:lnTo>
                    <a:pt x="2" y="22"/>
                  </a:lnTo>
                  <a:lnTo>
                    <a:pt x="0" y="18"/>
                  </a:lnTo>
                  <a:lnTo>
                    <a:pt x="2" y="14"/>
                  </a:lnTo>
                  <a:lnTo>
                    <a:pt x="2" y="11"/>
                  </a:lnTo>
                  <a:lnTo>
                    <a:pt x="4" y="8"/>
                  </a:lnTo>
                  <a:lnTo>
                    <a:pt x="7" y="6"/>
                  </a:lnTo>
                  <a:lnTo>
                    <a:pt x="9" y="2"/>
                  </a:lnTo>
                  <a:lnTo>
                    <a:pt x="13" y="0"/>
                  </a:lnTo>
                  <a:lnTo>
                    <a:pt x="17" y="0"/>
                  </a:lnTo>
                  <a:lnTo>
                    <a:pt x="20" y="0"/>
                  </a:lnTo>
                  <a:lnTo>
                    <a:pt x="25" y="0"/>
                  </a:lnTo>
                  <a:lnTo>
                    <a:pt x="29" y="0"/>
                  </a:lnTo>
                  <a:lnTo>
                    <a:pt x="33" y="2"/>
                  </a:lnTo>
                  <a:lnTo>
                    <a:pt x="34" y="6"/>
                  </a:lnTo>
                  <a:lnTo>
                    <a:pt x="38" y="8"/>
                  </a:lnTo>
                  <a:lnTo>
                    <a:pt x="39" y="11"/>
                  </a:lnTo>
                  <a:lnTo>
                    <a:pt x="39" y="14"/>
                  </a:lnTo>
                  <a:lnTo>
                    <a:pt x="41" y="18"/>
                  </a:lnTo>
                  <a:lnTo>
                    <a:pt x="39" y="22"/>
                  </a:lnTo>
                  <a:lnTo>
                    <a:pt x="39" y="26"/>
                  </a:lnTo>
                  <a:lnTo>
                    <a:pt x="38" y="29"/>
                  </a:lnTo>
                  <a:lnTo>
                    <a:pt x="34" y="31"/>
                  </a:lnTo>
                  <a:lnTo>
                    <a:pt x="33" y="33"/>
                  </a:lnTo>
                  <a:lnTo>
                    <a:pt x="29" y="34"/>
                  </a:lnTo>
                  <a:lnTo>
                    <a:pt x="25" y="36"/>
                  </a:lnTo>
                  <a:lnTo>
                    <a:pt x="20"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93" name=""/>
            <p:cNvSpPr/>
            <p:nvPr/>
          </p:nvSpPr>
          <p:spPr>
            <a:xfrm>
              <a:off x="2923920" y="3511440"/>
              <a:ext cx="63360" cy="52560"/>
            </a:xfrm>
            <a:custGeom>
              <a:avLst/>
              <a:gdLst/>
              <a:ahLst/>
              <a:rect l="l" t="t" r="r" b="b"/>
              <a:pathLst>
                <a:path w="41" h="37">
                  <a:moveTo>
                    <a:pt x="20" y="36"/>
                  </a:moveTo>
                  <a:lnTo>
                    <a:pt x="17" y="36"/>
                  </a:lnTo>
                  <a:lnTo>
                    <a:pt x="11" y="36"/>
                  </a:lnTo>
                  <a:lnTo>
                    <a:pt x="9" y="34"/>
                  </a:lnTo>
                  <a:lnTo>
                    <a:pt x="6" y="30"/>
                  </a:lnTo>
                  <a:lnTo>
                    <a:pt x="4" y="29"/>
                  </a:lnTo>
                  <a:lnTo>
                    <a:pt x="2" y="26"/>
                  </a:lnTo>
                  <a:lnTo>
                    <a:pt x="0" y="22"/>
                  </a:lnTo>
                  <a:lnTo>
                    <a:pt x="0" y="18"/>
                  </a:lnTo>
                  <a:lnTo>
                    <a:pt x="0" y="14"/>
                  </a:lnTo>
                  <a:lnTo>
                    <a:pt x="2" y="10"/>
                  </a:lnTo>
                  <a:lnTo>
                    <a:pt x="4" y="8"/>
                  </a:lnTo>
                  <a:lnTo>
                    <a:pt x="6" y="6"/>
                  </a:lnTo>
                  <a:lnTo>
                    <a:pt x="9" y="2"/>
                  </a:lnTo>
                  <a:lnTo>
                    <a:pt x="11" y="0"/>
                  </a:lnTo>
                  <a:lnTo>
                    <a:pt x="17" y="0"/>
                  </a:lnTo>
                  <a:lnTo>
                    <a:pt x="20" y="0"/>
                  </a:lnTo>
                  <a:lnTo>
                    <a:pt x="23" y="0"/>
                  </a:lnTo>
                  <a:lnTo>
                    <a:pt x="27" y="0"/>
                  </a:lnTo>
                  <a:lnTo>
                    <a:pt x="31" y="2"/>
                  </a:lnTo>
                  <a:lnTo>
                    <a:pt x="34" y="6"/>
                  </a:lnTo>
                  <a:lnTo>
                    <a:pt x="36" y="8"/>
                  </a:lnTo>
                  <a:lnTo>
                    <a:pt x="38" y="10"/>
                  </a:lnTo>
                  <a:lnTo>
                    <a:pt x="40" y="14"/>
                  </a:lnTo>
                  <a:lnTo>
                    <a:pt x="40" y="18"/>
                  </a:lnTo>
                  <a:lnTo>
                    <a:pt x="40" y="22"/>
                  </a:lnTo>
                  <a:lnTo>
                    <a:pt x="38" y="26"/>
                  </a:lnTo>
                  <a:lnTo>
                    <a:pt x="36" y="29"/>
                  </a:lnTo>
                  <a:lnTo>
                    <a:pt x="34" y="30"/>
                  </a:lnTo>
                  <a:lnTo>
                    <a:pt x="31" y="34"/>
                  </a:lnTo>
                  <a:lnTo>
                    <a:pt x="27" y="36"/>
                  </a:lnTo>
                  <a:lnTo>
                    <a:pt x="23" y="36"/>
                  </a:lnTo>
                  <a:lnTo>
                    <a:pt x="20" y="36"/>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94" name=""/>
            <p:cNvSpPr/>
            <p:nvPr/>
          </p:nvSpPr>
          <p:spPr>
            <a:xfrm>
              <a:off x="2923920" y="3511440"/>
              <a:ext cx="63360" cy="52560"/>
            </a:xfrm>
            <a:custGeom>
              <a:avLst/>
              <a:gdLst/>
              <a:ahLst/>
              <a:rect l="l" t="t" r="r" b="b"/>
              <a:pathLst>
                <a:path w="41" h="37">
                  <a:moveTo>
                    <a:pt x="20" y="36"/>
                  </a:moveTo>
                  <a:lnTo>
                    <a:pt x="17" y="36"/>
                  </a:lnTo>
                  <a:lnTo>
                    <a:pt x="11" y="36"/>
                  </a:lnTo>
                  <a:lnTo>
                    <a:pt x="9" y="34"/>
                  </a:lnTo>
                  <a:lnTo>
                    <a:pt x="6" y="30"/>
                  </a:lnTo>
                  <a:lnTo>
                    <a:pt x="4" y="29"/>
                  </a:lnTo>
                  <a:lnTo>
                    <a:pt x="2" y="26"/>
                  </a:lnTo>
                  <a:lnTo>
                    <a:pt x="0" y="22"/>
                  </a:lnTo>
                  <a:lnTo>
                    <a:pt x="0" y="18"/>
                  </a:lnTo>
                  <a:lnTo>
                    <a:pt x="0" y="14"/>
                  </a:lnTo>
                  <a:lnTo>
                    <a:pt x="2" y="10"/>
                  </a:lnTo>
                  <a:lnTo>
                    <a:pt x="4" y="8"/>
                  </a:lnTo>
                  <a:lnTo>
                    <a:pt x="6" y="6"/>
                  </a:lnTo>
                  <a:lnTo>
                    <a:pt x="9" y="2"/>
                  </a:lnTo>
                  <a:lnTo>
                    <a:pt x="11" y="0"/>
                  </a:lnTo>
                  <a:lnTo>
                    <a:pt x="17" y="0"/>
                  </a:lnTo>
                  <a:lnTo>
                    <a:pt x="20" y="0"/>
                  </a:lnTo>
                  <a:lnTo>
                    <a:pt x="23" y="0"/>
                  </a:lnTo>
                  <a:lnTo>
                    <a:pt x="27" y="0"/>
                  </a:lnTo>
                  <a:lnTo>
                    <a:pt x="31" y="2"/>
                  </a:lnTo>
                  <a:lnTo>
                    <a:pt x="34" y="6"/>
                  </a:lnTo>
                  <a:lnTo>
                    <a:pt x="36" y="8"/>
                  </a:lnTo>
                  <a:lnTo>
                    <a:pt x="38" y="10"/>
                  </a:lnTo>
                  <a:lnTo>
                    <a:pt x="40" y="14"/>
                  </a:lnTo>
                  <a:lnTo>
                    <a:pt x="40" y="18"/>
                  </a:lnTo>
                  <a:lnTo>
                    <a:pt x="40" y="22"/>
                  </a:lnTo>
                  <a:lnTo>
                    <a:pt x="38" y="26"/>
                  </a:lnTo>
                  <a:lnTo>
                    <a:pt x="36" y="29"/>
                  </a:lnTo>
                  <a:lnTo>
                    <a:pt x="34" y="30"/>
                  </a:lnTo>
                  <a:lnTo>
                    <a:pt x="31" y="34"/>
                  </a:lnTo>
                  <a:lnTo>
                    <a:pt x="27" y="36"/>
                  </a:lnTo>
                  <a:lnTo>
                    <a:pt x="23" y="36"/>
                  </a:lnTo>
                  <a:lnTo>
                    <a:pt x="20"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95" name=""/>
            <p:cNvSpPr/>
            <p:nvPr/>
          </p:nvSpPr>
          <p:spPr>
            <a:xfrm>
              <a:off x="2962080" y="3854520"/>
              <a:ext cx="61560" cy="53640"/>
            </a:xfrm>
            <a:custGeom>
              <a:avLst/>
              <a:gdLst/>
              <a:ahLst/>
              <a:rect l="l" t="t" r="r" b="b"/>
              <a:pathLst>
                <a:path w="40" h="38">
                  <a:moveTo>
                    <a:pt x="19" y="37"/>
                  </a:moveTo>
                  <a:lnTo>
                    <a:pt x="16" y="37"/>
                  </a:lnTo>
                  <a:lnTo>
                    <a:pt x="13" y="35"/>
                  </a:lnTo>
                  <a:lnTo>
                    <a:pt x="9" y="33"/>
                  </a:lnTo>
                  <a:lnTo>
                    <a:pt x="6" y="31"/>
                  </a:lnTo>
                  <a:lnTo>
                    <a:pt x="4" y="29"/>
                  </a:lnTo>
                  <a:lnTo>
                    <a:pt x="2" y="27"/>
                  </a:lnTo>
                  <a:lnTo>
                    <a:pt x="0" y="23"/>
                  </a:lnTo>
                  <a:lnTo>
                    <a:pt x="0" y="18"/>
                  </a:lnTo>
                  <a:lnTo>
                    <a:pt x="0" y="14"/>
                  </a:lnTo>
                  <a:lnTo>
                    <a:pt x="2" y="10"/>
                  </a:lnTo>
                  <a:lnTo>
                    <a:pt x="4" y="9"/>
                  </a:lnTo>
                  <a:lnTo>
                    <a:pt x="6" y="6"/>
                  </a:lnTo>
                  <a:lnTo>
                    <a:pt x="9" y="4"/>
                  </a:lnTo>
                  <a:lnTo>
                    <a:pt x="13" y="2"/>
                  </a:lnTo>
                  <a:lnTo>
                    <a:pt x="16" y="0"/>
                  </a:lnTo>
                  <a:lnTo>
                    <a:pt x="19" y="0"/>
                  </a:lnTo>
                  <a:lnTo>
                    <a:pt x="23" y="0"/>
                  </a:lnTo>
                  <a:lnTo>
                    <a:pt x="27" y="2"/>
                  </a:lnTo>
                  <a:lnTo>
                    <a:pt x="31" y="4"/>
                  </a:lnTo>
                  <a:lnTo>
                    <a:pt x="34" y="6"/>
                  </a:lnTo>
                  <a:lnTo>
                    <a:pt x="36" y="9"/>
                  </a:lnTo>
                  <a:lnTo>
                    <a:pt x="37" y="10"/>
                  </a:lnTo>
                  <a:lnTo>
                    <a:pt x="39" y="14"/>
                  </a:lnTo>
                  <a:lnTo>
                    <a:pt x="39" y="18"/>
                  </a:lnTo>
                  <a:lnTo>
                    <a:pt x="39" y="23"/>
                  </a:lnTo>
                  <a:lnTo>
                    <a:pt x="37" y="27"/>
                  </a:lnTo>
                  <a:lnTo>
                    <a:pt x="36" y="29"/>
                  </a:lnTo>
                  <a:lnTo>
                    <a:pt x="34"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96" name=""/>
            <p:cNvSpPr/>
            <p:nvPr/>
          </p:nvSpPr>
          <p:spPr>
            <a:xfrm>
              <a:off x="2962080" y="3854520"/>
              <a:ext cx="61560" cy="53640"/>
            </a:xfrm>
            <a:custGeom>
              <a:avLst/>
              <a:gdLst/>
              <a:ahLst/>
              <a:rect l="l" t="t" r="r" b="b"/>
              <a:pathLst>
                <a:path w="40" h="38">
                  <a:moveTo>
                    <a:pt x="19" y="37"/>
                  </a:moveTo>
                  <a:lnTo>
                    <a:pt x="16" y="37"/>
                  </a:lnTo>
                  <a:lnTo>
                    <a:pt x="13" y="35"/>
                  </a:lnTo>
                  <a:lnTo>
                    <a:pt x="9" y="33"/>
                  </a:lnTo>
                  <a:lnTo>
                    <a:pt x="6" y="31"/>
                  </a:lnTo>
                  <a:lnTo>
                    <a:pt x="4" y="29"/>
                  </a:lnTo>
                  <a:lnTo>
                    <a:pt x="2" y="27"/>
                  </a:lnTo>
                  <a:lnTo>
                    <a:pt x="0" y="23"/>
                  </a:lnTo>
                  <a:lnTo>
                    <a:pt x="0" y="18"/>
                  </a:lnTo>
                  <a:lnTo>
                    <a:pt x="0" y="14"/>
                  </a:lnTo>
                  <a:lnTo>
                    <a:pt x="2" y="10"/>
                  </a:lnTo>
                  <a:lnTo>
                    <a:pt x="4" y="9"/>
                  </a:lnTo>
                  <a:lnTo>
                    <a:pt x="6" y="6"/>
                  </a:lnTo>
                  <a:lnTo>
                    <a:pt x="9" y="4"/>
                  </a:lnTo>
                  <a:lnTo>
                    <a:pt x="13" y="2"/>
                  </a:lnTo>
                  <a:lnTo>
                    <a:pt x="16" y="0"/>
                  </a:lnTo>
                  <a:lnTo>
                    <a:pt x="19" y="0"/>
                  </a:lnTo>
                  <a:lnTo>
                    <a:pt x="23" y="0"/>
                  </a:lnTo>
                  <a:lnTo>
                    <a:pt x="27" y="2"/>
                  </a:lnTo>
                  <a:lnTo>
                    <a:pt x="31" y="4"/>
                  </a:lnTo>
                  <a:lnTo>
                    <a:pt x="34" y="6"/>
                  </a:lnTo>
                  <a:lnTo>
                    <a:pt x="36" y="9"/>
                  </a:lnTo>
                  <a:lnTo>
                    <a:pt x="37" y="10"/>
                  </a:lnTo>
                  <a:lnTo>
                    <a:pt x="39" y="14"/>
                  </a:lnTo>
                  <a:lnTo>
                    <a:pt x="39" y="18"/>
                  </a:lnTo>
                  <a:lnTo>
                    <a:pt x="39" y="23"/>
                  </a:lnTo>
                  <a:lnTo>
                    <a:pt x="37" y="27"/>
                  </a:lnTo>
                  <a:lnTo>
                    <a:pt x="36" y="29"/>
                  </a:lnTo>
                  <a:lnTo>
                    <a:pt x="34"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797" name=""/>
            <p:cNvSpPr/>
            <p:nvPr/>
          </p:nvSpPr>
          <p:spPr>
            <a:xfrm>
              <a:off x="4371840" y="3808440"/>
              <a:ext cx="60120" cy="55440"/>
            </a:xfrm>
            <a:custGeom>
              <a:avLst/>
              <a:gdLst/>
              <a:ahLst/>
              <a:rect l="l" t="t" r="r" b="b"/>
              <a:pathLst>
                <a:path w="40" h="39">
                  <a:moveTo>
                    <a:pt x="19" y="38"/>
                  </a:moveTo>
                  <a:lnTo>
                    <a:pt x="14" y="38"/>
                  </a:lnTo>
                  <a:lnTo>
                    <a:pt x="10" y="36"/>
                  </a:lnTo>
                  <a:lnTo>
                    <a:pt x="7" y="34"/>
                  </a:lnTo>
                  <a:lnTo>
                    <a:pt x="6" y="32"/>
                  </a:lnTo>
                  <a:lnTo>
                    <a:pt x="2" y="31"/>
                  </a:lnTo>
                  <a:lnTo>
                    <a:pt x="0" y="27"/>
                  </a:lnTo>
                  <a:lnTo>
                    <a:pt x="0" y="23"/>
                  </a:lnTo>
                  <a:lnTo>
                    <a:pt x="0" y="20"/>
                  </a:lnTo>
                  <a:lnTo>
                    <a:pt x="0" y="17"/>
                  </a:lnTo>
                  <a:lnTo>
                    <a:pt x="0" y="13"/>
                  </a:lnTo>
                  <a:lnTo>
                    <a:pt x="2" y="9"/>
                  </a:lnTo>
                  <a:lnTo>
                    <a:pt x="6" y="6"/>
                  </a:lnTo>
                  <a:lnTo>
                    <a:pt x="7" y="4"/>
                  </a:lnTo>
                  <a:lnTo>
                    <a:pt x="10" y="2"/>
                  </a:lnTo>
                  <a:lnTo>
                    <a:pt x="14" y="2"/>
                  </a:lnTo>
                  <a:lnTo>
                    <a:pt x="19" y="0"/>
                  </a:lnTo>
                  <a:lnTo>
                    <a:pt x="23" y="2"/>
                  </a:lnTo>
                  <a:lnTo>
                    <a:pt x="27" y="2"/>
                  </a:lnTo>
                  <a:lnTo>
                    <a:pt x="31" y="4"/>
                  </a:lnTo>
                  <a:lnTo>
                    <a:pt x="32" y="6"/>
                  </a:lnTo>
                  <a:lnTo>
                    <a:pt x="35" y="9"/>
                  </a:lnTo>
                  <a:lnTo>
                    <a:pt x="37" y="13"/>
                  </a:lnTo>
                  <a:lnTo>
                    <a:pt x="37" y="17"/>
                  </a:lnTo>
                  <a:lnTo>
                    <a:pt x="39" y="20"/>
                  </a:lnTo>
                  <a:lnTo>
                    <a:pt x="37" y="23"/>
                  </a:lnTo>
                  <a:lnTo>
                    <a:pt x="37" y="27"/>
                  </a:lnTo>
                  <a:lnTo>
                    <a:pt x="35" y="31"/>
                  </a:lnTo>
                  <a:lnTo>
                    <a:pt x="32" y="32"/>
                  </a:lnTo>
                  <a:lnTo>
                    <a:pt x="31" y="34"/>
                  </a:lnTo>
                  <a:lnTo>
                    <a:pt x="27"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8" name=""/>
            <p:cNvSpPr/>
            <p:nvPr/>
          </p:nvSpPr>
          <p:spPr>
            <a:xfrm>
              <a:off x="4371840" y="3808440"/>
              <a:ext cx="60120" cy="55440"/>
            </a:xfrm>
            <a:custGeom>
              <a:avLst/>
              <a:gdLst/>
              <a:ahLst/>
              <a:rect l="l" t="t" r="r" b="b"/>
              <a:pathLst>
                <a:path w="40" h="39">
                  <a:moveTo>
                    <a:pt x="19" y="38"/>
                  </a:moveTo>
                  <a:lnTo>
                    <a:pt x="14" y="38"/>
                  </a:lnTo>
                  <a:lnTo>
                    <a:pt x="10" y="36"/>
                  </a:lnTo>
                  <a:lnTo>
                    <a:pt x="7" y="34"/>
                  </a:lnTo>
                  <a:lnTo>
                    <a:pt x="6" y="32"/>
                  </a:lnTo>
                  <a:lnTo>
                    <a:pt x="2" y="31"/>
                  </a:lnTo>
                  <a:lnTo>
                    <a:pt x="0" y="27"/>
                  </a:lnTo>
                  <a:lnTo>
                    <a:pt x="0" y="23"/>
                  </a:lnTo>
                  <a:lnTo>
                    <a:pt x="0" y="20"/>
                  </a:lnTo>
                  <a:lnTo>
                    <a:pt x="0" y="17"/>
                  </a:lnTo>
                  <a:lnTo>
                    <a:pt x="0" y="13"/>
                  </a:lnTo>
                  <a:lnTo>
                    <a:pt x="2" y="9"/>
                  </a:lnTo>
                  <a:lnTo>
                    <a:pt x="6" y="6"/>
                  </a:lnTo>
                  <a:lnTo>
                    <a:pt x="7" y="4"/>
                  </a:lnTo>
                  <a:lnTo>
                    <a:pt x="10" y="2"/>
                  </a:lnTo>
                  <a:lnTo>
                    <a:pt x="14" y="2"/>
                  </a:lnTo>
                  <a:lnTo>
                    <a:pt x="19" y="0"/>
                  </a:lnTo>
                  <a:lnTo>
                    <a:pt x="23" y="2"/>
                  </a:lnTo>
                  <a:lnTo>
                    <a:pt x="27" y="2"/>
                  </a:lnTo>
                  <a:lnTo>
                    <a:pt x="31" y="4"/>
                  </a:lnTo>
                  <a:lnTo>
                    <a:pt x="32" y="6"/>
                  </a:lnTo>
                  <a:lnTo>
                    <a:pt x="35" y="9"/>
                  </a:lnTo>
                  <a:lnTo>
                    <a:pt x="37" y="13"/>
                  </a:lnTo>
                  <a:lnTo>
                    <a:pt x="37" y="17"/>
                  </a:lnTo>
                  <a:lnTo>
                    <a:pt x="39" y="20"/>
                  </a:lnTo>
                  <a:lnTo>
                    <a:pt x="37" y="23"/>
                  </a:lnTo>
                  <a:lnTo>
                    <a:pt x="37" y="27"/>
                  </a:lnTo>
                  <a:lnTo>
                    <a:pt x="35" y="31"/>
                  </a:lnTo>
                  <a:lnTo>
                    <a:pt x="32"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9" name=""/>
            <p:cNvSpPr/>
            <p:nvPr/>
          </p:nvSpPr>
          <p:spPr>
            <a:xfrm>
              <a:off x="3571560" y="4429080"/>
              <a:ext cx="64800" cy="55440"/>
            </a:xfrm>
            <a:custGeom>
              <a:avLst/>
              <a:gdLst/>
              <a:ahLst/>
              <a:rect l="l" t="t" r="r" b="b"/>
              <a:pathLst>
                <a:path w="41" h="38">
                  <a:moveTo>
                    <a:pt x="20" y="37"/>
                  </a:moveTo>
                  <a:lnTo>
                    <a:pt x="17" y="37"/>
                  </a:lnTo>
                  <a:lnTo>
                    <a:pt x="13" y="35"/>
                  </a:lnTo>
                  <a:lnTo>
                    <a:pt x="9" y="33"/>
                  </a:lnTo>
                  <a:lnTo>
                    <a:pt x="6" y="31"/>
                  </a:lnTo>
                  <a:lnTo>
                    <a:pt x="4" y="28"/>
                  </a:lnTo>
                  <a:lnTo>
                    <a:pt x="2" y="26"/>
                  </a:lnTo>
                  <a:lnTo>
                    <a:pt x="0" y="23"/>
                  </a:lnTo>
                  <a:lnTo>
                    <a:pt x="0" y="19"/>
                  </a:lnTo>
                  <a:lnTo>
                    <a:pt x="0" y="16"/>
                  </a:lnTo>
                  <a:lnTo>
                    <a:pt x="2" y="12"/>
                  </a:lnTo>
                  <a:lnTo>
                    <a:pt x="4" y="8"/>
                  </a:lnTo>
                  <a:lnTo>
                    <a:pt x="6" y="5"/>
                  </a:lnTo>
                  <a:lnTo>
                    <a:pt x="9" y="4"/>
                  </a:lnTo>
                  <a:lnTo>
                    <a:pt x="13" y="2"/>
                  </a:lnTo>
                  <a:lnTo>
                    <a:pt x="17" y="2"/>
                  </a:lnTo>
                  <a:lnTo>
                    <a:pt x="20" y="0"/>
                  </a:lnTo>
                  <a:lnTo>
                    <a:pt x="23" y="2"/>
                  </a:lnTo>
                  <a:lnTo>
                    <a:pt x="27" y="2"/>
                  </a:lnTo>
                  <a:lnTo>
                    <a:pt x="31" y="4"/>
                  </a:lnTo>
                  <a:lnTo>
                    <a:pt x="34" y="5"/>
                  </a:lnTo>
                  <a:lnTo>
                    <a:pt x="36" y="8"/>
                  </a:lnTo>
                  <a:lnTo>
                    <a:pt x="38" y="12"/>
                  </a:lnTo>
                  <a:lnTo>
                    <a:pt x="40" y="16"/>
                  </a:lnTo>
                  <a:lnTo>
                    <a:pt x="40" y="19"/>
                  </a:lnTo>
                  <a:lnTo>
                    <a:pt x="40" y="23"/>
                  </a:lnTo>
                  <a:lnTo>
                    <a:pt x="38" y="26"/>
                  </a:lnTo>
                  <a:lnTo>
                    <a:pt x="36" y="28"/>
                  </a:lnTo>
                  <a:lnTo>
                    <a:pt x="34" y="31"/>
                  </a:lnTo>
                  <a:lnTo>
                    <a:pt x="31" y="33"/>
                  </a:lnTo>
                  <a:lnTo>
                    <a:pt x="27" y="35"/>
                  </a:lnTo>
                  <a:lnTo>
                    <a:pt x="23" y="37"/>
                  </a:lnTo>
                  <a:lnTo>
                    <a:pt x="20"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0" name=""/>
            <p:cNvSpPr/>
            <p:nvPr/>
          </p:nvSpPr>
          <p:spPr>
            <a:xfrm>
              <a:off x="3571560" y="4429080"/>
              <a:ext cx="64800" cy="55440"/>
            </a:xfrm>
            <a:custGeom>
              <a:avLst/>
              <a:gdLst/>
              <a:ahLst/>
              <a:rect l="l" t="t" r="r" b="b"/>
              <a:pathLst>
                <a:path w="41" h="38">
                  <a:moveTo>
                    <a:pt x="20" y="37"/>
                  </a:moveTo>
                  <a:lnTo>
                    <a:pt x="17" y="37"/>
                  </a:lnTo>
                  <a:lnTo>
                    <a:pt x="13" y="35"/>
                  </a:lnTo>
                  <a:lnTo>
                    <a:pt x="9" y="33"/>
                  </a:lnTo>
                  <a:lnTo>
                    <a:pt x="6" y="31"/>
                  </a:lnTo>
                  <a:lnTo>
                    <a:pt x="4" y="28"/>
                  </a:lnTo>
                  <a:lnTo>
                    <a:pt x="2" y="26"/>
                  </a:lnTo>
                  <a:lnTo>
                    <a:pt x="0" y="23"/>
                  </a:lnTo>
                  <a:lnTo>
                    <a:pt x="0" y="19"/>
                  </a:lnTo>
                  <a:lnTo>
                    <a:pt x="0" y="16"/>
                  </a:lnTo>
                  <a:lnTo>
                    <a:pt x="2" y="12"/>
                  </a:lnTo>
                  <a:lnTo>
                    <a:pt x="4" y="8"/>
                  </a:lnTo>
                  <a:lnTo>
                    <a:pt x="6" y="5"/>
                  </a:lnTo>
                  <a:lnTo>
                    <a:pt x="9" y="4"/>
                  </a:lnTo>
                  <a:lnTo>
                    <a:pt x="13" y="2"/>
                  </a:lnTo>
                  <a:lnTo>
                    <a:pt x="17" y="2"/>
                  </a:lnTo>
                  <a:lnTo>
                    <a:pt x="20" y="0"/>
                  </a:lnTo>
                  <a:lnTo>
                    <a:pt x="23" y="2"/>
                  </a:lnTo>
                  <a:lnTo>
                    <a:pt x="27" y="2"/>
                  </a:lnTo>
                  <a:lnTo>
                    <a:pt x="31" y="4"/>
                  </a:lnTo>
                  <a:lnTo>
                    <a:pt x="34" y="5"/>
                  </a:lnTo>
                  <a:lnTo>
                    <a:pt x="36" y="8"/>
                  </a:lnTo>
                  <a:lnTo>
                    <a:pt x="38" y="12"/>
                  </a:lnTo>
                  <a:lnTo>
                    <a:pt x="40" y="16"/>
                  </a:lnTo>
                  <a:lnTo>
                    <a:pt x="40" y="19"/>
                  </a:lnTo>
                  <a:lnTo>
                    <a:pt x="40" y="23"/>
                  </a:lnTo>
                  <a:lnTo>
                    <a:pt x="38" y="26"/>
                  </a:lnTo>
                  <a:lnTo>
                    <a:pt x="36" y="28"/>
                  </a:lnTo>
                  <a:lnTo>
                    <a:pt x="34" y="31"/>
                  </a:lnTo>
                  <a:lnTo>
                    <a:pt x="31" y="33"/>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1" name=""/>
            <p:cNvSpPr/>
            <p:nvPr/>
          </p:nvSpPr>
          <p:spPr>
            <a:xfrm>
              <a:off x="2895480" y="3429000"/>
              <a:ext cx="261720" cy="48960"/>
            </a:xfrm>
            <a:custGeom>
              <a:avLst/>
              <a:gdLst/>
              <a:ahLst/>
              <a:rect l="l" t="t" r="r" b="b"/>
              <a:pathLst>
                <a:path w="170" h="35">
                  <a:moveTo>
                    <a:pt x="169" y="0"/>
                  </a:moveTo>
                  <a:lnTo>
                    <a:pt x="7" y="34"/>
                  </a:lnTo>
                  <a:lnTo>
                    <a:pt x="0" y="28"/>
                  </a:lnTo>
                </a:path>
              </a:pathLst>
            </a:custGeom>
            <a:noFill/>
            <a:ln cap="rnd" w="28440">
              <a:solidFill>
                <a:srgbClr val="00000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802" name=""/>
            <p:cNvSpPr/>
            <p:nvPr/>
          </p:nvSpPr>
          <p:spPr>
            <a:xfrm>
              <a:off x="2867040" y="3457440"/>
              <a:ext cx="63000" cy="52560"/>
            </a:xfrm>
            <a:custGeom>
              <a:avLst/>
              <a:gdLst/>
              <a:ahLst/>
              <a:rect l="l" t="t" r="r" b="b"/>
              <a:pathLst>
                <a:path w="42" h="36">
                  <a:moveTo>
                    <a:pt x="20" y="35"/>
                  </a:moveTo>
                  <a:lnTo>
                    <a:pt x="16" y="35"/>
                  </a:lnTo>
                  <a:lnTo>
                    <a:pt x="12" y="35"/>
                  </a:lnTo>
                  <a:lnTo>
                    <a:pt x="9" y="33"/>
                  </a:lnTo>
                  <a:lnTo>
                    <a:pt x="7" y="29"/>
                  </a:lnTo>
                  <a:lnTo>
                    <a:pt x="4" y="28"/>
                  </a:lnTo>
                  <a:lnTo>
                    <a:pt x="2" y="24"/>
                  </a:lnTo>
                  <a:lnTo>
                    <a:pt x="2" y="21"/>
                  </a:lnTo>
                  <a:lnTo>
                    <a:pt x="0" y="17"/>
                  </a:lnTo>
                  <a:lnTo>
                    <a:pt x="2" y="14"/>
                  </a:lnTo>
                  <a:lnTo>
                    <a:pt x="2" y="10"/>
                  </a:lnTo>
                  <a:lnTo>
                    <a:pt x="4" y="6"/>
                  </a:lnTo>
                  <a:lnTo>
                    <a:pt x="7" y="5"/>
                  </a:lnTo>
                  <a:lnTo>
                    <a:pt x="9" y="3"/>
                  </a:lnTo>
                  <a:lnTo>
                    <a:pt x="12" y="1"/>
                  </a:lnTo>
                  <a:lnTo>
                    <a:pt x="16" y="0"/>
                  </a:lnTo>
                  <a:lnTo>
                    <a:pt x="20" y="0"/>
                  </a:lnTo>
                  <a:lnTo>
                    <a:pt x="25" y="0"/>
                  </a:lnTo>
                  <a:lnTo>
                    <a:pt x="29" y="1"/>
                  </a:lnTo>
                  <a:lnTo>
                    <a:pt x="33" y="3"/>
                  </a:lnTo>
                  <a:lnTo>
                    <a:pt x="34" y="5"/>
                  </a:lnTo>
                  <a:lnTo>
                    <a:pt x="37" y="6"/>
                  </a:lnTo>
                  <a:lnTo>
                    <a:pt x="39" y="10"/>
                  </a:lnTo>
                  <a:lnTo>
                    <a:pt x="39" y="14"/>
                  </a:lnTo>
                  <a:lnTo>
                    <a:pt x="41" y="17"/>
                  </a:lnTo>
                  <a:lnTo>
                    <a:pt x="39" y="21"/>
                  </a:lnTo>
                  <a:lnTo>
                    <a:pt x="39" y="24"/>
                  </a:lnTo>
                  <a:lnTo>
                    <a:pt x="37" y="28"/>
                  </a:lnTo>
                  <a:lnTo>
                    <a:pt x="34" y="29"/>
                  </a:lnTo>
                  <a:lnTo>
                    <a:pt x="33" y="33"/>
                  </a:lnTo>
                  <a:lnTo>
                    <a:pt x="29" y="35"/>
                  </a:lnTo>
                  <a:lnTo>
                    <a:pt x="25" y="35"/>
                  </a:lnTo>
                  <a:lnTo>
                    <a:pt x="20" y="35"/>
                  </a:lnTo>
                </a:path>
              </a:pathLst>
            </a:custGeom>
            <a:solidFill>
              <a:srgbClr val="d8000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03" name=""/>
            <p:cNvSpPr/>
            <p:nvPr/>
          </p:nvSpPr>
          <p:spPr>
            <a:xfrm>
              <a:off x="2867040" y="3457440"/>
              <a:ext cx="63000" cy="52560"/>
            </a:xfrm>
            <a:custGeom>
              <a:avLst/>
              <a:gdLst/>
              <a:ahLst/>
              <a:rect l="l" t="t" r="r" b="b"/>
              <a:pathLst>
                <a:path w="42" h="36">
                  <a:moveTo>
                    <a:pt x="20" y="35"/>
                  </a:moveTo>
                  <a:lnTo>
                    <a:pt x="16" y="35"/>
                  </a:lnTo>
                  <a:lnTo>
                    <a:pt x="12" y="35"/>
                  </a:lnTo>
                  <a:lnTo>
                    <a:pt x="9" y="33"/>
                  </a:lnTo>
                  <a:lnTo>
                    <a:pt x="7" y="29"/>
                  </a:lnTo>
                  <a:lnTo>
                    <a:pt x="4" y="28"/>
                  </a:lnTo>
                  <a:lnTo>
                    <a:pt x="2" y="24"/>
                  </a:lnTo>
                  <a:lnTo>
                    <a:pt x="2" y="21"/>
                  </a:lnTo>
                  <a:lnTo>
                    <a:pt x="0" y="17"/>
                  </a:lnTo>
                  <a:lnTo>
                    <a:pt x="2" y="14"/>
                  </a:lnTo>
                  <a:lnTo>
                    <a:pt x="2" y="10"/>
                  </a:lnTo>
                  <a:lnTo>
                    <a:pt x="4" y="6"/>
                  </a:lnTo>
                  <a:lnTo>
                    <a:pt x="7" y="5"/>
                  </a:lnTo>
                  <a:lnTo>
                    <a:pt x="9" y="3"/>
                  </a:lnTo>
                  <a:lnTo>
                    <a:pt x="12" y="1"/>
                  </a:lnTo>
                  <a:lnTo>
                    <a:pt x="16" y="0"/>
                  </a:lnTo>
                  <a:lnTo>
                    <a:pt x="20" y="0"/>
                  </a:lnTo>
                  <a:lnTo>
                    <a:pt x="25" y="0"/>
                  </a:lnTo>
                  <a:lnTo>
                    <a:pt x="29" y="1"/>
                  </a:lnTo>
                  <a:lnTo>
                    <a:pt x="33" y="3"/>
                  </a:lnTo>
                  <a:lnTo>
                    <a:pt x="34" y="5"/>
                  </a:lnTo>
                  <a:lnTo>
                    <a:pt x="37" y="6"/>
                  </a:lnTo>
                  <a:lnTo>
                    <a:pt x="39" y="10"/>
                  </a:lnTo>
                  <a:lnTo>
                    <a:pt x="39" y="14"/>
                  </a:lnTo>
                  <a:lnTo>
                    <a:pt x="41" y="17"/>
                  </a:lnTo>
                  <a:lnTo>
                    <a:pt x="39" y="21"/>
                  </a:lnTo>
                  <a:lnTo>
                    <a:pt x="39" y="24"/>
                  </a:lnTo>
                  <a:lnTo>
                    <a:pt x="37" y="28"/>
                  </a:lnTo>
                  <a:lnTo>
                    <a:pt x="34" y="29"/>
                  </a:lnTo>
                  <a:lnTo>
                    <a:pt x="33" y="33"/>
                  </a:lnTo>
                  <a:lnTo>
                    <a:pt x="29" y="35"/>
                  </a:lnTo>
                  <a:lnTo>
                    <a:pt x="25" y="35"/>
                  </a:lnTo>
                  <a:lnTo>
                    <a:pt x="20"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04" name=""/>
            <p:cNvSpPr/>
            <p:nvPr/>
          </p:nvSpPr>
          <p:spPr>
            <a:xfrm>
              <a:off x="3155760" y="3403440"/>
              <a:ext cx="61560" cy="55440"/>
            </a:xfrm>
            <a:custGeom>
              <a:avLst/>
              <a:gdLst/>
              <a:ahLst/>
              <a:rect l="l" t="t" r="r" b="b"/>
              <a:pathLst>
                <a:path w="40" h="39">
                  <a:moveTo>
                    <a:pt x="19" y="38"/>
                  </a:moveTo>
                  <a:lnTo>
                    <a:pt x="14" y="36"/>
                  </a:lnTo>
                  <a:lnTo>
                    <a:pt x="10" y="36"/>
                  </a:lnTo>
                  <a:lnTo>
                    <a:pt x="8" y="34"/>
                  </a:lnTo>
                  <a:lnTo>
                    <a:pt x="5" y="32"/>
                  </a:lnTo>
                  <a:lnTo>
                    <a:pt x="3" y="29"/>
                  </a:lnTo>
                  <a:lnTo>
                    <a:pt x="1" y="25"/>
                  </a:lnTo>
                  <a:lnTo>
                    <a:pt x="0" y="21"/>
                  </a:lnTo>
                  <a:lnTo>
                    <a:pt x="0" y="18"/>
                  </a:lnTo>
                  <a:lnTo>
                    <a:pt x="0" y="15"/>
                  </a:lnTo>
                  <a:lnTo>
                    <a:pt x="1" y="11"/>
                  </a:lnTo>
                  <a:lnTo>
                    <a:pt x="3" y="9"/>
                  </a:lnTo>
                  <a:lnTo>
                    <a:pt x="5" y="6"/>
                  </a:lnTo>
                  <a:lnTo>
                    <a:pt x="8" y="4"/>
                  </a:lnTo>
                  <a:lnTo>
                    <a:pt x="10" y="2"/>
                  </a:lnTo>
                  <a:lnTo>
                    <a:pt x="14" y="0"/>
                  </a:lnTo>
                  <a:lnTo>
                    <a:pt x="19" y="0"/>
                  </a:lnTo>
                  <a:lnTo>
                    <a:pt x="22" y="0"/>
                  </a:lnTo>
                  <a:lnTo>
                    <a:pt x="26" y="2"/>
                  </a:lnTo>
                  <a:lnTo>
                    <a:pt x="30" y="4"/>
                  </a:lnTo>
                  <a:lnTo>
                    <a:pt x="33" y="6"/>
                  </a:lnTo>
                  <a:lnTo>
                    <a:pt x="35" y="9"/>
                  </a:lnTo>
                  <a:lnTo>
                    <a:pt x="37" y="11"/>
                  </a:lnTo>
                  <a:lnTo>
                    <a:pt x="39" y="15"/>
                  </a:lnTo>
                  <a:lnTo>
                    <a:pt x="39" y="18"/>
                  </a:lnTo>
                  <a:lnTo>
                    <a:pt x="39" y="21"/>
                  </a:lnTo>
                  <a:lnTo>
                    <a:pt x="37" y="25"/>
                  </a:lnTo>
                  <a:lnTo>
                    <a:pt x="35" y="29"/>
                  </a:lnTo>
                  <a:lnTo>
                    <a:pt x="33" y="32"/>
                  </a:lnTo>
                  <a:lnTo>
                    <a:pt x="30" y="34"/>
                  </a:lnTo>
                  <a:lnTo>
                    <a:pt x="26" y="36"/>
                  </a:lnTo>
                  <a:lnTo>
                    <a:pt x="22" y="36"/>
                  </a:lnTo>
                  <a:lnTo>
                    <a:pt x="19" y="38"/>
                  </a:lnTo>
                </a:path>
              </a:pathLst>
            </a:custGeom>
            <a:solidFill>
              <a:srgbClr val="007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5" name=""/>
            <p:cNvSpPr/>
            <p:nvPr/>
          </p:nvSpPr>
          <p:spPr>
            <a:xfrm>
              <a:off x="3155760" y="3403440"/>
              <a:ext cx="61560" cy="55440"/>
            </a:xfrm>
            <a:custGeom>
              <a:avLst/>
              <a:gdLst/>
              <a:ahLst/>
              <a:rect l="l" t="t" r="r" b="b"/>
              <a:pathLst>
                <a:path w="40" h="39">
                  <a:moveTo>
                    <a:pt x="19" y="38"/>
                  </a:moveTo>
                  <a:lnTo>
                    <a:pt x="14" y="36"/>
                  </a:lnTo>
                  <a:lnTo>
                    <a:pt x="10" y="36"/>
                  </a:lnTo>
                  <a:lnTo>
                    <a:pt x="8" y="34"/>
                  </a:lnTo>
                  <a:lnTo>
                    <a:pt x="5" y="32"/>
                  </a:lnTo>
                  <a:lnTo>
                    <a:pt x="3" y="29"/>
                  </a:lnTo>
                  <a:lnTo>
                    <a:pt x="1" y="25"/>
                  </a:lnTo>
                  <a:lnTo>
                    <a:pt x="0" y="21"/>
                  </a:lnTo>
                  <a:lnTo>
                    <a:pt x="0" y="18"/>
                  </a:lnTo>
                  <a:lnTo>
                    <a:pt x="0" y="15"/>
                  </a:lnTo>
                  <a:lnTo>
                    <a:pt x="1" y="11"/>
                  </a:lnTo>
                  <a:lnTo>
                    <a:pt x="3" y="9"/>
                  </a:lnTo>
                  <a:lnTo>
                    <a:pt x="5" y="6"/>
                  </a:lnTo>
                  <a:lnTo>
                    <a:pt x="8" y="4"/>
                  </a:lnTo>
                  <a:lnTo>
                    <a:pt x="10" y="2"/>
                  </a:lnTo>
                  <a:lnTo>
                    <a:pt x="14" y="0"/>
                  </a:lnTo>
                  <a:lnTo>
                    <a:pt x="19" y="0"/>
                  </a:lnTo>
                  <a:lnTo>
                    <a:pt x="22" y="0"/>
                  </a:lnTo>
                  <a:lnTo>
                    <a:pt x="26" y="2"/>
                  </a:lnTo>
                  <a:lnTo>
                    <a:pt x="30" y="4"/>
                  </a:lnTo>
                  <a:lnTo>
                    <a:pt x="33" y="6"/>
                  </a:lnTo>
                  <a:lnTo>
                    <a:pt x="35" y="9"/>
                  </a:lnTo>
                  <a:lnTo>
                    <a:pt x="37" y="11"/>
                  </a:lnTo>
                  <a:lnTo>
                    <a:pt x="39" y="15"/>
                  </a:lnTo>
                  <a:lnTo>
                    <a:pt x="39" y="18"/>
                  </a:lnTo>
                  <a:lnTo>
                    <a:pt x="39" y="21"/>
                  </a:lnTo>
                  <a:lnTo>
                    <a:pt x="37" y="25"/>
                  </a:lnTo>
                  <a:lnTo>
                    <a:pt x="35" y="29"/>
                  </a:lnTo>
                  <a:lnTo>
                    <a:pt x="33" y="32"/>
                  </a:lnTo>
                  <a:lnTo>
                    <a:pt x="30" y="34"/>
                  </a:lnTo>
                  <a:lnTo>
                    <a:pt x="26" y="36"/>
                  </a:lnTo>
                  <a:lnTo>
                    <a:pt x="22" y="36"/>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6" name=""/>
            <p:cNvSpPr/>
            <p:nvPr/>
          </p:nvSpPr>
          <p:spPr>
            <a:xfrm>
              <a:off x="2879640" y="2911320"/>
              <a:ext cx="61560" cy="58680"/>
            </a:xfrm>
            <a:custGeom>
              <a:avLst/>
              <a:gdLst/>
              <a:ahLst/>
              <a:rect l="l" t="t" r="r" b="b"/>
              <a:pathLst>
                <a:path w="40" h="39">
                  <a:moveTo>
                    <a:pt x="19" y="38"/>
                  </a:moveTo>
                  <a:lnTo>
                    <a:pt x="14" y="38"/>
                  </a:lnTo>
                  <a:lnTo>
                    <a:pt x="10" y="36"/>
                  </a:lnTo>
                  <a:lnTo>
                    <a:pt x="6" y="34"/>
                  </a:lnTo>
                  <a:lnTo>
                    <a:pt x="5" y="32"/>
                  </a:lnTo>
                  <a:lnTo>
                    <a:pt x="2" y="29"/>
                  </a:lnTo>
                  <a:lnTo>
                    <a:pt x="0" y="28"/>
                  </a:lnTo>
                  <a:lnTo>
                    <a:pt x="0" y="24"/>
                  </a:lnTo>
                  <a:lnTo>
                    <a:pt x="0" y="20"/>
                  </a:lnTo>
                  <a:lnTo>
                    <a:pt x="0" y="14"/>
                  </a:lnTo>
                  <a:lnTo>
                    <a:pt x="0" y="12"/>
                  </a:lnTo>
                  <a:lnTo>
                    <a:pt x="2" y="9"/>
                  </a:lnTo>
                  <a:lnTo>
                    <a:pt x="5" y="6"/>
                  </a:lnTo>
                  <a:lnTo>
                    <a:pt x="6" y="4"/>
                  </a:lnTo>
                  <a:lnTo>
                    <a:pt x="10" y="2"/>
                  </a:lnTo>
                  <a:lnTo>
                    <a:pt x="14" y="0"/>
                  </a:lnTo>
                  <a:lnTo>
                    <a:pt x="19" y="0"/>
                  </a:lnTo>
                  <a:lnTo>
                    <a:pt x="23" y="0"/>
                  </a:lnTo>
                  <a:lnTo>
                    <a:pt x="26" y="2"/>
                  </a:lnTo>
                  <a:lnTo>
                    <a:pt x="30" y="4"/>
                  </a:lnTo>
                  <a:lnTo>
                    <a:pt x="32" y="6"/>
                  </a:lnTo>
                  <a:lnTo>
                    <a:pt x="35" y="9"/>
                  </a:lnTo>
                  <a:lnTo>
                    <a:pt x="37" y="12"/>
                  </a:lnTo>
                  <a:lnTo>
                    <a:pt x="37" y="14"/>
                  </a:lnTo>
                  <a:lnTo>
                    <a:pt x="39" y="20"/>
                  </a:lnTo>
                  <a:lnTo>
                    <a:pt x="37" y="24"/>
                  </a:lnTo>
                  <a:lnTo>
                    <a:pt x="37" y="28"/>
                  </a:lnTo>
                  <a:lnTo>
                    <a:pt x="35" y="29"/>
                  </a:lnTo>
                  <a:lnTo>
                    <a:pt x="32" y="32"/>
                  </a:lnTo>
                  <a:lnTo>
                    <a:pt x="30" y="34"/>
                  </a:lnTo>
                  <a:lnTo>
                    <a:pt x="26" y="36"/>
                  </a:lnTo>
                  <a:lnTo>
                    <a:pt x="23" y="38"/>
                  </a:lnTo>
                  <a:lnTo>
                    <a:pt x="19" y="38"/>
                  </a:lnTo>
                </a:path>
              </a:pathLst>
            </a:custGeom>
            <a:solidFill>
              <a:srgbClr val="007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07" name=""/>
            <p:cNvSpPr/>
            <p:nvPr/>
          </p:nvSpPr>
          <p:spPr>
            <a:xfrm>
              <a:off x="2879640" y="2911320"/>
              <a:ext cx="61560" cy="58680"/>
            </a:xfrm>
            <a:custGeom>
              <a:avLst/>
              <a:gdLst/>
              <a:ahLst/>
              <a:rect l="l" t="t" r="r" b="b"/>
              <a:pathLst>
                <a:path w="40" h="39">
                  <a:moveTo>
                    <a:pt x="19" y="38"/>
                  </a:moveTo>
                  <a:lnTo>
                    <a:pt x="14" y="38"/>
                  </a:lnTo>
                  <a:lnTo>
                    <a:pt x="10" y="36"/>
                  </a:lnTo>
                  <a:lnTo>
                    <a:pt x="6" y="34"/>
                  </a:lnTo>
                  <a:lnTo>
                    <a:pt x="5" y="32"/>
                  </a:lnTo>
                  <a:lnTo>
                    <a:pt x="2" y="29"/>
                  </a:lnTo>
                  <a:lnTo>
                    <a:pt x="0" y="28"/>
                  </a:lnTo>
                  <a:lnTo>
                    <a:pt x="0" y="24"/>
                  </a:lnTo>
                  <a:lnTo>
                    <a:pt x="0" y="20"/>
                  </a:lnTo>
                  <a:lnTo>
                    <a:pt x="0" y="14"/>
                  </a:lnTo>
                  <a:lnTo>
                    <a:pt x="0" y="12"/>
                  </a:lnTo>
                  <a:lnTo>
                    <a:pt x="2" y="9"/>
                  </a:lnTo>
                  <a:lnTo>
                    <a:pt x="5" y="6"/>
                  </a:lnTo>
                  <a:lnTo>
                    <a:pt x="6" y="4"/>
                  </a:lnTo>
                  <a:lnTo>
                    <a:pt x="10" y="2"/>
                  </a:lnTo>
                  <a:lnTo>
                    <a:pt x="14" y="0"/>
                  </a:lnTo>
                  <a:lnTo>
                    <a:pt x="19" y="0"/>
                  </a:lnTo>
                  <a:lnTo>
                    <a:pt x="23" y="0"/>
                  </a:lnTo>
                  <a:lnTo>
                    <a:pt x="26" y="2"/>
                  </a:lnTo>
                  <a:lnTo>
                    <a:pt x="30" y="4"/>
                  </a:lnTo>
                  <a:lnTo>
                    <a:pt x="32" y="6"/>
                  </a:lnTo>
                  <a:lnTo>
                    <a:pt x="35" y="9"/>
                  </a:lnTo>
                  <a:lnTo>
                    <a:pt x="37" y="12"/>
                  </a:lnTo>
                  <a:lnTo>
                    <a:pt x="37" y="14"/>
                  </a:lnTo>
                  <a:lnTo>
                    <a:pt x="39" y="20"/>
                  </a:lnTo>
                  <a:lnTo>
                    <a:pt x="37" y="24"/>
                  </a:lnTo>
                  <a:lnTo>
                    <a:pt x="37" y="28"/>
                  </a:lnTo>
                  <a:lnTo>
                    <a:pt x="35" y="29"/>
                  </a:lnTo>
                  <a:lnTo>
                    <a:pt x="32"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08" name=""/>
            <p:cNvSpPr/>
            <p:nvPr/>
          </p:nvSpPr>
          <p:spPr>
            <a:xfrm>
              <a:off x="3054240" y="3790800"/>
              <a:ext cx="226440" cy="131760"/>
            </a:xfrm>
            <a:custGeom>
              <a:avLst/>
              <a:gdLst/>
              <a:ahLst/>
              <a:rect l="l" t="t" r="r" b="b"/>
              <a:pathLst>
                <a:path w="147" h="91">
                  <a:moveTo>
                    <a:pt x="0" y="90"/>
                  </a:moveTo>
                  <a:lnTo>
                    <a:pt x="132" y="29"/>
                  </a:lnTo>
                  <a:lnTo>
                    <a:pt x="146" y="0"/>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9" name=""/>
            <p:cNvSpPr/>
            <p:nvPr/>
          </p:nvSpPr>
          <p:spPr>
            <a:xfrm>
              <a:off x="3257280" y="3754440"/>
              <a:ext cx="64800" cy="55440"/>
            </a:xfrm>
            <a:custGeom>
              <a:avLst/>
              <a:gdLst/>
              <a:ahLst/>
              <a:rect l="l" t="t" r="r" b="b"/>
              <a:pathLst>
                <a:path w="41" h="39">
                  <a:moveTo>
                    <a:pt x="20" y="38"/>
                  </a:moveTo>
                  <a:lnTo>
                    <a:pt x="17" y="38"/>
                  </a:lnTo>
                  <a:lnTo>
                    <a:pt x="13" y="36"/>
                  </a:lnTo>
                  <a:lnTo>
                    <a:pt x="9" y="35"/>
                  </a:lnTo>
                  <a:lnTo>
                    <a:pt x="6" y="33"/>
                  </a:lnTo>
                  <a:lnTo>
                    <a:pt x="4" y="31"/>
                  </a:lnTo>
                  <a:lnTo>
                    <a:pt x="2" y="28"/>
                  </a:lnTo>
                  <a:lnTo>
                    <a:pt x="0" y="24"/>
                  </a:lnTo>
                  <a:lnTo>
                    <a:pt x="0" y="20"/>
                  </a:lnTo>
                  <a:lnTo>
                    <a:pt x="0" y="16"/>
                  </a:lnTo>
                  <a:lnTo>
                    <a:pt x="2" y="13"/>
                  </a:lnTo>
                  <a:lnTo>
                    <a:pt x="4" y="9"/>
                  </a:lnTo>
                  <a:lnTo>
                    <a:pt x="6" y="8"/>
                  </a:lnTo>
                  <a:lnTo>
                    <a:pt x="9" y="4"/>
                  </a:lnTo>
                  <a:lnTo>
                    <a:pt x="13" y="2"/>
                  </a:lnTo>
                  <a:lnTo>
                    <a:pt x="17" y="2"/>
                  </a:lnTo>
                  <a:lnTo>
                    <a:pt x="20" y="0"/>
                  </a:lnTo>
                  <a:lnTo>
                    <a:pt x="23" y="2"/>
                  </a:lnTo>
                  <a:lnTo>
                    <a:pt x="29" y="2"/>
                  </a:lnTo>
                  <a:lnTo>
                    <a:pt x="31" y="4"/>
                  </a:lnTo>
                  <a:lnTo>
                    <a:pt x="34" y="8"/>
                  </a:lnTo>
                  <a:lnTo>
                    <a:pt x="36" y="9"/>
                  </a:lnTo>
                  <a:lnTo>
                    <a:pt x="38" y="13"/>
                  </a:lnTo>
                  <a:lnTo>
                    <a:pt x="40" y="16"/>
                  </a:lnTo>
                  <a:lnTo>
                    <a:pt x="40" y="20"/>
                  </a:lnTo>
                  <a:lnTo>
                    <a:pt x="40" y="24"/>
                  </a:lnTo>
                  <a:lnTo>
                    <a:pt x="38" y="28"/>
                  </a:lnTo>
                  <a:lnTo>
                    <a:pt x="36" y="31"/>
                  </a:lnTo>
                  <a:lnTo>
                    <a:pt x="34" y="33"/>
                  </a:lnTo>
                  <a:lnTo>
                    <a:pt x="31" y="35"/>
                  </a:lnTo>
                  <a:lnTo>
                    <a:pt x="29" y="36"/>
                  </a:lnTo>
                  <a:lnTo>
                    <a:pt x="23" y="38"/>
                  </a:lnTo>
                  <a:lnTo>
                    <a:pt x="20" y="38"/>
                  </a:lnTo>
                </a:path>
              </a:pathLst>
            </a:custGeom>
            <a:solidFill>
              <a:srgbClr val="007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0" name=""/>
            <p:cNvSpPr/>
            <p:nvPr/>
          </p:nvSpPr>
          <p:spPr>
            <a:xfrm>
              <a:off x="3257280" y="3754440"/>
              <a:ext cx="64800" cy="55440"/>
            </a:xfrm>
            <a:custGeom>
              <a:avLst/>
              <a:gdLst/>
              <a:ahLst/>
              <a:rect l="l" t="t" r="r" b="b"/>
              <a:pathLst>
                <a:path w="41" h="39">
                  <a:moveTo>
                    <a:pt x="20" y="38"/>
                  </a:moveTo>
                  <a:lnTo>
                    <a:pt x="17" y="38"/>
                  </a:lnTo>
                  <a:lnTo>
                    <a:pt x="13" y="36"/>
                  </a:lnTo>
                  <a:lnTo>
                    <a:pt x="9" y="35"/>
                  </a:lnTo>
                  <a:lnTo>
                    <a:pt x="6" y="33"/>
                  </a:lnTo>
                  <a:lnTo>
                    <a:pt x="4" y="31"/>
                  </a:lnTo>
                  <a:lnTo>
                    <a:pt x="2" y="28"/>
                  </a:lnTo>
                  <a:lnTo>
                    <a:pt x="0" y="24"/>
                  </a:lnTo>
                  <a:lnTo>
                    <a:pt x="0" y="20"/>
                  </a:lnTo>
                  <a:lnTo>
                    <a:pt x="0" y="16"/>
                  </a:lnTo>
                  <a:lnTo>
                    <a:pt x="2" y="13"/>
                  </a:lnTo>
                  <a:lnTo>
                    <a:pt x="4" y="9"/>
                  </a:lnTo>
                  <a:lnTo>
                    <a:pt x="6" y="8"/>
                  </a:lnTo>
                  <a:lnTo>
                    <a:pt x="9" y="4"/>
                  </a:lnTo>
                  <a:lnTo>
                    <a:pt x="13" y="2"/>
                  </a:lnTo>
                  <a:lnTo>
                    <a:pt x="17" y="2"/>
                  </a:lnTo>
                  <a:lnTo>
                    <a:pt x="20" y="0"/>
                  </a:lnTo>
                  <a:lnTo>
                    <a:pt x="23" y="2"/>
                  </a:lnTo>
                  <a:lnTo>
                    <a:pt x="29" y="2"/>
                  </a:lnTo>
                  <a:lnTo>
                    <a:pt x="31" y="4"/>
                  </a:lnTo>
                  <a:lnTo>
                    <a:pt x="34" y="8"/>
                  </a:lnTo>
                  <a:lnTo>
                    <a:pt x="36" y="9"/>
                  </a:lnTo>
                  <a:lnTo>
                    <a:pt x="38" y="13"/>
                  </a:lnTo>
                  <a:lnTo>
                    <a:pt x="40" y="16"/>
                  </a:lnTo>
                  <a:lnTo>
                    <a:pt x="40" y="20"/>
                  </a:lnTo>
                  <a:lnTo>
                    <a:pt x="40" y="24"/>
                  </a:lnTo>
                  <a:lnTo>
                    <a:pt x="38" y="28"/>
                  </a:lnTo>
                  <a:lnTo>
                    <a:pt x="36" y="31"/>
                  </a:lnTo>
                  <a:lnTo>
                    <a:pt x="34" y="33"/>
                  </a:lnTo>
                  <a:lnTo>
                    <a:pt x="31" y="35"/>
                  </a:lnTo>
                  <a:lnTo>
                    <a:pt x="29" y="36"/>
                  </a:lnTo>
                  <a:lnTo>
                    <a:pt x="23"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1" name=""/>
            <p:cNvSpPr/>
            <p:nvPr/>
          </p:nvSpPr>
          <p:spPr>
            <a:xfrm>
              <a:off x="3022560" y="3895560"/>
              <a:ext cx="61560" cy="52560"/>
            </a:xfrm>
            <a:custGeom>
              <a:avLst/>
              <a:gdLst/>
              <a:ahLst/>
              <a:rect l="l" t="t" r="r" b="b"/>
              <a:pathLst>
                <a:path w="41" h="36">
                  <a:moveTo>
                    <a:pt x="20" y="35"/>
                  </a:moveTo>
                  <a:lnTo>
                    <a:pt x="17" y="35"/>
                  </a:lnTo>
                  <a:lnTo>
                    <a:pt x="11" y="35"/>
                  </a:lnTo>
                  <a:lnTo>
                    <a:pt x="9" y="33"/>
                  </a:lnTo>
                  <a:lnTo>
                    <a:pt x="6" y="29"/>
                  </a:lnTo>
                  <a:lnTo>
                    <a:pt x="4" y="28"/>
                  </a:lnTo>
                  <a:lnTo>
                    <a:pt x="2" y="24"/>
                  </a:lnTo>
                  <a:lnTo>
                    <a:pt x="0" y="21"/>
                  </a:lnTo>
                  <a:lnTo>
                    <a:pt x="0" y="17"/>
                  </a:lnTo>
                  <a:lnTo>
                    <a:pt x="0" y="14"/>
                  </a:lnTo>
                  <a:lnTo>
                    <a:pt x="2" y="10"/>
                  </a:lnTo>
                  <a:lnTo>
                    <a:pt x="4" y="6"/>
                  </a:lnTo>
                  <a:lnTo>
                    <a:pt x="6" y="5"/>
                  </a:lnTo>
                  <a:lnTo>
                    <a:pt x="9" y="3"/>
                  </a:lnTo>
                  <a:lnTo>
                    <a:pt x="11" y="2"/>
                  </a:lnTo>
                  <a:lnTo>
                    <a:pt x="17" y="0"/>
                  </a:lnTo>
                  <a:lnTo>
                    <a:pt x="20" y="0"/>
                  </a:lnTo>
                  <a:lnTo>
                    <a:pt x="23" y="0"/>
                  </a:lnTo>
                  <a:lnTo>
                    <a:pt x="27" y="2"/>
                  </a:lnTo>
                  <a:lnTo>
                    <a:pt x="31" y="3"/>
                  </a:lnTo>
                  <a:lnTo>
                    <a:pt x="34" y="5"/>
                  </a:lnTo>
                  <a:lnTo>
                    <a:pt x="36" y="6"/>
                  </a:lnTo>
                  <a:lnTo>
                    <a:pt x="38" y="10"/>
                  </a:lnTo>
                  <a:lnTo>
                    <a:pt x="40" y="14"/>
                  </a:lnTo>
                  <a:lnTo>
                    <a:pt x="40" y="17"/>
                  </a:lnTo>
                  <a:lnTo>
                    <a:pt x="40" y="21"/>
                  </a:lnTo>
                  <a:lnTo>
                    <a:pt x="38" y="24"/>
                  </a:lnTo>
                  <a:lnTo>
                    <a:pt x="36" y="28"/>
                  </a:lnTo>
                  <a:lnTo>
                    <a:pt x="34" y="29"/>
                  </a:lnTo>
                  <a:lnTo>
                    <a:pt x="31" y="33"/>
                  </a:lnTo>
                  <a:lnTo>
                    <a:pt x="27" y="35"/>
                  </a:lnTo>
                  <a:lnTo>
                    <a:pt x="23" y="35"/>
                  </a:lnTo>
                  <a:lnTo>
                    <a:pt x="20" y="35"/>
                  </a:lnTo>
                </a:path>
              </a:pathLst>
            </a:custGeom>
            <a:solidFill>
              <a:srgbClr val="d8000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12" name=""/>
            <p:cNvSpPr/>
            <p:nvPr/>
          </p:nvSpPr>
          <p:spPr>
            <a:xfrm>
              <a:off x="3022560" y="3895560"/>
              <a:ext cx="61560" cy="52560"/>
            </a:xfrm>
            <a:custGeom>
              <a:avLst/>
              <a:gdLst/>
              <a:ahLst/>
              <a:rect l="l" t="t" r="r" b="b"/>
              <a:pathLst>
                <a:path w="41" h="36">
                  <a:moveTo>
                    <a:pt x="20" y="35"/>
                  </a:moveTo>
                  <a:lnTo>
                    <a:pt x="17" y="35"/>
                  </a:lnTo>
                  <a:lnTo>
                    <a:pt x="11" y="35"/>
                  </a:lnTo>
                  <a:lnTo>
                    <a:pt x="9" y="33"/>
                  </a:lnTo>
                  <a:lnTo>
                    <a:pt x="6" y="29"/>
                  </a:lnTo>
                  <a:lnTo>
                    <a:pt x="4" y="28"/>
                  </a:lnTo>
                  <a:lnTo>
                    <a:pt x="2" y="24"/>
                  </a:lnTo>
                  <a:lnTo>
                    <a:pt x="0" y="21"/>
                  </a:lnTo>
                  <a:lnTo>
                    <a:pt x="0" y="17"/>
                  </a:lnTo>
                  <a:lnTo>
                    <a:pt x="0" y="14"/>
                  </a:lnTo>
                  <a:lnTo>
                    <a:pt x="2" y="10"/>
                  </a:lnTo>
                  <a:lnTo>
                    <a:pt x="4" y="6"/>
                  </a:lnTo>
                  <a:lnTo>
                    <a:pt x="6" y="5"/>
                  </a:lnTo>
                  <a:lnTo>
                    <a:pt x="9" y="3"/>
                  </a:lnTo>
                  <a:lnTo>
                    <a:pt x="11" y="2"/>
                  </a:lnTo>
                  <a:lnTo>
                    <a:pt x="17" y="0"/>
                  </a:lnTo>
                  <a:lnTo>
                    <a:pt x="20" y="0"/>
                  </a:lnTo>
                  <a:lnTo>
                    <a:pt x="23" y="0"/>
                  </a:lnTo>
                  <a:lnTo>
                    <a:pt x="27" y="2"/>
                  </a:lnTo>
                  <a:lnTo>
                    <a:pt x="31" y="3"/>
                  </a:lnTo>
                  <a:lnTo>
                    <a:pt x="34" y="5"/>
                  </a:lnTo>
                  <a:lnTo>
                    <a:pt x="36" y="6"/>
                  </a:lnTo>
                  <a:lnTo>
                    <a:pt x="38" y="10"/>
                  </a:lnTo>
                  <a:lnTo>
                    <a:pt x="40" y="14"/>
                  </a:lnTo>
                  <a:lnTo>
                    <a:pt x="40" y="17"/>
                  </a:lnTo>
                  <a:lnTo>
                    <a:pt x="40" y="21"/>
                  </a:lnTo>
                  <a:lnTo>
                    <a:pt x="38" y="24"/>
                  </a:lnTo>
                  <a:lnTo>
                    <a:pt x="36" y="28"/>
                  </a:lnTo>
                  <a:lnTo>
                    <a:pt x="34" y="29"/>
                  </a:lnTo>
                  <a:lnTo>
                    <a:pt x="31" y="33"/>
                  </a:lnTo>
                  <a:lnTo>
                    <a:pt x="27" y="35"/>
                  </a:lnTo>
                  <a:lnTo>
                    <a:pt x="23" y="35"/>
                  </a:lnTo>
                  <a:lnTo>
                    <a:pt x="20"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13" name=""/>
            <p:cNvSpPr/>
            <p:nvPr/>
          </p:nvSpPr>
          <p:spPr>
            <a:xfrm>
              <a:off x="2253960" y="4122720"/>
              <a:ext cx="60120" cy="55440"/>
            </a:xfrm>
            <a:custGeom>
              <a:avLst/>
              <a:gdLst/>
              <a:ahLst/>
              <a:rect l="l" t="t" r="r" b="b"/>
              <a:pathLst>
                <a:path w="40" h="39">
                  <a:moveTo>
                    <a:pt x="19" y="38"/>
                  </a:moveTo>
                  <a:lnTo>
                    <a:pt x="14" y="38"/>
                  </a:lnTo>
                  <a:lnTo>
                    <a:pt x="11" y="36"/>
                  </a:lnTo>
                  <a:lnTo>
                    <a:pt x="7" y="34"/>
                  </a:lnTo>
                  <a:lnTo>
                    <a:pt x="6" y="32"/>
                  </a:lnTo>
                  <a:lnTo>
                    <a:pt x="2" y="31"/>
                  </a:lnTo>
                  <a:lnTo>
                    <a:pt x="0" y="27"/>
                  </a:lnTo>
                  <a:lnTo>
                    <a:pt x="0" y="23"/>
                  </a:lnTo>
                  <a:lnTo>
                    <a:pt x="0" y="19"/>
                  </a:lnTo>
                  <a:lnTo>
                    <a:pt x="0" y="17"/>
                  </a:lnTo>
                  <a:lnTo>
                    <a:pt x="0" y="13"/>
                  </a:lnTo>
                  <a:lnTo>
                    <a:pt x="2" y="9"/>
                  </a:lnTo>
                  <a:lnTo>
                    <a:pt x="6" y="6"/>
                  </a:lnTo>
                  <a:lnTo>
                    <a:pt x="7" y="4"/>
                  </a:lnTo>
                  <a:lnTo>
                    <a:pt x="11" y="2"/>
                  </a:lnTo>
                  <a:lnTo>
                    <a:pt x="14" y="2"/>
                  </a:lnTo>
                  <a:lnTo>
                    <a:pt x="19" y="0"/>
                  </a:lnTo>
                  <a:lnTo>
                    <a:pt x="23" y="2"/>
                  </a:lnTo>
                  <a:lnTo>
                    <a:pt x="27" y="2"/>
                  </a:lnTo>
                  <a:lnTo>
                    <a:pt x="31" y="4"/>
                  </a:lnTo>
                  <a:lnTo>
                    <a:pt x="32" y="6"/>
                  </a:lnTo>
                  <a:lnTo>
                    <a:pt x="35" y="9"/>
                  </a:lnTo>
                  <a:lnTo>
                    <a:pt x="37" y="13"/>
                  </a:lnTo>
                  <a:lnTo>
                    <a:pt x="37" y="17"/>
                  </a:lnTo>
                  <a:lnTo>
                    <a:pt x="39" y="19"/>
                  </a:lnTo>
                  <a:lnTo>
                    <a:pt x="37" y="23"/>
                  </a:lnTo>
                  <a:lnTo>
                    <a:pt x="37" y="27"/>
                  </a:lnTo>
                  <a:lnTo>
                    <a:pt x="35" y="31"/>
                  </a:lnTo>
                  <a:lnTo>
                    <a:pt x="32" y="32"/>
                  </a:lnTo>
                  <a:lnTo>
                    <a:pt x="31" y="34"/>
                  </a:lnTo>
                  <a:lnTo>
                    <a:pt x="27" y="36"/>
                  </a:lnTo>
                  <a:lnTo>
                    <a:pt x="23" y="38"/>
                  </a:lnTo>
                  <a:lnTo>
                    <a:pt x="19" y="38"/>
                  </a:lnTo>
                </a:path>
              </a:pathLst>
            </a:custGeom>
            <a:solidFill>
              <a:srgbClr val="d8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4" name=""/>
            <p:cNvSpPr/>
            <p:nvPr/>
          </p:nvSpPr>
          <p:spPr>
            <a:xfrm>
              <a:off x="2253960" y="4122720"/>
              <a:ext cx="60120" cy="55440"/>
            </a:xfrm>
            <a:custGeom>
              <a:avLst/>
              <a:gdLst/>
              <a:ahLst/>
              <a:rect l="l" t="t" r="r" b="b"/>
              <a:pathLst>
                <a:path w="40" h="39">
                  <a:moveTo>
                    <a:pt x="19" y="38"/>
                  </a:moveTo>
                  <a:lnTo>
                    <a:pt x="14" y="38"/>
                  </a:lnTo>
                  <a:lnTo>
                    <a:pt x="11" y="36"/>
                  </a:lnTo>
                  <a:lnTo>
                    <a:pt x="7" y="34"/>
                  </a:lnTo>
                  <a:lnTo>
                    <a:pt x="6" y="32"/>
                  </a:lnTo>
                  <a:lnTo>
                    <a:pt x="2" y="31"/>
                  </a:lnTo>
                  <a:lnTo>
                    <a:pt x="0" y="27"/>
                  </a:lnTo>
                  <a:lnTo>
                    <a:pt x="0" y="23"/>
                  </a:lnTo>
                  <a:lnTo>
                    <a:pt x="0" y="19"/>
                  </a:lnTo>
                  <a:lnTo>
                    <a:pt x="0" y="17"/>
                  </a:lnTo>
                  <a:lnTo>
                    <a:pt x="0" y="13"/>
                  </a:lnTo>
                  <a:lnTo>
                    <a:pt x="2" y="9"/>
                  </a:lnTo>
                  <a:lnTo>
                    <a:pt x="6" y="6"/>
                  </a:lnTo>
                  <a:lnTo>
                    <a:pt x="7" y="4"/>
                  </a:lnTo>
                  <a:lnTo>
                    <a:pt x="11" y="2"/>
                  </a:lnTo>
                  <a:lnTo>
                    <a:pt x="14" y="2"/>
                  </a:lnTo>
                  <a:lnTo>
                    <a:pt x="19" y="0"/>
                  </a:lnTo>
                  <a:lnTo>
                    <a:pt x="23" y="2"/>
                  </a:lnTo>
                  <a:lnTo>
                    <a:pt x="27" y="2"/>
                  </a:lnTo>
                  <a:lnTo>
                    <a:pt x="31" y="4"/>
                  </a:lnTo>
                  <a:lnTo>
                    <a:pt x="32" y="6"/>
                  </a:lnTo>
                  <a:lnTo>
                    <a:pt x="35" y="9"/>
                  </a:lnTo>
                  <a:lnTo>
                    <a:pt x="37" y="13"/>
                  </a:lnTo>
                  <a:lnTo>
                    <a:pt x="37" y="17"/>
                  </a:lnTo>
                  <a:lnTo>
                    <a:pt x="39" y="19"/>
                  </a:lnTo>
                  <a:lnTo>
                    <a:pt x="37" y="23"/>
                  </a:lnTo>
                  <a:lnTo>
                    <a:pt x="37" y="27"/>
                  </a:lnTo>
                  <a:lnTo>
                    <a:pt x="35" y="31"/>
                  </a:lnTo>
                  <a:lnTo>
                    <a:pt x="32"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5" name=""/>
            <p:cNvSpPr/>
            <p:nvPr/>
          </p:nvSpPr>
          <p:spPr>
            <a:xfrm flipV="1">
              <a:off x="3279600" y="3944520"/>
              <a:ext cx="205920" cy="128520"/>
            </a:xfrm>
            <a:prstGeom prst="line">
              <a:avLst/>
            </a:prstGeom>
            <a:ln w="1908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6" name=""/>
            <p:cNvSpPr/>
            <p:nvPr/>
          </p:nvSpPr>
          <p:spPr>
            <a:xfrm>
              <a:off x="3431880" y="4095720"/>
              <a:ext cx="126720" cy="100080"/>
            </a:xfrm>
            <a:custGeom>
              <a:avLst/>
              <a:gdLst/>
              <a:ahLst/>
              <a:rect l="l" t="t" r="r" b="b"/>
              <a:pathLst>
                <a:path w="82" h="70">
                  <a:moveTo>
                    <a:pt x="0" y="63"/>
                  </a:moveTo>
                  <a:lnTo>
                    <a:pt x="61" y="6"/>
                  </a:lnTo>
                  <a:lnTo>
                    <a:pt x="60" y="0"/>
                  </a:lnTo>
                  <a:lnTo>
                    <a:pt x="0" y="69"/>
                  </a:lnTo>
                  <a:lnTo>
                    <a:pt x="81" y="63"/>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7" name=""/>
            <p:cNvSpPr/>
            <p:nvPr/>
          </p:nvSpPr>
          <p:spPr>
            <a:xfrm>
              <a:off x="3400200" y="4171680"/>
              <a:ext cx="64800" cy="54000"/>
            </a:xfrm>
            <a:custGeom>
              <a:avLst/>
              <a:gdLst/>
              <a:ahLst/>
              <a:rect l="l" t="t" r="r" b="b"/>
              <a:pathLst>
                <a:path w="41" h="38">
                  <a:moveTo>
                    <a:pt x="20" y="37"/>
                  </a:moveTo>
                  <a:lnTo>
                    <a:pt x="17" y="37"/>
                  </a:lnTo>
                  <a:lnTo>
                    <a:pt x="13" y="35"/>
                  </a:lnTo>
                  <a:lnTo>
                    <a:pt x="9" y="33"/>
                  </a:lnTo>
                  <a:lnTo>
                    <a:pt x="7" y="31"/>
                  </a:lnTo>
                  <a:lnTo>
                    <a:pt x="4" y="29"/>
                  </a:lnTo>
                  <a:lnTo>
                    <a:pt x="2" y="27"/>
                  </a:lnTo>
                  <a:lnTo>
                    <a:pt x="2" y="23"/>
                  </a:lnTo>
                  <a:lnTo>
                    <a:pt x="0" y="18"/>
                  </a:lnTo>
                  <a:lnTo>
                    <a:pt x="2" y="14"/>
                  </a:lnTo>
                  <a:lnTo>
                    <a:pt x="2" y="10"/>
                  </a:lnTo>
                  <a:lnTo>
                    <a:pt x="4" y="9"/>
                  </a:lnTo>
                  <a:lnTo>
                    <a:pt x="7" y="6"/>
                  </a:lnTo>
                  <a:lnTo>
                    <a:pt x="9" y="4"/>
                  </a:lnTo>
                  <a:lnTo>
                    <a:pt x="13" y="2"/>
                  </a:lnTo>
                  <a:lnTo>
                    <a:pt x="17" y="0"/>
                  </a:lnTo>
                  <a:lnTo>
                    <a:pt x="20" y="0"/>
                  </a:lnTo>
                  <a:lnTo>
                    <a:pt x="25" y="0"/>
                  </a:lnTo>
                  <a:lnTo>
                    <a:pt x="29" y="2"/>
                  </a:lnTo>
                  <a:lnTo>
                    <a:pt x="33" y="4"/>
                  </a:lnTo>
                  <a:lnTo>
                    <a:pt x="34" y="6"/>
                  </a:lnTo>
                  <a:lnTo>
                    <a:pt x="38" y="9"/>
                  </a:lnTo>
                  <a:lnTo>
                    <a:pt x="40" y="10"/>
                  </a:lnTo>
                  <a:lnTo>
                    <a:pt x="40" y="14"/>
                  </a:lnTo>
                  <a:lnTo>
                    <a:pt x="40" y="18"/>
                  </a:lnTo>
                  <a:lnTo>
                    <a:pt x="40" y="23"/>
                  </a:lnTo>
                  <a:lnTo>
                    <a:pt x="40" y="27"/>
                  </a:lnTo>
                  <a:lnTo>
                    <a:pt x="38" y="29"/>
                  </a:lnTo>
                  <a:lnTo>
                    <a:pt x="34" y="31"/>
                  </a:lnTo>
                  <a:lnTo>
                    <a:pt x="33" y="33"/>
                  </a:lnTo>
                  <a:lnTo>
                    <a:pt x="29" y="35"/>
                  </a:lnTo>
                  <a:lnTo>
                    <a:pt x="25" y="37"/>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18" name=""/>
            <p:cNvSpPr/>
            <p:nvPr/>
          </p:nvSpPr>
          <p:spPr>
            <a:xfrm>
              <a:off x="3400200" y="4171680"/>
              <a:ext cx="64800" cy="54000"/>
            </a:xfrm>
            <a:custGeom>
              <a:avLst/>
              <a:gdLst/>
              <a:ahLst/>
              <a:rect l="l" t="t" r="r" b="b"/>
              <a:pathLst>
                <a:path w="41" h="38">
                  <a:moveTo>
                    <a:pt x="20" y="37"/>
                  </a:moveTo>
                  <a:lnTo>
                    <a:pt x="17" y="37"/>
                  </a:lnTo>
                  <a:lnTo>
                    <a:pt x="13" y="35"/>
                  </a:lnTo>
                  <a:lnTo>
                    <a:pt x="9" y="33"/>
                  </a:lnTo>
                  <a:lnTo>
                    <a:pt x="7" y="31"/>
                  </a:lnTo>
                  <a:lnTo>
                    <a:pt x="4" y="29"/>
                  </a:lnTo>
                  <a:lnTo>
                    <a:pt x="2" y="27"/>
                  </a:lnTo>
                  <a:lnTo>
                    <a:pt x="2" y="23"/>
                  </a:lnTo>
                  <a:lnTo>
                    <a:pt x="0" y="18"/>
                  </a:lnTo>
                  <a:lnTo>
                    <a:pt x="2" y="14"/>
                  </a:lnTo>
                  <a:lnTo>
                    <a:pt x="2" y="10"/>
                  </a:lnTo>
                  <a:lnTo>
                    <a:pt x="4" y="9"/>
                  </a:lnTo>
                  <a:lnTo>
                    <a:pt x="7" y="6"/>
                  </a:lnTo>
                  <a:lnTo>
                    <a:pt x="9" y="4"/>
                  </a:lnTo>
                  <a:lnTo>
                    <a:pt x="13" y="2"/>
                  </a:lnTo>
                  <a:lnTo>
                    <a:pt x="17" y="0"/>
                  </a:lnTo>
                  <a:lnTo>
                    <a:pt x="20" y="0"/>
                  </a:lnTo>
                  <a:lnTo>
                    <a:pt x="25" y="0"/>
                  </a:lnTo>
                  <a:lnTo>
                    <a:pt x="29" y="2"/>
                  </a:lnTo>
                  <a:lnTo>
                    <a:pt x="33" y="4"/>
                  </a:lnTo>
                  <a:lnTo>
                    <a:pt x="34" y="6"/>
                  </a:lnTo>
                  <a:lnTo>
                    <a:pt x="38" y="9"/>
                  </a:lnTo>
                  <a:lnTo>
                    <a:pt x="40" y="10"/>
                  </a:lnTo>
                  <a:lnTo>
                    <a:pt x="40" y="14"/>
                  </a:lnTo>
                  <a:lnTo>
                    <a:pt x="40" y="18"/>
                  </a:lnTo>
                  <a:lnTo>
                    <a:pt x="40" y="23"/>
                  </a:lnTo>
                  <a:lnTo>
                    <a:pt x="40" y="27"/>
                  </a:lnTo>
                  <a:lnTo>
                    <a:pt x="38" y="29"/>
                  </a:lnTo>
                  <a:lnTo>
                    <a:pt x="34" y="31"/>
                  </a:lnTo>
                  <a:lnTo>
                    <a:pt x="33" y="33"/>
                  </a:lnTo>
                  <a:lnTo>
                    <a:pt x="29" y="35"/>
                  </a:lnTo>
                  <a:lnTo>
                    <a:pt x="25"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19" name=""/>
            <p:cNvSpPr/>
            <p:nvPr/>
          </p:nvSpPr>
          <p:spPr>
            <a:xfrm>
              <a:off x="3249360" y="4046400"/>
              <a:ext cx="60120" cy="54000"/>
            </a:xfrm>
            <a:custGeom>
              <a:avLst/>
              <a:gdLst/>
              <a:ahLst/>
              <a:rect l="l" t="t" r="r" b="b"/>
              <a:pathLst>
                <a:path w="40" h="38">
                  <a:moveTo>
                    <a:pt x="19" y="37"/>
                  </a:moveTo>
                  <a:lnTo>
                    <a:pt x="16" y="37"/>
                  </a:lnTo>
                  <a:lnTo>
                    <a:pt x="12" y="35"/>
                  </a:lnTo>
                  <a:lnTo>
                    <a:pt x="8" y="33"/>
                  </a:lnTo>
                  <a:lnTo>
                    <a:pt x="6" y="31"/>
                  </a:lnTo>
                  <a:lnTo>
                    <a:pt x="4" y="29"/>
                  </a:lnTo>
                  <a:lnTo>
                    <a:pt x="2" y="27"/>
                  </a:lnTo>
                  <a:lnTo>
                    <a:pt x="0" y="23"/>
                  </a:lnTo>
                  <a:lnTo>
                    <a:pt x="0" y="19"/>
                  </a:lnTo>
                  <a:lnTo>
                    <a:pt x="0" y="14"/>
                  </a:lnTo>
                  <a:lnTo>
                    <a:pt x="2" y="12"/>
                  </a:lnTo>
                  <a:lnTo>
                    <a:pt x="4" y="8"/>
                  </a:lnTo>
                  <a:lnTo>
                    <a:pt x="6" y="6"/>
                  </a:lnTo>
                  <a:lnTo>
                    <a:pt x="8" y="4"/>
                  </a:lnTo>
                  <a:lnTo>
                    <a:pt x="12" y="2"/>
                  </a:lnTo>
                  <a:lnTo>
                    <a:pt x="16" y="0"/>
                  </a:lnTo>
                  <a:lnTo>
                    <a:pt x="19" y="0"/>
                  </a:lnTo>
                  <a:lnTo>
                    <a:pt x="23" y="0"/>
                  </a:lnTo>
                  <a:lnTo>
                    <a:pt x="27" y="2"/>
                  </a:lnTo>
                  <a:lnTo>
                    <a:pt x="30" y="4"/>
                  </a:lnTo>
                  <a:lnTo>
                    <a:pt x="33" y="6"/>
                  </a:lnTo>
                  <a:lnTo>
                    <a:pt x="35" y="8"/>
                  </a:lnTo>
                  <a:lnTo>
                    <a:pt x="37" y="12"/>
                  </a:lnTo>
                  <a:lnTo>
                    <a:pt x="39" y="14"/>
                  </a:lnTo>
                  <a:lnTo>
                    <a:pt x="39" y="19"/>
                  </a:lnTo>
                  <a:lnTo>
                    <a:pt x="39" y="23"/>
                  </a:lnTo>
                  <a:lnTo>
                    <a:pt x="37" y="27"/>
                  </a:lnTo>
                  <a:lnTo>
                    <a:pt x="35" y="29"/>
                  </a:lnTo>
                  <a:lnTo>
                    <a:pt x="33" y="31"/>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0" name=""/>
            <p:cNvSpPr/>
            <p:nvPr/>
          </p:nvSpPr>
          <p:spPr>
            <a:xfrm>
              <a:off x="3249360" y="4046400"/>
              <a:ext cx="60120" cy="54000"/>
            </a:xfrm>
            <a:custGeom>
              <a:avLst/>
              <a:gdLst/>
              <a:ahLst/>
              <a:rect l="l" t="t" r="r" b="b"/>
              <a:pathLst>
                <a:path w="40" h="38">
                  <a:moveTo>
                    <a:pt x="19" y="37"/>
                  </a:moveTo>
                  <a:lnTo>
                    <a:pt x="16" y="37"/>
                  </a:lnTo>
                  <a:lnTo>
                    <a:pt x="12" y="35"/>
                  </a:lnTo>
                  <a:lnTo>
                    <a:pt x="8" y="33"/>
                  </a:lnTo>
                  <a:lnTo>
                    <a:pt x="6" y="31"/>
                  </a:lnTo>
                  <a:lnTo>
                    <a:pt x="4" y="29"/>
                  </a:lnTo>
                  <a:lnTo>
                    <a:pt x="2" y="27"/>
                  </a:lnTo>
                  <a:lnTo>
                    <a:pt x="0" y="23"/>
                  </a:lnTo>
                  <a:lnTo>
                    <a:pt x="0" y="19"/>
                  </a:lnTo>
                  <a:lnTo>
                    <a:pt x="0" y="14"/>
                  </a:lnTo>
                  <a:lnTo>
                    <a:pt x="2" y="12"/>
                  </a:lnTo>
                  <a:lnTo>
                    <a:pt x="4" y="8"/>
                  </a:lnTo>
                  <a:lnTo>
                    <a:pt x="6" y="6"/>
                  </a:lnTo>
                  <a:lnTo>
                    <a:pt x="8" y="4"/>
                  </a:lnTo>
                  <a:lnTo>
                    <a:pt x="12" y="2"/>
                  </a:lnTo>
                  <a:lnTo>
                    <a:pt x="16" y="0"/>
                  </a:lnTo>
                  <a:lnTo>
                    <a:pt x="19" y="0"/>
                  </a:lnTo>
                  <a:lnTo>
                    <a:pt x="23" y="0"/>
                  </a:lnTo>
                  <a:lnTo>
                    <a:pt x="27" y="2"/>
                  </a:lnTo>
                  <a:lnTo>
                    <a:pt x="30" y="4"/>
                  </a:lnTo>
                  <a:lnTo>
                    <a:pt x="33" y="6"/>
                  </a:lnTo>
                  <a:lnTo>
                    <a:pt x="35" y="8"/>
                  </a:lnTo>
                  <a:lnTo>
                    <a:pt x="37" y="12"/>
                  </a:lnTo>
                  <a:lnTo>
                    <a:pt x="39" y="14"/>
                  </a:lnTo>
                  <a:lnTo>
                    <a:pt x="39" y="19"/>
                  </a:lnTo>
                  <a:lnTo>
                    <a:pt x="39" y="23"/>
                  </a:lnTo>
                  <a:lnTo>
                    <a:pt x="37" y="27"/>
                  </a:lnTo>
                  <a:lnTo>
                    <a:pt x="35" y="29"/>
                  </a:lnTo>
                  <a:lnTo>
                    <a:pt x="33" y="31"/>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1" name=""/>
            <p:cNvSpPr/>
            <p:nvPr/>
          </p:nvSpPr>
          <p:spPr>
            <a:xfrm>
              <a:off x="3458880" y="3919320"/>
              <a:ext cx="60120" cy="52560"/>
            </a:xfrm>
            <a:custGeom>
              <a:avLst/>
              <a:gdLst/>
              <a:ahLst/>
              <a:rect l="l" t="t" r="r" b="b"/>
              <a:pathLst>
                <a:path w="40" h="36">
                  <a:moveTo>
                    <a:pt x="19" y="35"/>
                  </a:moveTo>
                  <a:lnTo>
                    <a:pt x="16" y="35"/>
                  </a:lnTo>
                  <a:lnTo>
                    <a:pt x="12" y="33"/>
                  </a:lnTo>
                  <a:lnTo>
                    <a:pt x="8" y="31"/>
                  </a:lnTo>
                  <a:lnTo>
                    <a:pt x="6" y="30"/>
                  </a:lnTo>
                  <a:lnTo>
                    <a:pt x="4" y="29"/>
                  </a:lnTo>
                  <a:lnTo>
                    <a:pt x="2" y="25"/>
                  </a:lnTo>
                  <a:lnTo>
                    <a:pt x="2" y="21"/>
                  </a:lnTo>
                  <a:lnTo>
                    <a:pt x="0" y="17"/>
                  </a:lnTo>
                  <a:lnTo>
                    <a:pt x="2" y="14"/>
                  </a:lnTo>
                  <a:lnTo>
                    <a:pt x="2" y="10"/>
                  </a:lnTo>
                  <a:lnTo>
                    <a:pt x="4" y="7"/>
                  </a:lnTo>
                  <a:lnTo>
                    <a:pt x="6" y="6"/>
                  </a:lnTo>
                  <a:lnTo>
                    <a:pt x="8" y="2"/>
                  </a:lnTo>
                  <a:lnTo>
                    <a:pt x="12" y="0"/>
                  </a:lnTo>
                  <a:lnTo>
                    <a:pt x="16" y="0"/>
                  </a:lnTo>
                  <a:lnTo>
                    <a:pt x="19" y="0"/>
                  </a:lnTo>
                  <a:lnTo>
                    <a:pt x="25" y="0"/>
                  </a:lnTo>
                  <a:lnTo>
                    <a:pt x="28" y="0"/>
                  </a:lnTo>
                  <a:lnTo>
                    <a:pt x="32" y="2"/>
                  </a:lnTo>
                  <a:lnTo>
                    <a:pt x="33" y="6"/>
                  </a:lnTo>
                  <a:lnTo>
                    <a:pt x="37" y="7"/>
                  </a:lnTo>
                  <a:lnTo>
                    <a:pt x="39" y="10"/>
                  </a:lnTo>
                  <a:lnTo>
                    <a:pt x="39" y="14"/>
                  </a:lnTo>
                  <a:lnTo>
                    <a:pt x="39" y="17"/>
                  </a:lnTo>
                  <a:lnTo>
                    <a:pt x="39" y="21"/>
                  </a:lnTo>
                  <a:lnTo>
                    <a:pt x="39" y="25"/>
                  </a:lnTo>
                  <a:lnTo>
                    <a:pt x="37" y="29"/>
                  </a:lnTo>
                  <a:lnTo>
                    <a:pt x="33" y="30"/>
                  </a:lnTo>
                  <a:lnTo>
                    <a:pt x="32" y="31"/>
                  </a:lnTo>
                  <a:lnTo>
                    <a:pt x="28" y="33"/>
                  </a:lnTo>
                  <a:lnTo>
                    <a:pt x="25" y="35"/>
                  </a:lnTo>
                  <a:lnTo>
                    <a:pt x="19" y="35"/>
                  </a:lnTo>
                </a:path>
              </a:pathLst>
            </a:custGeom>
            <a:solidFill>
              <a:srgbClr val="007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22" name=""/>
            <p:cNvSpPr/>
            <p:nvPr/>
          </p:nvSpPr>
          <p:spPr>
            <a:xfrm>
              <a:off x="3458880" y="3919320"/>
              <a:ext cx="60120" cy="52560"/>
            </a:xfrm>
            <a:custGeom>
              <a:avLst/>
              <a:gdLst/>
              <a:ahLst/>
              <a:rect l="l" t="t" r="r" b="b"/>
              <a:pathLst>
                <a:path w="40" h="36">
                  <a:moveTo>
                    <a:pt x="19" y="35"/>
                  </a:moveTo>
                  <a:lnTo>
                    <a:pt x="16" y="35"/>
                  </a:lnTo>
                  <a:lnTo>
                    <a:pt x="12" y="33"/>
                  </a:lnTo>
                  <a:lnTo>
                    <a:pt x="8" y="31"/>
                  </a:lnTo>
                  <a:lnTo>
                    <a:pt x="6" y="30"/>
                  </a:lnTo>
                  <a:lnTo>
                    <a:pt x="4" y="29"/>
                  </a:lnTo>
                  <a:lnTo>
                    <a:pt x="2" y="25"/>
                  </a:lnTo>
                  <a:lnTo>
                    <a:pt x="2" y="21"/>
                  </a:lnTo>
                  <a:lnTo>
                    <a:pt x="0" y="17"/>
                  </a:lnTo>
                  <a:lnTo>
                    <a:pt x="2" y="14"/>
                  </a:lnTo>
                  <a:lnTo>
                    <a:pt x="2" y="10"/>
                  </a:lnTo>
                  <a:lnTo>
                    <a:pt x="4" y="7"/>
                  </a:lnTo>
                  <a:lnTo>
                    <a:pt x="6" y="6"/>
                  </a:lnTo>
                  <a:lnTo>
                    <a:pt x="8" y="2"/>
                  </a:lnTo>
                  <a:lnTo>
                    <a:pt x="12" y="0"/>
                  </a:lnTo>
                  <a:lnTo>
                    <a:pt x="16" y="0"/>
                  </a:lnTo>
                  <a:lnTo>
                    <a:pt x="19" y="0"/>
                  </a:lnTo>
                  <a:lnTo>
                    <a:pt x="25" y="0"/>
                  </a:lnTo>
                  <a:lnTo>
                    <a:pt x="28" y="0"/>
                  </a:lnTo>
                  <a:lnTo>
                    <a:pt x="32" y="2"/>
                  </a:lnTo>
                  <a:lnTo>
                    <a:pt x="33" y="6"/>
                  </a:lnTo>
                  <a:lnTo>
                    <a:pt x="37" y="7"/>
                  </a:lnTo>
                  <a:lnTo>
                    <a:pt x="39" y="10"/>
                  </a:lnTo>
                  <a:lnTo>
                    <a:pt x="39" y="14"/>
                  </a:lnTo>
                  <a:lnTo>
                    <a:pt x="39" y="17"/>
                  </a:lnTo>
                  <a:lnTo>
                    <a:pt x="39" y="21"/>
                  </a:lnTo>
                  <a:lnTo>
                    <a:pt x="39" y="25"/>
                  </a:lnTo>
                  <a:lnTo>
                    <a:pt x="37" y="29"/>
                  </a:lnTo>
                  <a:lnTo>
                    <a:pt x="33" y="30"/>
                  </a:lnTo>
                  <a:lnTo>
                    <a:pt x="32" y="31"/>
                  </a:lnTo>
                  <a:lnTo>
                    <a:pt x="28" y="33"/>
                  </a:lnTo>
                  <a:lnTo>
                    <a:pt x="25"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23" name=""/>
            <p:cNvSpPr/>
            <p:nvPr/>
          </p:nvSpPr>
          <p:spPr>
            <a:xfrm>
              <a:off x="3497040" y="4078080"/>
              <a:ext cx="61560" cy="52560"/>
            </a:xfrm>
            <a:custGeom>
              <a:avLst/>
              <a:gdLst/>
              <a:ahLst/>
              <a:rect l="l" t="t" r="r" b="b"/>
              <a:pathLst>
                <a:path w="40" h="36">
                  <a:moveTo>
                    <a:pt x="19" y="35"/>
                  </a:moveTo>
                  <a:lnTo>
                    <a:pt x="14" y="35"/>
                  </a:lnTo>
                  <a:lnTo>
                    <a:pt x="10" y="35"/>
                  </a:lnTo>
                  <a:lnTo>
                    <a:pt x="8" y="33"/>
                  </a:lnTo>
                  <a:lnTo>
                    <a:pt x="5" y="29"/>
                  </a:lnTo>
                  <a:lnTo>
                    <a:pt x="3" y="29"/>
                  </a:lnTo>
                  <a:lnTo>
                    <a:pt x="1" y="25"/>
                  </a:lnTo>
                  <a:lnTo>
                    <a:pt x="0" y="21"/>
                  </a:lnTo>
                  <a:lnTo>
                    <a:pt x="0" y="17"/>
                  </a:lnTo>
                  <a:lnTo>
                    <a:pt x="0" y="14"/>
                  </a:lnTo>
                  <a:lnTo>
                    <a:pt x="1" y="10"/>
                  </a:lnTo>
                  <a:lnTo>
                    <a:pt x="3" y="7"/>
                  </a:lnTo>
                  <a:lnTo>
                    <a:pt x="5" y="6"/>
                  </a:lnTo>
                  <a:lnTo>
                    <a:pt x="8" y="2"/>
                  </a:lnTo>
                  <a:lnTo>
                    <a:pt x="10" y="2"/>
                  </a:lnTo>
                  <a:lnTo>
                    <a:pt x="14" y="0"/>
                  </a:lnTo>
                  <a:lnTo>
                    <a:pt x="19" y="0"/>
                  </a:lnTo>
                  <a:lnTo>
                    <a:pt x="22" y="0"/>
                  </a:lnTo>
                  <a:lnTo>
                    <a:pt x="26" y="2"/>
                  </a:lnTo>
                  <a:lnTo>
                    <a:pt x="30" y="2"/>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2" y="35"/>
                  </a:lnTo>
                  <a:lnTo>
                    <a:pt x="19" y="35"/>
                  </a:lnTo>
                </a:path>
              </a:pathLst>
            </a:custGeom>
            <a:solidFill>
              <a:srgbClr val="007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24" name=""/>
            <p:cNvSpPr/>
            <p:nvPr/>
          </p:nvSpPr>
          <p:spPr>
            <a:xfrm>
              <a:off x="3497040" y="4078080"/>
              <a:ext cx="61560" cy="52560"/>
            </a:xfrm>
            <a:custGeom>
              <a:avLst/>
              <a:gdLst/>
              <a:ahLst/>
              <a:rect l="l" t="t" r="r" b="b"/>
              <a:pathLst>
                <a:path w="40" h="36">
                  <a:moveTo>
                    <a:pt x="19" y="35"/>
                  </a:moveTo>
                  <a:lnTo>
                    <a:pt x="14" y="35"/>
                  </a:lnTo>
                  <a:lnTo>
                    <a:pt x="10" y="35"/>
                  </a:lnTo>
                  <a:lnTo>
                    <a:pt x="8" y="33"/>
                  </a:lnTo>
                  <a:lnTo>
                    <a:pt x="5" y="29"/>
                  </a:lnTo>
                  <a:lnTo>
                    <a:pt x="3" y="29"/>
                  </a:lnTo>
                  <a:lnTo>
                    <a:pt x="1" y="25"/>
                  </a:lnTo>
                  <a:lnTo>
                    <a:pt x="0" y="21"/>
                  </a:lnTo>
                  <a:lnTo>
                    <a:pt x="0" y="17"/>
                  </a:lnTo>
                  <a:lnTo>
                    <a:pt x="0" y="14"/>
                  </a:lnTo>
                  <a:lnTo>
                    <a:pt x="1" y="10"/>
                  </a:lnTo>
                  <a:lnTo>
                    <a:pt x="3" y="7"/>
                  </a:lnTo>
                  <a:lnTo>
                    <a:pt x="5" y="6"/>
                  </a:lnTo>
                  <a:lnTo>
                    <a:pt x="8" y="2"/>
                  </a:lnTo>
                  <a:lnTo>
                    <a:pt x="10" y="2"/>
                  </a:lnTo>
                  <a:lnTo>
                    <a:pt x="14" y="0"/>
                  </a:lnTo>
                  <a:lnTo>
                    <a:pt x="19" y="0"/>
                  </a:lnTo>
                  <a:lnTo>
                    <a:pt x="22" y="0"/>
                  </a:lnTo>
                  <a:lnTo>
                    <a:pt x="26" y="2"/>
                  </a:lnTo>
                  <a:lnTo>
                    <a:pt x="30" y="2"/>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2"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25" name=""/>
            <p:cNvSpPr/>
            <p:nvPr/>
          </p:nvSpPr>
          <p:spPr>
            <a:xfrm>
              <a:off x="3525840" y="4162320"/>
              <a:ext cx="61560" cy="54000"/>
            </a:xfrm>
            <a:custGeom>
              <a:avLst/>
              <a:gdLst/>
              <a:ahLst/>
              <a:rect l="l" t="t" r="r" b="b"/>
              <a:pathLst>
                <a:path w="40" h="38">
                  <a:moveTo>
                    <a:pt x="19" y="37"/>
                  </a:moveTo>
                  <a:lnTo>
                    <a:pt x="16" y="37"/>
                  </a:lnTo>
                  <a:lnTo>
                    <a:pt x="12" y="36"/>
                  </a:lnTo>
                  <a:lnTo>
                    <a:pt x="8" y="34"/>
                  </a:lnTo>
                  <a:lnTo>
                    <a:pt x="5" y="32"/>
                  </a:lnTo>
                  <a:lnTo>
                    <a:pt x="3" y="29"/>
                  </a:lnTo>
                  <a:lnTo>
                    <a:pt x="2" y="25"/>
                  </a:lnTo>
                  <a:lnTo>
                    <a:pt x="0" y="23"/>
                  </a:lnTo>
                  <a:lnTo>
                    <a:pt x="0" y="18"/>
                  </a:lnTo>
                  <a:lnTo>
                    <a:pt x="0" y="15"/>
                  </a:lnTo>
                  <a:lnTo>
                    <a:pt x="2" y="11"/>
                  </a:lnTo>
                  <a:lnTo>
                    <a:pt x="3"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8"/>
                  </a:lnTo>
                  <a:lnTo>
                    <a:pt x="39" y="23"/>
                  </a:lnTo>
                  <a:lnTo>
                    <a:pt x="37" y="25"/>
                  </a:lnTo>
                  <a:lnTo>
                    <a:pt x="35" y="29"/>
                  </a:lnTo>
                  <a:lnTo>
                    <a:pt x="33" y="32"/>
                  </a:lnTo>
                  <a:lnTo>
                    <a:pt x="30" y="34"/>
                  </a:lnTo>
                  <a:lnTo>
                    <a:pt x="26" y="36"/>
                  </a:lnTo>
                  <a:lnTo>
                    <a:pt x="23" y="37"/>
                  </a:lnTo>
                  <a:lnTo>
                    <a:pt x="19" y="37"/>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6" name=""/>
            <p:cNvSpPr/>
            <p:nvPr/>
          </p:nvSpPr>
          <p:spPr>
            <a:xfrm>
              <a:off x="3525840" y="4162320"/>
              <a:ext cx="61560" cy="54000"/>
            </a:xfrm>
            <a:custGeom>
              <a:avLst/>
              <a:gdLst/>
              <a:ahLst/>
              <a:rect l="l" t="t" r="r" b="b"/>
              <a:pathLst>
                <a:path w="40" h="38">
                  <a:moveTo>
                    <a:pt x="19" y="37"/>
                  </a:moveTo>
                  <a:lnTo>
                    <a:pt x="16" y="37"/>
                  </a:lnTo>
                  <a:lnTo>
                    <a:pt x="12" y="36"/>
                  </a:lnTo>
                  <a:lnTo>
                    <a:pt x="8" y="34"/>
                  </a:lnTo>
                  <a:lnTo>
                    <a:pt x="5" y="32"/>
                  </a:lnTo>
                  <a:lnTo>
                    <a:pt x="3" y="29"/>
                  </a:lnTo>
                  <a:lnTo>
                    <a:pt x="2" y="25"/>
                  </a:lnTo>
                  <a:lnTo>
                    <a:pt x="0" y="23"/>
                  </a:lnTo>
                  <a:lnTo>
                    <a:pt x="0" y="18"/>
                  </a:lnTo>
                  <a:lnTo>
                    <a:pt x="0" y="15"/>
                  </a:lnTo>
                  <a:lnTo>
                    <a:pt x="2" y="11"/>
                  </a:lnTo>
                  <a:lnTo>
                    <a:pt x="3"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8"/>
                  </a:lnTo>
                  <a:lnTo>
                    <a:pt x="39" y="23"/>
                  </a:lnTo>
                  <a:lnTo>
                    <a:pt x="37" y="25"/>
                  </a:lnTo>
                  <a:lnTo>
                    <a:pt x="35" y="29"/>
                  </a:lnTo>
                  <a:lnTo>
                    <a:pt x="33" y="32"/>
                  </a:lnTo>
                  <a:lnTo>
                    <a:pt x="30" y="34"/>
                  </a:lnTo>
                  <a:lnTo>
                    <a:pt x="26" y="36"/>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7" name=""/>
            <p:cNvSpPr/>
            <p:nvPr/>
          </p:nvSpPr>
          <p:spPr>
            <a:xfrm>
              <a:off x="3697200" y="4157640"/>
              <a:ext cx="317160" cy="326880"/>
            </a:xfrm>
            <a:custGeom>
              <a:avLst/>
              <a:gdLst/>
              <a:ahLst/>
              <a:rect l="l" t="t" r="r" b="b"/>
              <a:pathLst>
                <a:path w="206" h="228">
                  <a:moveTo>
                    <a:pt x="0" y="227"/>
                  </a:moveTo>
                  <a:lnTo>
                    <a:pt x="160" y="113"/>
                  </a:lnTo>
                  <a:lnTo>
                    <a:pt x="20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8" name=""/>
            <p:cNvSpPr/>
            <p:nvPr/>
          </p:nvSpPr>
          <p:spPr>
            <a:xfrm>
              <a:off x="4424040" y="3074760"/>
              <a:ext cx="1653840" cy="1602000"/>
            </a:xfrm>
            <a:custGeom>
              <a:avLst/>
              <a:gdLst/>
              <a:ahLst/>
              <a:rect l="l" t="t" r="r" b="b"/>
              <a:pathLst>
                <a:path w="1072" h="1114">
                  <a:moveTo>
                    <a:pt x="778" y="1113"/>
                  </a:moveTo>
                  <a:lnTo>
                    <a:pt x="945" y="1106"/>
                  </a:lnTo>
                  <a:lnTo>
                    <a:pt x="1019" y="934"/>
                  </a:lnTo>
                  <a:lnTo>
                    <a:pt x="1071" y="913"/>
                  </a:lnTo>
                  <a:lnTo>
                    <a:pt x="859" y="815"/>
                  </a:lnTo>
                  <a:lnTo>
                    <a:pt x="700" y="729"/>
                  </a:lnTo>
                  <a:lnTo>
                    <a:pt x="636" y="540"/>
                  </a:lnTo>
                  <a:lnTo>
                    <a:pt x="603" y="417"/>
                  </a:lnTo>
                  <a:lnTo>
                    <a:pt x="580" y="344"/>
                  </a:lnTo>
                  <a:lnTo>
                    <a:pt x="485" y="262"/>
                  </a:lnTo>
                  <a:lnTo>
                    <a:pt x="491" y="49"/>
                  </a:lnTo>
                  <a:lnTo>
                    <a:pt x="413" y="0"/>
                  </a:lnTo>
                  <a:lnTo>
                    <a:pt x="413" y="183"/>
                  </a:lnTo>
                  <a:lnTo>
                    <a:pt x="330" y="317"/>
                  </a:lnTo>
                  <a:lnTo>
                    <a:pt x="434" y="431"/>
                  </a:lnTo>
                  <a:lnTo>
                    <a:pt x="357" y="501"/>
                  </a:lnTo>
                  <a:lnTo>
                    <a:pt x="311" y="604"/>
                  </a:lnTo>
                  <a:lnTo>
                    <a:pt x="0" y="599"/>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9" name=""/>
            <p:cNvSpPr/>
            <p:nvPr/>
          </p:nvSpPr>
          <p:spPr>
            <a:xfrm>
              <a:off x="3992400" y="4119480"/>
              <a:ext cx="61560" cy="55440"/>
            </a:xfrm>
            <a:custGeom>
              <a:avLst/>
              <a:gdLst/>
              <a:ahLst/>
              <a:rect l="l" t="t" r="r" b="b"/>
              <a:pathLst>
                <a:path w="40" h="39">
                  <a:moveTo>
                    <a:pt x="19" y="38"/>
                  </a:moveTo>
                  <a:lnTo>
                    <a:pt x="16" y="38"/>
                  </a:lnTo>
                  <a:lnTo>
                    <a:pt x="12" y="36"/>
                  </a:lnTo>
                  <a:lnTo>
                    <a:pt x="9" y="34"/>
                  </a:lnTo>
                  <a:lnTo>
                    <a:pt x="6" y="32"/>
                  </a:lnTo>
                  <a:lnTo>
                    <a:pt x="4" y="28"/>
                  </a:lnTo>
                  <a:lnTo>
                    <a:pt x="2" y="27"/>
                  </a:lnTo>
                  <a:lnTo>
                    <a:pt x="0" y="23"/>
                  </a:lnTo>
                  <a:lnTo>
                    <a:pt x="0" y="20"/>
                  </a:lnTo>
                  <a:lnTo>
                    <a:pt x="0" y="16"/>
                  </a:lnTo>
                  <a:lnTo>
                    <a:pt x="2" y="12"/>
                  </a:lnTo>
                  <a:lnTo>
                    <a:pt x="4" y="9"/>
                  </a:lnTo>
                  <a:lnTo>
                    <a:pt x="6" y="5"/>
                  </a:lnTo>
                  <a:lnTo>
                    <a:pt x="9" y="3"/>
                  </a:lnTo>
                  <a:lnTo>
                    <a:pt x="12" y="1"/>
                  </a:lnTo>
                  <a:lnTo>
                    <a:pt x="16" y="1"/>
                  </a:lnTo>
                  <a:lnTo>
                    <a:pt x="19" y="0"/>
                  </a:lnTo>
                  <a:lnTo>
                    <a:pt x="23" y="1"/>
                  </a:lnTo>
                  <a:lnTo>
                    <a:pt x="27" y="1"/>
                  </a:lnTo>
                  <a:lnTo>
                    <a:pt x="31" y="3"/>
                  </a:lnTo>
                  <a:lnTo>
                    <a:pt x="33" y="5"/>
                  </a:lnTo>
                  <a:lnTo>
                    <a:pt x="35" y="9"/>
                  </a:lnTo>
                  <a:lnTo>
                    <a:pt x="37" y="12"/>
                  </a:lnTo>
                  <a:lnTo>
                    <a:pt x="39" y="16"/>
                  </a:lnTo>
                  <a:lnTo>
                    <a:pt x="39" y="20"/>
                  </a:lnTo>
                  <a:lnTo>
                    <a:pt x="39" y="23"/>
                  </a:lnTo>
                  <a:lnTo>
                    <a:pt x="37" y="27"/>
                  </a:lnTo>
                  <a:lnTo>
                    <a:pt x="35" y="28"/>
                  </a:lnTo>
                  <a:lnTo>
                    <a:pt x="33" y="32"/>
                  </a:lnTo>
                  <a:lnTo>
                    <a:pt x="31" y="34"/>
                  </a:lnTo>
                  <a:lnTo>
                    <a:pt x="27"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0" name=""/>
            <p:cNvSpPr/>
            <p:nvPr/>
          </p:nvSpPr>
          <p:spPr>
            <a:xfrm>
              <a:off x="3992400" y="4119480"/>
              <a:ext cx="61560" cy="55440"/>
            </a:xfrm>
            <a:custGeom>
              <a:avLst/>
              <a:gdLst/>
              <a:ahLst/>
              <a:rect l="l" t="t" r="r" b="b"/>
              <a:pathLst>
                <a:path w="40" h="39">
                  <a:moveTo>
                    <a:pt x="19" y="38"/>
                  </a:moveTo>
                  <a:lnTo>
                    <a:pt x="16" y="38"/>
                  </a:lnTo>
                  <a:lnTo>
                    <a:pt x="12" y="36"/>
                  </a:lnTo>
                  <a:lnTo>
                    <a:pt x="9" y="34"/>
                  </a:lnTo>
                  <a:lnTo>
                    <a:pt x="6" y="32"/>
                  </a:lnTo>
                  <a:lnTo>
                    <a:pt x="4" y="28"/>
                  </a:lnTo>
                  <a:lnTo>
                    <a:pt x="2" y="27"/>
                  </a:lnTo>
                  <a:lnTo>
                    <a:pt x="0" y="23"/>
                  </a:lnTo>
                  <a:lnTo>
                    <a:pt x="0" y="20"/>
                  </a:lnTo>
                  <a:lnTo>
                    <a:pt x="0" y="16"/>
                  </a:lnTo>
                  <a:lnTo>
                    <a:pt x="2" y="12"/>
                  </a:lnTo>
                  <a:lnTo>
                    <a:pt x="4" y="9"/>
                  </a:lnTo>
                  <a:lnTo>
                    <a:pt x="6" y="5"/>
                  </a:lnTo>
                  <a:lnTo>
                    <a:pt x="9" y="3"/>
                  </a:lnTo>
                  <a:lnTo>
                    <a:pt x="12" y="1"/>
                  </a:lnTo>
                  <a:lnTo>
                    <a:pt x="16" y="1"/>
                  </a:lnTo>
                  <a:lnTo>
                    <a:pt x="19" y="0"/>
                  </a:lnTo>
                  <a:lnTo>
                    <a:pt x="23" y="1"/>
                  </a:lnTo>
                  <a:lnTo>
                    <a:pt x="27" y="1"/>
                  </a:lnTo>
                  <a:lnTo>
                    <a:pt x="31" y="3"/>
                  </a:lnTo>
                  <a:lnTo>
                    <a:pt x="33" y="5"/>
                  </a:lnTo>
                  <a:lnTo>
                    <a:pt x="35" y="9"/>
                  </a:lnTo>
                  <a:lnTo>
                    <a:pt x="37" y="12"/>
                  </a:lnTo>
                  <a:lnTo>
                    <a:pt x="39" y="16"/>
                  </a:lnTo>
                  <a:lnTo>
                    <a:pt x="39" y="20"/>
                  </a:lnTo>
                  <a:lnTo>
                    <a:pt x="39" y="23"/>
                  </a:lnTo>
                  <a:lnTo>
                    <a:pt x="37" y="27"/>
                  </a:lnTo>
                  <a:lnTo>
                    <a:pt x="35" y="28"/>
                  </a:lnTo>
                  <a:lnTo>
                    <a:pt x="33"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1" name=""/>
            <p:cNvSpPr/>
            <p:nvPr/>
          </p:nvSpPr>
          <p:spPr>
            <a:xfrm>
              <a:off x="4379760" y="3919320"/>
              <a:ext cx="63000" cy="54000"/>
            </a:xfrm>
            <a:custGeom>
              <a:avLst/>
              <a:gdLst/>
              <a:ahLst/>
              <a:rect l="l" t="t" r="r" b="b"/>
              <a:pathLst>
                <a:path w="40" h="38">
                  <a:moveTo>
                    <a:pt x="19" y="37"/>
                  </a:moveTo>
                  <a:lnTo>
                    <a:pt x="16" y="37"/>
                  </a:lnTo>
                  <a:lnTo>
                    <a:pt x="10" y="35"/>
                  </a:lnTo>
                  <a:lnTo>
                    <a:pt x="8" y="33"/>
                  </a:lnTo>
                  <a:lnTo>
                    <a:pt x="5" y="31"/>
                  </a:lnTo>
                  <a:lnTo>
                    <a:pt x="3" y="29"/>
                  </a:lnTo>
                  <a:lnTo>
                    <a:pt x="2" y="27"/>
                  </a:lnTo>
                  <a:lnTo>
                    <a:pt x="0" y="23"/>
                  </a:lnTo>
                  <a:lnTo>
                    <a:pt x="0" y="19"/>
                  </a:lnTo>
                  <a:lnTo>
                    <a:pt x="0" y="14"/>
                  </a:lnTo>
                  <a:lnTo>
                    <a:pt x="2" y="10"/>
                  </a:lnTo>
                  <a:lnTo>
                    <a:pt x="3" y="8"/>
                  </a:lnTo>
                  <a:lnTo>
                    <a:pt x="5" y="6"/>
                  </a:lnTo>
                  <a:lnTo>
                    <a:pt x="8" y="4"/>
                  </a:lnTo>
                  <a:lnTo>
                    <a:pt x="10" y="2"/>
                  </a:lnTo>
                  <a:lnTo>
                    <a:pt x="16" y="0"/>
                  </a:lnTo>
                  <a:lnTo>
                    <a:pt x="19" y="0"/>
                  </a:lnTo>
                  <a:lnTo>
                    <a:pt x="23" y="0"/>
                  </a:lnTo>
                  <a:lnTo>
                    <a:pt x="26" y="2"/>
                  </a:lnTo>
                  <a:lnTo>
                    <a:pt x="30" y="4"/>
                  </a:lnTo>
                  <a:lnTo>
                    <a:pt x="33" y="6"/>
                  </a:lnTo>
                  <a:lnTo>
                    <a:pt x="35" y="8"/>
                  </a:lnTo>
                  <a:lnTo>
                    <a:pt x="37" y="10"/>
                  </a:lnTo>
                  <a:lnTo>
                    <a:pt x="39" y="14"/>
                  </a:lnTo>
                  <a:lnTo>
                    <a:pt x="39" y="19"/>
                  </a:lnTo>
                  <a:lnTo>
                    <a:pt x="39" y="23"/>
                  </a:lnTo>
                  <a:lnTo>
                    <a:pt x="37" y="27"/>
                  </a:lnTo>
                  <a:lnTo>
                    <a:pt x="35" y="29"/>
                  </a:lnTo>
                  <a:lnTo>
                    <a:pt x="33" y="31"/>
                  </a:lnTo>
                  <a:lnTo>
                    <a:pt x="30" y="33"/>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32" name=""/>
            <p:cNvSpPr/>
            <p:nvPr/>
          </p:nvSpPr>
          <p:spPr>
            <a:xfrm>
              <a:off x="4379760" y="3919320"/>
              <a:ext cx="63000" cy="54000"/>
            </a:xfrm>
            <a:custGeom>
              <a:avLst/>
              <a:gdLst/>
              <a:ahLst/>
              <a:rect l="l" t="t" r="r" b="b"/>
              <a:pathLst>
                <a:path w="40" h="38">
                  <a:moveTo>
                    <a:pt x="19" y="37"/>
                  </a:moveTo>
                  <a:lnTo>
                    <a:pt x="16" y="37"/>
                  </a:lnTo>
                  <a:lnTo>
                    <a:pt x="10" y="35"/>
                  </a:lnTo>
                  <a:lnTo>
                    <a:pt x="8" y="33"/>
                  </a:lnTo>
                  <a:lnTo>
                    <a:pt x="5" y="31"/>
                  </a:lnTo>
                  <a:lnTo>
                    <a:pt x="3" y="29"/>
                  </a:lnTo>
                  <a:lnTo>
                    <a:pt x="2" y="27"/>
                  </a:lnTo>
                  <a:lnTo>
                    <a:pt x="0" y="23"/>
                  </a:lnTo>
                  <a:lnTo>
                    <a:pt x="0" y="19"/>
                  </a:lnTo>
                  <a:lnTo>
                    <a:pt x="0" y="14"/>
                  </a:lnTo>
                  <a:lnTo>
                    <a:pt x="2" y="10"/>
                  </a:lnTo>
                  <a:lnTo>
                    <a:pt x="3" y="8"/>
                  </a:lnTo>
                  <a:lnTo>
                    <a:pt x="5" y="6"/>
                  </a:lnTo>
                  <a:lnTo>
                    <a:pt x="8" y="4"/>
                  </a:lnTo>
                  <a:lnTo>
                    <a:pt x="10" y="2"/>
                  </a:lnTo>
                  <a:lnTo>
                    <a:pt x="16" y="0"/>
                  </a:lnTo>
                  <a:lnTo>
                    <a:pt x="19" y="0"/>
                  </a:lnTo>
                  <a:lnTo>
                    <a:pt x="23" y="0"/>
                  </a:lnTo>
                  <a:lnTo>
                    <a:pt x="26" y="2"/>
                  </a:lnTo>
                  <a:lnTo>
                    <a:pt x="30" y="4"/>
                  </a:lnTo>
                  <a:lnTo>
                    <a:pt x="33" y="6"/>
                  </a:lnTo>
                  <a:lnTo>
                    <a:pt x="35" y="8"/>
                  </a:lnTo>
                  <a:lnTo>
                    <a:pt x="37" y="10"/>
                  </a:lnTo>
                  <a:lnTo>
                    <a:pt x="39" y="14"/>
                  </a:lnTo>
                  <a:lnTo>
                    <a:pt x="39" y="19"/>
                  </a:lnTo>
                  <a:lnTo>
                    <a:pt x="39" y="23"/>
                  </a:lnTo>
                  <a:lnTo>
                    <a:pt x="37" y="27"/>
                  </a:lnTo>
                  <a:lnTo>
                    <a:pt x="35" y="29"/>
                  </a:lnTo>
                  <a:lnTo>
                    <a:pt x="33" y="31"/>
                  </a:lnTo>
                  <a:lnTo>
                    <a:pt x="30" y="33"/>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33" name=""/>
            <p:cNvSpPr/>
            <p:nvPr/>
          </p:nvSpPr>
          <p:spPr>
            <a:xfrm>
              <a:off x="4424040" y="3058920"/>
              <a:ext cx="1062000" cy="830520"/>
            </a:xfrm>
            <a:custGeom>
              <a:avLst/>
              <a:gdLst/>
              <a:ahLst/>
              <a:rect l="l" t="t" r="r" b="b"/>
              <a:pathLst>
                <a:path w="688" h="577">
                  <a:moveTo>
                    <a:pt x="0" y="530"/>
                  </a:moveTo>
                  <a:lnTo>
                    <a:pt x="429" y="576"/>
                  </a:lnTo>
                  <a:lnTo>
                    <a:pt x="434" y="442"/>
                  </a:lnTo>
                  <a:lnTo>
                    <a:pt x="523" y="464"/>
                  </a:lnTo>
                  <a:lnTo>
                    <a:pt x="591" y="431"/>
                  </a:lnTo>
                  <a:lnTo>
                    <a:pt x="330" y="328"/>
                  </a:lnTo>
                  <a:lnTo>
                    <a:pt x="306" y="177"/>
                  </a:lnTo>
                  <a:lnTo>
                    <a:pt x="310" y="70"/>
                  </a:lnTo>
                  <a:lnTo>
                    <a:pt x="400" y="18"/>
                  </a:lnTo>
                  <a:lnTo>
                    <a:pt x="547" y="0"/>
                  </a:lnTo>
                  <a:lnTo>
                    <a:pt x="687" y="225"/>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4" name=""/>
            <p:cNvSpPr/>
            <p:nvPr/>
          </p:nvSpPr>
          <p:spPr>
            <a:xfrm>
              <a:off x="5065560" y="3875040"/>
              <a:ext cx="63000" cy="55440"/>
            </a:xfrm>
            <a:custGeom>
              <a:avLst/>
              <a:gdLst/>
              <a:ahLst/>
              <a:rect l="l" t="t" r="r" b="b"/>
              <a:pathLst>
                <a:path w="42" h="39">
                  <a:moveTo>
                    <a:pt x="21" y="38"/>
                  </a:moveTo>
                  <a:lnTo>
                    <a:pt x="16" y="38"/>
                  </a:lnTo>
                  <a:lnTo>
                    <a:pt x="12" y="36"/>
                  </a:lnTo>
                  <a:lnTo>
                    <a:pt x="8" y="34"/>
                  </a:lnTo>
                  <a:lnTo>
                    <a:pt x="7" y="32"/>
                  </a:lnTo>
                  <a:lnTo>
                    <a:pt x="3" y="29"/>
                  </a:lnTo>
                  <a:lnTo>
                    <a:pt x="1" y="25"/>
                  </a:lnTo>
                  <a:lnTo>
                    <a:pt x="1" y="23"/>
                  </a:lnTo>
                  <a:lnTo>
                    <a:pt x="0" y="18"/>
                  </a:lnTo>
                  <a:lnTo>
                    <a:pt x="1" y="15"/>
                  </a:lnTo>
                  <a:lnTo>
                    <a:pt x="1" y="11"/>
                  </a:lnTo>
                  <a:lnTo>
                    <a:pt x="3" y="9"/>
                  </a:lnTo>
                  <a:lnTo>
                    <a:pt x="7" y="6"/>
                  </a:lnTo>
                  <a:lnTo>
                    <a:pt x="8" y="4"/>
                  </a:lnTo>
                  <a:lnTo>
                    <a:pt x="12" y="2"/>
                  </a:lnTo>
                  <a:lnTo>
                    <a:pt x="16" y="0"/>
                  </a:lnTo>
                  <a:lnTo>
                    <a:pt x="21" y="0"/>
                  </a:lnTo>
                  <a:lnTo>
                    <a:pt x="24" y="0"/>
                  </a:lnTo>
                  <a:lnTo>
                    <a:pt x="28" y="2"/>
                  </a:lnTo>
                  <a:lnTo>
                    <a:pt x="32" y="4"/>
                  </a:lnTo>
                  <a:lnTo>
                    <a:pt x="34" y="6"/>
                  </a:lnTo>
                  <a:lnTo>
                    <a:pt x="37" y="9"/>
                  </a:lnTo>
                  <a:lnTo>
                    <a:pt x="39" y="11"/>
                  </a:lnTo>
                  <a:lnTo>
                    <a:pt x="39" y="15"/>
                  </a:lnTo>
                  <a:lnTo>
                    <a:pt x="41" y="18"/>
                  </a:lnTo>
                  <a:lnTo>
                    <a:pt x="39" y="23"/>
                  </a:lnTo>
                  <a:lnTo>
                    <a:pt x="39" y="25"/>
                  </a:lnTo>
                  <a:lnTo>
                    <a:pt x="37" y="29"/>
                  </a:lnTo>
                  <a:lnTo>
                    <a:pt x="34" y="32"/>
                  </a:lnTo>
                  <a:lnTo>
                    <a:pt x="32" y="34"/>
                  </a:lnTo>
                  <a:lnTo>
                    <a:pt x="28" y="36"/>
                  </a:lnTo>
                  <a:lnTo>
                    <a:pt x="24" y="38"/>
                  </a:lnTo>
                  <a:lnTo>
                    <a:pt x="21"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5" name=""/>
            <p:cNvSpPr/>
            <p:nvPr/>
          </p:nvSpPr>
          <p:spPr>
            <a:xfrm>
              <a:off x="5065560" y="3875040"/>
              <a:ext cx="63000" cy="55440"/>
            </a:xfrm>
            <a:custGeom>
              <a:avLst/>
              <a:gdLst/>
              <a:ahLst/>
              <a:rect l="l" t="t" r="r" b="b"/>
              <a:pathLst>
                <a:path w="42" h="39">
                  <a:moveTo>
                    <a:pt x="21" y="38"/>
                  </a:moveTo>
                  <a:lnTo>
                    <a:pt x="16" y="38"/>
                  </a:lnTo>
                  <a:lnTo>
                    <a:pt x="12" y="36"/>
                  </a:lnTo>
                  <a:lnTo>
                    <a:pt x="8" y="34"/>
                  </a:lnTo>
                  <a:lnTo>
                    <a:pt x="7" y="32"/>
                  </a:lnTo>
                  <a:lnTo>
                    <a:pt x="3" y="29"/>
                  </a:lnTo>
                  <a:lnTo>
                    <a:pt x="1" y="25"/>
                  </a:lnTo>
                  <a:lnTo>
                    <a:pt x="1" y="23"/>
                  </a:lnTo>
                  <a:lnTo>
                    <a:pt x="0" y="18"/>
                  </a:lnTo>
                  <a:lnTo>
                    <a:pt x="1" y="15"/>
                  </a:lnTo>
                  <a:lnTo>
                    <a:pt x="1" y="11"/>
                  </a:lnTo>
                  <a:lnTo>
                    <a:pt x="3" y="9"/>
                  </a:lnTo>
                  <a:lnTo>
                    <a:pt x="7" y="6"/>
                  </a:lnTo>
                  <a:lnTo>
                    <a:pt x="8" y="4"/>
                  </a:lnTo>
                  <a:lnTo>
                    <a:pt x="12" y="2"/>
                  </a:lnTo>
                  <a:lnTo>
                    <a:pt x="16" y="0"/>
                  </a:lnTo>
                  <a:lnTo>
                    <a:pt x="21" y="0"/>
                  </a:lnTo>
                  <a:lnTo>
                    <a:pt x="24" y="0"/>
                  </a:lnTo>
                  <a:lnTo>
                    <a:pt x="28" y="2"/>
                  </a:lnTo>
                  <a:lnTo>
                    <a:pt x="32" y="4"/>
                  </a:lnTo>
                  <a:lnTo>
                    <a:pt x="34" y="6"/>
                  </a:lnTo>
                  <a:lnTo>
                    <a:pt x="37" y="9"/>
                  </a:lnTo>
                  <a:lnTo>
                    <a:pt x="39" y="11"/>
                  </a:lnTo>
                  <a:lnTo>
                    <a:pt x="39" y="15"/>
                  </a:lnTo>
                  <a:lnTo>
                    <a:pt x="41" y="18"/>
                  </a:lnTo>
                  <a:lnTo>
                    <a:pt x="39" y="23"/>
                  </a:lnTo>
                  <a:lnTo>
                    <a:pt x="39" y="25"/>
                  </a:lnTo>
                  <a:lnTo>
                    <a:pt x="37" y="29"/>
                  </a:lnTo>
                  <a:lnTo>
                    <a:pt x="34" y="32"/>
                  </a:lnTo>
                  <a:lnTo>
                    <a:pt x="32" y="34"/>
                  </a:lnTo>
                  <a:lnTo>
                    <a:pt x="28" y="36"/>
                  </a:lnTo>
                  <a:lnTo>
                    <a:pt x="24" y="38"/>
                  </a:lnTo>
                  <a:lnTo>
                    <a:pt x="21"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6" name=""/>
            <p:cNvSpPr/>
            <p:nvPr/>
          </p:nvSpPr>
          <p:spPr>
            <a:xfrm>
              <a:off x="4863960" y="3298680"/>
              <a:ext cx="66240" cy="55440"/>
            </a:xfrm>
            <a:custGeom>
              <a:avLst/>
              <a:gdLst/>
              <a:ahLst/>
              <a:rect l="l" t="t" r="r" b="b"/>
              <a:pathLst>
                <a:path w="43" h="39">
                  <a:moveTo>
                    <a:pt x="21" y="38"/>
                  </a:moveTo>
                  <a:lnTo>
                    <a:pt x="17" y="36"/>
                  </a:lnTo>
                  <a:lnTo>
                    <a:pt x="13" y="36"/>
                  </a:lnTo>
                  <a:lnTo>
                    <a:pt x="9" y="34"/>
                  </a:lnTo>
                  <a:lnTo>
                    <a:pt x="7" y="32"/>
                  </a:lnTo>
                  <a:lnTo>
                    <a:pt x="4" y="28"/>
                  </a:lnTo>
                  <a:lnTo>
                    <a:pt x="2" y="25"/>
                  </a:lnTo>
                  <a:lnTo>
                    <a:pt x="2" y="22"/>
                  </a:lnTo>
                  <a:lnTo>
                    <a:pt x="0" y="18"/>
                  </a:lnTo>
                  <a:lnTo>
                    <a:pt x="2" y="14"/>
                  </a:lnTo>
                  <a:lnTo>
                    <a:pt x="2" y="10"/>
                  </a:lnTo>
                  <a:lnTo>
                    <a:pt x="4" y="9"/>
                  </a:lnTo>
                  <a:lnTo>
                    <a:pt x="7" y="5"/>
                  </a:lnTo>
                  <a:lnTo>
                    <a:pt x="9" y="3"/>
                  </a:lnTo>
                  <a:lnTo>
                    <a:pt x="13" y="2"/>
                  </a:lnTo>
                  <a:lnTo>
                    <a:pt x="17" y="0"/>
                  </a:lnTo>
                  <a:lnTo>
                    <a:pt x="21" y="0"/>
                  </a:lnTo>
                  <a:lnTo>
                    <a:pt x="25" y="0"/>
                  </a:lnTo>
                  <a:lnTo>
                    <a:pt x="29" y="2"/>
                  </a:lnTo>
                  <a:lnTo>
                    <a:pt x="33" y="3"/>
                  </a:lnTo>
                  <a:lnTo>
                    <a:pt x="35" y="5"/>
                  </a:lnTo>
                  <a:lnTo>
                    <a:pt x="38" y="9"/>
                  </a:lnTo>
                  <a:lnTo>
                    <a:pt x="40" y="10"/>
                  </a:lnTo>
                  <a:lnTo>
                    <a:pt x="40" y="14"/>
                  </a:lnTo>
                  <a:lnTo>
                    <a:pt x="42" y="18"/>
                  </a:lnTo>
                  <a:lnTo>
                    <a:pt x="40" y="22"/>
                  </a:lnTo>
                  <a:lnTo>
                    <a:pt x="40" y="25"/>
                  </a:lnTo>
                  <a:lnTo>
                    <a:pt x="38" y="28"/>
                  </a:lnTo>
                  <a:lnTo>
                    <a:pt x="35" y="32"/>
                  </a:lnTo>
                  <a:lnTo>
                    <a:pt x="33" y="34"/>
                  </a:lnTo>
                  <a:lnTo>
                    <a:pt x="29" y="36"/>
                  </a:lnTo>
                  <a:lnTo>
                    <a:pt x="25" y="36"/>
                  </a:lnTo>
                  <a:lnTo>
                    <a:pt x="21"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7" name=""/>
            <p:cNvSpPr/>
            <p:nvPr/>
          </p:nvSpPr>
          <p:spPr>
            <a:xfrm>
              <a:off x="4863960" y="3298680"/>
              <a:ext cx="66240" cy="55440"/>
            </a:xfrm>
            <a:custGeom>
              <a:avLst/>
              <a:gdLst/>
              <a:ahLst/>
              <a:rect l="l" t="t" r="r" b="b"/>
              <a:pathLst>
                <a:path w="43" h="39">
                  <a:moveTo>
                    <a:pt x="21" y="38"/>
                  </a:moveTo>
                  <a:lnTo>
                    <a:pt x="17" y="36"/>
                  </a:lnTo>
                  <a:lnTo>
                    <a:pt x="13" y="36"/>
                  </a:lnTo>
                  <a:lnTo>
                    <a:pt x="9" y="34"/>
                  </a:lnTo>
                  <a:lnTo>
                    <a:pt x="7" y="32"/>
                  </a:lnTo>
                  <a:lnTo>
                    <a:pt x="4" y="28"/>
                  </a:lnTo>
                  <a:lnTo>
                    <a:pt x="2" y="25"/>
                  </a:lnTo>
                  <a:lnTo>
                    <a:pt x="2" y="22"/>
                  </a:lnTo>
                  <a:lnTo>
                    <a:pt x="0" y="18"/>
                  </a:lnTo>
                  <a:lnTo>
                    <a:pt x="2" y="14"/>
                  </a:lnTo>
                  <a:lnTo>
                    <a:pt x="2" y="10"/>
                  </a:lnTo>
                  <a:lnTo>
                    <a:pt x="4" y="9"/>
                  </a:lnTo>
                  <a:lnTo>
                    <a:pt x="7" y="5"/>
                  </a:lnTo>
                  <a:lnTo>
                    <a:pt x="9" y="3"/>
                  </a:lnTo>
                  <a:lnTo>
                    <a:pt x="13" y="2"/>
                  </a:lnTo>
                  <a:lnTo>
                    <a:pt x="17" y="0"/>
                  </a:lnTo>
                  <a:lnTo>
                    <a:pt x="21" y="0"/>
                  </a:lnTo>
                  <a:lnTo>
                    <a:pt x="25" y="0"/>
                  </a:lnTo>
                  <a:lnTo>
                    <a:pt x="29" y="2"/>
                  </a:lnTo>
                  <a:lnTo>
                    <a:pt x="33" y="3"/>
                  </a:lnTo>
                  <a:lnTo>
                    <a:pt x="35" y="5"/>
                  </a:lnTo>
                  <a:lnTo>
                    <a:pt x="38" y="9"/>
                  </a:lnTo>
                  <a:lnTo>
                    <a:pt x="40" y="10"/>
                  </a:lnTo>
                  <a:lnTo>
                    <a:pt x="40" y="14"/>
                  </a:lnTo>
                  <a:lnTo>
                    <a:pt x="42" y="18"/>
                  </a:lnTo>
                  <a:lnTo>
                    <a:pt x="40" y="22"/>
                  </a:lnTo>
                  <a:lnTo>
                    <a:pt x="40" y="25"/>
                  </a:lnTo>
                  <a:lnTo>
                    <a:pt x="38" y="28"/>
                  </a:lnTo>
                  <a:lnTo>
                    <a:pt x="35" y="32"/>
                  </a:lnTo>
                  <a:lnTo>
                    <a:pt x="33" y="34"/>
                  </a:lnTo>
                  <a:lnTo>
                    <a:pt x="29" y="36"/>
                  </a:lnTo>
                  <a:lnTo>
                    <a:pt x="25" y="36"/>
                  </a:lnTo>
                  <a:lnTo>
                    <a:pt x="21"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38" name=""/>
            <p:cNvSpPr/>
            <p:nvPr/>
          </p:nvSpPr>
          <p:spPr>
            <a:xfrm>
              <a:off x="5111640" y="2862000"/>
              <a:ext cx="61560" cy="55800"/>
            </a:xfrm>
            <a:custGeom>
              <a:avLst/>
              <a:gdLst/>
              <a:ahLst/>
              <a:rect l="l" t="t" r="r" b="b"/>
              <a:pathLst>
                <a:path w="40" h="39">
                  <a:moveTo>
                    <a:pt x="19" y="38"/>
                  </a:moveTo>
                  <a:lnTo>
                    <a:pt x="16" y="38"/>
                  </a:lnTo>
                  <a:lnTo>
                    <a:pt x="13" y="36"/>
                  </a:lnTo>
                  <a:lnTo>
                    <a:pt x="9" y="34"/>
                  </a:lnTo>
                  <a:lnTo>
                    <a:pt x="6" y="32"/>
                  </a:lnTo>
                  <a:lnTo>
                    <a:pt x="4" y="29"/>
                  </a:lnTo>
                  <a:lnTo>
                    <a:pt x="2" y="27"/>
                  </a:lnTo>
                  <a:lnTo>
                    <a:pt x="0" y="23"/>
                  </a:lnTo>
                  <a:lnTo>
                    <a:pt x="0" y="20"/>
                  </a:lnTo>
                  <a:lnTo>
                    <a:pt x="0" y="17"/>
                  </a:lnTo>
                  <a:lnTo>
                    <a:pt x="2" y="13"/>
                  </a:lnTo>
                  <a:lnTo>
                    <a:pt x="4" y="9"/>
                  </a:lnTo>
                  <a:lnTo>
                    <a:pt x="6" y="6"/>
                  </a:lnTo>
                  <a:lnTo>
                    <a:pt x="9" y="4"/>
                  </a:lnTo>
                  <a:lnTo>
                    <a:pt x="13" y="2"/>
                  </a:lnTo>
                  <a:lnTo>
                    <a:pt x="16" y="2"/>
                  </a:lnTo>
                  <a:lnTo>
                    <a:pt x="19" y="0"/>
                  </a:lnTo>
                  <a:lnTo>
                    <a:pt x="23" y="2"/>
                  </a:lnTo>
                  <a:lnTo>
                    <a:pt x="29" y="2"/>
                  </a:lnTo>
                  <a:lnTo>
                    <a:pt x="31" y="4"/>
                  </a:lnTo>
                  <a:lnTo>
                    <a:pt x="34" y="6"/>
                  </a:lnTo>
                  <a:lnTo>
                    <a:pt x="36" y="9"/>
                  </a:lnTo>
                  <a:lnTo>
                    <a:pt x="38" y="13"/>
                  </a:lnTo>
                  <a:lnTo>
                    <a:pt x="39" y="17"/>
                  </a:lnTo>
                  <a:lnTo>
                    <a:pt x="39" y="20"/>
                  </a:lnTo>
                  <a:lnTo>
                    <a:pt x="39" y="23"/>
                  </a:lnTo>
                  <a:lnTo>
                    <a:pt x="38" y="27"/>
                  </a:lnTo>
                  <a:lnTo>
                    <a:pt x="36" y="29"/>
                  </a:lnTo>
                  <a:lnTo>
                    <a:pt x="34" y="32"/>
                  </a:lnTo>
                  <a:lnTo>
                    <a:pt x="31" y="34"/>
                  </a:lnTo>
                  <a:lnTo>
                    <a:pt x="29" y="36"/>
                  </a:lnTo>
                  <a:lnTo>
                    <a:pt x="23" y="38"/>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39" name=""/>
            <p:cNvSpPr/>
            <p:nvPr/>
          </p:nvSpPr>
          <p:spPr>
            <a:xfrm>
              <a:off x="5111640" y="2862000"/>
              <a:ext cx="61560" cy="55800"/>
            </a:xfrm>
            <a:custGeom>
              <a:avLst/>
              <a:gdLst/>
              <a:ahLst/>
              <a:rect l="l" t="t" r="r" b="b"/>
              <a:pathLst>
                <a:path w="40" h="39">
                  <a:moveTo>
                    <a:pt x="19" y="38"/>
                  </a:moveTo>
                  <a:lnTo>
                    <a:pt x="16" y="38"/>
                  </a:lnTo>
                  <a:lnTo>
                    <a:pt x="13" y="36"/>
                  </a:lnTo>
                  <a:lnTo>
                    <a:pt x="9" y="34"/>
                  </a:lnTo>
                  <a:lnTo>
                    <a:pt x="6" y="32"/>
                  </a:lnTo>
                  <a:lnTo>
                    <a:pt x="4" y="29"/>
                  </a:lnTo>
                  <a:lnTo>
                    <a:pt x="2" y="27"/>
                  </a:lnTo>
                  <a:lnTo>
                    <a:pt x="0" y="23"/>
                  </a:lnTo>
                  <a:lnTo>
                    <a:pt x="0" y="20"/>
                  </a:lnTo>
                  <a:lnTo>
                    <a:pt x="0" y="17"/>
                  </a:lnTo>
                  <a:lnTo>
                    <a:pt x="2" y="13"/>
                  </a:lnTo>
                  <a:lnTo>
                    <a:pt x="4" y="9"/>
                  </a:lnTo>
                  <a:lnTo>
                    <a:pt x="6" y="6"/>
                  </a:lnTo>
                  <a:lnTo>
                    <a:pt x="9" y="4"/>
                  </a:lnTo>
                  <a:lnTo>
                    <a:pt x="13" y="2"/>
                  </a:lnTo>
                  <a:lnTo>
                    <a:pt x="16" y="2"/>
                  </a:lnTo>
                  <a:lnTo>
                    <a:pt x="19" y="0"/>
                  </a:lnTo>
                  <a:lnTo>
                    <a:pt x="23" y="2"/>
                  </a:lnTo>
                  <a:lnTo>
                    <a:pt x="29" y="2"/>
                  </a:lnTo>
                  <a:lnTo>
                    <a:pt x="31" y="4"/>
                  </a:lnTo>
                  <a:lnTo>
                    <a:pt x="34" y="6"/>
                  </a:lnTo>
                  <a:lnTo>
                    <a:pt x="36" y="9"/>
                  </a:lnTo>
                  <a:lnTo>
                    <a:pt x="38" y="13"/>
                  </a:lnTo>
                  <a:lnTo>
                    <a:pt x="39" y="17"/>
                  </a:lnTo>
                  <a:lnTo>
                    <a:pt x="39" y="20"/>
                  </a:lnTo>
                  <a:lnTo>
                    <a:pt x="39" y="23"/>
                  </a:lnTo>
                  <a:lnTo>
                    <a:pt x="38" y="27"/>
                  </a:lnTo>
                  <a:lnTo>
                    <a:pt x="36" y="29"/>
                  </a:lnTo>
                  <a:lnTo>
                    <a:pt x="34" y="32"/>
                  </a:lnTo>
                  <a:lnTo>
                    <a:pt x="31" y="34"/>
                  </a:lnTo>
                  <a:lnTo>
                    <a:pt x="29"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40" name=""/>
            <p:cNvSpPr/>
            <p:nvPr/>
          </p:nvSpPr>
          <p:spPr>
            <a:xfrm>
              <a:off x="4908240" y="3504960"/>
              <a:ext cx="61560" cy="52560"/>
            </a:xfrm>
            <a:custGeom>
              <a:avLst/>
              <a:gdLst/>
              <a:ahLst/>
              <a:rect l="l" t="t" r="r" b="b"/>
              <a:pathLst>
                <a:path w="40" h="37">
                  <a:moveTo>
                    <a:pt x="19" y="36"/>
                  </a:moveTo>
                  <a:lnTo>
                    <a:pt x="16" y="36"/>
                  </a:lnTo>
                  <a:lnTo>
                    <a:pt x="11" y="34"/>
                  </a:lnTo>
                  <a:lnTo>
                    <a:pt x="9" y="33"/>
                  </a:lnTo>
                  <a:lnTo>
                    <a:pt x="6" y="31"/>
                  </a:lnTo>
                  <a:lnTo>
                    <a:pt x="4" y="29"/>
                  </a:lnTo>
                  <a:lnTo>
                    <a:pt x="2" y="26"/>
                  </a:lnTo>
                  <a:lnTo>
                    <a:pt x="0" y="22"/>
                  </a:lnTo>
                  <a:lnTo>
                    <a:pt x="0" y="18"/>
                  </a:lnTo>
                  <a:lnTo>
                    <a:pt x="0" y="14"/>
                  </a:lnTo>
                  <a:lnTo>
                    <a:pt x="2" y="11"/>
                  </a:lnTo>
                  <a:lnTo>
                    <a:pt x="4" y="8"/>
                  </a:lnTo>
                  <a:lnTo>
                    <a:pt x="6" y="6"/>
                  </a:lnTo>
                  <a:lnTo>
                    <a:pt x="9" y="2"/>
                  </a:lnTo>
                  <a:lnTo>
                    <a:pt x="11" y="0"/>
                  </a:lnTo>
                  <a:lnTo>
                    <a:pt x="16" y="0"/>
                  </a:lnTo>
                  <a:lnTo>
                    <a:pt x="19" y="0"/>
                  </a:lnTo>
                  <a:lnTo>
                    <a:pt x="23" y="0"/>
                  </a:lnTo>
                  <a:lnTo>
                    <a:pt x="27" y="0"/>
                  </a:lnTo>
                  <a:lnTo>
                    <a:pt x="31" y="2"/>
                  </a:lnTo>
                  <a:lnTo>
                    <a:pt x="34" y="6"/>
                  </a:lnTo>
                  <a:lnTo>
                    <a:pt x="36" y="8"/>
                  </a:lnTo>
                  <a:lnTo>
                    <a:pt x="37" y="11"/>
                  </a:lnTo>
                  <a:lnTo>
                    <a:pt x="39" y="14"/>
                  </a:lnTo>
                  <a:lnTo>
                    <a:pt x="39" y="18"/>
                  </a:lnTo>
                  <a:lnTo>
                    <a:pt x="39" y="22"/>
                  </a:lnTo>
                  <a:lnTo>
                    <a:pt x="37" y="26"/>
                  </a:lnTo>
                  <a:lnTo>
                    <a:pt x="36" y="29"/>
                  </a:lnTo>
                  <a:lnTo>
                    <a:pt x="34" y="31"/>
                  </a:lnTo>
                  <a:lnTo>
                    <a:pt x="31" y="33"/>
                  </a:lnTo>
                  <a:lnTo>
                    <a:pt x="27" y="34"/>
                  </a:lnTo>
                  <a:lnTo>
                    <a:pt x="23" y="36"/>
                  </a:lnTo>
                  <a:lnTo>
                    <a:pt x="19" y="36"/>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41" name=""/>
            <p:cNvSpPr/>
            <p:nvPr/>
          </p:nvSpPr>
          <p:spPr>
            <a:xfrm>
              <a:off x="4908240" y="3504960"/>
              <a:ext cx="61560" cy="52560"/>
            </a:xfrm>
            <a:custGeom>
              <a:avLst/>
              <a:gdLst/>
              <a:ahLst/>
              <a:rect l="l" t="t" r="r" b="b"/>
              <a:pathLst>
                <a:path w="40" h="37">
                  <a:moveTo>
                    <a:pt x="19" y="36"/>
                  </a:moveTo>
                  <a:lnTo>
                    <a:pt x="16" y="36"/>
                  </a:lnTo>
                  <a:lnTo>
                    <a:pt x="11" y="34"/>
                  </a:lnTo>
                  <a:lnTo>
                    <a:pt x="9" y="33"/>
                  </a:lnTo>
                  <a:lnTo>
                    <a:pt x="6" y="31"/>
                  </a:lnTo>
                  <a:lnTo>
                    <a:pt x="4" y="29"/>
                  </a:lnTo>
                  <a:lnTo>
                    <a:pt x="2" y="26"/>
                  </a:lnTo>
                  <a:lnTo>
                    <a:pt x="0" y="22"/>
                  </a:lnTo>
                  <a:lnTo>
                    <a:pt x="0" y="18"/>
                  </a:lnTo>
                  <a:lnTo>
                    <a:pt x="0" y="14"/>
                  </a:lnTo>
                  <a:lnTo>
                    <a:pt x="2" y="11"/>
                  </a:lnTo>
                  <a:lnTo>
                    <a:pt x="4" y="8"/>
                  </a:lnTo>
                  <a:lnTo>
                    <a:pt x="6" y="6"/>
                  </a:lnTo>
                  <a:lnTo>
                    <a:pt x="9" y="2"/>
                  </a:lnTo>
                  <a:lnTo>
                    <a:pt x="11" y="0"/>
                  </a:lnTo>
                  <a:lnTo>
                    <a:pt x="16" y="0"/>
                  </a:lnTo>
                  <a:lnTo>
                    <a:pt x="19" y="0"/>
                  </a:lnTo>
                  <a:lnTo>
                    <a:pt x="23" y="0"/>
                  </a:lnTo>
                  <a:lnTo>
                    <a:pt x="27" y="0"/>
                  </a:lnTo>
                  <a:lnTo>
                    <a:pt x="31" y="2"/>
                  </a:lnTo>
                  <a:lnTo>
                    <a:pt x="34" y="6"/>
                  </a:lnTo>
                  <a:lnTo>
                    <a:pt x="36" y="8"/>
                  </a:lnTo>
                  <a:lnTo>
                    <a:pt x="37" y="11"/>
                  </a:lnTo>
                  <a:lnTo>
                    <a:pt x="39" y="14"/>
                  </a:lnTo>
                  <a:lnTo>
                    <a:pt x="39" y="18"/>
                  </a:lnTo>
                  <a:lnTo>
                    <a:pt x="39" y="22"/>
                  </a:lnTo>
                  <a:lnTo>
                    <a:pt x="37" y="26"/>
                  </a:lnTo>
                  <a:lnTo>
                    <a:pt x="36" y="29"/>
                  </a:lnTo>
                  <a:lnTo>
                    <a:pt x="34" y="31"/>
                  </a:lnTo>
                  <a:lnTo>
                    <a:pt x="31" y="33"/>
                  </a:lnTo>
                  <a:lnTo>
                    <a:pt x="27" y="34"/>
                  </a:lnTo>
                  <a:lnTo>
                    <a:pt x="23" y="36"/>
                  </a:lnTo>
                  <a:lnTo>
                    <a:pt x="19"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42" name=""/>
            <p:cNvSpPr/>
            <p:nvPr/>
          </p:nvSpPr>
          <p:spPr>
            <a:xfrm>
              <a:off x="5146560" y="3421080"/>
              <a:ext cx="61560" cy="52200"/>
            </a:xfrm>
            <a:custGeom>
              <a:avLst/>
              <a:gdLst/>
              <a:ahLst/>
              <a:rect l="l" t="t" r="r" b="b"/>
              <a:pathLst>
                <a:path w="40" h="36">
                  <a:moveTo>
                    <a:pt x="19" y="35"/>
                  </a:moveTo>
                  <a:lnTo>
                    <a:pt x="16" y="35"/>
                  </a:lnTo>
                  <a:lnTo>
                    <a:pt x="13" y="35"/>
                  </a:lnTo>
                  <a:lnTo>
                    <a:pt x="9" y="33"/>
                  </a:lnTo>
                  <a:lnTo>
                    <a:pt x="7" y="29"/>
                  </a:lnTo>
                  <a:lnTo>
                    <a:pt x="4" y="28"/>
                  </a:lnTo>
                  <a:lnTo>
                    <a:pt x="2" y="25"/>
                  </a:lnTo>
                  <a:lnTo>
                    <a:pt x="2" y="21"/>
                  </a:lnTo>
                  <a:lnTo>
                    <a:pt x="0" y="17"/>
                  </a:lnTo>
                  <a:lnTo>
                    <a:pt x="2" y="14"/>
                  </a:lnTo>
                  <a:lnTo>
                    <a:pt x="2" y="10"/>
                  </a:lnTo>
                  <a:lnTo>
                    <a:pt x="4" y="6"/>
                  </a:lnTo>
                  <a:lnTo>
                    <a:pt x="7" y="5"/>
                  </a:lnTo>
                  <a:lnTo>
                    <a:pt x="9" y="2"/>
                  </a:lnTo>
                  <a:lnTo>
                    <a:pt x="13" y="0"/>
                  </a:lnTo>
                  <a:lnTo>
                    <a:pt x="16" y="0"/>
                  </a:lnTo>
                  <a:lnTo>
                    <a:pt x="19" y="0"/>
                  </a:lnTo>
                  <a:lnTo>
                    <a:pt x="25" y="0"/>
                  </a:lnTo>
                  <a:lnTo>
                    <a:pt x="29" y="0"/>
                  </a:lnTo>
                  <a:lnTo>
                    <a:pt x="32" y="2"/>
                  </a:lnTo>
                  <a:lnTo>
                    <a:pt x="34" y="5"/>
                  </a:lnTo>
                  <a:lnTo>
                    <a:pt x="37" y="6"/>
                  </a:lnTo>
                  <a:lnTo>
                    <a:pt x="39" y="10"/>
                  </a:lnTo>
                  <a:lnTo>
                    <a:pt x="39" y="14"/>
                  </a:lnTo>
                  <a:lnTo>
                    <a:pt x="39" y="17"/>
                  </a:lnTo>
                  <a:lnTo>
                    <a:pt x="39" y="21"/>
                  </a:lnTo>
                  <a:lnTo>
                    <a:pt x="39" y="25"/>
                  </a:lnTo>
                  <a:lnTo>
                    <a:pt x="37" y="28"/>
                  </a:lnTo>
                  <a:lnTo>
                    <a:pt x="34" y="29"/>
                  </a:lnTo>
                  <a:lnTo>
                    <a:pt x="32" y="33"/>
                  </a:lnTo>
                  <a:lnTo>
                    <a:pt x="29" y="35"/>
                  </a:lnTo>
                  <a:lnTo>
                    <a:pt x="25"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43" name=""/>
            <p:cNvSpPr/>
            <p:nvPr/>
          </p:nvSpPr>
          <p:spPr>
            <a:xfrm>
              <a:off x="5146560" y="3421080"/>
              <a:ext cx="61560" cy="52200"/>
            </a:xfrm>
            <a:custGeom>
              <a:avLst/>
              <a:gdLst/>
              <a:ahLst/>
              <a:rect l="l" t="t" r="r" b="b"/>
              <a:pathLst>
                <a:path w="40" h="36">
                  <a:moveTo>
                    <a:pt x="19" y="35"/>
                  </a:moveTo>
                  <a:lnTo>
                    <a:pt x="16" y="35"/>
                  </a:lnTo>
                  <a:lnTo>
                    <a:pt x="13" y="35"/>
                  </a:lnTo>
                  <a:lnTo>
                    <a:pt x="9" y="33"/>
                  </a:lnTo>
                  <a:lnTo>
                    <a:pt x="7" y="29"/>
                  </a:lnTo>
                  <a:lnTo>
                    <a:pt x="4" y="28"/>
                  </a:lnTo>
                  <a:lnTo>
                    <a:pt x="2" y="25"/>
                  </a:lnTo>
                  <a:lnTo>
                    <a:pt x="2" y="21"/>
                  </a:lnTo>
                  <a:lnTo>
                    <a:pt x="0" y="17"/>
                  </a:lnTo>
                  <a:lnTo>
                    <a:pt x="2" y="14"/>
                  </a:lnTo>
                  <a:lnTo>
                    <a:pt x="2" y="10"/>
                  </a:lnTo>
                  <a:lnTo>
                    <a:pt x="4" y="6"/>
                  </a:lnTo>
                  <a:lnTo>
                    <a:pt x="7" y="5"/>
                  </a:lnTo>
                  <a:lnTo>
                    <a:pt x="9" y="2"/>
                  </a:lnTo>
                  <a:lnTo>
                    <a:pt x="13" y="0"/>
                  </a:lnTo>
                  <a:lnTo>
                    <a:pt x="16" y="0"/>
                  </a:lnTo>
                  <a:lnTo>
                    <a:pt x="19" y="0"/>
                  </a:lnTo>
                  <a:lnTo>
                    <a:pt x="25" y="0"/>
                  </a:lnTo>
                  <a:lnTo>
                    <a:pt x="29" y="0"/>
                  </a:lnTo>
                  <a:lnTo>
                    <a:pt x="32" y="2"/>
                  </a:lnTo>
                  <a:lnTo>
                    <a:pt x="34" y="5"/>
                  </a:lnTo>
                  <a:lnTo>
                    <a:pt x="37" y="6"/>
                  </a:lnTo>
                  <a:lnTo>
                    <a:pt x="39" y="10"/>
                  </a:lnTo>
                  <a:lnTo>
                    <a:pt x="39" y="14"/>
                  </a:lnTo>
                  <a:lnTo>
                    <a:pt x="39" y="17"/>
                  </a:lnTo>
                  <a:lnTo>
                    <a:pt x="39" y="21"/>
                  </a:lnTo>
                  <a:lnTo>
                    <a:pt x="39" y="25"/>
                  </a:lnTo>
                  <a:lnTo>
                    <a:pt x="37" y="28"/>
                  </a:lnTo>
                  <a:lnTo>
                    <a:pt x="34" y="29"/>
                  </a:lnTo>
                  <a:lnTo>
                    <a:pt x="32" y="33"/>
                  </a:lnTo>
                  <a:lnTo>
                    <a:pt x="29" y="35"/>
                  </a:lnTo>
                  <a:lnTo>
                    <a:pt x="25"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44" name=""/>
            <p:cNvSpPr/>
            <p:nvPr/>
          </p:nvSpPr>
          <p:spPr>
            <a:xfrm>
              <a:off x="5149800" y="3119400"/>
              <a:ext cx="61560" cy="55440"/>
            </a:xfrm>
            <a:custGeom>
              <a:avLst/>
              <a:gdLst/>
              <a:ahLst/>
              <a:rect l="l" t="t" r="r" b="b"/>
              <a:pathLst>
                <a:path w="40" h="39">
                  <a:moveTo>
                    <a:pt x="19" y="38"/>
                  </a:moveTo>
                  <a:lnTo>
                    <a:pt x="16" y="38"/>
                  </a:lnTo>
                  <a:lnTo>
                    <a:pt x="13" y="36"/>
                  </a:lnTo>
                  <a:lnTo>
                    <a:pt x="9" y="34"/>
                  </a:lnTo>
                  <a:lnTo>
                    <a:pt x="6" y="32"/>
                  </a:lnTo>
                  <a:lnTo>
                    <a:pt x="4" y="31"/>
                  </a:lnTo>
                  <a:lnTo>
                    <a:pt x="2" y="27"/>
                  </a:lnTo>
                  <a:lnTo>
                    <a:pt x="0" y="23"/>
                  </a:lnTo>
                  <a:lnTo>
                    <a:pt x="0" y="19"/>
                  </a:lnTo>
                  <a:lnTo>
                    <a:pt x="0" y="17"/>
                  </a:lnTo>
                  <a:lnTo>
                    <a:pt x="2" y="13"/>
                  </a:lnTo>
                  <a:lnTo>
                    <a:pt x="4" y="9"/>
                  </a:lnTo>
                  <a:lnTo>
                    <a:pt x="6" y="7"/>
                  </a:lnTo>
                  <a:lnTo>
                    <a:pt x="9" y="4"/>
                  </a:lnTo>
                  <a:lnTo>
                    <a:pt x="13" y="2"/>
                  </a:lnTo>
                  <a:lnTo>
                    <a:pt x="16" y="2"/>
                  </a:lnTo>
                  <a:lnTo>
                    <a:pt x="19" y="0"/>
                  </a:lnTo>
                  <a:lnTo>
                    <a:pt x="23" y="2"/>
                  </a:lnTo>
                  <a:lnTo>
                    <a:pt x="27" y="2"/>
                  </a:lnTo>
                  <a:lnTo>
                    <a:pt x="31" y="4"/>
                  </a:lnTo>
                  <a:lnTo>
                    <a:pt x="34" y="7"/>
                  </a:lnTo>
                  <a:lnTo>
                    <a:pt x="35" y="9"/>
                  </a:lnTo>
                  <a:lnTo>
                    <a:pt x="37" y="13"/>
                  </a:lnTo>
                  <a:lnTo>
                    <a:pt x="39" y="17"/>
                  </a:lnTo>
                  <a:lnTo>
                    <a:pt x="39" y="19"/>
                  </a:lnTo>
                  <a:lnTo>
                    <a:pt x="39" y="23"/>
                  </a:lnTo>
                  <a:lnTo>
                    <a:pt x="37" y="27"/>
                  </a:lnTo>
                  <a:lnTo>
                    <a:pt x="35" y="31"/>
                  </a:lnTo>
                  <a:lnTo>
                    <a:pt x="34" y="32"/>
                  </a:lnTo>
                  <a:lnTo>
                    <a:pt x="31" y="34"/>
                  </a:lnTo>
                  <a:lnTo>
                    <a:pt x="27" y="36"/>
                  </a:lnTo>
                  <a:lnTo>
                    <a:pt x="23" y="38"/>
                  </a:lnTo>
                  <a:lnTo>
                    <a:pt x="19" y="38"/>
                  </a:lnTo>
                </a:path>
              </a:pathLst>
            </a:cu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45" name=""/>
            <p:cNvSpPr/>
            <p:nvPr/>
          </p:nvSpPr>
          <p:spPr>
            <a:xfrm>
              <a:off x="5149800" y="3119400"/>
              <a:ext cx="61560" cy="55440"/>
            </a:xfrm>
            <a:custGeom>
              <a:avLst/>
              <a:gdLst/>
              <a:ahLst/>
              <a:rect l="l" t="t" r="r" b="b"/>
              <a:pathLst>
                <a:path w="40" h="39">
                  <a:moveTo>
                    <a:pt x="19" y="38"/>
                  </a:moveTo>
                  <a:lnTo>
                    <a:pt x="16" y="38"/>
                  </a:lnTo>
                  <a:lnTo>
                    <a:pt x="13" y="36"/>
                  </a:lnTo>
                  <a:lnTo>
                    <a:pt x="9" y="34"/>
                  </a:lnTo>
                  <a:lnTo>
                    <a:pt x="6" y="32"/>
                  </a:lnTo>
                  <a:lnTo>
                    <a:pt x="4" y="31"/>
                  </a:lnTo>
                  <a:lnTo>
                    <a:pt x="2" y="27"/>
                  </a:lnTo>
                  <a:lnTo>
                    <a:pt x="0" y="23"/>
                  </a:lnTo>
                  <a:lnTo>
                    <a:pt x="0" y="19"/>
                  </a:lnTo>
                  <a:lnTo>
                    <a:pt x="0" y="17"/>
                  </a:lnTo>
                  <a:lnTo>
                    <a:pt x="2" y="13"/>
                  </a:lnTo>
                  <a:lnTo>
                    <a:pt x="4" y="9"/>
                  </a:lnTo>
                  <a:lnTo>
                    <a:pt x="6" y="7"/>
                  </a:lnTo>
                  <a:lnTo>
                    <a:pt x="9" y="4"/>
                  </a:lnTo>
                  <a:lnTo>
                    <a:pt x="13" y="2"/>
                  </a:lnTo>
                  <a:lnTo>
                    <a:pt x="16" y="2"/>
                  </a:lnTo>
                  <a:lnTo>
                    <a:pt x="19" y="0"/>
                  </a:lnTo>
                  <a:lnTo>
                    <a:pt x="23" y="2"/>
                  </a:lnTo>
                  <a:lnTo>
                    <a:pt x="27" y="2"/>
                  </a:lnTo>
                  <a:lnTo>
                    <a:pt x="31" y="4"/>
                  </a:lnTo>
                  <a:lnTo>
                    <a:pt x="34" y="7"/>
                  </a:lnTo>
                  <a:lnTo>
                    <a:pt x="35" y="9"/>
                  </a:lnTo>
                  <a:lnTo>
                    <a:pt x="37" y="13"/>
                  </a:lnTo>
                  <a:lnTo>
                    <a:pt x="39" y="17"/>
                  </a:lnTo>
                  <a:lnTo>
                    <a:pt x="39" y="19"/>
                  </a:lnTo>
                  <a:lnTo>
                    <a:pt x="39" y="23"/>
                  </a:lnTo>
                  <a:lnTo>
                    <a:pt x="37" y="27"/>
                  </a:lnTo>
                  <a:lnTo>
                    <a:pt x="35" y="31"/>
                  </a:lnTo>
                  <a:lnTo>
                    <a:pt x="34"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46" name=""/>
            <p:cNvSpPr/>
            <p:nvPr/>
          </p:nvSpPr>
          <p:spPr>
            <a:xfrm>
              <a:off x="3306600" y="2217600"/>
              <a:ext cx="1137960" cy="1608120"/>
            </a:xfrm>
            <a:custGeom>
              <a:avLst/>
              <a:gdLst/>
              <a:ahLst/>
              <a:rect l="l" t="t" r="r" b="b"/>
              <a:pathLst>
                <a:path w="739" h="1118">
                  <a:moveTo>
                    <a:pt x="624" y="1117"/>
                  </a:moveTo>
                  <a:lnTo>
                    <a:pt x="490" y="812"/>
                  </a:lnTo>
                  <a:lnTo>
                    <a:pt x="463" y="855"/>
                  </a:lnTo>
                  <a:lnTo>
                    <a:pt x="414" y="908"/>
                  </a:lnTo>
                  <a:lnTo>
                    <a:pt x="463" y="855"/>
                  </a:lnTo>
                  <a:lnTo>
                    <a:pt x="490" y="812"/>
                  </a:lnTo>
                  <a:lnTo>
                    <a:pt x="435" y="725"/>
                  </a:lnTo>
                  <a:lnTo>
                    <a:pt x="345" y="698"/>
                  </a:lnTo>
                  <a:lnTo>
                    <a:pt x="227" y="655"/>
                  </a:lnTo>
                  <a:lnTo>
                    <a:pt x="345" y="698"/>
                  </a:lnTo>
                  <a:lnTo>
                    <a:pt x="338" y="594"/>
                  </a:lnTo>
                  <a:lnTo>
                    <a:pt x="345" y="698"/>
                  </a:lnTo>
                  <a:lnTo>
                    <a:pt x="433" y="717"/>
                  </a:lnTo>
                  <a:lnTo>
                    <a:pt x="738" y="826"/>
                  </a:lnTo>
                  <a:lnTo>
                    <a:pt x="433" y="717"/>
                  </a:lnTo>
                  <a:lnTo>
                    <a:pt x="343" y="601"/>
                  </a:lnTo>
                  <a:lnTo>
                    <a:pt x="252" y="373"/>
                  </a:lnTo>
                  <a:lnTo>
                    <a:pt x="127" y="371"/>
                  </a:lnTo>
                  <a:lnTo>
                    <a:pt x="0" y="328"/>
                  </a:lnTo>
                  <a:lnTo>
                    <a:pt x="127" y="371"/>
                  </a:lnTo>
                  <a:lnTo>
                    <a:pt x="252" y="373"/>
                  </a:lnTo>
                  <a:lnTo>
                    <a:pt x="252" y="89"/>
                  </a:lnTo>
                  <a:lnTo>
                    <a:pt x="248" y="0"/>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7" name=""/>
            <p:cNvSpPr/>
            <p:nvPr/>
          </p:nvSpPr>
          <p:spPr>
            <a:xfrm>
              <a:off x="3951000" y="3219480"/>
              <a:ext cx="60120" cy="56880"/>
            </a:xfrm>
            <a:custGeom>
              <a:avLst/>
              <a:gdLst/>
              <a:ahLst/>
              <a:rect l="l" t="t" r="r" b="b"/>
              <a:pathLst>
                <a:path w="40" h="39">
                  <a:moveTo>
                    <a:pt x="19" y="38"/>
                  </a:moveTo>
                  <a:lnTo>
                    <a:pt x="17" y="38"/>
                  </a:lnTo>
                  <a:lnTo>
                    <a:pt x="13" y="36"/>
                  </a:lnTo>
                  <a:lnTo>
                    <a:pt x="9" y="35"/>
                  </a:lnTo>
                  <a:lnTo>
                    <a:pt x="6" y="33"/>
                  </a:lnTo>
                  <a:lnTo>
                    <a:pt x="4" y="29"/>
                  </a:lnTo>
                  <a:lnTo>
                    <a:pt x="2" y="26"/>
                  </a:lnTo>
                  <a:lnTo>
                    <a:pt x="0" y="22"/>
                  </a:lnTo>
                  <a:lnTo>
                    <a:pt x="0" y="18"/>
                  </a:lnTo>
                  <a:lnTo>
                    <a:pt x="0" y="14"/>
                  </a:lnTo>
                  <a:lnTo>
                    <a:pt x="2" y="11"/>
                  </a:lnTo>
                  <a:lnTo>
                    <a:pt x="4" y="9"/>
                  </a:lnTo>
                  <a:lnTo>
                    <a:pt x="6" y="6"/>
                  </a:lnTo>
                  <a:lnTo>
                    <a:pt x="9" y="4"/>
                  </a:lnTo>
                  <a:lnTo>
                    <a:pt x="13" y="2"/>
                  </a:lnTo>
                  <a:lnTo>
                    <a:pt x="17" y="0"/>
                  </a:lnTo>
                  <a:lnTo>
                    <a:pt x="19" y="0"/>
                  </a:lnTo>
                  <a:lnTo>
                    <a:pt x="23" y="0"/>
                  </a:lnTo>
                  <a:lnTo>
                    <a:pt x="27" y="2"/>
                  </a:lnTo>
                  <a:lnTo>
                    <a:pt x="31" y="4"/>
                  </a:lnTo>
                  <a:lnTo>
                    <a:pt x="34" y="6"/>
                  </a:lnTo>
                  <a:lnTo>
                    <a:pt x="36" y="9"/>
                  </a:lnTo>
                  <a:lnTo>
                    <a:pt x="38" y="11"/>
                  </a:lnTo>
                  <a:lnTo>
                    <a:pt x="39" y="14"/>
                  </a:lnTo>
                  <a:lnTo>
                    <a:pt x="39" y="18"/>
                  </a:lnTo>
                  <a:lnTo>
                    <a:pt x="39" y="22"/>
                  </a:lnTo>
                  <a:lnTo>
                    <a:pt x="38" y="26"/>
                  </a:lnTo>
                  <a:lnTo>
                    <a:pt x="36" y="29"/>
                  </a:lnTo>
                  <a:lnTo>
                    <a:pt x="34" y="33"/>
                  </a:lnTo>
                  <a:lnTo>
                    <a:pt x="31" y="35"/>
                  </a:lnTo>
                  <a:lnTo>
                    <a:pt x="27" y="36"/>
                  </a:lnTo>
                  <a:lnTo>
                    <a:pt x="23" y="38"/>
                  </a:lnTo>
                  <a:lnTo>
                    <a:pt x="19" y="38"/>
                  </a:lnTo>
                </a:path>
              </a:pathLst>
            </a:custGeom>
            <a:solidFill>
              <a:srgbClr val="d80000"/>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48" name=""/>
            <p:cNvSpPr/>
            <p:nvPr/>
          </p:nvSpPr>
          <p:spPr>
            <a:xfrm>
              <a:off x="3951000" y="3219480"/>
              <a:ext cx="60120" cy="56880"/>
            </a:xfrm>
            <a:custGeom>
              <a:avLst/>
              <a:gdLst/>
              <a:ahLst/>
              <a:rect l="l" t="t" r="r" b="b"/>
              <a:pathLst>
                <a:path w="40" h="39">
                  <a:moveTo>
                    <a:pt x="19" y="38"/>
                  </a:moveTo>
                  <a:lnTo>
                    <a:pt x="17" y="38"/>
                  </a:lnTo>
                  <a:lnTo>
                    <a:pt x="13" y="36"/>
                  </a:lnTo>
                  <a:lnTo>
                    <a:pt x="9" y="35"/>
                  </a:lnTo>
                  <a:lnTo>
                    <a:pt x="6" y="33"/>
                  </a:lnTo>
                  <a:lnTo>
                    <a:pt x="4" y="29"/>
                  </a:lnTo>
                  <a:lnTo>
                    <a:pt x="2" y="26"/>
                  </a:lnTo>
                  <a:lnTo>
                    <a:pt x="0" y="22"/>
                  </a:lnTo>
                  <a:lnTo>
                    <a:pt x="0" y="18"/>
                  </a:lnTo>
                  <a:lnTo>
                    <a:pt x="0" y="14"/>
                  </a:lnTo>
                  <a:lnTo>
                    <a:pt x="2" y="11"/>
                  </a:lnTo>
                  <a:lnTo>
                    <a:pt x="4" y="9"/>
                  </a:lnTo>
                  <a:lnTo>
                    <a:pt x="6" y="6"/>
                  </a:lnTo>
                  <a:lnTo>
                    <a:pt x="9" y="4"/>
                  </a:lnTo>
                  <a:lnTo>
                    <a:pt x="13" y="2"/>
                  </a:lnTo>
                  <a:lnTo>
                    <a:pt x="17" y="0"/>
                  </a:lnTo>
                  <a:lnTo>
                    <a:pt x="19" y="0"/>
                  </a:lnTo>
                  <a:lnTo>
                    <a:pt x="23" y="0"/>
                  </a:lnTo>
                  <a:lnTo>
                    <a:pt x="27" y="2"/>
                  </a:lnTo>
                  <a:lnTo>
                    <a:pt x="31" y="4"/>
                  </a:lnTo>
                  <a:lnTo>
                    <a:pt x="34" y="6"/>
                  </a:lnTo>
                  <a:lnTo>
                    <a:pt x="36" y="9"/>
                  </a:lnTo>
                  <a:lnTo>
                    <a:pt x="38" y="11"/>
                  </a:lnTo>
                  <a:lnTo>
                    <a:pt x="39" y="14"/>
                  </a:lnTo>
                  <a:lnTo>
                    <a:pt x="39" y="18"/>
                  </a:lnTo>
                  <a:lnTo>
                    <a:pt x="39" y="22"/>
                  </a:lnTo>
                  <a:lnTo>
                    <a:pt x="38" y="26"/>
                  </a:lnTo>
                  <a:lnTo>
                    <a:pt x="36" y="29"/>
                  </a:lnTo>
                  <a:lnTo>
                    <a:pt x="34" y="33"/>
                  </a:lnTo>
                  <a:lnTo>
                    <a:pt x="31" y="35"/>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49" name=""/>
            <p:cNvSpPr/>
            <p:nvPr/>
          </p:nvSpPr>
          <p:spPr>
            <a:xfrm>
              <a:off x="3663720" y="2313000"/>
              <a:ext cx="63360" cy="52200"/>
            </a:xfrm>
            <a:custGeom>
              <a:avLst/>
              <a:gdLst/>
              <a:ahLst/>
              <a:rect l="l" t="t" r="r" b="b"/>
              <a:pathLst>
                <a:path w="40" h="36">
                  <a:moveTo>
                    <a:pt x="19" y="35"/>
                  </a:moveTo>
                  <a:lnTo>
                    <a:pt x="16" y="35"/>
                  </a:lnTo>
                  <a:lnTo>
                    <a:pt x="12" y="35"/>
                  </a:lnTo>
                  <a:lnTo>
                    <a:pt x="8" y="33"/>
                  </a:lnTo>
                  <a:lnTo>
                    <a:pt x="5" y="29"/>
                  </a:lnTo>
                  <a:lnTo>
                    <a:pt x="3" y="29"/>
                  </a:lnTo>
                  <a:lnTo>
                    <a:pt x="2" y="25"/>
                  </a:lnTo>
                  <a:lnTo>
                    <a:pt x="0" y="21"/>
                  </a:lnTo>
                  <a:lnTo>
                    <a:pt x="0" y="17"/>
                  </a:lnTo>
                  <a:lnTo>
                    <a:pt x="0" y="14"/>
                  </a:lnTo>
                  <a:lnTo>
                    <a:pt x="2" y="10"/>
                  </a:lnTo>
                  <a:lnTo>
                    <a:pt x="3" y="7"/>
                  </a:lnTo>
                  <a:lnTo>
                    <a:pt x="5" y="6"/>
                  </a:lnTo>
                  <a:lnTo>
                    <a:pt x="8" y="4"/>
                  </a:lnTo>
                  <a:lnTo>
                    <a:pt x="12" y="2"/>
                  </a:lnTo>
                  <a:lnTo>
                    <a:pt x="16" y="0"/>
                  </a:lnTo>
                  <a:lnTo>
                    <a:pt x="19" y="0"/>
                  </a:lnTo>
                  <a:lnTo>
                    <a:pt x="23" y="0"/>
                  </a:lnTo>
                  <a:lnTo>
                    <a:pt x="26" y="2"/>
                  </a:lnTo>
                  <a:lnTo>
                    <a:pt x="30" y="4"/>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3" y="35"/>
                  </a:lnTo>
                  <a:lnTo>
                    <a:pt x="19" y="35"/>
                  </a:lnTo>
                </a:path>
              </a:pathLst>
            </a:custGeom>
            <a:solidFill>
              <a:srgbClr val="d8000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0" name=""/>
            <p:cNvSpPr/>
            <p:nvPr/>
          </p:nvSpPr>
          <p:spPr>
            <a:xfrm>
              <a:off x="3663720" y="2313000"/>
              <a:ext cx="63360" cy="52200"/>
            </a:xfrm>
            <a:custGeom>
              <a:avLst/>
              <a:gdLst/>
              <a:ahLst/>
              <a:rect l="l" t="t" r="r" b="b"/>
              <a:pathLst>
                <a:path w="40" h="36">
                  <a:moveTo>
                    <a:pt x="19" y="35"/>
                  </a:moveTo>
                  <a:lnTo>
                    <a:pt x="16" y="35"/>
                  </a:lnTo>
                  <a:lnTo>
                    <a:pt x="12" y="35"/>
                  </a:lnTo>
                  <a:lnTo>
                    <a:pt x="8" y="33"/>
                  </a:lnTo>
                  <a:lnTo>
                    <a:pt x="5" y="29"/>
                  </a:lnTo>
                  <a:lnTo>
                    <a:pt x="3" y="29"/>
                  </a:lnTo>
                  <a:lnTo>
                    <a:pt x="2" y="25"/>
                  </a:lnTo>
                  <a:lnTo>
                    <a:pt x="0" y="21"/>
                  </a:lnTo>
                  <a:lnTo>
                    <a:pt x="0" y="17"/>
                  </a:lnTo>
                  <a:lnTo>
                    <a:pt x="0" y="14"/>
                  </a:lnTo>
                  <a:lnTo>
                    <a:pt x="2" y="10"/>
                  </a:lnTo>
                  <a:lnTo>
                    <a:pt x="3" y="7"/>
                  </a:lnTo>
                  <a:lnTo>
                    <a:pt x="5" y="6"/>
                  </a:lnTo>
                  <a:lnTo>
                    <a:pt x="8" y="4"/>
                  </a:lnTo>
                  <a:lnTo>
                    <a:pt x="12" y="2"/>
                  </a:lnTo>
                  <a:lnTo>
                    <a:pt x="16" y="0"/>
                  </a:lnTo>
                  <a:lnTo>
                    <a:pt x="19" y="0"/>
                  </a:lnTo>
                  <a:lnTo>
                    <a:pt x="23" y="0"/>
                  </a:lnTo>
                  <a:lnTo>
                    <a:pt x="26" y="2"/>
                  </a:lnTo>
                  <a:lnTo>
                    <a:pt x="30" y="4"/>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1" name=""/>
            <p:cNvSpPr/>
            <p:nvPr/>
          </p:nvSpPr>
          <p:spPr>
            <a:xfrm>
              <a:off x="4425840" y="3389040"/>
              <a:ext cx="64800" cy="51120"/>
            </a:xfrm>
            <a:custGeom>
              <a:avLst/>
              <a:gdLst/>
              <a:ahLst/>
              <a:rect l="l" t="t" r="r" b="b"/>
              <a:pathLst>
                <a:path w="42" h="36">
                  <a:moveTo>
                    <a:pt x="20" y="35"/>
                  </a:moveTo>
                  <a:lnTo>
                    <a:pt x="17" y="35"/>
                  </a:lnTo>
                  <a:lnTo>
                    <a:pt x="13" y="35"/>
                  </a:lnTo>
                  <a:lnTo>
                    <a:pt x="9" y="33"/>
                  </a:lnTo>
                  <a:lnTo>
                    <a:pt x="7" y="29"/>
                  </a:lnTo>
                  <a:lnTo>
                    <a:pt x="4" y="28"/>
                  </a:lnTo>
                  <a:lnTo>
                    <a:pt x="2" y="25"/>
                  </a:lnTo>
                  <a:lnTo>
                    <a:pt x="2" y="21"/>
                  </a:lnTo>
                  <a:lnTo>
                    <a:pt x="0" y="17"/>
                  </a:lnTo>
                  <a:lnTo>
                    <a:pt x="2" y="14"/>
                  </a:lnTo>
                  <a:lnTo>
                    <a:pt x="2" y="10"/>
                  </a:lnTo>
                  <a:lnTo>
                    <a:pt x="4" y="6"/>
                  </a:lnTo>
                  <a:lnTo>
                    <a:pt x="7" y="6"/>
                  </a:lnTo>
                  <a:lnTo>
                    <a:pt x="9" y="2"/>
                  </a:lnTo>
                  <a:lnTo>
                    <a:pt x="13" y="2"/>
                  </a:lnTo>
                  <a:lnTo>
                    <a:pt x="17" y="0"/>
                  </a:lnTo>
                  <a:lnTo>
                    <a:pt x="20" y="0"/>
                  </a:lnTo>
                  <a:lnTo>
                    <a:pt x="25" y="0"/>
                  </a:lnTo>
                  <a:lnTo>
                    <a:pt x="29" y="2"/>
                  </a:lnTo>
                  <a:lnTo>
                    <a:pt x="33" y="2"/>
                  </a:lnTo>
                  <a:lnTo>
                    <a:pt x="34" y="6"/>
                  </a:lnTo>
                  <a:lnTo>
                    <a:pt x="38" y="6"/>
                  </a:lnTo>
                  <a:lnTo>
                    <a:pt x="40" y="10"/>
                  </a:lnTo>
                  <a:lnTo>
                    <a:pt x="40" y="14"/>
                  </a:lnTo>
                  <a:lnTo>
                    <a:pt x="41" y="17"/>
                  </a:lnTo>
                  <a:lnTo>
                    <a:pt x="40" y="21"/>
                  </a:lnTo>
                  <a:lnTo>
                    <a:pt x="40" y="25"/>
                  </a:lnTo>
                  <a:lnTo>
                    <a:pt x="38" y="28"/>
                  </a:lnTo>
                  <a:lnTo>
                    <a:pt x="34" y="29"/>
                  </a:lnTo>
                  <a:lnTo>
                    <a:pt x="33" y="33"/>
                  </a:lnTo>
                  <a:lnTo>
                    <a:pt x="29" y="35"/>
                  </a:lnTo>
                  <a:lnTo>
                    <a:pt x="25" y="35"/>
                  </a:lnTo>
                  <a:lnTo>
                    <a:pt x="20" y="35"/>
                  </a:lnTo>
                </a:path>
              </a:pathLst>
            </a:custGeom>
            <a:solidFill>
              <a:srgbClr val="ffffff"/>
            </a:solidFill>
            <a:ln w="0">
              <a:noFill/>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52" name=""/>
            <p:cNvSpPr/>
            <p:nvPr/>
          </p:nvSpPr>
          <p:spPr>
            <a:xfrm>
              <a:off x="4425840" y="3389040"/>
              <a:ext cx="64800" cy="51120"/>
            </a:xfrm>
            <a:custGeom>
              <a:avLst/>
              <a:gdLst/>
              <a:ahLst/>
              <a:rect l="l" t="t" r="r" b="b"/>
              <a:pathLst>
                <a:path w="42" h="36">
                  <a:moveTo>
                    <a:pt x="20" y="35"/>
                  </a:moveTo>
                  <a:lnTo>
                    <a:pt x="17" y="35"/>
                  </a:lnTo>
                  <a:lnTo>
                    <a:pt x="13" y="35"/>
                  </a:lnTo>
                  <a:lnTo>
                    <a:pt x="9" y="33"/>
                  </a:lnTo>
                  <a:lnTo>
                    <a:pt x="7" y="29"/>
                  </a:lnTo>
                  <a:lnTo>
                    <a:pt x="4" y="28"/>
                  </a:lnTo>
                  <a:lnTo>
                    <a:pt x="2" y="25"/>
                  </a:lnTo>
                  <a:lnTo>
                    <a:pt x="2" y="21"/>
                  </a:lnTo>
                  <a:lnTo>
                    <a:pt x="0" y="17"/>
                  </a:lnTo>
                  <a:lnTo>
                    <a:pt x="2" y="14"/>
                  </a:lnTo>
                  <a:lnTo>
                    <a:pt x="2" y="10"/>
                  </a:lnTo>
                  <a:lnTo>
                    <a:pt x="4" y="6"/>
                  </a:lnTo>
                  <a:lnTo>
                    <a:pt x="7" y="6"/>
                  </a:lnTo>
                  <a:lnTo>
                    <a:pt x="9" y="2"/>
                  </a:lnTo>
                  <a:lnTo>
                    <a:pt x="13" y="2"/>
                  </a:lnTo>
                  <a:lnTo>
                    <a:pt x="17" y="0"/>
                  </a:lnTo>
                  <a:lnTo>
                    <a:pt x="20" y="0"/>
                  </a:lnTo>
                  <a:lnTo>
                    <a:pt x="25" y="0"/>
                  </a:lnTo>
                  <a:lnTo>
                    <a:pt x="29" y="2"/>
                  </a:lnTo>
                  <a:lnTo>
                    <a:pt x="33" y="2"/>
                  </a:lnTo>
                  <a:lnTo>
                    <a:pt x="34" y="6"/>
                  </a:lnTo>
                  <a:lnTo>
                    <a:pt x="38" y="6"/>
                  </a:lnTo>
                  <a:lnTo>
                    <a:pt x="40" y="10"/>
                  </a:lnTo>
                  <a:lnTo>
                    <a:pt x="40" y="14"/>
                  </a:lnTo>
                  <a:lnTo>
                    <a:pt x="41" y="17"/>
                  </a:lnTo>
                  <a:lnTo>
                    <a:pt x="40" y="21"/>
                  </a:lnTo>
                  <a:lnTo>
                    <a:pt x="40" y="25"/>
                  </a:lnTo>
                  <a:lnTo>
                    <a:pt x="38" y="28"/>
                  </a:lnTo>
                  <a:lnTo>
                    <a:pt x="34" y="29"/>
                  </a:lnTo>
                  <a:lnTo>
                    <a:pt x="33" y="33"/>
                  </a:lnTo>
                  <a:lnTo>
                    <a:pt x="29" y="35"/>
                  </a:lnTo>
                  <a:lnTo>
                    <a:pt x="25" y="35"/>
                  </a:lnTo>
                  <a:lnTo>
                    <a:pt x="20" y="35"/>
                  </a:lnTo>
                </a:path>
              </a:pathLst>
            </a:custGeom>
            <a:noFill/>
            <a:ln cap="rnd" w="1260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53" name=""/>
            <p:cNvSpPr/>
            <p:nvPr/>
          </p:nvSpPr>
          <p:spPr>
            <a:xfrm>
              <a:off x="3908160" y="3500280"/>
              <a:ext cx="63360" cy="55440"/>
            </a:xfrm>
            <a:custGeom>
              <a:avLst/>
              <a:gdLst/>
              <a:ahLst/>
              <a:rect l="l" t="t" r="r" b="b"/>
              <a:pathLst>
                <a:path w="41" h="38">
                  <a:moveTo>
                    <a:pt x="20" y="37"/>
                  </a:moveTo>
                  <a:lnTo>
                    <a:pt x="17" y="37"/>
                  </a:lnTo>
                  <a:lnTo>
                    <a:pt x="13" y="36"/>
                  </a:lnTo>
                  <a:lnTo>
                    <a:pt x="9" y="34"/>
                  </a:lnTo>
                  <a:lnTo>
                    <a:pt x="7" y="32"/>
                  </a:lnTo>
                  <a:lnTo>
                    <a:pt x="4" y="29"/>
                  </a:lnTo>
                  <a:lnTo>
                    <a:pt x="2" y="27"/>
                  </a:lnTo>
                  <a:lnTo>
                    <a:pt x="2" y="23"/>
                  </a:lnTo>
                  <a:lnTo>
                    <a:pt x="0" y="19"/>
                  </a:lnTo>
                  <a:lnTo>
                    <a:pt x="2" y="15"/>
                  </a:lnTo>
                  <a:lnTo>
                    <a:pt x="2" y="13"/>
                  </a:lnTo>
                  <a:lnTo>
                    <a:pt x="4" y="9"/>
                  </a:lnTo>
                  <a:lnTo>
                    <a:pt x="7" y="6"/>
                  </a:lnTo>
                  <a:lnTo>
                    <a:pt x="9" y="4"/>
                  </a:lnTo>
                  <a:lnTo>
                    <a:pt x="13" y="2"/>
                  </a:lnTo>
                  <a:lnTo>
                    <a:pt x="17" y="0"/>
                  </a:lnTo>
                  <a:lnTo>
                    <a:pt x="20" y="0"/>
                  </a:lnTo>
                  <a:lnTo>
                    <a:pt x="25" y="0"/>
                  </a:lnTo>
                  <a:lnTo>
                    <a:pt x="29" y="2"/>
                  </a:lnTo>
                  <a:lnTo>
                    <a:pt x="33" y="4"/>
                  </a:lnTo>
                  <a:lnTo>
                    <a:pt x="34" y="6"/>
                  </a:lnTo>
                  <a:lnTo>
                    <a:pt x="38" y="9"/>
                  </a:lnTo>
                  <a:lnTo>
                    <a:pt x="40" y="13"/>
                  </a:lnTo>
                  <a:lnTo>
                    <a:pt x="40" y="15"/>
                  </a:lnTo>
                  <a:lnTo>
                    <a:pt x="40" y="19"/>
                  </a:lnTo>
                  <a:lnTo>
                    <a:pt x="40" y="23"/>
                  </a:lnTo>
                  <a:lnTo>
                    <a:pt x="40" y="27"/>
                  </a:lnTo>
                  <a:lnTo>
                    <a:pt x="38" y="29"/>
                  </a:lnTo>
                  <a:lnTo>
                    <a:pt x="34" y="32"/>
                  </a:lnTo>
                  <a:lnTo>
                    <a:pt x="33" y="34"/>
                  </a:lnTo>
                  <a:lnTo>
                    <a:pt x="29" y="36"/>
                  </a:lnTo>
                  <a:lnTo>
                    <a:pt x="25" y="37"/>
                  </a:lnTo>
                  <a:lnTo>
                    <a:pt x="20"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54" name=""/>
            <p:cNvSpPr/>
            <p:nvPr/>
          </p:nvSpPr>
          <p:spPr>
            <a:xfrm>
              <a:off x="3908160" y="3500280"/>
              <a:ext cx="63360" cy="55440"/>
            </a:xfrm>
            <a:custGeom>
              <a:avLst/>
              <a:gdLst/>
              <a:ahLst/>
              <a:rect l="l" t="t" r="r" b="b"/>
              <a:pathLst>
                <a:path w="41" h="38">
                  <a:moveTo>
                    <a:pt x="20" y="37"/>
                  </a:moveTo>
                  <a:lnTo>
                    <a:pt x="17" y="37"/>
                  </a:lnTo>
                  <a:lnTo>
                    <a:pt x="13" y="36"/>
                  </a:lnTo>
                  <a:lnTo>
                    <a:pt x="9" y="34"/>
                  </a:lnTo>
                  <a:lnTo>
                    <a:pt x="7" y="32"/>
                  </a:lnTo>
                  <a:lnTo>
                    <a:pt x="4" y="29"/>
                  </a:lnTo>
                  <a:lnTo>
                    <a:pt x="2" y="27"/>
                  </a:lnTo>
                  <a:lnTo>
                    <a:pt x="2" y="23"/>
                  </a:lnTo>
                  <a:lnTo>
                    <a:pt x="0" y="19"/>
                  </a:lnTo>
                  <a:lnTo>
                    <a:pt x="2" y="15"/>
                  </a:lnTo>
                  <a:lnTo>
                    <a:pt x="2" y="13"/>
                  </a:lnTo>
                  <a:lnTo>
                    <a:pt x="4" y="9"/>
                  </a:lnTo>
                  <a:lnTo>
                    <a:pt x="7" y="6"/>
                  </a:lnTo>
                  <a:lnTo>
                    <a:pt x="9" y="4"/>
                  </a:lnTo>
                  <a:lnTo>
                    <a:pt x="13" y="2"/>
                  </a:lnTo>
                  <a:lnTo>
                    <a:pt x="17" y="0"/>
                  </a:lnTo>
                  <a:lnTo>
                    <a:pt x="20" y="0"/>
                  </a:lnTo>
                  <a:lnTo>
                    <a:pt x="25" y="0"/>
                  </a:lnTo>
                  <a:lnTo>
                    <a:pt x="29" y="2"/>
                  </a:lnTo>
                  <a:lnTo>
                    <a:pt x="33" y="4"/>
                  </a:lnTo>
                  <a:lnTo>
                    <a:pt x="34" y="6"/>
                  </a:lnTo>
                  <a:lnTo>
                    <a:pt x="38" y="9"/>
                  </a:lnTo>
                  <a:lnTo>
                    <a:pt x="40" y="13"/>
                  </a:lnTo>
                  <a:lnTo>
                    <a:pt x="40" y="15"/>
                  </a:lnTo>
                  <a:lnTo>
                    <a:pt x="40" y="19"/>
                  </a:lnTo>
                  <a:lnTo>
                    <a:pt x="40" y="23"/>
                  </a:lnTo>
                  <a:lnTo>
                    <a:pt x="40" y="27"/>
                  </a:lnTo>
                  <a:lnTo>
                    <a:pt x="38" y="29"/>
                  </a:lnTo>
                  <a:lnTo>
                    <a:pt x="34" y="32"/>
                  </a:lnTo>
                  <a:lnTo>
                    <a:pt x="33" y="34"/>
                  </a:lnTo>
                  <a:lnTo>
                    <a:pt x="29" y="36"/>
                  </a:lnTo>
                  <a:lnTo>
                    <a:pt x="25" y="37"/>
                  </a:lnTo>
                  <a:lnTo>
                    <a:pt x="20"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55" name=""/>
            <p:cNvSpPr/>
            <p:nvPr/>
          </p:nvSpPr>
          <p:spPr>
            <a:xfrm>
              <a:off x="3989160" y="3419280"/>
              <a:ext cx="60120" cy="54000"/>
            </a:xfrm>
            <a:custGeom>
              <a:avLst/>
              <a:gdLst/>
              <a:ahLst/>
              <a:rect l="l" t="t" r="r" b="b"/>
              <a:pathLst>
                <a:path w="40" h="38">
                  <a:moveTo>
                    <a:pt x="19" y="37"/>
                  </a:moveTo>
                  <a:lnTo>
                    <a:pt x="14" y="37"/>
                  </a:lnTo>
                  <a:lnTo>
                    <a:pt x="11" y="35"/>
                  </a:lnTo>
                  <a:lnTo>
                    <a:pt x="7" y="33"/>
                  </a:lnTo>
                  <a:lnTo>
                    <a:pt x="6" y="31"/>
                  </a:lnTo>
                  <a:lnTo>
                    <a:pt x="2" y="28"/>
                  </a:lnTo>
                  <a:lnTo>
                    <a:pt x="0" y="27"/>
                  </a:lnTo>
                  <a:lnTo>
                    <a:pt x="0" y="23"/>
                  </a:lnTo>
                  <a:lnTo>
                    <a:pt x="0" y="19"/>
                  </a:lnTo>
                  <a:lnTo>
                    <a:pt x="0" y="14"/>
                  </a:lnTo>
                  <a:lnTo>
                    <a:pt x="0" y="12"/>
                  </a:lnTo>
                  <a:lnTo>
                    <a:pt x="2" y="8"/>
                  </a:lnTo>
                  <a:lnTo>
                    <a:pt x="6" y="6"/>
                  </a:lnTo>
                  <a:lnTo>
                    <a:pt x="7" y="4"/>
                  </a:lnTo>
                  <a:lnTo>
                    <a:pt x="11" y="2"/>
                  </a:lnTo>
                  <a:lnTo>
                    <a:pt x="14" y="0"/>
                  </a:lnTo>
                  <a:lnTo>
                    <a:pt x="19" y="0"/>
                  </a:lnTo>
                  <a:lnTo>
                    <a:pt x="23" y="0"/>
                  </a:lnTo>
                  <a:lnTo>
                    <a:pt x="27" y="2"/>
                  </a:lnTo>
                  <a:lnTo>
                    <a:pt x="31" y="4"/>
                  </a:lnTo>
                  <a:lnTo>
                    <a:pt x="32" y="6"/>
                  </a:lnTo>
                  <a:lnTo>
                    <a:pt x="35" y="8"/>
                  </a:lnTo>
                  <a:lnTo>
                    <a:pt x="37" y="12"/>
                  </a:lnTo>
                  <a:lnTo>
                    <a:pt x="37" y="14"/>
                  </a:lnTo>
                  <a:lnTo>
                    <a:pt x="39" y="19"/>
                  </a:lnTo>
                  <a:lnTo>
                    <a:pt x="37" y="23"/>
                  </a:lnTo>
                  <a:lnTo>
                    <a:pt x="37" y="27"/>
                  </a:lnTo>
                  <a:lnTo>
                    <a:pt x="35" y="28"/>
                  </a:lnTo>
                  <a:lnTo>
                    <a:pt x="32"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56" name=""/>
            <p:cNvSpPr/>
            <p:nvPr/>
          </p:nvSpPr>
          <p:spPr>
            <a:xfrm>
              <a:off x="3989160" y="3419280"/>
              <a:ext cx="60120" cy="54000"/>
            </a:xfrm>
            <a:custGeom>
              <a:avLst/>
              <a:gdLst/>
              <a:ahLst/>
              <a:rect l="l" t="t" r="r" b="b"/>
              <a:pathLst>
                <a:path w="40" h="38">
                  <a:moveTo>
                    <a:pt x="19" y="37"/>
                  </a:moveTo>
                  <a:lnTo>
                    <a:pt x="14" y="37"/>
                  </a:lnTo>
                  <a:lnTo>
                    <a:pt x="11" y="35"/>
                  </a:lnTo>
                  <a:lnTo>
                    <a:pt x="7" y="33"/>
                  </a:lnTo>
                  <a:lnTo>
                    <a:pt x="6" y="31"/>
                  </a:lnTo>
                  <a:lnTo>
                    <a:pt x="2" y="28"/>
                  </a:lnTo>
                  <a:lnTo>
                    <a:pt x="0" y="27"/>
                  </a:lnTo>
                  <a:lnTo>
                    <a:pt x="0" y="23"/>
                  </a:lnTo>
                  <a:lnTo>
                    <a:pt x="0" y="19"/>
                  </a:lnTo>
                  <a:lnTo>
                    <a:pt x="0" y="14"/>
                  </a:lnTo>
                  <a:lnTo>
                    <a:pt x="0" y="12"/>
                  </a:lnTo>
                  <a:lnTo>
                    <a:pt x="2" y="8"/>
                  </a:lnTo>
                  <a:lnTo>
                    <a:pt x="6" y="6"/>
                  </a:lnTo>
                  <a:lnTo>
                    <a:pt x="7" y="4"/>
                  </a:lnTo>
                  <a:lnTo>
                    <a:pt x="11" y="2"/>
                  </a:lnTo>
                  <a:lnTo>
                    <a:pt x="14" y="0"/>
                  </a:lnTo>
                  <a:lnTo>
                    <a:pt x="19" y="0"/>
                  </a:lnTo>
                  <a:lnTo>
                    <a:pt x="23" y="0"/>
                  </a:lnTo>
                  <a:lnTo>
                    <a:pt x="27" y="2"/>
                  </a:lnTo>
                  <a:lnTo>
                    <a:pt x="31" y="4"/>
                  </a:lnTo>
                  <a:lnTo>
                    <a:pt x="32" y="6"/>
                  </a:lnTo>
                  <a:lnTo>
                    <a:pt x="35" y="8"/>
                  </a:lnTo>
                  <a:lnTo>
                    <a:pt x="37" y="12"/>
                  </a:lnTo>
                  <a:lnTo>
                    <a:pt x="37" y="14"/>
                  </a:lnTo>
                  <a:lnTo>
                    <a:pt x="39" y="19"/>
                  </a:lnTo>
                  <a:lnTo>
                    <a:pt x="37" y="23"/>
                  </a:lnTo>
                  <a:lnTo>
                    <a:pt x="37" y="27"/>
                  </a:lnTo>
                  <a:lnTo>
                    <a:pt x="35" y="28"/>
                  </a:lnTo>
                  <a:lnTo>
                    <a:pt x="32"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57" name=""/>
            <p:cNvSpPr/>
            <p:nvPr/>
          </p:nvSpPr>
          <p:spPr>
            <a:xfrm>
              <a:off x="4030560" y="3359160"/>
              <a:ext cx="61560" cy="52200"/>
            </a:xfrm>
            <a:custGeom>
              <a:avLst/>
              <a:gdLst/>
              <a:ahLst/>
              <a:rect l="l" t="t" r="r" b="b"/>
              <a:pathLst>
                <a:path w="40" h="36">
                  <a:moveTo>
                    <a:pt x="19" y="35"/>
                  </a:moveTo>
                  <a:lnTo>
                    <a:pt x="16" y="35"/>
                  </a:lnTo>
                  <a:lnTo>
                    <a:pt x="12" y="33"/>
                  </a:lnTo>
                  <a:lnTo>
                    <a:pt x="8" y="31"/>
                  </a:lnTo>
                  <a:lnTo>
                    <a:pt x="6" y="29"/>
                  </a:lnTo>
                  <a:lnTo>
                    <a:pt x="4" y="28"/>
                  </a:lnTo>
                  <a:lnTo>
                    <a:pt x="2" y="25"/>
                  </a:lnTo>
                  <a:lnTo>
                    <a:pt x="0" y="21"/>
                  </a:lnTo>
                  <a:lnTo>
                    <a:pt x="0" y="17"/>
                  </a:lnTo>
                  <a:lnTo>
                    <a:pt x="0" y="14"/>
                  </a:lnTo>
                  <a:lnTo>
                    <a:pt x="2" y="10"/>
                  </a:lnTo>
                  <a:lnTo>
                    <a:pt x="4" y="6"/>
                  </a:lnTo>
                  <a:lnTo>
                    <a:pt x="6" y="5"/>
                  </a:lnTo>
                  <a:lnTo>
                    <a:pt x="8" y="2"/>
                  </a:lnTo>
                  <a:lnTo>
                    <a:pt x="12" y="0"/>
                  </a:lnTo>
                  <a:lnTo>
                    <a:pt x="16" y="0"/>
                  </a:lnTo>
                  <a:lnTo>
                    <a:pt x="19" y="0"/>
                  </a:lnTo>
                  <a:lnTo>
                    <a:pt x="23" y="0"/>
                  </a:lnTo>
                  <a:lnTo>
                    <a:pt x="27" y="0"/>
                  </a:lnTo>
                  <a:lnTo>
                    <a:pt x="31" y="2"/>
                  </a:lnTo>
                  <a:lnTo>
                    <a:pt x="33" y="5"/>
                  </a:lnTo>
                  <a:lnTo>
                    <a:pt x="35" y="6"/>
                  </a:lnTo>
                  <a:lnTo>
                    <a:pt x="37" y="10"/>
                  </a:lnTo>
                  <a:lnTo>
                    <a:pt x="39" y="14"/>
                  </a:lnTo>
                  <a:lnTo>
                    <a:pt x="39" y="17"/>
                  </a:lnTo>
                  <a:lnTo>
                    <a:pt x="39" y="21"/>
                  </a:lnTo>
                  <a:lnTo>
                    <a:pt x="37" y="25"/>
                  </a:lnTo>
                  <a:lnTo>
                    <a:pt x="35" y="28"/>
                  </a:lnTo>
                  <a:lnTo>
                    <a:pt x="33" y="29"/>
                  </a:lnTo>
                  <a:lnTo>
                    <a:pt x="31" y="31"/>
                  </a:lnTo>
                  <a:lnTo>
                    <a:pt x="27" y="33"/>
                  </a:lnTo>
                  <a:lnTo>
                    <a:pt x="23"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8" name=""/>
            <p:cNvSpPr/>
            <p:nvPr/>
          </p:nvSpPr>
          <p:spPr>
            <a:xfrm>
              <a:off x="4030560" y="3359160"/>
              <a:ext cx="61560" cy="52200"/>
            </a:xfrm>
            <a:custGeom>
              <a:avLst/>
              <a:gdLst/>
              <a:ahLst/>
              <a:rect l="l" t="t" r="r" b="b"/>
              <a:pathLst>
                <a:path w="40" h="36">
                  <a:moveTo>
                    <a:pt x="19" y="35"/>
                  </a:moveTo>
                  <a:lnTo>
                    <a:pt x="16" y="35"/>
                  </a:lnTo>
                  <a:lnTo>
                    <a:pt x="12" y="33"/>
                  </a:lnTo>
                  <a:lnTo>
                    <a:pt x="8" y="31"/>
                  </a:lnTo>
                  <a:lnTo>
                    <a:pt x="6" y="29"/>
                  </a:lnTo>
                  <a:lnTo>
                    <a:pt x="4" y="28"/>
                  </a:lnTo>
                  <a:lnTo>
                    <a:pt x="2" y="25"/>
                  </a:lnTo>
                  <a:lnTo>
                    <a:pt x="0" y="21"/>
                  </a:lnTo>
                  <a:lnTo>
                    <a:pt x="0" y="17"/>
                  </a:lnTo>
                  <a:lnTo>
                    <a:pt x="0" y="14"/>
                  </a:lnTo>
                  <a:lnTo>
                    <a:pt x="2" y="10"/>
                  </a:lnTo>
                  <a:lnTo>
                    <a:pt x="4" y="6"/>
                  </a:lnTo>
                  <a:lnTo>
                    <a:pt x="6" y="5"/>
                  </a:lnTo>
                  <a:lnTo>
                    <a:pt x="8" y="2"/>
                  </a:lnTo>
                  <a:lnTo>
                    <a:pt x="12" y="0"/>
                  </a:lnTo>
                  <a:lnTo>
                    <a:pt x="16" y="0"/>
                  </a:lnTo>
                  <a:lnTo>
                    <a:pt x="19" y="0"/>
                  </a:lnTo>
                  <a:lnTo>
                    <a:pt x="23" y="0"/>
                  </a:lnTo>
                  <a:lnTo>
                    <a:pt x="27" y="0"/>
                  </a:lnTo>
                  <a:lnTo>
                    <a:pt x="31" y="2"/>
                  </a:lnTo>
                  <a:lnTo>
                    <a:pt x="33" y="5"/>
                  </a:lnTo>
                  <a:lnTo>
                    <a:pt x="35" y="6"/>
                  </a:lnTo>
                  <a:lnTo>
                    <a:pt x="37" y="10"/>
                  </a:lnTo>
                  <a:lnTo>
                    <a:pt x="39" y="14"/>
                  </a:lnTo>
                  <a:lnTo>
                    <a:pt x="39" y="17"/>
                  </a:lnTo>
                  <a:lnTo>
                    <a:pt x="39" y="21"/>
                  </a:lnTo>
                  <a:lnTo>
                    <a:pt x="37" y="25"/>
                  </a:lnTo>
                  <a:lnTo>
                    <a:pt x="35" y="28"/>
                  </a:lnTo>
                  <a:lnTo>
                    <a:pt x="33" y="29"/>
                  </a:lnTo>
                  <a:lnTo>
                    <a:pt x="31" y="31"/>
                  </a:lnTo>
                  <a:lnTo>
                    <a:pt x="27"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9" name=""/>
            <p:cNvSpPr/>
            <p:nvPr/>
          </p:nvSpPr>
          <p:spPr>
            <a:xfrm>
              <a:off x="3808440" y="3195360"/>
              <a:ext cx="61200" cy="52560"/>
            </a:xfrm>
            <a:custGeom>
              <a:avLst/>
              <a:gdLst/>
              <a:ahLst/>
              <a:rect l="l" t="t" r="r" b="b"/>
              <a:pathLst>
                <a:path w="41" h="36">
                  <a:moveTo>
                    <a:pt x="20" y="35"/>
                  </a:moveTo>
                  <a:lnTo>
                    <a:pt x="17" y="35"/>
                  </a:lnTo>
                  <a:lnTo>
                    <a:pt x="13" y="35"/>
                  </a:lnTo>
                  <a:lnTo>
                    <a:pt x="9" y="33"/>
                  </a:lnTo>
                  <a:lnTo>
                    <a:pt x="7" y="29"/>
                  </a:lnTo>
                  <a:lnTo>
                    <a:pt x="4" y="29"/>
                  </a:lnTo>
                  <a:lnTo>
                    <a:pt x="2" y="25"/>
                  </a:lnTo>
                  <a:lnTo>
                    <a:pt x="2" y="21"/>
                  </a:lnTo>
                  <a:lnTo>
                    <a:pt x="0" y="17"/>
                  </a:lnTo>
                  <a:lnTo>
                    <a:pt x="2" y="14"/>
                  </a:lnTo>
                  <a:lnTo>
                    <a:pt x="2" y="10"/>
                  </a:lnTo>
                  <a:lnTo>
                    <a:pt x="4" y="7"/>
                  </a:lnTo>
                  <a:lnTo>
                    <a:pt x="7" y="6"/>
                  </a:lnTo>
                  <a:lnTo>
                    <a:pt x="9" y="2"/>
                  </a:lnTo>
                  <a:lnTo>
                    <a:pt x="13" y="0"/>
                  </a:lnTo>
                  <a:lnTo>
                    <a:pt x="17" y="0"/>
                  </a:lnTo>
                  <a:lnTo>
                    <a:pt x="20" y="0"/>
                  </a:lnTo>
                  <a:lnTo>
                    <a:pt x="25" y="0"/>
                  </a:lnTo>
                  <a:lnTo>
                    <a:pt x="29" y="0"/>
                  </a:lnTo>
                  <a:lnTo>
                    <a:pt x="33" y="2"/>
                  </a:lnTo>
                  <a:lnTo>
                    <a:pt x="34" y="6"/>
                  </a:lnTo>
                  <a:lnTo>
                    <a:pt x="36" y="7"/>
                  </a:lnTo>
                  <a:lnTo>
                    <a:pt x="40" y="10"/>
                  </a:lnTo>
                  <a:lnTo>
                    <a:pt x="40" y="14"/>
                  </a:lnTo>
                  <a:lnTo>
                    <a:pt x="40" y="17"/>
                  </a:lnTo>
                  <a:lnTo>
                    <a:pt x="40" y="21"/>
                  </a:lnTo>
                  <a:lnTo>
                    <a:pt x="40" y="25"/>
                  </a:lnTo>
                  <a:lnTo>
                    <a:pt x="36" y="29"/>
                  </a:lnTo>
                  <a:lnTo>
                    <a:pt x="34" y="29"/>
                  </a:lnTo>
                  <a:lnTo>
                    <a:pt x="33" y="33"/>
                  </a:lnTo>
                  <a:lnTo>
                    <a:pt x="29" y="35"/>
                  </a:lnTo>
                  <a:lnTo>
                    <a:pt x="25" y="35"/>
                  </a:lnTo>
                  <a:lnTo>
                    <a:pt x="20"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0" name=""/>
            <p:cNvSpPr/>
            <p:nvPr/>
          </p:nvSpPr>
          <p:spPr>
            <a:xfrm>
              <a:off x="3808440" y="3195360"/>
              <a:ext cx="61200" cy="52560"/>
            </a:xfrm>
            <a:custGeom>
              <a:avLst/>
              <a:gdLst/>
              <a:ahLst/>
              <a:rect l="l" t="t" r="r" b="b"/>
              <a:pathLst>
                <a:path w="41" h="36">
                  <a:moveTo>
                    <a:pt x="20" y="35"/>
                  </a:moveTo>
                  <a:lnTo>
                    <a:pt x="17" y="35"/>
                  </a:lnTo>
                  <a:lnTo>
                    <a:pt x="13" y="35"/>
                  </a:lnTo>
                  <a:lnTo>
                    <a:pt x="9" y="33"/>
                  </a:lnTo>
                  <a:lnTo>
                    <a:pt x="7" y="29"/>
                  </a:lnTo>
                  <a:lnTo>
                    <a:pt x="4" y="29"/>
                  </a:lnTo>
                  <a:lnTo>
                    <a:pt x="2" y="25"/>
                  </a:lnTo>
                  <a:lnTo>
                    <a:pt x="2" y="21"/>
                  </a:lnTo>
                  <a:lnTo>
                    <a:pt x="0" y="17"/>
                  </a:lnTo>
                  <a:lnTo>
                    <a:pt x="2" y="14"/>
                  </a:lnTo>
                  <a:lnTo>
                    <a:pt x="2" y="10"/>
                  </a:lnTo>
                  <a:lnTo>
                    <a:pt x="4" y="7"/>
                  </a:lnTo>
                  <a:lnTo>
                    <a:pt x="7" y="6"/>
                  </a:lnTo>
                  <a:lnTo>
                    <a:pt x="9" y="2"/>
                  </a:lnTo>
                  <a:lnTo>
                    <a:pt x="13" y="0"/>
                  </a:lnTo>
                  <a:lnTo>
                    <a:pt x="17" y="0"/>
                  </a:lnTo>
                  <a:lnTo>
                    <a:pt x="20" y="0"/>
                  </a:lnTo>
                  <a:lnTo>
                    <a:pt x="25" y="0"/>
                  </a:lnTo>
                  <a:lnTo>
                    <a:pt x="29" y="0"/>
                  </a:lnTo>
                  <a:lnTo>
                    <a:pt x="33" y="2"/>
                  </a:lnTo>
                  <a:lnTo>
                    <a:pt x="34" y="6"/>
                  </a:lnTo>
                  <a:lnTo>
                    <a:pt x="36" y="7"/>
                  </a:lnTo>
                  <a:lnTo>
                    <a:pt x="40" y="10"/>
                  </a:lnTo>
                  <a:lnTo>
                    <a:pt x="40" y="14"/>
                  </a:lnTo>
                  <a:lnTo>
                    <a:pt x="40" y="17"/>
                  </a:lnTo>
                  <a:lnTo>
                    <a:pt x="40" y="21"/>
                  </a:lnTo>
                  <a:lnTo>
                    <a:pt x="40" y="25"/>
                  </a:lnTo>
                  <a:lnTo>
                    <a:pt x="36" y="29"/>
                  </a:lnTo>
                  <a:lnTo>
                    <a:pt x="34" y="29"/>
                  </a:lnTo>
                  <a:lnTo>
                    <a:pt x="33" y="33"/>
                  </a:lnTo>
                  <a:lnTo>
                    <a:pt x="29" y="35"/>
                  </a:lnTo>
                  <a:lnTo>
                    <a:pt x="25" y="35"/>
                  </a:lnTo>
                  <a:lnTo>
                    <a:pt x="20"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1" name=""/>
            <p:cNvSpPr/>
            <p:nvPr/>
          </p:nvSpPr>
          <p:spPr>
            <a:xfrm>
              <a:off x="3625560" y="3133800"/>
              <a:ext cx="63360" cy="55440"/>
            </a:xfrm>
            <a:custGeom>
              <a:avLst/>
              <a:gdLst/>
              <a:ahLst/>
              <a:rect l="l" t="t" r="r" b="b"/>
              <a:pathLst>
                <a:path w="40" h="38">
                  <a:moveTo>
                    <a:pt x="19" y="37"/>
                  </a:moveTo>
                  <a:lnTo>
                    <a:pt x="14" y="35"/>
                  </a:lnTo>
                  <a:lnTo>
                    <a:pt x="10" y="35"/>
                  </a:lnTo>
                  <a:lnTo>
                    <a:pt x="6" y="33"/>
                  </a:lnTo>
                  <a:lnTo>
                    <a:pt x="6" y="31"/>
                  </a:lnTo>
                  <a:lnTo>
                    <a:pt x="2" y="29"/>
                  </a:lnTo>
                  <a:lnTo>
                    <a:pt x="0" y="25"/>
                  </a:lnTo>
                  <a:lnTo>
                    <a:pt x="0" y="21"/>
                  </a:lnTo>
                  <a:lnTo>
                    <a:pt x="0" y="18"/>
                  </a:lnTo>
                  <a:lnTo>
                    <a:pt x="0" y="14"/>
                  </a:lnTo>
                  <a:lnTo>
                    <a:pt x="0" y="10"/>
                  </a:lnTo>
                  <a:lnTo>
                    <a:pt x="2" y="8"/>
                  </a:lnTo>
                  <a:lnTo>
                    <a:pt x="6" y="6"/>
                  </a:lnTo>
                  <a:lnTo>
                    <a:pt x="6" y="4"/>
                  </a:lnTo>
                  <a:lnTo>
                    <a:pt x="10" y="2"/>
                  </a:lnTo>
                  <a:lnTo>
                    <a:pt x="14" y="0"/>
                  </a:lnTo>
                  <a:lnTo>
                    <a:pt x="19" y="0"/>
                  </a:lnTo>
                  <a:lnTo>
                    <a:pt x="23" y="0"/>
                  </a:lnTo>
                  <a:lnTo>
                    <a:pt x="27" y="2"/>
                  </a:lnTo>
                  <a:lnTo>
                    <a:pt x="30" y="4"/>
                  </a:lnTo>
                  <a:lnTo>
                    <a:pt x="32" y="6"/>
                  </a:lnTo>
                  <a:lnTo>
                    <a:pt x="35" y="8"/>
                  </a:lnTo>
                  <a:lnTo>
                    <a:pt x="37" y="10"/>
                  </a:lnTo>
                  <a:lnTo>
                    <a:pt x="37" y="14"/>
                  </a:lnTo>
                  <a:lnTo>
                    <a:pt x="39" y="18"/>
                  </a:lnTo>
                  <a:lnTo>
                    <a:pt x="37" y="21"/>
                  </a:lnTo>
                  <a:lnTo>
                    <a:pt x="37" y="25"/>
                  </a:lnTo>
                  <a:lnTo>
                    <a:pt x="35" y="29"/>
                  </a:lnTo>
                  <a:lnTo>
                    <a:pt x="32" y="31"/>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62" name=""/>
            <p:cNvSpPr/>
            <p:nvPr/>
          </p:nvSpPr>
          <p:spPr>
            <a:xfrm>
              <a:off x="3625560" y="3133800"/>
              <a:ext cx="63360" cy="55440"/>
            </a:xfrm>
            <a:custGeom>
              <a:avLst/>
              <a:gdLst/>
              <a:ahLst/>
              <a:rect l="l" t="t" r="r" b="b"/>
              <a:pathLst>
                <a:path w="40" h="38">
                  <a:moveTo>
                    <a:pt x="19" y="37"/>
                  </a:moveTo>
                  <a:lnTo>
                    <a:pt x="14" y="35"/>
                  </a:lnTo>
                  <a:lnTo>
                    <a:pt x="10" y="35"/>
                  </a:lnTo>
                  <a:lnTo>
                    <a:pt x="6" y="33"/>
                  </a:lnTo>
                  <a:lnTo>
                    <a:pt x="6" y="31"/>
                  </a:lnTo>
                  <a:lnTo>
                    <a:pt x="2" y="29"/>
                  </a:lnTo>
                  <a:lnTo>
                    <a:pt x="0" y="25"/>
                  </a:lnTo>
                  <a:lnTo>
                    <a:pt x="0" y="21"/>
                  </a:lnTo>
                  <a:lnTo>
                    <a:pt x="0" y="18"/>
                  </a:lnTo>
                  <a:lnTo>
                    <a:pt x="0" y="14"/>
                  </a:lnTo>
                  <a:lnTo>
                    <a:pt x="0" y="10"/>
                  </a:lnTo>
                  <a:lnTo>
                    <a:pt x="2" y="8"/>
                  </a:lnTo>
                  <a:lnTo>
                    <a:pt x="6" y="6"/>
                  </a:lnTo>
                  <a:lnTo>
                    <a:pt x="6" y="4"/>
                  </a:lnTo>
                  <a:lnTo>
                    <a:pt x="10" y="2"/>
                  </a:lnTo>
                  <a:lnTo>
                    <a:pt x="14" y="0"/>
                  </a:lnTo>
                  <a:lnTo>
                    <a:pt x="19" y="0"/>
                  </a:lnTo>
                  <a:lnTo>
                    <a:pt x="23" y="0"/>
                  </a:lnTo>
                  <a:lnTo>
                    <a:pt x="27" y="2"/>
                  </a:lnTo>
                  <a:lnTo>
                    <a:pt x="30" y="4"/>
                  </a:lnTo>
                  <a:lnTo>
                    <a:pt x="32" y="6"/>
                  </a:lnTo>
                  <a:lnTo>
                    <a:pt x="35" y="8"/>
                  </a:lnTo>
                  <a:lnTo>
                    <a:pt x="37" y="10"/>
                  </a:lnTo>
                  <a:lnTo>
                    <a:pt x="37" y="14"/>
                  </a:lnTo>
                  <a:lnTo>
                    <a:pt x="39" y="18"/>
                  </a:lnTo>
                  <a:lnTo>
                    <a:pt x="37" y="21"/>
                  </a:lnTo>
                  <a:lnTo>
                    <a:pt x="37" y="25"/>
                  </a:lnTo>
                  <a:lnTo>
                    <a:pt x="35" y="29"/>
                  </a:lnTo>
                  <a:lnTo>
                    <a:pt x="32" y="31"/>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63" name=""/>
            <p:cNvSpPr/>
            <p:nvPr/>
          </p:nvSpPr>
          <p:spPr>
            <a:xfrm>
              <a:off x="3797280" y="3044880"/>
              <a:ext cx="59760" cy="53640"/>
            </a:xfrm>
            <a:custGeom>
              <a:avLst/>
              <a:gdLst/>
              <a:ahLst/>
              <a:rect l="l" t="t" r="r" b="b"/>
              <a:pathLst>
                <a:path w="40" h="38">
                  <a:moveTo>
                    <a:pt x="19" y="37"/>
                  </a:moveTo>
                  <a:lnTo>
                    <a:pt x="16" y="37"/>
                  </a:lnTo>
                  <a:lnTo>
                    <a:pt x="12" y="35"/>
                  </a:lnTo>
                  <a:lnTo>
                    <a:pt x="8" y="33"/>
                  </a:lnTo>
                  <a:lnTo>
                    <a:pt x="6" y="31"/>
                  </a:lnTo>
                  <a:lnTo>
                    <a:pt x="4" y="28"/>
                  </a:lnTo>
                  <a:lnTo>
                    <a:pt x="2" y="26"/>
                  </a:lnTo>
                  <a:lnTo>
                    <a:pt x="0" y="23"/>
                  </a:lnTo>
                  <a:lnTo>
                    <a:pt x="0" y="19"/>
                  </a:lnTo>
                  <a:lnTo>
                    <a:pt x="0" y="16"/>
                  </a:lnTo>
                  <a:lnTo>
                    <a:pt x="2" y="12"/>
                  </a:lnTo>
                  <a:lnTo>
                    <a:pt x="4" y="8"/>
                  </a:lnTo>
                  <a:lnTo>
                    <a:pt x="6" y="5"/>
                  </a:lnTo>
                  <a:lnTo>
                    <a:pt x="8" y="4"/>
                  </a:lnTo>
                  <a:lnTo>
                    <a:pt x="12" y="2"/>
                  </a:lnTo>
                  <a:lnTo>
                    <a:pt x="16" y="2"/>
                  </a:lnTo>
                  <a:lnTo>
                    <a:pt x="19" y="0"/>
                  </a:lnTo>
                  <a:lnTo>
                    <a:pt x="23" y="2"/>
                  </a:lnTo>
                  <a:lnTo>
                    <a:pt x="27"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864" name=""/>
            <p:cNvSpPr/>
            <p:nvPr/>
          </p:nvSpPr>
          <p:spPr>
            <a:xfrm>
              <a:off x="3797280" y="3044880"/>
              <a:ext cx="59760" cy="53640"/>
            </a:xfrm>
            <a:custGeom>
              <a:avLst/>
              <a:gdLst/>
              <a:ahLst/>
              <a:rect l="l" t="t" r="r" b="b"/>
              <a:pathLst>
                <a:path w="40" h="38">
                  <a:moveTo>
                    <a:pt x="19" y="37"/>
                  </a:moveTo>
                  <a:lnTo>
                    <a:pt x="16" y="37"/>
                  </a:lnTo>
                  <a:lnTo>
                    <a:pt x="12" y="35"/>
                  </a:lnTo>
                  <a:lnTo>
                    <a:pt x="8" y="33"/>
                  </a:lnTo>
                  <a:lnTo>
                    <a:pt x="6" y="31"/>
                  </a:lnTo>
                  <a:lnTo>
                    <a:pt x="4" y="28"/>
                  </a:lnTo>
                  <a:lnTo>
                    <a:pt x="2" y="26"/>
                  </a:lnTo>
                  <a:lnTo>
                    <a:pt x="0" y="23"/>
                  </a:lnTo>
                  <a:lnTo>
                    <a:pt x="0" y="19"/>
                  </a:lnTo>
                  <a:lnTo>
                    <a:pt x="0" y="16"/>
                  </a:lnTo>
                  <a:lnTo>
                    <a:pt x="2" y="12"/>
                  </a:lnTo>
                  <a:lnTo>
                    <a:pt x="4" y="8"/>
                  </a:lnTo>
                  <a:lnTo>
                    <a:pt x="6" y="5"/>
                  </a:lnTo>
                  <a:lnTo>
                    <a:pt x="8" y="4"/>
                  </a:lnTo>
                  <a:lnTo>
                    <a:pt x="12" y="2"/>
                  </a:lnTo>
                  <a:lnTo>
                    <a:pt x="16" y="2"/>
                  </a:lnTo>
                  <a:lnTo>
                    <a:pt x="19" y="0"/>
                  </a:lnTo>
                  <a:lnTo>
                    <a:pt x="23" y="2"/>
                  </a:lnTo>
                  <a:lnTo>
                    <a:pt x="27"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865" name=""/>
            <p:cNvSpPr/>
            <p:nvPr/>
          </p:nvSpPr>
          <p:spPr>
            <a:xfrm>
              <a:off x="3662280" y="2728800"/>
              <a:ext cx="64800" cy="52560"/>
            </a:xfrm>
            <a:custGeom>
              <a:avLst/>
              <a:gdLst/>
              <a:ahLst/>
              <a:rect l="l" t="t" r="r" b="b"/>
              <a:pathLst>
                <a:path w="42" h="36">
                  <a:moveTo>
                    <a:pt x="21" y="35"/>
                  </a:moveTo>
                  <a:lnTo>
                    <a:pt x="16" y="35"/>
                  </a:lnTo>
                  <a:lnTo>
                    <a:pt x="12" y="33"/>
                  </a:lnTo>
                  <a:lnTo>
                    <a:pt x="8" y="31"/>
                  </a:lnTo>
                  <a:lnTo>
                    <a:pt x="7" y="29"/>
                  </a:lnTo>
                  <a:lnTo>
                    <a:pt x="4" y="28"/>
                  </a:lnTo>
                  <a:lnTo>
                    <a:pt x="2" y="25"/>
                  </a:lnTo>
                  <a:lnTo>
                    <a:pt x="2" y="21"/>
                  </a:lnTo>
                  <a:lnTo>
                    <a:pt x="0" y="17"/>
                  </a:lnTo>
                  <a:lnTo>
                    <a:pt x="2" y="14"/>
                  </a:lnTo>
                  <a:lnTo>
                    <a:pt x="2" y="10"/>
                  </a:lnTo>
                  <a:lnTo>
                    <a:pt x="4" y="6"/>
                  </a:lnTo>
                  <a:lnTo>
                    <a:pt x="7" y="5"/>
                  </a:lnTo>
                  <a:lnTo>
                    <a:pt x="8" y="2"/>
                  </a:lnTo>
                  <a:lnTo>
                    <a:pt x="12" y="0"/>
                  </a:lnTo>
                  <a:lnTo>
                    <a:pt x="16" y="0"/>
                  </a:lnTo>
                  <a:lnTo>
                    <a:pt x="21" y="0"/>
                  </a:lnTo>
                  <a:lnTo>
                    <a:pt x="25" y="0"/>
                  </a:lnTo>
                  <a:lnTo>
                    <a:pt x="28" y="0"/>
                  </a:lnTo>
                  <a:lnTo>
                    <a:pt x="32" y="2"/>
                  </a:lnTo>
                  <a:lnTo>
                    <a:pt x="34" y="5"/>
                  </a:lnTo>
                  <a:lnTo>
                    <a:pt x="37" y="6"/>
                  </a:lnTo>
                  <a:lnTo>
                    <a:pt x="39" y="10"/>
                  </a:lnTo>
                  <a:lnTo>
                    <a:pt x="39" y="14"/>
                  </a:lnTo>
                  <a:lnTo>
                    <a:pt x="41" y="17"/>
                  </a:lnTo>
                  <a:lnTo>
                    <a:pt x="39" y="21"/>
                  </a:lnTo>
                  <a:lnTo>
                    <a:pt x="39" y="25"/>
                  </a:lnTo>
                  <a:lnTo>
                    <a:pt x="37" y="28"/>
                  </a:lnTo>
                  <a:lnTo>
                    <a:pt x="34" y="29"/>
                  </a:lnTo>
                  <a:lnTo>
                    <a:pt x="32" y="31"/>
                  </a:lnTo>
                  <a:lnTo>
                    <a:pt x="28" y="33"/>
                  </a:lnTo>
                  <a:lnTo>
                    <a:pt x="25" y="35"/>
                  </a:lnTo>
                  <a:lnTo>
                    <a:pt x="21"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6" name=""/>
            <p:cNvSpPr/>
            <p:nvPr/>
          </p:nvSpPr>
          <p:spPr>
            <a:xfrm>
              <a:off x="3662280" y="2728800"/>
              <a:ext cx="64800" cy="52560"/>
            </a:xfrm>
            <a:custGeom>
              <a:avLst/>
              <a:gdLst/>
              <a:ahLst/>
              <a:rect l="l" t="t" r="r" b="b"/>
              <a:pathLst>
                <a:path w="42" h="36">
                  <a:moveTo>
                    <a:pt x="21" y="35"/>
                  </a:moveTo>
                  <a:lnTo>
                    <a:pt x="16" y="35"/>
                  </a:lnTo>
                  <a:lnTo>
                    <a:pt x="12" y="33"/>
                  </a:lnTo>
                  <a:lnTo>
                    <a:pt x="8" y="31"/>
                  </a:lnTo>
                  <a:lnTo>
                    <a:pt x="7" y="29"/>
                  </a:lnTo>
                  <a:lnTo>
                    <a:pt x="4" y="28"/>
                  </a:lnTo>
                  <a:lnTo>
                    <a:pt x="2" y="25"/>
                  </a:lnTo>
                  <a:lnTo>
                    <a:pt x="2" y="21"/>
                  </a:lnTo>
                  <a:lnTo>
                    <a:pt x="0" y="17"/>
                  </a:lnTo>
                  <a:lnTo>
                    <a:pt x="2" y="14"/>
                  </a:lnTo>
                  <a:lnTo>
                    <a:pt x="2" y="10"/>
                  </a:lnTo>
                  <a:lnTo>
                    <a:pt x="4" y="6"/>
                  </a:lnTo>
                  <a:lnTo>
                    <a:pt x="7" y="5"/>
                  </a:lnTo>
                  <a:lnTo>
                    <a:pt x="8" y="2"/>
                  </a:lnTo>
                  <a:lnTo>
                    <a:pt x="12" y="0"/>
                  </a:lnTo>
                  <a:lnTo>
                    <a:pt x="16" y="0"/>
                  </a:lnTo>
                  <a:lnTo>
                    <a:pt x="21" y="0"/>
                  </a:lnTo>
                  <a:lnTo>
                    <a:pt x="25" y="0"/>
                  </a:lnTo>
                  <a:lnTo>
                    <a:pt x="28" y="0"/>
                  </a:lnTo>
                  <a:lnTo>
                    <a:pt x="32" y="2"/>
                  </a:lnTo>
                  <a:lnTo>
                    <a:pt x="34" y="5"/>
                  </a:lnTo>
                  <a:lnTo>
                    <a:pt x="37" y="6"/>
                  </a:lnTo>
                  <a:lnTo>
                    <a:pt x="39" y="10"/>
                  </a:lnTo>
                  <a:lnTo>
                    <a:pt x="39" y="14"/>
                  </a:lnTo>
                  <a:lnTo>
                    <a:pt x="41" y="17"/>
                  </a:lnTo>
                  <a:lnTo>
                    <a:pt x="39" y="21"/>
                  </a:lnTo>
                  <a:lnTo>
                    <a:pt x="39" y="25"/>
                  </a:lnTo>
                  <a:lnTo>
                    <a:pt x="37" y="28"/>
                  </a:lnTo>
                  <a:lnTo>
                    <a:pt x="34" y="29"/>
                  </a:lnTo>
                  <a:lnTo>
                    <a:pt x="32" y="31"/>
                  </a:lnTo>
                  <a:lnTo>
                    <a:pt x="28" y="33"/>
                  </a:lnTo>
                  <a:lnTo>
                    <a:pt x="25" y="35"/>
                  </a:lnTo>
                  <a:lnTo>
                    <a:pt x="21"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67" name=""/>
            <p:cNvSpPr/>
            <p:nvPr/>
          </p:nvSpPr>
          <p:spPr>
            <a:xfrm>
              <a:off x="3276360" y="2663640"/>
              <a:ext cx="61560" cy="54000"/>
            </a:xfrm>
            <a:custGeom>
              <a:avLst/>
              <a:gdLst/>
              <a:ahLst/>
              <a:rect l="l" t="t" r="r" b="b"/>
              <a:pathLst>
                <a:path w="40" h="37">
                  <a:moveTo>
                    <a:pt x="19" y="36"/>
                  </a:moveTo>
                  <a:lnTo>
                    <a:pt x="16" y="36"/>
                  </a:lnTo>
                  <a:lnTo>
                    <a:pt x="12" y="34"/>
                  </a:lnTo>
                  <a:lnTo>
                    <a:pt x="9" y="32"/>
                  </a:lnTo>
                  <a:lnTo>
                    <a:pt x="6" y="30"/>
                  </a:lnTo>
                  <a:lnTo>
                    <a:pt x="4" y="28"/>
                  </a:lnTo>
                  <a:lnTo>
                    <a:pt x="2" y="26"/>
                  </a:lnTo>
                  <a:lnTo>
                    <a:pt x="0" y="22"/>
                  </a:lnTo>
                  <a:lnTo>
                    <a:pt x="0" y="18"/>
                  </a:lnTo>
                  <a:lnTo>
                    <a:pt x="0" y="14"/>
                  </a:lnTo>
                  <a:lnTo>
                    <a:pt x="2" y="10"/>
                  </a:lnTo>
                  <a:lnTo>
                    <a:pt x="4" y="7"/>
                  </a:lnTo>
                  <a:lnTo>
                    <a:pt x="6" y="5"/>
                  </a:lnTo>
                  <a:lnTo>
                    <a:pt x="9" y="2"/>
                  </a:lnTo>
                  <a:lnTo>
                    <a:pt x="12" y="0"/>
                  </a:lnTo>
                  <a:lnTo>
                    <a:pt x="16" y="0"/>
                  </a:lnTo>
                  <a:lnTo>
                    <a:pt x="19" y="0"/>
                  </a:lnTo>
                  <a:lnTo>
                    <a:pt x="23" y="0"/>
                  </a:lnTo>
                  <a:lnTo>
                    <a:pt x="27" y="0"/>
                  </a:lnTo>
                  <a:lnTo>
                    <a:pt x="31" y="2"/>
                  </a:lnTo>
                  <a:lnTo>
                    <a:pt x="33" y="5"/>
                  </a:lnTo>
                  <a:lnTo>
                    <a:pt x="35" y="7"/>
                  </a:lnTo>
                  <a:lnTo>
                    <a:pt x="37" y="10"/>
                  </a:lnTo>
                  <a:lnTo>
                    <a:pt x="39" y="14"/>
                  </a:lnTo>
                  <a:lnTo>
                    <a:pt x="39" y="18"/>
                  </a:lnTo>
                  <a:lnTo>
                    <a:pt x="39" y="22"/>
                  </a:lnTo>
                  <a:lnTo>
                    <a:pt x="37" y="26"/>
                  </a:lnTo>
                  <a:lnTo>
                    <a:pt x="35" y="28"/>
                  </a:lnTo>
                  <a:lnTo>
                    <a:pt x="33" y="30"/>
                  </a:lnTo>
                  <a:lnTo>
                    <a:pt x="31" y="32"/>
                  </a:lnTo>
                  <a:lnTo>
                    <a:pt x="27" y="34"/>
                  </a:lnTo>
                  <a:lnTo>
                    <a:pt x="23" y="36"/>
                  </a:lnTo>
                  <a:lnTo>
                    <a:pt x="19"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8" name=""/>
            <p:cNvSpPr/>
            <p:nvPr/>
          </p:nvSpPr>
          <p:spPr>
            <a:xfrm>
              <a:off x="3276360" y="2663640"/>
              <a:ext cx="61560" cy="54000"/>
            </a:xfrm>
            <a:custGeom>
              <a:avLst/>
              <a:gdLst/>
              <a:ahLst/>
              <a:rect l="l" t="t" r="r" b="b"/>
              <a:pathLst>
                <a:path w="40" h="37">
                  <a:moveTo>
                    <a:pt x="19" y="36"/>
                  </a:moveTo>
                  <a:lnTo>
                    <a:pt x="16" y="36"/>
                  </a:lnTo>
                  <a:lnTo>
                    <a:pt x="12" y="34"/>
                  </a:lnTo>
                  <a:lnTo>
                    <a:pt x="9" y="32"/>
                  </a:lnTo>
                  <a:lnTo>
                    <a:pt x="6" y="30"/>
                  </a:lnTo>
                  <a:lnTo>
                    <a:pt x="4" y="28"/>
                  </a:lnTo>
                  <a:lnTo>
                    <a:pt x="2" y="26"/>
                  </a:lnTo>
                  <a:lnTo>
                    <a:pt x="0" y="22"/>
                  </a:lnTo>
                  <a:lnTo>
                    <a:pt x="0" y="18"/>
                  </a:lnTo>
                  <a:lnTo>
                    <a:pt x="0" y="14"/>
                  </a:lnTo>
                  <a:lnTo>
                    <a:pt x="2" y="10"/>
                  </a:lnTo>
                  <a:lnTo>
                    <a:pt x="4" y="7"/>
                  </a:lnTo>
                  <a:lnTo>
                    <a:pt x="6" y="5"/>
                  </a:lnTo>
                  <a:lnTo>
                    <a:pt x="9" y="2"/>
                  </a:lnTo>
                  <a:lnTo>
                    <a:pt x="12" y="0"/>
                  </a:lnTo>
                  <a:lnTo>
                    <a:pt x="16" y="0"/>
                  </a:lnTo>
                  <a:lnTo>
                    <a:pt x="19" y="0"/>
                  </a:lnTo>
                  <a:lnTo>
                    <a:pt x="23" y="0"/>
                  </a:lnTo>
                  <a:lnTo>
                    <a:pt x="27" y="0"/>
                  </a:lnTo>
                  <a:lnTo>
                    <a:pt x="31" y="2"/>
                  </a:lnTo>
                  <a:lnTo>
                    <a:pt x="33" y="5"/>
                  </a:lnTo>
                  <a:lnTo>
                    <a:pt x="35" y="7"/>
                  </a:lnTo>
                  <a:lnTo>
                    <a:pt x="37" y="10"/>
                  </a:lnTo>
                  <a:lnTo>
                    <a:pt x="39" y="14"/>
                  </a:lnTo>
                  <a:lnTo>
                    <a:pt x="39" y="18"/>
                  </a:lnTo>
                  <a:lnTo>
                    <a:pt x="39" y="22"/>
                  </a:lnTo>
                  <a:lnTo>
                    <a:pt x="37" y="26"/>
                  </a:lnTo>
                  <a:lnTo>
                    <a:pt x="35" y="28"/>
                  </a:lnTo>
                  <a:lnTo>
                    <a:pt x="33" y="30"/>
                  </a:lnTo>
                  <a:lnTo>
                    <a:pt x="31" y="32"/>
                  </a:lnTo>
                  <a:lnTo>
                    <a:pt x="27" y="34"/>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9" name=""/>
            <p:cNvSpPr/>
            <p:nvPr/>
          </p:nvSpPr>
          <p:spPr>
            <a:xfrm>
              <a:off x="3611520" y="1917720"/>
              <a:ext cx="77400" cy="272880"/>
            </a:xfrm>
            <a:custGeom>
              <a:avLst/>
              <a:gdLst/>
              <a:ahLst/>
              <a:rect l="l" t="t" r="r" b="b"/>
              <a:pathLst>
                <a:path w="50" h="191">
                  <a:moveTo>
                    <a:pt x="49" y="190"/>
                  </a:moveTo>
                  <a:lnTo>
                    <a:pt x="0" y="0"/>
                  </a:lnTo>
                  <a:lnTo>
                    <a:pt x="49" y="19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0" name=""/>
            <p:cNvSpPr/>
            <p:nvPr/>
          </p:nvSpPr>
          <p:spPr>
            <a:xfrm>
              <a:off x="3611520" y="1917720"/>
              <a:ext cx="77400" cy="272880"/>
            </a:xfrm>
            <a:custGeom>
              <a:avLst/>
              <a:gdLst/>
              <a:ahLst/>
              <a:rect l="l" t="t" r="r" b="b"/>
              <a:pathLst>
                <a:path w="50" h="191">
                  <a:moveTo>
                    <a:pt x="49" y="190"/>
                  </a:moveTo>
                  <a:lnTo>
                    <a:pt x="0" y="0"/>
                  </a:lnTo>
                  <a:lnTo>
                    <a:pt x="49" y="190"/>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1" name=""/>
            <p:cNvSpPr/>
            <p:nvPr/>
          </p:nvSpPr>
          <p:spPr>
            <a:xfrm>
              <a:off x="3708360" y="1908000"/>
              <a:ext cx="59760" cy="290520"/>
            </a:xfrm>
            <a:custGeom>
              <a:avLst/>
              <a:gdLst/>
              <a:ahLst/>
              <a:rect l="l" t="t" r="r" b="b"/>
              <a:pathLst>
                <a:path w="39" h="203">
                  <a:moveTo>
                    <a:pt x="0" y="202"/>
                  </a:moveTo>
                  <a:lnTo>
                    <a:pt x="38" y="8"/>
                  </a:lnTo>
                  <a:lnTo>
                    <a:pt x="38" y="0"/>
                  </a:lnTo>
                  <a:lnTo>
                    <a:pt x="38" y="8"/>
                  </a:lnTo>
                  <a:lnTo>
                    <a:pt x="0" y="20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2" name=""/>
            <p:cNvSpPr/>
            <p:nvPr/>
          </p:nvSpPr>
          <p:spPr>
            <a:xfrm>
              <a:off x="3708360" y="1908000"/>
              <a:ext cx="59760" cy="290520"/>
            </a:xfrm>
            <a:custGeom>
              <a:avLst/>
              <a:gdLst/>
              <a:ahLst/>
              <a:rect l="l" t="t" r="r" b="b"/>
              <a:pathLst>
                <a:path w="39" h="203">
                  <a:moveTo>
                    <a:pt x="0" y="202"/>
                  </a:moveTo>
                  <a:lnTo>
                    <a:pt x="38" y="8"/>
                  </a:lnTo>
                  <a:lnTo>
                    <a:pt x="38" y="0"/>
                  </a:lnTo>
                  <a:lnTo>
                    <a:pt x="38" y="8"/>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3" name=""/>
            <p:cNvSpPr/>
            <p:nvPr/>
          </p:nvSpPr>
          <p:spPr>
            <a:xfrm>
              <a:off x="3668400" y="2179440"/>
              <a:ext cx="61560" cy="52560"/>
            </a:xfrm>
            <a:custGeom>
              <a:avLst/>
              <a:gdLst/>
              <a:ahLst/>
              <a:rect l="l" t="t" r="r" b="b"/>
              <a:pathLst>
                <a:path w="40" h="36">
                  <a:moveTo>
                    <a:pt x="19" y="35"/>
                  </a:moveTo>
                  <a:lnTo>
                    <a:pt x="16" y="35"/>
                  </a:lnTo>
                  <a:lnTo>
                    <a:pt x="12" y="34"/>
                  </a:lnTo>
                  <a:lnTo>
                    <a:pt x="8" y="32"/>
                  </a:lnTo>
                  <a:lnTo>
                    <a:pt x="5" y="30"/>
                  </a:lnTo>
                  <a:lnTo>
                    <a:pt x="3" y="29"/>
                  </a:lnTo>
                  <a:lnTo>
                    <a:pt x="1" y="25"/>
                  </a:lnTo>
                  <a:lnTo>
                    <a:pt x="0" y="21"/>
                  </a:lnTo>
                  <a:lnTo>
                    <a:pt x="0" y="17"/>
                  </a:lnTo>
                  <a:lnTo>
                    <a:pt x="0" y="14"/>
                  </a:lnTo>
                  <a:lnTo>
                    <a:pt x="1" y="11"/>
                  </a:lnTo>
                  <a:lnTo>
                    <a:pt x="3" y="7"/>
                  </a:lnTo>
                  <a:lnTo>
                    <a:pt x="5" y="6"/>
                  </a:lnTo>
                  <a:lnTo>
                    <a:pt x="8" y="2"/>
                  </a:lnTo>
                  <a:lnTo>
                    <a:pt x="12" y="0"/>
                  </a:lnTo>
                  <a:lnTo>
                    <a:pt x="16" y="0"/>
                  </a:lnTo>
                  <a:lnTo>
                    <a:pt x="19" y="0"/>
                  </a:lnTo>
                  <a:lnTo>
                    <a:pt x="22" y="0"/>
                  </a:lnTo>
                  <a:lnTo>
                    <a:pt x="26" y="0"/>
                  </a:lnTo>
                  <a:lnTo>
                    <a:pt x="30" y="2"/>
                  </a:lnTo>
                  <a:lnTo>
                    <a:pt x="33" y="6"/>
                  </a:lnTo>
                  <a:lnTo>
                    <a:pt x="35" y="7"/>
                  </a:lnTo>
                  <a:lnTo>
                    <a:pt x="37" y="11"/>
                  </a:lnTo>
                  <a:lnTo>
                    <a:pt x="39" y="14"/>
                  </a:lnTo>
                  <a:lnTo>
                    <a:pt x="39" y="17"/>
                  </a:lnTo>
                  <a:lnTo>
                    <a:pt x="39" y="21"/>
                  </a:lnTo>
                  <a:lnTo>
                    <a:pt x="37" y="25"/>
                  </a:lnTo>
                  <a:lnTo>
                    <a:pt x="35" y="29"/>
                  </a:lnTo>
                  <a:lnTo>
                    <a:pt x="33" y="30"/>
                  </a:lnTo>
                  <a:lnTo>
                    <a:pt x="30" y="32"/>
                  </a:lnTo>
                  <a:lnTo>
                    <a:pt x="26" y="34"/>
                  </a:lnTo>
                  <a:lnTo>
                    <a:pt x="22"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74" name=""/>
            <p:cNvSpPr/>
            <p:nvPr/>
          </p:nvSpPr>
          <p:spPr>
            <a:xfrm>
              <a:off x="3668400" y="2179440"/>
              <a:ext cx="61560" cy="52560"/>
            </a:xfrm>
            <a:custGeom>
              <a:avLst/>
              <a:gdLst/>
              <a:ahLst/>
              <a:rect l="l" t="t" r="r" b="b"/>
              <a:pathLst>
                <a:path w="40" h="36">
                  <a:moveTo>
                    <a:pt x="19" y="35"/>
                  </a:moveTo>
                  <a:lnTo>
                    <a:pt x="16" y="35"/>
                  </a:lnTo>
                  <a:lnTo>
                    <a:pt x="12" y="34"/>
                  </a:lnTo>
                  <a:lnTo>
                    <a:pt x="8" y="32"/>
                  </a:lnTo>
                  <a:lnTo>
                    <a:pt x="5" y="30"/>
                  </a:lnTo>
                  <a:lnTo>
                    <a:pt x="3" y="29"/>
                  </a:lnTo>
                  <a:lnTo>
                    <a:pt x="1" y="25"/>
                  </a:lnTo>
                  <a:lnTo>
                    <a:pt x="0" y="21"/>
                  </a:lnTo>
                  <a:lnTo>
                    <a:pt x="0" y="17"/>
                  </a:lnTo>
                  <a:lnTo>
                    <a:pt x="0" y="14"/>
                  </a:lnTo>
                  <a:lnTo>
                    <a:pt x="1" y="11"/>
                  </a:lnTo>
                  <a:lnTo>
                    <a:pt x="3" y="7"/>
                  </a:lnTo>
                  <a:lnTo>
                    <a:pt x="5" y="6"/>
                  </a:lnTo>
                  <a:lnTo>
                    <a:pt x="8" y="2"/>
                  </a:lnTo>
                  <a:lnTo>
                    <a:pt x="12" y="0"/>
                  </a:lnTo>
                  <a:lnTo>
                    <a:pt x="16" y="0"/>
                  </a:lnTo>
                  <a:lnTo>
                    <a:pt x="19" y="0"/>
                  </a:lnTo>
                  <a:lnTo>
                    <a:pt x="22" y="0"/>
                  </a:lnTo>
                  <a:lnTo>
                    <a:pt x="26" y="0"/>
                  </a:lnTo>
                  <a:lnTo>
                    <a:pt x="30" y="2"/>
                  </a:lnTo>
                  <a:lnTo>
                    <a:pt x="33" y="6"/>
                  </a:lnTo>
                  <a:lnTo>
                    <a:pt x="35" y="7"/>
                  </a:lnTo>
                  <a:lnTo>
                    <a:pt x="37" y="11"/>
                  </a:lnTo>
                  <a:lnTo>
                    <a:pt x="39" y="14"/>
                  </a:lnTo>
                  <a:lnTo>
                    <a:pt x="39" y="17"/>
                  </a:lnTo>
                  <a:lnTo>
                    <a:pt x="39" y="21"/>
                  </a:lnTo>
                  <a:lnTo>
                    <a:pt x="37" y="25"/>
                  </a:lnTo>
                  <a:lnTo>
                    <a:pt x="35" y="29"/>
                  </a:lnTo>
                  <a:lnTo>
                    <a:pt x="33" y="30"/>
                  </a:lnTo>
                  <a:lnTo>
                    <a:pt x="30" y="32"/>
                  </a:lnTo>
                  <a:lnTo>
                    <a:pt x="26" y="34"/>
                  </a:lnTo>
                  <a:lnTo>
                    <a:pt x="22"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75" name=""/>
            <p:cNvSpPr/>
            <p:nvPr/>
          </p:nvSpPr>
          <p:spPr>
            <a:xfrm>
              <a:off x="4241520" y="3808440"/>
              <a:ext cx="61560" cy="55440"/>
            </a:xfrm>
            <a:custGeom>
              <a:avLst/>
              <a:gdLst/>
              <a:ahLst/>
              <a:rect l="l" t="t" r="r" b="b"/>
              <a:pathLst>
                <a:path w="40" h="39">
                  <a:moveTo>
                    <a:pt x="19" y="38"/>
                  </a:moveTo>
                  <a:lnTo>
                    <a:pt x="14" y="38"/>
                  </a:lnTo>
                  <a:lnTo>
                    <a:pt x="10" y="36"/>
                  </a:lnTo>
                  <a:lnTo>
                    <a:pt x="8" y="34"/>
                  </a:lnTo>
                  <a:lnTo>
                    <a:pt x="5" y="32"/>
                  </a:lnTo>
                  <a:lnTo>
                    <a:pt x="4" y="31"/>
                  </a:lnTo>
                  <a:lnTo>
                    <a:pt x="2" y="27"/>
                  </a:lnTo>
                  <a:lnTo>
                    <a:pt x="0" y="23"/>
                  </a:lnTo>
                  <a:lnTo>
                    <a:pt x="0" y="20"/>
                  </a:lnTo>
                  <a:lnTo>
                    <a:pt x="0" y="17"/>
                  </a:lnTo>
                  <a:lnTo>
                    <a:pt x="2" y="13"/>
                  </a:lnTo>
                  <a:lnTo>
                    <a:pt x="4" y="9"/>
                  </a:lnTo>
                  <a:lnTo>
                    <a:pt x="5" y="6"/>
                  </a:lnTo>
                  <a:lnTo>
                    <a:pt x="8" y="4"/>
                  </a:lnTo>
                  <a:lnTo>
                    <a:pt x="10" y="2"/>
                  </a:lnTo>
                  <a:lnTo>
                    <a:pt x="14" y="2"/>
                  </a:lnTo>
                  <a:lnTo>
                    <a:pt x="19" y="0"/>
                  </a:lnTo>
                  <a:lnTo>
                    <a:pt x="23" y="2"/>
                  </a:lnTo>
                  <a:lnTo>
                    <a:pt x="26" y="2"/>
                  </a:lnTo>
                  <a:lnTo>
                    <a:pt x="30" y="4"/>
                  </a:lnTo>
                  <a:lnTo>
                    <a:pt x="33" y="6"/>
                  </a:lnTo>
                  <a:lnTo>
                    <a:pt x="35" y="9"/>
                  </a:lnTo>
                  <a:lnTo>
                    <a:pt x="37" y="13"/>
                  </a:lnTo>
                  <a:lnTo>
                    <a:pt x="39" y="17"/>
                  </a:lnTo>
                  <a:lnTo>
                    <a:pt x="39" y="20"/>
                  </a:lnTo>
                  <a:lnTo>
                    <a:pt x="39" y="23"/>
                  </a:lnTo>
                  <a:lnTo>
                    <a:pt x="37" y="27"/>
                  </a:lnTo>
                  <a:lnTo>
                    <a:pt x="35" y="31"/>
                  </a:lnTo>
                  <a:lnTo>
                    <a:pt x="33" y="32"/>
                  </a:lnTo>
                  <a:lnTo>
                    <a:pt x="30" y="34"/>
                  </a:lnTo>
                  <a:lnTo>
                    <a:pt x="26" y="36"/>
                  </a:lnTo>
                  <a:lnTo>
                    <a:pt x="23" y="38"/>
                  </a:lnTo>
                  <a:lnTo>
                    <a:pt x="19" y="38"/>
                  </a:lnTo>
                </a:path>
              </a:pathLst>
            </a:custGeom>
            <a:solidFill>
              <a:srgbClr val="f2cc0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6" name=""/>
            <p:cNvSpPr/>
            <p:nvPr/>
          </p:nvSpPr>
          <p:spPr>
            <a:xfrm>
              <a:off x="4241520" y="3808440"/>
              <a:ext cx="61560" cy="55440"/>
            </a:xfrm>
            <a:custGeom>
              <a:avLst/>
              <a:gdLst/>
              <a:ahLst/>
              <a:rect l="l" t="t" r="r" b="b"/>
              <a:pathLst>
                <a:path w="40" h="39">
                  <a:moveTo>
                    <a:pt x="19" y="38"/>
                  </a:moveTo>
                  <a:lnTo>
                    <a:pt x="14" y="38"/>
                  </a:lnTo>
                  <a:lnTo>
                    <a:pt x="10" y="36"/>
                  </a:lnTo>
                  <a:lnTo>
                    <a:pt x="8" y="34"/>
                  </a:lnTo>
                  <a:lnTo>
                    <a:pt x="5" y="32"/>
                  </a:lnTo>
                  <a:lnTo>
                    <a:pt x="4" y="31"/>
                  </a:lnTo>
                  <a:lnTo>
                    <a:pt x="2" y="27"/>
                  </a:lnTo>
                  <a:lnTo>
                    <a:pt x="0" y="23"/>
                  </a:lnTo>
                  <a:lnTo>
                    <a:pt x="0" y="20"/>
                  </a:lnTo>
                  <a:lnTo>
                    <a:pt x="0" y="17"/>
                  </a:lnTo>
                  <a:lnTo>
                    <a:pt x="2" y="13"/>
                  </a:lnTo>
                  <a:lnTo>
                    <a:pt x="4" y="9"/>
                  </a:lnTo>
                  <a:lnTo>
                    <a:pt x="5" y="6"/>
                  </a:lnTo>
                  <a:lnTo>
                    <a:pt x="8" y="4"/>
                  </a:lnTo>
                  <a:lnTo>
                    <a:pt x="10" y="2"/>
                  </a:lnTo>
                  <a:lnTo>
                    <a:pt x="14" y="2"/>
                  </a:lnTo>
                  <a:lnTo>
                    <a:pt x="19" y="0"/>
                  </a:lnTo>
                  <a:lnTo>
                    <a:pt x="23" y="2"/>
                  </a:lnTo>
                  <a:lnTo>
                    <a:pt x="26" y="2"/>
                  </a:lnTo>
                  <a:lnTo>
                    <a:pt x="30" y="4"/>
                  </a:lnTo>
                  <a:lnTo>
                    <a:pt x="33" y="6"/>
                  </a:lnTo>
                  <a:lnTo>
                    <a:pt x="35" y="9"/>
                  </a:lnTo>
                  <a:lnTo>
                    <a:pt x="37" y="13"/>
                  </a:lnTo>
                  <a:lnTo>
                    <a:pt x="39" y="17"/>
                  </a:lnTo>
                  <a:lnTo>
                    <a:pt x="39" y="20"/>
                  </a:lnTo>
                  <a:lnTo>
                    <a:pt x="39" y="23"/>
                  </a:lnTo>
                  <a:lnTo>
                    <a:pt x="37" y="27"/>
                  </a:lnTo>
                  <a:lnTo>
                    <a:pt x="35" y="31"/>
                  </a:lnTo>
                  <a:lnTo>
                    <a:pt x="33"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77" name=""/>
            <p:cNvSpPr/>
            <p:nvPr/>
          </p:nvSpPr>
          <p:spPr>
            <a:xfrm>
              <a:off x="4892400" y="2620800"/>
              <a:ext cx="523800" cy="541440"/>
            </a:xfrm>
            <a:custGeom>
              <a:avLst/>
              <a:gdLst/>
              <a:ahLst/>
              <a:rect l="l" t="t" r="r" b="b"/>
              <a:pathLst>
                <a:path w="339" h="377">
                  <a:moveTo>
                    <a:pt x="0" y="370"/>
                  </a:moveTo>
                  <a:lnTo>
                    <a:pt x="45" y="292"/>
                  </a:lnTo>
                  <a:lnTo>
                    <a:pt x="142" y="205"/>
                  </a:lnTo>
                  <a:lnTo>
                    <a:pt x="157" y="194"/>
                  </a:lnTo>
                  <a:lnTo>
                    <a:pt x="144" y="149"/>
                  </a:lnTo>
                  <a:lnTo>
                    <a:pt x="157" y="194"/>
                  </a:lnTo>
                  <a:lnTo>
                    <a:pt x="338" y="0"/>
                  </a:lnTo>
                  <a:lnTo>
                    <a:pt x="64" y="299"/>
                  </a:lnTo>
                  <a:lnTo>
                    <a:pt x="103" y="319"/>
                  </a:lnTo>
                  <a:lnTo>
                    <a:pt x="97" y="331"/>
                  </a:lnTo>
                  <a:lnTo>
                    <a:pt x="53" y="318"/>
                  </a:lnTo>
                  <a:lnTo>
                    <a:pt x="10" y="376"/>
                  </a:lnTo>
                  <a:lnTo>
                    <a:pt x="0" y="370"/>
                  </a:lnTo>
                </a:path>
              </a:pathLst>
            </a:custGeom>
            <a:noFill/>
            <a:ln w="19080">
              <a:solidFill>
                <a:srgbClr val="0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8" name=""/>
            <p:cNvSpPr/>
            <p:nvPr/>
          </p:nvSpPr>
          <p:spPr>
            <a:xfrm>
              <a:off x="4908240" y="3136680"/>
              <a:ext cx="1440" cy="1800"/>
            </a:xfrm>
            <a:prstGeom prst="line">
              <a:avLst/>
            </a:prstGeom>
            <a:ln w="12600">
              <a:solidFill>
                <a:srgbClr val="d8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879" name=""/>
            <p:cNvSpPr/>
            <p:nvPr/>
          </p:nvSpPr>
          <p:spPr>
            <a:xfrm>
              <a:off x="5111640" y="2862000"/>
              <a:ext cx="61560" cy="55800"/>
            </a:xfrm>
            <a:custGeom>
              <a:avLst/>
              <a:gdLst/>
              <a:ahLst/>
              <a:rect l="l" t="t" r="r" b="b"/>
              <a:pathLst>
                <a:path w="40" h="39">
                  <a:moveTo>
                    <a:pt x="19" y="38"/>
                  </a:moveTo>
                  <a:lnTo>
                    <a:pt x="16" y="38"/>
                  </a:lnTo>
                  <a:lnTo>
                    <a:pt x="13" y="36"/>
                  </a:lnTo>
                  <a:lnTo>
                    <a:pt x="9" y="34"/>
                  </a:lnTo>
                  <a:lnTo>
                    <a:pt x="6" y="32"/>
                  </a:lnTo>
                  <a:lnTo>
                    <a:pt x="4" y="29"/>
                  </a:lnTo>
                  <a:lnTo>
                    <a:pt x="2" y="27"/>
                  </a:lnTo>
                  <a:lnTo>
                    <a:pt x="0" y="23"/>
                  </a:lnTo>
                  <a:lnTo>
                    <a:pt x="0" y="20"/>
                  </a:lnTo>
                  <a:lnTo>
                    <a:pt x="0" y="17"/>
                  </a:lnTo>
                  <a:lnTo>
                    <a:pt x="2" y="13"/>
                  </a:lnTo>
                  <a:lnTo>
                    <a:pt x="4" y="9"/>
                  </a:lnTo>
                  <a:lnTo>
                    <a:pt x="6" y="6"/>
                  </a:lnTo>
                  <a:lnTo>
                    <a:pt x="9" y="4"/>
                  </a:lnTo>
                  <a:lnTo>
                    <a:pt x="13" y="2"/>
                  </a:lnTo>
                  <a:lnTo>
                    <a:pt x="16" y="2"/>
                  </a:lnTo>
                  <a:lnTo>
                    <a:pt x="19" y="0"/>
                  </a:lnTo>
                  <a:lnTo>
                    <a:pt x="23" y="2"/>
                  </a:lnTo>
                  <a:lnTo>
                    <a:pt x="29" y="2"/>
                  </a:lnTo>
                  <a:lnTo>
                    <a:pt x="31" y="4"/>
                  </a:lnTo>
                  <a:lnTo>
                    <a:pt x="34" y="6"/>
                  </a:lnTo>
                  <a:lnTo>
                    <a:pt x="36" y="9"/>
                  </a:lnTo>
                  <a:lnTo>
                    <a:pt x="38" y="13"/>
                  </a:lnTo>
                  <a:lnTo>
                    <a:pt x="39" y="17"/>
                  </a:lnTo>
                  <a:lnTo>
                    <a:pt x="39" y="20"/>
                  </a:lnTo>
                  <a:lnTo>
                    <a:pt x="39" y="23"/>
                  </a:lnTo>
                  <a:lnTo>
                    <a:pt x="38" y="27"/>
                  </a:lnTo>
                  <a:lnTo>
                    <a:pt x="36" y="29"/>
                  </a:lnTo>
                  <a:lnTo>
                    <a:pt x="34" y="32"/>
                  </a:lnTo>
                  <a:lnTo>
                    <a:pt x="31" y="34"/>
                  </a:lnTo>
                  <a:lnTo>
                    <a:pt x="29" y="36"/>
                  </a:lnTo>
                  <a:lnTo>
                    <a:pt x="23" y="38"/>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80" name=""/>
            <p:cNvSpPr/>
            <p:nvPr/>
          </p:nvSpPr>
          <p:spPr>
            <a:xfrm>
              <a:off x="5111640" y="2862000"/>
              <a:ext cx="61560" cy="55800"/>
            </a:xfrm>
            <a:custGeom>
              <a:avLst/>
              <a:gdLst/>
              <a:ahLst/>
              <a:rect l="l" t="t" r="r" b="b"/>
              <a:pathLst>
                <a:path w="40" h="39">
                  <a:moveTo>
                    <a:pt x="19" y="38"/>
                  </a:moveTo>
                  <a:lnTo>
                    <a:pt x="16" y="38"/>
                  </a:lnTo>
                  <a:lnTo>
                    <a:pt x="13" y="36"/>
                  </a:lnTo>
                  <a:lnTo>
                    <a:pt x="9" y="34"/>
                  </a:lnTo>
                  <a:lnTo>
                    <a:pt x="6" y="32"/>
                  </a:lnTo>
                  <a:lnTo>
                    <a:pt x="4" y="29"/>
                  </a:lnTo>
                  <a:lnTo>
                    <a:pt x="2" y="27"/>
                  </a:lnTo>
                  <a:lnTo>
                    <a:pt x="0" y="23"/>
                  </a:lnTo>
                  <a:lnTo>
                    <a:pt x="0" y="20"/>
                  </a:lnTo>
                  <a:lnTo>
                    <a:pt x="0" y="17"/>
                  </a:lnTo>
                  <a:lnTo>
                    <a:pt x="2" y="13"/>
                  </a:lnTo>
                  <a:lnTo>
                    <a:pt x="4" y="9"/>
                  </a:lnTo>
                  <a:lnTo>
                    <a:pt x="6" y="6"/>
                  </a:lnTo>
                  <a:lnTo>
                    <a:pt x="9" y="4"/>
                  </a:lnTo>
                  <a:lnTo>
                    <a:pt x="13" y="2"/>
                  </a:lnTo>
                  <a:lnTo>
                    <a:pt x="16" y="2"/>
                  </a:lnTo>
                  <a:lnTo>
                    <a:pt x="19" y="0"/>
                  </a:lnTo>
                  <a:lnTo>
                    <a:pt x="23" y="2"/>
                  </a:lnTo>
                  <a:lnTo>
                    <a:pt x="29" y="2"/>
                  </a:lnTo>
                  <a:lnTo>
                    <a:pt x="31" y="4"/>
                  </a:lnTo>
                  <a:lnTo>
                    <a:pt x="34" y="6"/>
                  </a:lnTo>
                  <a:lnTo>
                    <a:pt x="36" y="9"/>
                  </a:lnTo>
                  <a:lnTo>
                    <a:pt x="38" y="13"/>
                  </a:lnTo>
                  <a:lnTo>
                    <a:pt x="39" y="17"/>
                  </a:lnTo>
                  <a:lnTo>
                    <a:pt x="39" y="20"/>
                  </a:lnTo>
                  <a:lnTo>
                    <a:pt x="39" y="23"/>
                  </a:lnTo>
                  <a:lnTo>
                    <a:pt x="38" y="27"/>
                  </a:lnTo>
                  <a:lnTo>
                    <a:pt x="36" y="29"/>
                  </a:lnTo>
                  <a:lnTo>
                    <a:pt x="34" y="32"/>
                  </a:lnTo>
                  <a:lnTo>
                    <a:pt x="31" y="34"/>
                  </a:lnTo>
                  <a:lnTo>
                    <a:pt x="29"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81" name=""/>
            <p:cNvSpPr/>
            <p:nvPr/>
          </p:nvSpPr>
          <p:spPr>
            <a:xfrm>
              <a:off x="4876560" y="3122640"/>
              <a:ext cx="60120" cy="55440"/>
            </a:xfrm>
            <a:custGeom>
              <a:avLst/>
              <a:gdLst/>
              <a:ahLst/>
              <a:rect l="l" t="t" r="r" b="b"/>
              <a:pathLst>
                <a:path w="40" h="39">
                  <a:moveTo>
                    <a:pt x="19" y="38"/>
                  </a:moveTo>
                  <a:lnTo>
                    <a:pt x="16" y="37"/>
                  </a:lnTo>
                  <a:lnTo>
                    <a:pt x="13" y="37"/>
                  </a:lnTo>
                  <a:lnTo>
                    <a:pt x="9" y="35"/>
                  </a:lnTo>
                  <a:lnTo>
                    <a:pt x="6" y="31"/>
                  </a:lnTo>
                  <a:lnTo>
                    <a:pt x="4" y="29"/>
                  </a:lnTo>
                  <a:lnTo>
                    <a:pt x="2" y="26"/>
                  </a:lnTo>
                  <a:lnTo>
                    <a:pt x="0" y="22"/>
                  </a:lnTo>
                  <a:lnTo>
                    <a:pt x="0" y="18"/>
                  </a:lnTo>
                  <a:lnTo>
                    <a:pt x="0" y="14"/>
                  </a:lnTo>
                  <a:lnTo>
                    <a:pt x="2" y="11"/>
                  </a:lnTo>
                  <a:lnTo>
                    <a:pt x="4" y="8"/>
                  </a:lnTo>
                  <a:lnTo>
                    <a:pt x="6" y="6"/>
                  </a:lnTo>
                  <a:lnTo>
                    <a:pt x="9" y="4"/>
                  </a:lnTo>
                  <a:lnTo>
                    <a:pt x="13" y="2"/>
                  </a:lnTo>
                  <a:lnTo>
                    <a:pt x="16" y="0"/>
                  </a:lnTo>
                  <a:lnTo>
                    <a:pt x="19" y="0"/>
                  </a:lnTo>
                  <a:lnTo>
                    <a:pt x="23" y="0"/>
                  </a:lnTo>
                  <a:lnTo>
                    <a:pt x="27" y="2"/>
                  </a:lnTo>
                  <a:lnTo>
                    <a:pt x="31" y="4"/>
                  </a:lnTo>
                  <a:lnTo>
                    <a:pt x="34" y="6"/>
                  </a:lnTo>
                  <a:lnTo>
                    <a:pt x="36" y="8"/>
                  </a:lnTo>
                  <a:lnTo>
                    <a:pt x="37" y="11"/>
                  </a:lnTo>
                  <a:lnTo>
                    <a:pt x="39" y="14"/>
                  </a:lnTo>
                  <a:lnTo>
                    <a:pt x="39" y="18"/>
                  </a:lnTo>
                  <a:lnTo>
                    <a:pt x="39" y="22"/>
                  </a:lnTo>
                  <a:lnTo>
                    <a:pt x="37" y="26"/>
                  </a:lnTo>
                  <a:lnTo>
                    <a:pt x="36" y="29"/>
                  </a:lnTo>
                  <a:lnTo>
                    <a:pt x="34" y="31"/>
                  </a:lnTo>
                  <a:lnTo>
                    <a:pt x="31" y="35"/>
                  </a:lnTo>
                  <a:lnTo>
                    <a:pt x="27" y="37"/>
                  </a:lnTo>
                  <a:lnTo>
                    <a:pt x="23" y="37"/>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82" name=""/>
            <p:cNvSpPr/>
            <p:nvPr/>
          </p:nvSpPr>
          <p:spPr>
            <a:xfrm>
              <a:off x="4876560" y="3122640"/>
              <a:ext cx="60120" cy="55440"/>
            </a:xfrm>
            <a:custGeom>
              <a:avLst/>
              <a:gdLst/>
              <a:ahLst/>
              <a:rect l="l" t="t" r="r" b="b"/>
              <a:pathLst>
                <a:path w="40" h="39">
                  <a:moveTo>
                    <a:pt x="19" y="38"/>
                  </a:moveTo>
                  <a:lnTo>
                    <a:pt x="16" y="37"/>
                  </a:lnTo>
                  <a:lnTo>
                    <a:pt x="13" y="37"/>
                  </a:lnTo>
                  <a:lnTo>
                    <a:pt x="9" y="35"/>
                  </a:lnTo>
                  <a:lnTo>
                    <a:pt x="6" y="31"/>
                  </a:lnTo>
                  <a:lnTo>
                    <a:pt x="4" y="29"/>
                  </a:lnTo>
                  <a:lnTo>
                    <a:pt x="2" y="26"/>
                  </a:lnTo>
                  <a:lnTo>
                    <a:pt x="0" y="22"/>
                  </a:lnTo>
                  <a:lnTo>
                    <a:pt x="0" y="18"/>
                  </a:lnTo>
                  <a:lnTo>
                    <a:pt x="0" y="14"/>
                  </a:lnTo>
                  <a:lnTo>
                    <a:pt x="2" y="11"/>
                  </a:lnTo>
                  <a:lnTo>
                    <a:pt x="4" y="8"/>
                  </a:lnTo>
                  <a:lnTo>
                    <a:pt x="6" y="6"/>
                  </a:lnTo>
                  <a:lnTo>
                    <a:pt x="9" y="4"/>
                  </a:lnTo>
                  <a:lnTo>
                    <a:pt x="13" y="2"/>
                  </a:lnTo>
                  <a:lnTo>
                    <a:pt x="16" y="0"/>
                  </a:lnTo>
                  <a:lnTo>
                    <a:pt x="19" y="0"/>
                  </a:lnTo>
                  <a:lnTo>
                    <a:pt x="23" y="0"/>
                  </a:lnTo>
                  <a:lnTo>
                    <a:pt x="27" y="2"/>
                  </a:lnTo>
                  <a:lnTo>
                    <a:pt x="31" y="4"/>
                  </a:lnTo>
                  <a:lnTo>
                    <a:pt x="34" y="6"/>
                  </a:lnTo>
                  <a:lnTo>
                    <a:pt x="36" y="8"/>
                  </a:lnTo>
                  <a:lnTo>
                    <a:pt x="37" y="11"/>
                  </a:lnTo>
                  <a:lnTo>
                    <a:pt x="39" y="14"/>
                  </a:lnTo>
                  <a:lnTo>
                    <a:pt x="39" y="18"/>
                  </a:lnTo>
                  <a:lnTo>
                    <a:pt x="39" y="22"/>
                  </a:lnTo>
                  <a:lnTo>
                    <a:pt x="37" y="26"/>
                  </a:lnTo>
                  <a:lnTo>
                    <a:pt x="36" y="29"/>
                  </a:lnTo>
                  <a:lnTo>
                    <a:pt x="34" y="31"/>
                  </a:lnTo>
                  <a:lnTo>
                    <a:pt x="31" y="35"/>
                  </a:lnTo>
                  <a:lnTo>
                    <a:pt x="27" y="37"/>
                  </a:lnTo>
                  <a:lnTo>
                    <a:pt x="23" y="37"/>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83" name=""/>
            <p:cNvSpPr/>
            <p:nvPr/>
          </p:nvSpPr>
          <p:spPr>
            <a:xfrm>
              <a:off x="5030640" y="3047760"/>
              <a:ext cx="60120" cy="54000"/>
            </a:xfrm>
            <a:custGeom>
              <a:avLst/>
              <a:gdLst/>
              <a:ahLst/>
              <a:rect l="l" t="t" r="r" b="b"/>
              <a:pathLst>
                <a:path w="40" h="37">
                  <a:moveTo>
                    <a:pt x="19" y="36"/>
                  </a:moveTo>
                  <a:lnTo>
                    <a:pt x="14" y="36"/>
                  </a:lnTo>
                  <a:lnTo>
                    <a:pt x="10" y="36"/>
                  </a:lnTo>
                  <a:lnTo>
                    <a:pt x="6" y="34"/>
                  </a:lnTo>
                  <a:lnTo>
                    <a:pt x="5" y="30"/>
                  </a:lnTo>
                  <a:lnTo>
                    <a:pt x="2" y="28"/>
                  </a:lnTo>
                  <a:lnTo>
                    <a:pt x="0" y="25"/>
                  </a:lnTo>
                  <a:lnTo>
                    <a:pt x="0" y="22"/>
                  </a:lnTo>
                  <a:lnTo>
                    <a:pt x="0" y="18"/>
                  </a:lnTo>
                  <a:lnTo>
                    <a:pt x="0" y="14"/>
                  </a:lnTo>
                  <a:lnTo>
                    <a:pt x="0" y="10"/>
                  </a:lnTo>
                  <a:lnTo>
                    <a:pt x="2" y="7"/>
                  </a:lnTo>
                  <a:lnTo>
                    <a:pt x="5" y="5"/>
                  </a:lnTo>
                  <a:lnTo>
                    <a:pt x="6" y="1"/>
                  </a:lnTo>
                  <a:lnTo>
                    <a:pt x="10" y="0"/>
                  </a:lnTo>
                  <a:lnTo>
                    <a:pt x="14" y="0"/>
                  </a:lnTo>
                  <a:lnTo>
                    <a:pt x="19" y="0"/>
                  </a:lnTo>
                  <a:lnTo>
                    <a:pt x="23" y="0"/>
                  </a:lnTo>
                  <a:lnTo>
                    <a:pt x="26" y="0"/>
                  </a:lnTo>
                  <a:lnTo>
                    <a:pt x="30" y="1"/>
                  </a:lnTo>
                  <a:lnTo>
                    <a:pt x="32" y="5"/>
                  </a:lnTo>
                  <a:lnTo>
                    <a:pt x="35" y="7"/>
                  </a:lnTo>
                  <a:lnTo>
                    <a:pt x="37" y="10"/>
                  </a:lnTo>
                  <a:lnTo>
                    <a:pt x="37" y="14"/>
                  </a:lnTo>
                  <a:lnTo>
                    <a:pt x="39" y="18"/>
                  </a:lnTo>
                  <a:lnTo>
                    <a:pt x="37" y="22"/>
                  </a:lnTo>
                  <a:lnTo>
                    <a:pt x="37" y="25"/>
                  </a:lnTo>
                  <a:lnTo>
                    <a:pt x="35" y="28"/>
                  </a:lnTo>
                  <a:lnTo>
                    <a:pt x="32" y="30"/>
                  </a:lnTo>
                  <a:lnTo>
                    <a:pt x="30" y="34"/>
                  </a:lnTo>
                  <a:lnTo>
                    <a:pt x="26" y="36"/>
                  </a:lnTo>
                  <a:lnTo>
                    <a:pt x="23" y="36"/>
                  </a:lnTo>
                  <a:lnTo>
                    <a:pt x="19" y="36"/>
                  </a:lnTo>
                </a:path>
              </a:pathLst>
            </a:custGeom>
            <a:solidFill>
              <a:srgbClr val="0000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84" name=""/>
            <p:cNvSpPr/>
            <p:nvPr/>
          </p:nvSpPr>
          <p:spPr>
            <a:xfrm>
              <a:off x="5030640" y="3047760"/>
              <a:ext cx="60120" cy="54000"/>
            </a:xfrm>
            <a:custGeom>
              <a:avLst/>
              <a:gdLst/>
              <a:ahLst/>
              <a:rect l="l" t="t" r="r" b="b"/>
              <a:pathLst>
                <a:path w="40" h="37">
                  <a:moveTo>
                    <a:pt x="19" y="36"/>
                  </a:moveTo>
                  <a:lnTo>
                    <a:pt x="14" y="36"/>
                  </a:lnTo>
                  <a:lnTo>
                    <a:pt x="10" y="36"/>
                  </a:lnTo>
                  <a:lnTo>
                    <a:pt x="6" y="34"/>
                  </a:lnTo>
                  <a:lnTo>
                    <a:pt x="5" y="30"/>
                  </a:lnTo>
                  <a:lnTo>
                    <a:pt x="2" y="28"/>
                  </a:lnTo>
                  <a:lnTo>
                    <a:pt x="0" y="25"/>
                  </a:lnTo>
                  <a:lnTo>
                    <a:pt x="0" y="22"/>
                  </a:lnTo>
                  <a:lnTo>
                    <a:pt x="0" y="18"/>
                  </a:lnTo>
                  <a:lnTo>
                    <a:pt x="0" y="14"/>
                  </a:lnTo>
                  <a:lnTo>
                    <a:pt x="0" y="10"/>
                  </a:lnTo>
                  <a:lnTo>
                    <a:pt x="2" y="7"/>
                  </a:lnTo>
                  <a:lnTo>
                    <a:pt x="5" y="5"/>
                  </a:lnTo>
                  <a:lnTo>
                    <a:pt x="6" y="1"/>
                  </a:lnTo>
                  <a:lnTo>
                    <a:pt x="10" y="0"/>
                  </a:lnTo>
                  <a:lnTo>
                    <a:pt x="14" y="0"/>
                  </a:lnTo>
                  <a:lnTo>
                    <a:pt x="19" y="0"/>
                  </a:lnTo>
                  <a:lnTo>
                    <a:pt x="23" y="0"/>
                  </a:lnTo>
                  <a:lnTo>
                    <a:pt x="26" y="0"/>
                  </a:lnTo>
                  <a:lnTo>
                    <a:pt x="30" y="1"/>
                  </a:lnTo>
                  <a:lnTo>
                    <a:pt x="32" y="5"/>
                  </a:lnTo>
                  <a:lnTo>
                    <a:pt x="35" y="7"/>
                  </a:lnTo>
                  <a:lnTo>
                    <a:pt x="37" y="10"/>
                  </a:lnTo>
                  <a:lnTo>
                    <a:pt x="37" y="14"/>
                  </a:lnTo>
                  <a:lnTo>
                    <a:pt x="39" y="18"/>
                  </a:lnTo>
                  <a:lnTo>
                    <a:pt x="37" y="22"/>
                  </a:lnTo>
                  <a:lnTo>
                    <a:pt x="37" y="25"/>
                  </a:lnTo>
                  <a:lnTo>
                    <a:pt x="35" y="28"/>
                  </a:lnTo>
                  <a:lnTo>
                    <a:pt x="32" y="30"/>
                  </a:lnTo>
                  <a:lnTo>
                    <a:pt x="30" y="34"/>
                  </a:lnTo>
                  <a:lnTo>
                    <a:pt x="26"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85" name=""/>
            <p:cNvSpPr/>
            <p:nvPr/>
          </p:nvSpPr>
          <p:spPr>
            <a:xfrm>
              <a:off x="5073480" y="2805120"/>
              <a:ext cx="63000" cy="52200"/>
            </a:xfrm>
            <a:custGeom>
              <a:avLst/>
              <a:gdLst/>
              <a:ahLst/>
              <a:rect l="l" t="t" r="r" b="b"/>
              <a:pathLst>
                <a:path w="41" h="37">
                  <a:moveTo>
                    <a:pt x="20" y="36"/>
                  </a:moveTo>
                  <a:lnTo>
                    <a:pt x="17" y="36"/>
                  </a:lnTo>
                  <a:lnTo>
                    <a:pt x="13" y="36"/>
                  </a:lnTo>
                  <a:lnTo>
                    <a:pt x="9" y="34"/>
                  </a:lnTo>
                  <a:lnTo>
                    <a:pt x="6" y="30"/>
                  </a:lnTo>
                  <a:lnTo>
                    <a:pt x="4" y="29"/>
                  </a:lnTo>
                  <a:lnTo>
                    <a:pt x="2" y="25"/>
                  </a:lnTo>
                  <a:lnTo>
                    <a:pt x="0" y="21"/>
                  </a:lnTo>
                  <a:lnTo>
                    <a:pt x="0" y="18"/>
                  </a:lnTo>
                  <a:lnTo>
                    <a:pt x="0" y="15"/>
                  </a:lnTo>
                  <a:lnTo>
                    <a:pt x="2" y="11"/>
                  </a:lnTo>
                  <a:lnTo>
                    <a:pt x="4" y="7"/>
                  </a:lnTo>
                  <a:lnTo>
                    <a:pt x="6" y="6"/>
                  </a:lnTo>
                  <a:lnTo>
                    <a:pt x="9" y="2"/>
                  </a:lnTo>
                  <a:lnTo>
                    <a:pt x="13" y="2"/>
                  </a:lnTo>
                  <a:lnTo>
                    <a:pt x="17" y="0"/>
                  </a:lnTo>
                  <a:lnTo>
                    <a:pt x="20" y="0"/>
                  </a:lnTo>
                  <a:lnTo>
                    <a:pt x="23" y="0"/>
                  </a:lnTo>
                  <a:lnTo>
                    <a:pt x="27" y="2"/>
                  </a:lnTo>
                  <a:lnTo>
                    <a:pt x="31" y="2"/>
                  </a:lnTo>
                  <a:lnTo>
                    <a:pt x="34" y="6"/>
                  </a:lnTo>
                  <a:lnTo>
                    <a:pt x="36" y="7"/>
                  </a:lnTo>
                  <a:lnTo>
                    <a:pt x="38" y="11"/>
                  </a:lnTo>
                  <a:lnTo>
                    <a:pt x="40" y="15"/>
                  </a:lnTo>
                  <a:lnTo>
                    <a:pt x="40" y="18"/>
                  </a:lnTo>
                  <a:lnTo>
                    <a:pt x="40" y="21"/>
                  </a:lnTo>
                  <a:lnTo>
                    <a:pt x="38" y="25"/>
                  </a:lnTo>
                  <a:lnTo>
                    <a:pt x="36" y="29"/>
                  </a:lnTo>
                  <a:lnTo>
                    <a:pt x="34" y="30"/>
                  </a:lnTo>
                  <a:lnTo>
                    <a:pt x="31" y="34"/>
                  </a:lnTo>
                  <a:lnTo>
                    <a:pt x="27" y="36"/>
                  </a:lnTo>
                  <a:lnTo>
                    <a:pt x="23" y="36"/>
                  </a:lnTo>
                  <a:lnTo>
                    <a:pt x="20" y="36"/>
                  </a:lnTo>
                </a:path>
              </a:pathLst>
            </a:custGeom>
            <a:solidFill>
              <a:srgbClr val="007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6" name=""/>
            <p:cNvSpPr/>
            <p:nvPr/>
          </p:nvSpPr>
          <p:spPr>
            <a:xfrm>
              <a:off x="5073480" y="2805120"/>
              <a:ext cx="63000" cy="52200"/>
            </a:xfrm>
            <a:custGeom>
              <a:avLst/>
              <a:gdLst/>
              <a:ahLst/>
              <a:rect l="l" t="t" r="r" b="b"/>
              <a:pathLst>
                <a:path w="41" h="37">
                  <a:moveTo>
                    <a:pt x="20" y="36"/>
                  </a:moveTo>
                  <a:lnTo>
                    <a:pt x="17" y="36"/>
                  </a:lnTo>
                  <a:lnTo>
                    <a:pt x="13" y="36"/>
                  </a:lnTo>
                  <a:lnTo>
                    <a:pt x="9" y="34"/>
                  </a:lnTo>
                  <a:lnTo>
                    <a:pt x="6" y="30"/>
                  </a:lnTo>
                  <a:lnTo>
                    <a:pt x="4" y="29"/>
                  </a:lnTo>
                  <a:lnTo>
                    <a:pt x="2" y="25"/>
                  </a:lnTo>
                  <a:lnTo>
                    <a:pt x="0" y="21"/>
                  </a:lnTo>
                  <a:lnTo>
                    <a:pt x="0" y="18"/>
                  </a:lnTo>
                  <a:lnTo>
                    <a:pt x="0" y="15"/>
                  </a:lnTo>
                  <a:lnTo>
                    <a:pt x="2" y="11"/>
                  </a:lnTo>
                  <a:lnTo>
                    <a:pt x="4" y="7"/>
                  </a:lnTo>
                  <a:lnTo>
                    <a:pt x="6" y="6"/>
                  </a:lnTo>
                  <a:lnTo>
                    <a:pt x="9" y="2"/>
                  </a:lnTo>
                  <a:lnTo>
                    <a:pt x="13" y="2"/>
                  </a:lnTo>
                  <a:lnTo>
                    <a:pt x="17" y="0"/>
                  </a:lnTo>
                  <a:lnTo>
                    <a:pt x="20" y="0"/>
                  </a:lnTo>
                  <a:lnTo>
                    <a:pt x="23" y="0"/>
                  </a:lnTo>
                  <a:lnTo>
                    <a:pt x="27" y="2"/>
                  </a:lnTo>
                  <a:lnTo>
                    <a:pt x="31" y="2"/>
                  </a:lnTo>
                  <a:lnTo>
                    <a:pt x="34" y="6"/>
                  </a:lnTo>
                  <a:lnTo>
                    <a:pt x="36" y="7"/>
                  </a:lnTo>
                  <a:lnTo>
                    <a:pt x="38" y="11"/>
                  </a:lnTo>
                  <a:lnTo>
                    <a:pt x="40" y="15"/>
                  </a:lnTo>
                  <a:lnTo>
                    <a:pt x="40" y="18"/>
                  </a:lnTo>
                  <a:lnTo>
                    <a:pt x="40" y="21"/>
                  </a:lnTo>
                  <a:lnTo>
                    <a:pt x="38" y="25"/>
                  </a:lnTo>
                  <a:lnTo>
                    <a:pt x="36" y="29"/>
                  </a:lnTo>
                  <a:lnTo>
                    <a:pt x="34" y="30"/>
                  </a:lnTo>
                  <a:lnTo>
                    <a:pt x="31" y="34"/>
                  </a:lnTo>
                  <a:lnTo>
                    <a:pt x="27" y="36"/>
                  </a:lnTo>
                  <a:lnTo>
                    <a:pt x="23" y="36"/>
                  </a:lnTo>
                  <a:lnTo>
                    <a:pt x="20"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7" name=""/>
            <p:cNvSpPr/>
            <p:nvPr/>
          </p:nvSpPr>
          <p:spPr>
            <a:xfrm>
              <a:off x="5484600" y="3147840"/>
              <a:ext cx="585360" cy="625680"/>
            </a:xfrm>
            <a:custGeom>
              <a:avLst/>
              <a:gdLst/>
              <a:ahLst/>
              <a:rect l="l" t="t" r="r" b="b"/>
              <a:pathLst>
                <a:path w="381" h="435">
                  <a:moveTo>
                    <a:pt x="191" y="0"/>
                  </a:moveTo>
                  <a:lnTo>
                    <a:pt x="0" y="163"/>
                  </a:lnTo>
                  <a:lnTo>
                    <a:pt x="111" y="273"/>
                  </a:lnTo>
                  <a:lnTo>
                    <a:pt x="380" y="151"/>
                  </a:lnTo>
                  <a:lnTo>
                    <a:pt x="111" y="273"/>
                  </a:lnTo>
                  <a:lnTo>
                    <a:pt x="136" y="376"/>
                  </a:lnTo>
                  <a:lnTo>
                    <a:pt x="191" y="434"/>
                  </a:lnTo>
                </a:path>
              </a:pathLst>
            </a:custGeom>
            <a:noFill/>
            <a:ln w="19080">
              <a:solidFill>
                <a:srgbClr val="0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8" name=""/>
            <p:cNvSpPr/>
            <p:nvPr/>
          </p:nvSpPr>
          <p:spPr>
            <a:xfrm>
              <a:off x="5967360" y="3598920"/>
              <a:ext cx="207360" cy="234720"/>
            </a:xfrm>
            <a:custGeom>
              <a:avLst/>
              <a:gdLst/>
              <a:ahLst/>
              <a:rect l="l" t="t" r="r" b="b"/>
              <a:pathLst>
                <a:path w="135" h="163">
                  <a:moveTo>
                    <a:pt x="0" y="155"/>
                  </a:moveTo>
                  <a:lnTo>
                    <a:pt x="93" y="155"/>
                  </a:lnTo>
                  <a:lnTo>
                    <a:pt x="105" y="6"/>
                  </a:lnTo>
                  <a:lnTo>
                    <a:pt x="93" y="155"/>
                  </a:lnTo>
                  <a:lnTo>
                    <a:pt x="100" y="162"/>
                  </a:lnTo>
                  <a:lnTo>
                    <a:pt x="134" y="0"/>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9" name=""/>
            <p:cNvSpPr/>
            <p:nvPr/>
          </p:nvSpPr>
          <p:spPr>
            <a:xfrm>
              <a:off x="5452920" y="3354120"/>
              <a:ext cx="60120" cy="55800"/>
            </a:xfrm>
            <a:custGeom>
              <a:avLst/>
              <a:gdLst/>
              <a:ahLst/>
              <a:rect l="l" t="t" r="r" b="b"/>
              <a:pathLst>
                <a:path w="40" h="39">
                  <a:moveTo>
                    <a:pt x="19" y="38"/>
                  </a:moveTo>
                  <a:lnTo>
                    <a:pt x="16" y="38"/>
                  </a:lnTo>
                  <a:lnTo>
                    <a:pt x="13" y="36"/>
                  </a:lnTo>
                  <a:lnTo>
                    <a:pt x="9" y="34"/>
                  </a:lnTo>
                  <a:lnTo>
                    <a:pt x="6" y="32"/>
                  </a:lnTo>
                  <a:lnTo>
                    <a:pt x="4" y="29"/>
                  </a:lnTo>
                  <a:lnTo>
                    <a:pt x="2" y="28"/>
                  </a:lnTo>
                  <a:lnTo>
                    <a:pt x="0" y="24"/>
                  </a:lnTo>
                  <a:lnTo>
                    <a:pt x="0" y="20"/>
                  </a:lnTo>
                  <a:lnTo>
                    <a:pt x="0" y="14"/>
                  </a:lnTo>
                  <a:lnTo>
                    <a:pt x="2" y="12"/>
                  </a:lnTo>
                  <a:lnTo>
                    <a:pt x="4" y="9"/>
                  </a:lnTo>
                  <a:lnTo>
                    <a:pt x="6" y="6"/>
                  </a:lnTo>
                  <a:lnTo>
                    <a:pt x="9" y="4"/>
                  </a:lnTo>
                  <a:lnTo>
                    <a:pt x="13" y="2"/>
                  </a:lnTo>
                  <a:lnTo>
                    <a:pt x="16" y="0"/>
                  </a:lnTo>
                  <a:lnTo>
                    <a:pt x="19" y="0"/>
                  </a:lnTo>
                  <a:lnTo>
                    <a:pt x="23" y="0"/>
                  </a:lnTo>
                  <a:lnTo>
                    <a:pt x="27" y="2"/>
                  </a:lnTo>
                  <a:lnTo>
                    <a:pt x="31" y="4"/>
                  </a:lnTo>
                  <a:lnTo>
                    <a:pt x="34" y="6"/>
                  </a:lnTo>
                  <a:lnTo>
                    <a:pt x="36" y="9"/>
                  </a:lnTo>
                  <a:lnTo>
                    <a:pt x="38" y="12"/>
                  </a:lnTo>
                  <a:lnTo>
                    <a:pt x="39" y="14"/>
                  </a:lnTo>
                  <a:lnTo>
                    <a:pt x="39" y="20"/>
                  </a:lnTo>
                  <a:lnTo>
                    <a:pt x="39" y="24"/>
                  </a:lnTo>
                  <a:lnTo>
                    <a:pt x="38" y="28"/>
                  </a:lnTo>
                  <a:lnTo>
                    <a:pt x="36" y="29"/>
                  </a:lnTo>
                  <a:lnTo>
                    <a:pt x="34" y="32"/>
                  </a:lnTo>
                  <a:lnTo>
                    <a:pt x="31" y="34"/>
                  </a:lnTo>
                  <a:lnTo>
                    <a:pt x="27" y="36"/>
                  </a:lnTo>
                  <a:lnTo>
                    <a:pt x="23" y="38"/>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0" name=""/>
            <p:cNvSpPr/>
            <p:nvPr/>
          </p:nvSpPr>
          <p:spPr>
            <a:xfrm>
              <a:off x="5452920" y="3354120"/>
              <a:ext cx="60120" cy="55800"/>
            </a:xfrm>
            <a:custGeom>
              <a:avLst/>
              <a:gdLst/>
              <a:ahLst/>
              <a:rect l="l" t="t" r="r" b="b"/>
              <a:pathLst>
                <a:path w="40" h="39">
                  <a:moveTo>
                    <a:pt x="19" y="38"/>
                  </a:moveTo>
                  <a:lnTo>
                    <a:pt x="16" y="38"/>
                  </a:lnTo>
                  <a:lnTo>
                    <a:pt x="13" y="36"/>
                  </a:lnTo>
                  <a:lnTo>
                    <a:pt x="9" y="34"/>
                  </a:lnTo>
                  <a:lnTo>
                    <a:pt x="6" y="32"/>
                  </a:lnTo>
                  <a:lnTo>
                    <a:pt x="4" y="29"/>
                  </a:lnTo>
                  <a:lnTo>
                    <a:pt x="2" y="28"/>
                  </a:lnTo>
                  <a:lnTo>
                    <a:pt x="0" y="24"/>
                  </a:lnTo>
                  <a:lnTo>
                    <a:pt x="0" y="20"/>
                  </a:lnTo>
                  <a:lnTo>
                    <a:pt x="0" y="14"/>
                  </a:lnTo>
                  <a:lnTo>
                    <a:pt x="2" y="12"/>
                  </a:lnTo>
                  <a:lnTo>
                    <a:pt x="4" y="9"/>
                  </a:lnTo>
                  <a:lnTo>
                    <a:pt x="6" y="6"/>
                  </a:lnTo>
                  <a:lnTo>
                    <a:pt x="9" y="4"/>
                  </a:lnTo>
                  <a:lnTo>
                    <a:pt x="13" y="2"/>
                  </a:lnTo>
                  <a:lnTo>
                    <a:pt x="16" y="0"/>
                  </a:lnTo>
                  <a:lnTo>
                    <a:pt x="19" y="0"/>
                  </a:lnTo>
                  <a:lnTo>
                    <a:pt x="23" y="0"/>
                  </a:lnTo>
                  <a:lnTo>
                    <a:pt x="27" y="2"/>
                  </a:lnTo>
                  <a:lnTo>
                    <a:pt x="31" y="4"/>
                  </a:lnTo>
                  <a:lnTo>
                    <a:pt x="34" y="6"/>
                  </a:lnTo>
                  <a:lnTo>
                    <a:pt x="36" y="9"/>
                  </a:lnTo>
                  <a:lnTo>
                    <a:pt x="38" y="12"/>
                  </a:lnTo>
                  <a:lnTo>
                    <a:pt x="39" y="14"/>
                  </a:lnTo>
                  <a:lnTo>
                    <a:pt x="39" y="20"/>
                  </a:lnTo>
                  <a:lnTo>
                    <a:pt x="39" y="24"/>
                  </a:lnTo>
                  <a:lnTo>
                    <a:pt x="38" y="28"/>
                  </a:lnTo>
                  <a:lnTo>
                    <a:pt x="36" y="29"/>
                  </a:lnTo>
                  <a:lnTo>
                    <a:pt x="34"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1" name=""/>
            <p:cNvSpPr/>
            <p:nvPr/>
          </p:nvSpPr>
          <p:spPr>
            <a:xfrm>
              <a:off x="5637240" y="3519360"/>
              <a:ext cx="61200" cy="54000"/>
            </a:xfrm>
            <a:custGeom>
              <a:avLst/>
              <a:gdLst/>
              <a:ahLst/>
              <a:rect l="l" t="t" r="r" b="b"/>
              <a:pathLst>
                <a:path w="40" h="38">
                  <a:moveTo>
                    <a:pt x="19" y="37"/>
                  </a:moveTo>
                  <a:lnTo>
                    <a:pt x="14" y="37"/>
                  </a:lnTo>
                  <a:lnTo>
                    <a:pt x="10" y="35"/>
                  </a:lnTo>
                  <a:lnTo>
                    <a:pt x="6" y="33"/>
                  </a:lnTo>
                  <a:lnTo>
                    <a:pt x="6" y="31"/>
                  </a:lnTo>
                  <a:lnTo>
                    <a:pt x="2" y="28"/>
                  </a:lnTo>
                  <a:lnTo>
                    <a:pt x="0" y="26"/>
                  </a:lnTo>
                  <a:lnTo>
                    <a:pt x="0" y="23"/>
                  </a:lnTo>
                  <a:lnTo>
                    <a:pt x="0" y="18"/>
                  </a:lnTo>
                  <a:lnTo>
                    <a:pt x="0" y="14"/>
                  </a:lnTo>
                  <a:lnTo>
                    <a:pt x="0" y="10"/>
                  </a:lnTo>
                  <a:lnTo>
                    <a:pt x="2" y="8"/>
                  </a:lnTo>
                  <a:lnTo>
                    <a:pt x="6" y="5"/>
                  </a:lnTo>
                  <a:lnTo>
                    <a:pt x="6" y="3"/>
                  </a:lnTo>
                  <a:lnTo>
                    <a:pt x="10" y="2"/>
                  </a:lnTo>
                  <a:lnTo>
                    <a:pt x="14" y="0"/>
                  </a:lnTo>
                  <a:lnTo>
                    <a:pt x="19" y="0"/>
                  </a:lnTo>
                  <a:lnTo>
                    <a:pt x="23" y="0"/>
                  </a:lnTo>
                  <a:lnTo>
                    <a:pt x="27" y="2"/>
                  </a:lnTo>
                  <a:lnTo>
                    <a:pt x="30" y="3"/>
                  </a:lnTo>
                  <a:lnTo>
                    <a:pt x="32" y="5"/>
                  </a:lnTo>
                  <a:lnTo>
                    <a:pt x="35" y="8"/>
                  </a:lnTo>
                  <a:lnTo>
                    <a:pt x="37" y="10"/>
                  </a:lnTo>
                  <a:lnTo>
                    <a:pt x="37" y="14"/>
                  </a:lnTo>
                  <a:lnTo>
                    <a:pt x="39" y="18"/>
                  </a:lnTo>
                  <a:lnTo>
                    <a:pt x="37" y="23"/>
                  </a:lnTo>
                  <a:lnTo>
                    <a:pt x="37" y="26"/>
                  </a:lnTo>
                  <a:lnTo>
                    <a:pt x="35" y="28"/>
                  </a:lnTo>
                  <a:lnTo>
                    <a:pt x="32" y="31"/>
                  </a:lnTo>
                  <a:lnTo>
                    <a:pt x="30" y="33"/>
                  </a:lnTo>
                  <a:lnTo>
                    <a:pt x="27" y="35"/>
                  </a:lnTo>
                  <a:lnTo>
                    <a:pt x="23" y="37"/>
                  </a:lnTo>
                  <a:lnTo>
                    <a:pt x="19" y="37"/>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92" name=""/>
            <p:cNvSpPr/>
            <p:nvPr/>
          </p:nvSpPr>
          <p:spPr>
            <a:xfrm>
              <a:off x="5637240" y="3519360"/>
              <a:ext cx="61200" cy="54000"/>
            </a:xfrm>
            <a:custGeom>
              <a:avLst/>
              <a:gdLst/>
              <a:ahLst/>
              <a:rect l="l" t="t" r="r" b="b"/>
              <a:pathLst>
                <a:path w="40" h="38">
                  <a:moveTo>
                    <a:pt x="19" y="37"/>
                  </a:moveTo>
                  <a:lnTo>
                    <a:pt x="14" y="37"/>
                  </a:lnTo>
                  <a:lnTo>
                    <a:pt x="10" y="35"/>
                  </a:lnTo>
                  <a:lnTo>
                    <a:pt x="6" y="33"/>
                  </a:lnTo>
                  <a:lnTo>
                    <a:pt x="6" y="31"/>
                  </a:lnTo>
                  <a:lnTo>
                    <a:pt x="2" y="28"/>
                  </a:lnTo>
                  <a:lnTo>
                    <a:pt x="0" y="26"/>
                  </a:lnTo>
                  <a:lnTo>
                    <a:pt x="0" y="23"/>
                  </a:lnTo>
                  <a:lnTo>
                    <a:pt x="0" y="18"/>
                  </a:lnTo>
                  <a:lnTo>
                    <a:pt x="0" y="14"/>
                  </a:lnTo>
                  <a:lnTo>
                    <a:pt x="0" y="10"/>
                  </a:lnTo>
                  <a:lnTo>
                    <a:pt x="2" y="8"/>
                  </a:lnTo>
                  <a:lnTo>
                    <a:pt x="6" y="5"/>
                  </a:lnTo>
                  <a:lnTo>
                    <a:pt x="6" y="3"/>
                  </a:lnTo>
                  <a:lnTo>
                    <a:pt x="10" y="2"/>
                  </a:lnTo>
                  <a:lnTo>
                    <a:pt x="14" y="0"/>
                  </a:lnTo>
                  <a:lnTo>
                    <a:pt x="19" y="0"/>
                  </a:lnTo>
                  <a:lnTo>
                    <a:pt x="23" y="0"/>
                  </a:lnTo>
                  <a:lnTo>
                    <a:pt x="27" y="2"/>
                  </a:lnTo>
                  <a:lnTo>
                    <a:pt x="30" y="3"/>
                  </a:lnTo>
                  <a:lnTo>
                    <a:pt x="32" y="5"/>
                  </a:lnTo>
                  <a:lnTo>
                    <a:pt x="35" y="8"/>
                  </a:lnTo>
                  <a:lnTo>
                    <a:pt x="37" y="10"/>
                  </a:lnTo>
                  <a:lnTo>
                    <a:pt x="37" y="14"/>
                  </a:lnTo>
                  <a:lnTo>
                    <a:pt x="39" y="18"/>
                  </a:lnTo>
                  <a:lnTo>
                    <a:pt x="37" y="23"/>
                  </a:lnTo>
                  <a:lnTo>
                    <a:pt x="37" y="26"/>
                  </a:lnTo>
                  <a:lnTo>
                    <a:pt x="35" y="28"/>
                  </a:lnTo>
                  <a:lnTo>
                    <a:pt x="32" y="31"/>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93" name=""/>
            <p:cNvSpPr/>
            <p:nvPr/>
          </p:nvSpPr>
          <p:spPr>
            <a:xfrm>
              <a:off x="5340240" y="3678120"/>
              <a:ext cx="68040" cy="192240"/>
            </a:xfrm>
            <a:custGeom>
              <a:avLst/>
              <a:gdLst/>
              <a:ahLst/>
              <a:rect l="l" t="t" r="r" b="b"/>
              <a:pathLst>
                <a:path w="44" h="133">
                  <a:moveTo>
                    <a:pt x="1" y="0"/>
                  </a:moveTo>
                  <a:lnTo>
                    <a:pt x="0" y="75"/>
                  </a:lnTo>
                  <a:lnTo>
                    <a:pt x="43" y="132"/>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4" name=""/>
            <p:cNvSpPr/>
            <p:nvPr/>
          </p:nvSpPr>
          <p:spPr>
            <a:xfrm>
              <a:off x="5313240" y="3654360"/>
              <a:ext cx="61560" cy="5544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95" name=""/>
            <p:cNvSpPr/>
            <p:nvPr/>
          </p:nvSpPr>
          <p:spPr>
            <a:xfrm>
              <a:off x="5313240" y="3654360"/>
              <a:ext cx="61560" cy="5544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8"/>
                  </a:lnTo>
                  <a:lnTo>
                    <a:pt x="0" y="15"/>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96" name=""/>
            <p:cNvSpPr/>
            <p:nvPr/>
          </p:nvSpPr>
          <p:spPr>
            <a:xfrm>
              <a:off x="5364000" y="3790800"/>
              <a:ext cx="756720" cy="198360"/>
            </a:xfrm>
            <a:custGeom>
              <a:avLst/>
              <a:gdLst/>
              <a:ahLst/>
              <a:rect l="l" t="t" r="r" b="b"/>
              <a:pathLst>
                <a:path w="492" h="138">
                  <a:moveTo>
                    <a:pt x="0" y="137"/>
                  </a:moveTo>
                  <a:lnTo>
                    <a:pt x="29" y="55"/>
                  </a:lnTo>
                  <a:lnTo>
                    <a:pt x="264" y="0"/>
                  </a:lnTo>
                  <a:lnTo>
                    <a:pt x="391" y="32"/>
                  </a:lnTo>
                  <a:lnTo>
                    <a:pt x="491" y="35"/>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7" name=""/>
            <p:cNvSpPr/>
            <p:nvPr/>
          </p:nvSpPr>
          <p:spPr>
            <a:xfrm>
              <a:off x="6089400" y="3814560"/>
              <a:ext cx="61560" cy="55800"/>
            </a:xfrm>
            <a:custGeom>
              <a:avLst/>
              <a:gdLst/>
              <a:ahLst/>
              <a:rect l="l" t="t" r="r" b="b"/>
              <a:pathLst>
                <a:path w="40" h="38">
                  <a:moveTo>
                    <a:pt x="19" y="37"/>
                  </a:moveTo>
                  <a:lnTo>
                    <a:pt x="14" y="37"/>
                  </a:lnTo>
                  <a:lnTo>
                    <a:pt x="10" y="35"/>
                  </a:lnTo>
                  <a:lnTo>
                    <a:pt x="6" y="33"/>
                  </a:lnTo>
                  <a:lnTo>
                    <a:pt x="5" y="31"/>
                  </a:lnTo>
                  <a:lnTo>
                    <a:pt x="2" y="29"/>
                  </a:lnTo>
                  <a:lnTo>
                    <a:pt x="0" y="26"/>
                  </a:lnTo>
                  <a:lnTo>
                    <a:pt x="0" y="22"/>
                  </a:lnTo>
                  <a:lnTo>
                    <a:pt x="0" y="18"/>
                  </a:lnTo>
                  <a:lnTo>
                    <a:pt x="0" y="15"/>
                  </a:lnTo>
                  <a:lnTo>
                    <a:pt x="0" y="11"/>
                  </a:lnTo>
                  <a:lnTo>
                    <a:pt x="2" y="8"/>
                  </a:lnTo>
                  <a:lnTo>
                    <a:pt x="5" y="6"/>
                  </a:lnTo>
                  <a:lnTo>
                    <a:pt x="6" y="2"/>
                  </a:lnTo>
                  <a:lnTo>
                    <a:pt x="10" y="0"/>
                  </a:lnTo>
                  <a:lnTo>
                    <a:pt x="14" y="0"/>
                  </a:lnTo>
                  <a:lnTo>
                    <a:pt x="19" y="0"/>
                  </a:lnTo>
                  <a:lnTo>
                    <a:pt x="23" y="0"/>
                  </a:lnTo>
                  <a:lnTo>
                    <a:pt x="26" y="0"/>
                  </a:lnTo>
                  <a:lnTo>
                    <a:pt x="30" y="2"/>
                  </a:lnTo>
                  <a:lnTo>
                    <a:pt x="32" y="6"/>
                  </a:lnTo>
                  <a:lnTo>
                    <a:pt x="35" y="8"/>
                  </a:lnTo>
                  <a:lnTo>
                    <a:pt x="37" y="11"/>
                  </a:lnTo>
                  <a:lnTo>
                    <a:pt x="37" y="15"/>
                  </a:lnTo>
                  <a:lnTo>
                    <a:pt x="39" y="18"/>
                  </a:lnTo>
                  <a:lnTo>
                    <a:pt x="37" y="22"/>
                  </a:lnTo>
                  <a:lnTo>
                    <a:pt x="37" y="26"/>
                  </a:lnTo>
                  <a:lnTo>
                    <a:pt x="35" y="29"/>
                  </a:lnTo>
                  <a:lnTo>
                    <a:pt x="32" y="31"/>
                  </a:lnTo>
                  <a:lnTo>
                    <a:pt x="30" y="33"/>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8" name=""/>
            <p:cNvSpPr/>
            <p:nvPr/>
          </p:nvSpPr>
          <p:spPr>
            <a:xfrm>
              <a:off x="6089400" y="3814560"/>
              <a:ext cx="61560" cy="55800"/>
            </a:xfrm>
            <a:custGeom>
              <a:avLst/>
              <a:gdLst/>
              <a:ahLst/>
              <a:rect l="l" t="t" r="r" b="b"/>
              <a:pathLst>
                <a:path w="40" h="38">
                  <a:moveTo>
                    <a:pt x="19" y="37"/>
                  </a:moveTo>
                  <a:lnTo>
                    <a:pt x="14" y="37"/>
                  </a:lnTo>
                  <a:lnTo>
                    <a:pt x="10" y="35"/>
                  </a:lnTo>
                  <a:lnTo>
                    <a:pt x="6" y="33"/>
                  </a:lnTo>
                  <a:lnTo>
                    <a:pt x="5" y="31"/>
                  </a:lnTo>
                  <a:lnTo>
                    <a:pt x="2" y="29"/>
                  </a:lnTo>
                  <a:lnTo>
                    <a:pt x="0" y="26"/>
                  </a:lnTo>
                  <a:lnTo>
                    <a:pt x="0" y="22"/>
                  </a:lnTo>
                  <a:lnTo>
                    <a:pt x="0" y="18"/>
                  </a:lnTo>
                  <a:lnTo>
                    <a:pt x="0" y="15"/>
                  </a:lnTo>
                  <a:lnTo>
                    <a:pt x="0" y="11"/>
                  </a:lnTo>
                  <a:lnTo>
                    <a:pt x="2" y="8"/>
                  </a:lnTo>
                  <a:lnTo>
                    <a:pt x="5" y="6"/>
                  </a:lnTo>
                  <a:lnTo>
                    <a:pt x="6" y="2"/>
                  </a:lnTo>
                  <a:lnTo>
                    <a:pt x="10" y="0"/>
                  </a:lnTo>
                  <a:lnTo>
                    <a:pt x="14" y="0"/>
                  </a:lnTo>
                  <a:lnTo>
                    <a:pt x="19" y="0"/>
                  </a:lnTo>
                  <a:lnTo>
                    <a:pt x="23" y="0"/>
                  </a:lnTo>
                  <a:lnTo>
                    <a:pt x="26" y="0"/>
                  </a:lnTo>
                  <a:lnTo>
                    <a:pt x="30" y="2"/>
                  </a:lnTo>
                  <a:lnTo>
                    <a:pt x="32" y="6"/>
                  </a:lnTo>
                  <a:lnTo>
                    <a:pt x="35" y="8"/>
                  </a:lnTo>
                  <a:lnTo>
                    <a:pt x="37" y="11"/>
                  </a:lnTo>
                  <a:lnTo>
                    <a:pt x="37" y="15"/>
                  </a:lnTo>
                  <a:lnTo>
                    <a:pt x="39" y="18"/>
                  </a:lnTo>
                  <a:lnTo>
                    <a:pt x="37" y="22"/>
                  </a:lnTo>
                  <a:lnTo>
                    <a:pt x="37" y="26"/>
                  </a:lnTo>
                  <a:lnTo>
                    <a:pt x="35" y="29"/>
                  </a:lnTo>
                  <a:lnTo>
                    <a:pt x="32" y="31"/>
                  </a:lnTo>
                  <a:lnTo>
                    <a:pt x="30" y="33"/>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99" name=""/>
            <p:cNvSpPr/>
            <p:nvPr/>
          </p:nvSpPr>
          <p:spPr>
            <a:xfrm>
              <a:off x="5332320" y="3963960"/>
              <a:ext cx="59760" cy="54000"/>
            </a:xfrm>
            <a:custGeom>
              <a:avLst/>
              <a:gdLst/>
              <a:ahLst/>
              <a:rect l="l" t="t" r="r" b="b"/>
              <a:pathLst>
                <a:path w="40" h="38">
                  <a:moveTo>
                    <a:pt x="19" y="37"/>
                  </a:moveTo>
                  <a:lnTo>
                    <a:pt x="16" y="35"/>
                  </a:lnTo>
                  <a:lnTo>
                    <a:pt x="12" y="35"/>
                  </a:lnTo>
                  <a:lnTo>
                    <a:pt x="8" y="33"/>
                  </a:lnTo>
                  <a:lnTo>
                    <a:pt x="6" y="31"/>
                  </a:lnTo>
                  <a:lnTo>
                    <a:pt x="4" y="28"/>
                  </a:lnTo>
                  <a:lnTo>
                    <a:pt x="2" y="24"/>
                  </a:lnTo>
                  <a:lnTo>
                    <a:pt x="0" y="21"/>
                  </a:lnTo>
                  <a:lnTo>
                    <a:pt x="0" y="18"/>
                  </a:lnTo>
                  <a:lnTo>
                    <a:pt x="0" y="14"/>
                  </a:lnTo>
                  <a:lnTo>
                    <a:pt x="2" y="10"/>
                  </a:lnTo>
                  <a:lnTo>
                    <a:pt x="4" y="8"/>
                  </a:lnTo>
                  <a:lnTo>
                    <a:pt x="6" y="5"/>
                  </a:lnTo>
                  <a:lnTo>
                    <a:pt x="8" y="3"/>
                  </a:lnTo>
                  <a:lnTo>
                    <a:pt x="12" y="1"/>
                  </a:lnTo>
                  <a:lnTo>
                    <a:pt x="16" y="0"/>
                  </a:lnTo>
                  <a:lnTo>
                    <a:pt x="19" y="0"/>
                  </a:lnTo>
                  <a:lnTo>
                    <a:pt x="23" y="0"/>
                  </a:lnTo>
                  <a:lnTo>
                    <a:pt x="27" y="1"/>
                  </a:lnTo>
                  <a:lnTo>
                    <a:pt x="30" y="3"/>
                  </a:lnTo>
                  <a:lnTo>
                    <a:pt x="33" y="5"/>
                  </a:lnTo>
                  <a:lnTo>
                    <a:pt x="35" y="8"/>
                  </a:lnTo>
                  <a:lnTo>
                    <a:pt x="37" y="10"/>
                  </a:lnTo>
                  <a:lnTo>
                    <a:pt x="39" y="14"/>
                  </a:lnTo>
                  <a:lnTo>
                    <a:pt x="39" y="18"/>
                  </a:lnTo>
                  <a:lnTo>
                    <a:pt x="39" y="21"/>
                  </a:lnTo>
                  <a:lnTo>
                    <a:pt x="37" y="24"/>
                  </a:lnTo>
                  <a:lnTo>
                    <a:pt x="35" y="28"/>
                  </a:lnTo>
                  <a:lnTo>
                    <a:pt x="33" y="31"/>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00" name=""/>
            <p:cNvSpPr/>
            <p:nvPr/>
          </p:nvSpPr>
          <p:spPr>
            <a:xfrm>
              <a:off x="5332320" y="3963960"/>
              <a:ext cx="59760" cy="54000"/>
            </a:xfrm>
            <a:custGeom>
              <a:avLst/>
              <a:gdLst/>
              <a:ahLst/>
              <a:rect l="l" t="t" r="r" b="b"/>
              <a:pathLst>
                <a:path w="40" h="38">
                  <a:moveTo>
                    <a:pt x="19" y="37"/>
                  </a:moveTo>
                  <a:lnTo>
                    <a:pt x="16" y="35"/>
                  </a:lnTo>
                  <a:lnTo>
                    <a:pt x="12" y="35"/>
                  </a:lnTo>
                  <a:lnTo>
                    <a:pt x="8" y="33"/>
                  </a:lnTo>
                  <a:lnTo>
                    <a:pt x="6" y="31"/>
                  </a:lnTo>
                  <a:lnTo>
                    <a:pt x="4" y="28"/>
                  </a:lnTo>
                  <a:lnTo>
                    <a:pt x="2" y="24"/>
                  </a:lnTo>
                  <a:lnTo>
                    <a:pt x="0" y="21"/>
                  </a:lnTo>
                  <a:lnTo>
                    <a:pt x="0" y="18"/>
                  </a:lnTo>
                  <a:lnTo>
                    <a:pt x="0" y="14"/>
                  </a:lnTo>
                  <a:lnTo>
                    <a:pt x="2" y="10"/>
                  </a:lnTo>
                  <a:lnTo>
                    <a:pt x="4" y="8"/>
                  </a:lnTo>
                  <a:lnTo>
                    <a:pt x="6" y="5"/>
                  </a:lnTo>
                  <a:lnTo>
                    <a:pt x="8" y="3"/>
                  </a:lnTo>
                  <a:lnTo>
                    <a:pt x="12" y="1"/>
                  </a:lnTo>
                  <a:lnTo>
                    <a:pt x="16" y="0"/>
                  </a:lnTo>
                  <a:lnTo>
                    <a:pt x="19" y="0"/>
                  </a:lnTo>
                  <a:lnTo>
                    <a:pt x="23" y="0"/>
                  </a:lnTo>
                  <a:lnTo>
                    <a:pt x="27" y="1"/>
                  </a:lnTo>
                  <a:lnTo>
                    <a:pt x="30" y="3"/>
                  </a:lnTo>
                  <a:lnTo>
                    <a:pt x="33" y="5"/>
                  </a:lnTo>
                  <a:lnTo>
                    <a:pt x="35" y="8"/>
                  </a:lnTo>
                  <a:lnTo>
                    <a:pt x="37" y="10"/>
                  </a:lnTo>
                  <a:lnTo>
                    <a:pt x="39" y="14"/>
                  </a:lnTo>
                  <a:lnTo>
                    <a:pt x="39" y="18"/>
                  </a:lnTo>
                  <a:lnTo>
                    <a:pt x="39" y="21"/>
                  </a:lnTo>
                  <a:lnTo>
                    <a:pt x="37" y="24"/>
                  </a:lnTo>
                  <a:lnTo>
                    <a:pt x="35" y="28"/>
                  </a:lnTo>
                  <a:lnTo>
                    <a:pt x="33" y="31"/>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01" name=""/>
            <p:cNvSpPr/>
            <p:nvPr/>
          </p:nvSpPr>
          <p:spPr>
            <a:xfrm>
              <a:off x="5087880" y="3692520"/>
              <a:ext cx="852120" cy="264960"/>
            </a:xfrm>
            <a:custGeom>
              <a:avLst/>
              <a:gdLst/>
              <a:ahLst/>
              <a:rect l="l" t="t" r="r" b="b"/>
              <a:pathLst>
                <a:path w="553" h="183">
                  <a:moveTo>
                    <a:pt x="552" y="109"/>
                  </a:moveTo>
                  <a:lnTo>
                    <a:pt x="406" y="64"/>
                  </a:lnTo>
                  <a:lnTo>
                    <a:pt x="243" y="93"/>
                  </a:lnTo>
                  <a:lnTo>
                    <a:pt x="200" y="122"/>
                  </a:lnTo>
                  <a:lnTo>
                    <a:pt x="97" y="182"/>
                  </a:lnTo>
                  <a:lnTo>
                    <a:pt x="0"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2" name=""/>
            <p:cNvSpPr/>
            <p:nvPr/>
          </p:nvSpPr>
          <p:spPr>
            <a:xfrm>
              <a:off x="5057640" y="3666960"/>
              <a:ext cx="61560" cy="52560"/>
            </a:xfrm>
            <a:custGeom>
              <a:avLst/>
              <a:gdLst/>
              <a:ahLst/>
              <a:rect l="l" t="t" r="r" b="b"/>
              <a:pathLst>
                <a:path w="40" h="36">
                  <a:moveTo>
                    <a:pt x="19" y="35"/>
                  </a:moveTo>
                  <a:lnTo>
                    <a:pt x="16" y="35"/>
                  </a:lnTo>
                  <a:lnTo>
                    <a:pt x="12" y="33"/>
                  </a:lnTo>
                  <a:lnTo>
                    <a:pt x="8" y="31"/>
                  </a:lnTo>
                  <a:lnTo>
                    <a:pt x="6" y="29"/>
                  </a:lnTo>
                  <a:lnTo>
                    <a:pt x="4" y="29"/>
                  </a:lnTo>
                  <a:lnTo>
                    <a:pt x="2" y="25"/>
                  </a:lnTo>
                  <a:lnTo>
                    <a:pt x="0" y="21"/>
                  </a:lnTo>
                  <a:lnTo>
                    <a:pt x="0" y="17"/>
                  </a:lnTo>
                  <a:lnTo>
                    <a:pt x="0" y="14"/>
                  </a:lnTo>
                  <a:lnTo>
                    <a:pt x="2" y="10"/>
                  </a:lnTo>
                  <a:lnTo>
                    <a:pt x="4" y="7"/>
                  </a:lnTo>
                  <a:lnTo>
                    <a:pt x="6" y="6"/>
                  </a:lnTo>
                  <a:lnTo>
                    <a:pt x="8" y="2"/>
                  </a:lnTo>
                  <a:lnTo>
                    <a:pt x="12" y="0"/>
                  </a:lnTo>
                  <a:lnTo>
                    <a:pt x="16" y="0"/>
                  </a:lnTo>
                  <a:lnTo>
                    <a:pt x="19" y="0"/>
                  </a:lnTo>
                  <a:lnTo>
                    <a:pt x="23" y="0"/>
                  </a:lnTo>
                  <a:lnTo>
                    <a:pt x="27" y="0"/>
                  </a:lnTo>
                  <a:lnTo>
                    <a:pt x="30" y="2"/>
                  </a:lnTo>
                  <a:lnTo>
                    <a:pt x="33" y="6"/>
                  </a:lnTo>
                  <a:lnTo>
                    <a:pt x="35" y="7"/>
                  </a:lnTo>
                  <a:lnTo>
                    <a:pt x="37" y="10"/>
                  </a:lnTo>
                  <a:lnTo>
                    <a:pt x="39" y="14"/>
                  </a:lnTo>
                  <a:lnTo>
                    <a:pt x="39" y="17"/>
                  </a:lnTo>
                  <a:lnTo>
                    <a:pt x="39" y="21"/>
                  </a:lnTo>
                  <a:lnTo>
                    <a:pt x="37" y="25"/>
                  </a:lnTo>
                  <a:lnTo>
                    <a:pt x="35" y="29"/>
                  </a:lnTo>
                  <a:lnTo>
                    <a:pt x="33" y="29"/>
                  </a:lnTo>
                  <a:lnTo>
                    <a:pt x="30" y="31"/>
                  </a:lnTo>
                  <a:lnTo>
                    <a:pt x="27" y="33"/>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03" name=""/>
            <p:cNvSpPr/>
            <p:nvPr/>
          </p:nvSpPr>
          <p:spPr>
            <a:xfrm>
              <a:off x="5057640" y="3666960"/>
              <a:ext cx="61560" cy="52560"/>
            </a:xfrm>
            <a:custGeom>
              <a:avLst/>
              <a:gdLst/>
              <a:ahLst/>
              <a:rect l="l" t="t" r="r" b="b"/>
              <a:pathLst>
                <a:path w="40" h="36">
                  <a:moveTo>
                    <a:pt x="19" y="35"/>
                  </a:moveTo>
                  <a:lnTo>
                    <a:pt x="16" y="35"/>
                  </a:lnTo>
                  <a:lnTo>
                    <a:pt x="12" y="33"/>
                  </a:lnTo>
                  <a:lnTo>
                    <a:pt x="8" y="31"/>
                  </a:lnTo>
                  <a:lnTo>
                    <a:pt x="6" y="29"/>
                  </a:lnTo>
                  <a:lnTo>
                    <a:pt x="4" y="29"/>
                  </a:lnTo>
                  <a:lnTo>
                    <a:pt x="2" y="25"/>
                  </a:lnTo>
                  <a:lnTo>
                    <a:pt x="0" y="21"/>
                  </a:lnTo>
                  <a:lnTo>
                    <a:pt x="0" y="17"/>
                  </a:lnTo>
                  <a:lnTo>
                    <a:pt x="0" y="14"/>
                  </a:lnTo>
                  <a:lnTo>
                    <a:pt x="2" y="10"/>
                  </a:lnTo>
                  <a:lnTo>
                    <a:pt x="4" y="7"/>
                  </a:lnTo>
                  <a:lnTo>
                    <a:pt x="6" y="6"/>
                  </a:lnTo>
                  <a:lnTo>
                    <a:pt x="8" y="2"/>
                  </a:lnTo>
                  <a:lnTo>
                    <a:pt x="12" y="0"/>
                  </a:lnTo>
                  <a:lnTo>
                    <a:pt x="16" y="0"/>
                  </a:lnTo>
                  <a:lnTo>
                    <a:pt x="19" y="0"/>
                  </a:lnTo>
                  <a:lnTo>
                    <a:pt x="23" y="0"/>
                  </a:lnTo>
                  <a:lnTo>
                    <a:pt x="27" y="0"/>
                  </a:lnTo>
                  <a:lnTo>
                    <a:pt x="30" y="2"/>
                  </a:lnTo>
                  <a:lnTo>
                    <a:pt x="33" y="6"/>
                  </a:lnTo>
                  <a:lnTo>
                    <a:pt x="35" y="7"/>
                  </a:lnTo>
                  <a:lnTo>
                    <a:pt x="37" y="10"/>
                  </a:lnTo>
                  <a:lnTo>
                    <a:pt x="39" y="14"/>
                  </a:lnTo>
                  <a:lnTo>
                    <a:pt x="39" y="17"/>
                  </a:lnTo>
                  <a:lnTo>
                    <a:pt x="39" y="21"/>
                  </a:lnTo>
                  <a:lnTo>
                    <a:pt x="37" y="25"/>
                  </a:lnTo>
                  <a:lnTo>
                    <a:pt x="35" y="29"/>
                  </a:lnTo>
                  <a:lnTo>
                    <a:pt x="33" y="29"/>
                  </a:lnTo>
                  <a:lnTo>
                    <a:pt x="30" y="31"/>
                  </a:lnTo>
                  <a:lnTo>
                    <a:pt x="27"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04" name=""/>
            <p:cNvSpPr/>
            <p:nvPr/>
          </p:nvSpPr>
          <p:spPr>
            <a:xfrm>
              <a:off x="5205240" y="3929040"/>
              <a:ext cx="61560" cy="55440"/>
            </a:xfrm>
            <a:custGeom>
              <a:avLst/>
              <a:gdLst/>
              <a:ahLst/>
              <a:rect l="l" t="t" r="r" b="b"/>
              <a:pathLst>
                <a:path w="41" h="38">
                  <a:moveTo>
                    <a:pt x="20" y="37"/>
                  </a:moveTo>
                  <a:lnTo>
                    <a:pt x="15" y="35"/>
                  </a:lnTo>
                  <a:lnTo>
                    <a:pt x="11" y="35"/>
                  </a:lnTo>
                  <a:lnTo>
                    <a:pt x="7" y="33"/>
                  </a:lnTo>
                  <a:lnTo>
                    <a:pt x="6" y="31"/>
                  </a:lnTo>
                  <a:lnTo>
                    <a:pt x="2" y="28"/>
                  </a:lnTo>
                  <a:lnTo>
                    <a:pt x="0" y="24"/>
                  </a:lnTo>
                  <a:lnTo>
                    <a:pt x="0" y="21"/>
                  </a:lnTo>
                  <a:lnTo>
                    <a:pt x="0" y="18"/>
                  </a:lnTo>
                  <a:lnTo>
                    <a:pt x="0" y="14"/>
                  </a:lnTo>
                  <a:lnTo>
                    <a:pt x="0" y="10"/>
                  </a:lnTo>
                  <a:lnTo>
                    <a:pt x="2" y="8"/>
                  </a:lnTo>
                  <a:lnTo>
                    <a:pt x="6" y="5"/>
                  </a:lnTo>
                  <a:lnTo>
                    <a:pt x="7" y="3"/>
                  </a:lnTo>
                  <a:lnTo>
                    <a:pt x="11" y="1"/>
                  </a:lnTo>
                  <a:lnTo>
                    <a:pt x="15" y="0"/>
                  </a:lnTo>
                  <a:lnTo>
                    <a:pt x="20" y="0"/>
                  </a:lnTo>
                  <a:lnTo>
                    <a:pt x="23" y="0"/>
                  </a:lnTo>
                  <a:lnTo>
                    <a:pt x="27" y="1"/>
                  </a:lnTo>
                  <a:lnTo>
                    <a:pt x="31" y="3"/>
                  </a:lnTo>
                  <a:lnTo>
                    <a:pt x="33" y="5"/>
                  </a:lnTo>
                  <a:lnTo>
                    <a:pt x="36" y="8"/>
                  </a:lnTo>
                  <a:lnTo>
                    <a:pt x="38" y="10"/>
                  </a:lnTo>
                  <a:lnTo>
                    <a:pt x="38" y="14"/>
                  </a:lnTo>
                  <a:lnTo>
                    <a:pt x="40" y="18"/>
                  </a:lnTo>
                  <a:lnTo>
                    <a:pt x="38" y="21"/>
                  </a:lnTo>
                  <a:lnTo>
                    <a:pt x="38" y="24"/>
                  </a:lnTo>
                  <a:lnTo>
                    <a:pt x="36" y="28"/>
                  </a:lnTo>
                  <a:lnTo>
                    <a:pt x="33" y="31"/>
                  </a:lnTo>
                  <a:lnTo>
                    <a:pt x="31" y="33"/>
                  </a:lnTo>
                  <a:lnTo>
                    <a:pt x="27" y="35"/>
                  </a:lnTo>
                  <a:lnTo>
                    <a:pt x="23" y="35"/>
                  </a:lnTo>
                  <a:lnTo>
                    <a:pt x="20"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5" name=""/>
            <p:cNvSpPr/>
            <p:nvPr/>
          </p:nvSpPr>
          <p:spPr>
            <a:xfrm>
              <a:off x="5205240" y="3929040"/>
              <a:ext cx="61560" cy="55440"/>
            </a:xfrm>
            <a:custGeom>
              <a:avLst/>
              <a:gdLst/>
              <a:ahLst/>
              <a:rect l="l" t="t" r="r" b="b"/>
              <a:pathLst>
                <a:path w="41" h="38">
                  <a:moveTo>
                    <a:pt x="20" y="37"/>
                  </a:moveTo>
                  <a:lnTo>
                    <a:pt x="15" y="35"/>
                  </a:lnTo>
                  <a:lnTo>
                    <a:pt x="11" y="35"/>
                  </a:lnTo>
                  <a:lnTo>
                    <a:pt x="7" y="33"/>
                  </a:lnTo>
                  <a:lnTo>
                    <a:pt x="6" y="31"/>
                  </a:lnTo>
                  <a:lnTo>
                    <a:pt x="2" y="28"/>
                  </a:lnTo>
                  <a:lnTo>
                    <a:pt x="0" y="24"/>
                  </a:lnTo>
                  <a:lnTo>
                    <a:pt x="0" y="21"/>
                  </a:lnTo>
                  <a:lnTo>
                    <a:pt x="0" y="18"/>
                  </a:lnTo>
                  <a:lnTo>
                    <a:pt x="0" y="14"/>
                  </a:lnTo>
                  <a:lnTo>
                    <a:pt x="0" y="10"/>
                  </a:lnTo>
                  <a:lnTo>
                    <a:pt x="2" y="8"/>
                  </a:lnTo>
                  <a:lnTo>
                    <a:pt x="6" y="5"/>
                  </a:lnTo>
                  <a:lnTo>
                    <a:pt x="7" y="3"/>
                  </a:lnTo>
                  <a:lnTo>
                    <a:pt x="11" y="1"/>
                  </a:lnTo>
                  <a:lnTo>
                    <a:pt x="15" y="0"/>
                  </a:lnTo>
                  <a:lnTo>
                    <a:pt x="20" y="0"/>
                  </a:lnTo>
                  <a:lnTo>
                    <a:pt x="23" y="0"/>
                  </a:lnTo>
                  <a:lnTo>
                    <a:pt x="27" y="1"/>
                  </a:lnTo>
                  <a:lnTo>
                    <a:pt x="31" y="3"/>
                  </a:lnTo>
                  <a:lnTo>
                    <a:pt x="33" y="5"/>
                  </a:lnTo>
                  <a:lnTo>
                    <a:pt x="36" y="8"/>
                  </a:lnTo>
                  <a:lnTo>
                    <a:pt x="38" y="10"/>
                  </a:lnTo>
                  <a:lnTo>
                    <a:pt x="38" y="14"/>
                  </a:lnTo>
                  <a:lnTo>
                    <a:pt x="40" y="18"/>
                  </a:lnTo>
                  <a:lnTo>
                    <a:pt x="38" y="21"/>
                  </a:lnTo>
                  <a:lnTo>
                    <a:pt x="38" y="24"/>
                  </a:lnTo>
                  <a:lnTo>
                    <a:pt x="36" y="28"/>
                  </a:lnTo>
                  <a:lnTo>
                    <a:pt x="33" y="31"/>
                  </a:lnTo>
                  <a:lnTo>
                    <a:pt x="31" y="33"/>
                  </a:lnTo>
                  <a:lnTo>
                    <a:pt x="27" y="35"/>
                  </a:lnTo>
                  <a:lnTo>
                    <a:pt x="23" y="35"/>
                  </a:lnTo>
                  <a:lnTo>
                    <a:pt x="20"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6" name=""/>
            <p:cNvSpPr/>
            <p:nvPr/>
          </p:nvSpPr>
          <p:spPr>
            <a:xfrm>
              <a:off x="5933880" y="3811320"/>
              <a:ext cx="63360" cy="55800"/>
            </a:xfrm>
            <a:custGeom>
              <a:avLst/>
              <a:gdLst/>
              <a:ahLst/>
              <a:rect l="l" t="t" r="r" b="b"/>
              <a:pathLst>
                <a:path w="40" h="39">
                  <a:moveTo>
                    <a:pt x="19" y="38"/>
                  </a:moveTo>
                  <a:lnTo>
                    <a:pt x="16" y="38"/>
                  </a:lnTo>
                  <a:lnTo>
                    <a:pt x="13" y="36"/>
                  </a:lnTo>
                  <a:lnTo>
                    <a:pt x="9" y="34"/>
                  </a:lnTo>
                  <a:lnTo>
                    <a:pt x="6" y="32"/>
                  </a:lnTo>
                  <a:lnTo>
                    <a:pt x="4" y="29"/>
                  </a:lnTo>
                  <a:lnTo>
                    <a:pt x="2" y="25"/>
                  </a:lnTo>
                  <a:lnTo>
                    <a:pt x="0" y="23"/>
                  </a:lnTo>
                  <a:lnTo>
                    <a:pt x="0" y="19"/>
                  </a:lnTo>
                  <a:lnTo>
                    <a:pt x="0" y="15"/>
                  </a:lnTo>
                  <a:lnTo>
                    <a:pt x="2" y="11"/>
                  </a:lnTo>
                  <a:lnTo>
                    <a:pt x="4" y="9"/>
                  </a:lnTo>
                  <a:lnTo>
                    <a:pt x="6" y="6"/>
                  </a:lnTo>
                  <a:lnTo>
                    <a:pt x="9" y="4"/>
                  </a:lnTo>
                  <a:lnTo>
                    <a:pt x="13" y="2"/>
                  </a:lnTo>
                  <a:lnTo>
                    <a:pt x="16" y="0"/>
                  </a:lnTo>
                  <a:lnTo>
                    <a:pt x="19" y="0"/>
                  </a:lnTo>
                  <a:lnTo>
                    <a:pt x="23" y="0"/>
                  </a:lnTo>
                  <a:lnTo>
                    <a:pt x="27" y="2"/>
                  </a:lnTo>
                  <a:lnTo>
                    <a:pt x="31" y="4"/>
                  </a:lnTo>
                  <a:lnTo>
                    <a:pt x="34" y="6"/>
                  </a:lnTo>
                  <a:lnTo>
                    <a:pt x="35" y="9"/>
                  </a:lnTo>
                  <a:lnTo>
                    <a:pt x="37" y="11"/>
                  </a:lnTo>
                  <a:lnTo>
                    <a:pt x="39" y="15"/>
                  </a:lnTo>
                  <a:lnTo>
                    <a:pt x="39" y="19"/>
                  </a:lnTo>
                  <a:lnTo>
                    <a:pt x="39" y="23"/>
                  </a:lnTo>
                  <a:lnTo>
                    <a:pt x="37" y="25"/>
                  </a:lnTo>
                  <a:lnTo>
                    <a:pt x="35" y="29"/>
                  </a:lnTo>
                  <a:lnTo>
                    <a:pt x="34" y="32"/>
                  </a:lnTo>
                  <a:lnTo>
                    <a:pt x="31" y="34"/>
                  </a:lnTo>
                  <a:lnTo>
                    <a:pt x="27" y="36"/>
                  </a:lnTo>
                  <a:lnTo>
                    <a:pt x="23" y="38"/>
                  </a:lnTo>
                  <a:lnTo>
                    <a:pt x="19" y="38"/>
                  </a:lnTo>
                </a:path>
              </a:pathLst>
            </a:custGeom>
            <a:solidFill>
              <a:srgbClr val="f2cc0c"/>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07" name=""/>
            <p:cNvSpPr/>
            <p:nvPr/>
          </p:nvSpPr>
          <p:spPr>
            <a:xfrm>
              <a:off x="5933880" y="3811320"/>
              <a:ext cx="61560" cy="55800"/>
            </a:xfrm>
            <a:custGeom>
              <a:avLst/>
              <a:gdLst/>
              <a:ahLst/>
              <a:rect l="l" t="t" r="r" b="b"/>
              <a:pathLst>
                <a:path w="40" h="39">
                  <a:moveTo>
                    <a:pt x="19" y="38"/>
                  </a:moveTo>
                  <a:lnTo>
                    <a:pt x="16" y="38"/>
                  </a:lnTo>
                  <a:lnTo>
                    <a:pt x="13" y="36"/>
                  </a:lnTo>
                  <a:lnTo>
                    <a:pt x="9" y="34"/>
                  </a:lnTo>
                  <a:lnTo>
                    <a:pt x="6" y="32"/>
                  </a:lnTo>
                  <a:lnTo>
                    <a:pt x="4" y="29"/>
                  </a:lnTo>
                  <a:lnTo>
                    <a:pt x="2" y="25"/>
                  </a:lnTo>
                  <a:lnTo>
                    <a:pt x="0" y="23"/>
                  </a:lnTo>
                  <a:lnTo>
                    <a:pt x="0" y="19"/>
                  </a:lnTo>
                  <a:lnTo>
                    <a:pt x="0" y="15"/>
                  </a:lnTo>
                  <a:lnTo>
                    <a:pt x="2" y="11"/>
                  </a:lnTo>
                  <a:lnTo>
                    <a:pt x="4" y="9"/>
                  </a:lnTo>
                  <a:lnTo>
                    <a:pt x="6" y="6"/>
                  </a:lnTo>
                  <a:lnTo>
                    <a:pt x="9" y="4"/>
                  </a:lnTo>
                  <a:lnTo>
                    <a:pt x="13" y="2"/>
                  </a:lnTo>
                  <a:lnTo>
                    <a:pt x="16" y="0"/>
                  </a:lnTo>
                  <a:lnTo>
                    <a:pt x="19" y="0"/>
                  </a:lnTo>
                  <a:lnTo>
                    <a:pt x="23" y="0"/>
                  </a:lnTo>
                  <a:lnTo>
                    <a:pt x="27" y="2"/>
                  </a:lnTo>
                  <a:lnTo>
                    <a:pt x="31" y="4"/>
                  </a:lnTo>
                  <a:lnTo>
                    <a:pt x="34" y="6"/>
                  </a:lnTo>
                  <a:lnTo>
                    <a:pt x="35" y="9"/>
                  </a:lnTo>
                  <a:lnTo>
                    <a:pt x="37" y="11"/>
                  </a:lnTo>
                  <a:lnTo>
                    <a:pt x="39" y="15"/>
                  </a:lnTo>
                  <a:lnTo>
                    <a:pt x="39" y="19"/>
                  </a:lnTo>
                  <a:lnTo>
                    <a:pt x="39" y="23"/>
                  </a:lnTo>
                  <a:lnTo>
                    <a:pt x="37" y="25"/>
                  </a:lnTo>
                  <a:lnTo>
                    <a:pt x="35" y="29"/>
                  </a:lnTo>
                  <a:lnTo>
                    <a:pt x="34" y="32"/>
                  </a:lnTo>
                  <a:lnTo>
                    <a:pt x="31"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08" name=""/>
            <p:cNvSpPr/>
            <p:nvPr/>
          </p:nvSpPr>
          <p:spPr>
            <a:xfrm>
              <a:off x="5751360" y="3768480"/>
              <a:ext cx="60120" cy="54000"/>
            </a:xfrm>
            <a:custGeom>
              <a:avLst/>
              <a:gdLst/>
              <a:ahLst/>
              <a:rect l="l" t="t" r="r" b="b"/>
              <a:pathLst>
                <a:path w="40" h="38">
                  <a:moveTo>
                    <a:pt x="19" y="37"/>
                  </a:moveTo>
                  <a:lnTo>
                    <a:pt x="16" y="37"/>
                  </a:lnTo>
                  <a:lnTo>
                    <a:pt x="12" y="35"/>
                  </a:lnTo>
                  <a:lnTo>
                    <a:pt x="8" y="33"/>
                  </a:lnTo>
                  <a:lnTo>
                    <a:pt x="5" y="31"/>
                  </a:lnTo>
                  <a:lnTo>
                    <a:pt x="3" y="30"/>
                  </a:lnTo>
                  <a:lnTo>
                    <a:pt x="1" y="26"/>
                  </a:lnTo>
                  <a:lnTo>
                    <a:pt x="0" y="23"/>
                  </a:lnTo>
                  <a:lnTo>
                    <a:pt x="0" y="19"/>
                  </a:lnTo>
                  <a:lnTo>
                    <a:pt x="0" y="16"/>
                  </a:lnTo>
                  <a:lnTo>
                    <a:pt x="1" y="12"/>
                  </a:lnTo>
                  <a:lnTo>
                    <a:pt x="3" y="8"/>
                  </a:lnTo>
                  <a:lnTo>
                    <a:pt x="5" y="5"/>
                  </a:lnTo>
                  <a:lnTo>
                    <a:pt x="8" y="4"/>
                  </a:lnTo>
                  <a:lnTo>
                    <a:pt x="12" y="2"/>
                  </a:lnTo>
                  <a:lnTo>
                    <a:pt x="16" y="2"/>
                  </a:lnTo>
                  <a:lnTo>
                    <a:pt x="19" y="0"/>
                  </a:lnTo>
                  <a:lnTo>
                    <a:pt x="24" y="2"/>
                  </a:lnTo>
                  <a:lnTo>
                    <a:pt x="28" y="2"/>
                  </a:lnTo>
                  <a:lnTo>
                    <a:pt x="30" y="4"/>
                  </a:lnTo>
                  <a:lnTo>
                    <a:pt x="33" y="5"/>
                  </a:lnTo>
                  <a:lnTo>
                    <a:pt x="35" y="8"/>
                  </a:lnTo>
                  <a:lnTo>
                    <a:pt x="37" y="12"/>
                  </a:lnTo>
                  <a:lnTo>
                    <a:pt x="39" y="16"/>
                  </a:lnTo>
                  <a:lnTo>
                    <a:pt x="39" y="19"/>
                  </a:lnTo>
                  <a:lnTo>
                    <a:pt x="39" y="23"/>
                  </a:lnTo>
                  <a:lnTo>
                    <a:pt x="37" y="26"/>
                  </a:lnTo>
                  <a:lnTo>
                    <a:pt x="35" y="30"/>
                  </a:lnTo>
                  <a:lnTo>
                    <a:pt x="33" y="31"/>
                  </a:lnTo>
                  <a:lnTo>
                    <a:pt x="30" y="33"/>
                  </a:lnTo>
                  <a:lnTo>
                    <a:pt x="28" y="35"/>
                  </a:lnTo>
                  <a:lnTo>
                    <a:pt x="24"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09" name=""/>
            <p:cNvSpPr/>
            <p:nvPr/>
          </p:nvSpPr>
          <p:spPr>
            <a:xfrm>
              <a:off x="5751360" y="3768480"/>
              <a:ext cx="60120" cy="54000"/>
            </a:xfrm>
            <a:custGeom>
              <a:avLst/>
              <a:gdLst/>
              <a:ahLst/>
              <a:rect l="l" t="t" r="r" b="b"/>
              <a:pathLst>
                <a:path w="40" h="38">
                  <a:moveTo>
                    <a:pt x="19" y="37"/>
                  </a:moveTo>
                  <a:lnTo>
                    <a:pt x="16" y="37"/>
                  </a:lnTo>
                  <a:lnTo>
                    <a:pt x="12" y="35"/>
                  </a:lnTo>
                  <a:lnTo>
                    <a:pt x="8" y="33"/>
                  </a:lnTo>
                  <a:lnTo>
                    <a:pt x="5" y="31"/>
                  </a:lnTo>
                  <a:lnTo>
                    <a:pt x="3" y="30"/>
                  </a:lnTo>
                  <a:lnTo>
                    <a:pt x="1" y="26"/>
                  </a:lnTo>
                  <a:lnTo>
                    <a:pt x="0" y="23"/>
                  </a:lnTo>
                  <a:lnTo>
                    <a:pt x="0" y="19"/>
                  </a:lnTo>
                  <a:lnTo>
                    <a:pt x="0" y="16"/>
                  </a:lnTo>
                  <a:lnTo>
                    <a:pt x="1" y="12"/>
                  </a:lnTo>
                  <a:lnTo>
                    <a:pt x="3" y="8"/>
                  </a:lnTo>
                  <a:lnTo>
                    <a:pt x="5" y="5"/>
                  </a:lnTo>
                  <a:lnTo>
                    <a:pt x="8" y="4"/>
                  </a:lnTo>
                  <a:lnTo>
                    <a:pt x="12" y="2"/>
                  </a:lnTo>
                  <a:lnTo>
                    <a:pt x="16" y="2"/>
                  </a:lnTo>
                  <a:lnTo>
                    <a:pt x="19" y="0"/>
                  </a:lnTo>
                  <a:lnTo>
                    <a:pt x="24" y="2"/>
                  </a:lnTo>
                  <a:lnTo>
                    <a:pt x="28" y="2"/>
                  </a:lnTo>
                  <a:lnTo>
                    <a:pt x="30" y="4"/>
                  </a:lnTo>
                  <a:lnTo>
                    <a:pt x="33" y="5"/>
                  </a:lnTo>
                  <a:lnTo>
                    <a:pt x="35" y="8"/>
                  </a:lnTo>
                  <a:lnTo>
                    <a:pt x="37" y="12"/>
                  </a:lnTo>
                  <a:lnTo>
                    <a:pt x="39" y="16"/>
                  </a:lnTo>
                  <a:lnTo>
                    <a:pt x="39" y="19"/>
                  </a:lnTo>
                  <a:lnTo>
                    <a:pt x="39" y="23"/>
                  </a:lnTo>
                  <a:lnTo>
                    <a:pt x="37" y="26"/>
                  </a:lnTo>
                  <a:lnTo>
                    <a:pt x="35" y="30"/>
                  </a:lnTo>
                  <a:lnTo>
                    <a:pt x="33" y="31"/>
                  </a:lnTo>
                  <a:lnTo>
                    <a:pt x="30" y="33"/>
                  </a:lnTo>
                  <a:lnTo>
                    <a:pt x="28" y="35"/>
                  </a:lnTo>
                  <a:lnTo>
                    <a:pt x="24"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10" name=""/>
            <p:cNvSpPr/>
            <p:nvPr/>
          </p:nvSpPr>
          <p:spPr>
            <a:xfrm>
              <a:off x="5716440" y="4221000"/>
              <a:ext cx="61560" cy="55800"/>
            </a:xfrm>
            <a:custGeom>
              <a:avLst/>
              <a:gdLst/>
              <a:ahLst/>
              <a:rect l="l" t="t" r="r" b="b"/>
              <a:pathLst>
                <a:path w="41" h="39">
                  <a:moveTo>
                    <a:pt x="20" y="38"/>
                  </a:moveTo>
                  <a:lnTo>
                    <a:pt x="17" y="36"/>
                  </a:lnTo>
                  <a:lnTo>
                    <a:pt x="11" y="36"/>
                  </a:lnTo>
                  <a:lnTo>
                    <a:pt x="9" y="34"/>
                  </a:lnTo>
                  <a:lnTo>
                    <a:pt x="6" y="32"/>
                  </a:lnTo>
                  <a:lnTo>
                    <a:pt x="4" y="29"/>
                  </a:lnTo>
                  <a:lnTo>
                    <a:pt x="2" y="25"/>
                  </a:lnTo>
                  <a:lnTo>
                    <a:pt x="0" y="21"/>
                  </a:lnTo>
                  <a:lnTo>
                    <a:pt x="0" y="18"/>
                  </a:lnTo>
                  <a:lnTo>
                    <a:pt x="0" y="15"/>
                  </a:lnTo>
                  <a:lnTo>
                    <a:pt x="2" y="11"/>
                  </a:lnTo>
                  <a:lnTo>
                    <a:pt x="4" y="9"/>
                  </a:lnTo>
                  <a:lnTo>
                    <a:pt x="6" y="6"/>
                  </a:lnTo>
                  <a:lnTo>
                    <a:pt x="9" y="4"/>
                  </a:lnTo>
                  <a:lnTo>
                    <a:pt x="11"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11" name=""/>
            <p:cNvSpPr/>
            <p:nvPr/>
          </p:nvSpPr>
          <p:spPr>
            <a:xfrm>
              <a:off x="5716440" y="4221000"/>
              <a:ext cx="61560" cy="55800"/>
            </a:xfrm>
            <a:custGeom>
              <a:avLst/>
              <a:gdLst/>
              <a:ahLst/>
              <a:rect l="l" t="t" r="r" b="b"/>
              <a:pathLst>
                <a:path w="41" h="39">
                  <a:moveTo>
                    <a:pt x="20" y="38"/>
                  </a:moveTo>
                  <a:lnTo>
                    <a:pt x="17" y="36"/>
                  </a:lnTo>
                  <a:lnTo>
                    <a:pt x="11" y="36"/>
                  </a:lnTo>
                  <a:lnTo>
                    <a:pt x="9" y="34"/>
                  </a:lnTo>
                  <a:lnTo>
                    <a:pt x="6" y="32"/>
                  </a:lnTo>
                  <a:lnTo>
                    <a:pt x="4" y="29"/>
                  </a:lnTo>
                  <a:lnTo>
                    <a:pt x="2" y="25"/>
                  </a:lnTo>
                  <a:lnTo>
                    <a:pt x="0" y="21"/>
                  </a:lnTo>
                  <a:lnTo>
                    <a:pt x="0" y="18"/>
                  </a:lnTo>
                  <a:lnTo>
                    <a:pt x="0" y="15"/>
                  </a:lnTo>
                  <a:lnTo>
                    <a:pt x="2" y="11"/>
                  </a:lnTo>
                  <a:lnTo>
                    <a:pt x="4" y="9"/>
                  </a:lnTo>
                  <a:lnTo>
                    <a:pt x="6" y="6"/>
                  </a:lnTo>
                  <a:lnTo>
                    <a:pt x="9" y="4"/>
                  </a:lnTo>
                  <a:lnTo>
                    <a:pt x="11" y="2"/>
                  </a:lnTo>
                  <a:lnTo>
                    <a:pt x="17" y="0"/>
                  </a:lnTo>
                  <a:lnTo>
                    <a:pt x="20" y="0"/>
                  </a:lnTo>
                  <a:lnTo>
                    <a:pt x="23" y="0"/>
                  </a:lnTo>
                  <a:lnTo>
                    <a:pt x="27" y="2"/>
                  </a:lnTo>
                  <a:lnTo>
                    <a:pt x="31" y="4"/>
                  </a:lnTo>
                  <a:lnTo>
                    <a:pt x="34" y="6"/>
                  </a:lnTo>
                  <a:lnTo>
                    <a:pt x="36" y="9"/>
                  </a:lnTo>
                  <a:lnTo>
                    <a:pt x="38" y="11"/>
                  </a:lnTo>
                  <a:lnTo>
                    <a:pt x="40" y="15"/>
                  </a:lnTo>
                  <a:lnTo>
                    <a:pt x="40" y="18"/>
                  </a:lnTo>
                  <a:lnTo>
                    <a:pt x="40" y="21"/>
                  </a:lnTo>
                  <a:lnTo>
                    <a:pt x="38" y="25"/>
                  </a:lnTo>
                  <a:lnTo>
                    <a:pt x="36" y="29"/>
                  </a:lnTo>
                  <a:lnTo>
                    <a:pt x="34" y="32"/>
                  </a:lnTo>
                  <a:lnTo>
                    <a:pt x="31" y="34"/>
                  </a:lnTo>
                  <a:lnTo>
                    <a:pt x="27" y="36"/>
                  </a:lnTo>
                  <a:lnTo>
                    <a:pt x="23" y="36"/>
                  </a:lnTo>
                  <a:lnTo>
                    <a:pt x="20"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12" name=""/>
            <p:cNvSpPr/>
            <p:nvPr/>
          </p:nvSpPr>
          <p:spPr>
            <a:xfrm>
              <a:off x="5473440" y="4095720"/>
              <a:ext cx="60120" cy="55440"/>
            </a:xfrm>
            <a:custGeom>
              <a:avLst/>
              <a:gdLst/>
              <a:ahLst/>
              <a:rect l="l" t="t" r="r" b="b"/>
              <a:pathLst>
                <a:path w="40" h="39">
                  <a:moveTo>
                    <a:pt x="19" y="38"/>
                  </a:moveTo>
                  <a:lnTo>
                    <a:pt x="16" y="38"/>
                  </a:lnTo>
                  <a:lnTo>
                    <a:pt x="12" y="36"/>
                  </a:lnTo>
                  <a:lnTo>
                    <a:pt x="8" y="34"/>
                  </a:lnTo>
                  <a:lnTo>
                    <a:pt x="5" y="32"/>
                  </a:lnTo>
                  <a:lnTo>
                    <a:pt x="3" y="29"/>
                  </a:lnTo>
                  <a:lnTo>
                    <a:pt x="2" y="27"/>
                  </a:lnTo>
                  <a:lnTo>
                    <a:pt x="0" y="23"/>
                  </a:lnTo>
                  <a:lnTo>
                    <a:pt x="0" y="19"/>
                  </a:lnTo>
                  <a:lnTo>
                    <a:pt x="0" y="17"/>
                  </a:lnTo>
                  <a:lnTo>
                    <a:pt x="2" y="13"/>
                  </a:lnTo>
                  <a:lnTo>
                    <a:pt x="3" y="9"/>
                  </a:lnTo>
                  <a:lnTo>
                    <a:pt x="5" y="6"/>
                  </a:lnTo>
                  <a:lnTo>
                    <a:pt x="8" y="4"/>
                  </a:lnTo>
                  <a:lnTo>
                    <a:pt x="12" y="2"/>
                  </a:lnTo>
                  <a:lnTo>
                    <a:pt x="16" y="2"/>
                  </a:lnTo>
                  <a:lnTo>
                    <a:pt x="19" y="0"/>
                  </a:lnTo>
                  <a:lnTo>
                    <a:pt x="23" y="2"/>
                  </a:lnTo>
                  <a:lnTo>
                    <a:pt x="26" y="2"/>
                  </a:lnTo>
                  <a:lnTo>
                    <a:pt x="30" y="4"/>
                  </a:lnTo>
                  <a:lnTo>
                    <a:pt x="33" y="6"/>
                  </a:lnTo>
                  <a:lnTo>
                    <a:pt x="35" y="9"/>
                  </a:lnTo>
                  <a:lnTo>
                    <a:pt x="37" y="13"/>
                  </a:lnTo>
                  <a:lnTo>
                    <a:pt x="39" y="17"/>
                  </a:lnTo>
                  <a:lnTo>
                    <a:pt x="39" y="19"/>
                  </a:lnTo>
                  <a:lnTo>
                    <a:pt x="39" y="23"/>
                  </a:lnTo>
                  <a:lnTo>
                    <a:pt x="37" y="27"/>
                  </a:lnTo>
                  <a:lnTo>
                    <a:pt x="35" y="29"/>
                  </a:lnTo>
                  <a:lnTo>
                    <a:pt x="33" y="32"/>
                  </a:lnTo>
                  <a:lnTo>
                    <a:pt x="30" y="34"/>
                  </a:lnTo>
                  <a:lnTo>
                    <a:pt x="26"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13" name=""/>
            <p:cNvSpPr/>
            <p:nvPr/>
          </p:nvSpPr>
          <p:spPr>
            <a:xfrm>
              <a:off x="5473440" y="4095720"/>
              <a:ext cx="60120" cy="55440"/>
            </a:xfrm>
            <a:custGeom>
              <a:avLst/>
              <a:gdLst/>
              <a:ahLst/>
              <a:rect l="l" t="t" r="r" b="b"/>
              <a:pathLst>
                <a:path w="40" h="39">
                  <a:moveTo>
                    <a:pt x="19" y="38"/>
                  </a:moveTo>
                  <a:lnTo>
                    <a:pt x="16" y="38"/>
                  </a:lnTo>
                  <a:lnTo>
                    <a:pt x="12" y="36"/>
                  </a:lnTo>
                  <a:lnTo>
                    <a:pt x="8" y="34"/>
                  </a:lnTo>
                  <a:lnTo>
                    <a:pt x="5" y="32"/>
                  </a:lnTo>
                  <a:lnTo>
                    <a:pt x="3" y="29"/>
                  </a:lnTo>
                  <a:lnTo>
                    <a:pt x="2" y="27"/>
                  </a:lnTo>
                  <a:lnTo>
                    <a:pt x="0" y="23"/>
                  </a:lnTo>
                  <a:lnTo>
                    <a:pt x="0" y="19"/>
                  </a:lnTo>
                  <a:lnTo>
                    <a:pt x="0" y="17"/>
                  </a:lnTo>
                  <a:lnTo>
                    <a:pt x="2" y="13"/>
                  </a:lnTo>
                  <a:lnTo>
                    <a:pt x="3" y="9"/>
                  </a:lnTo>
                  <a:lnTo>
                    <a:pt x="5" y="6"/>
                  </a:lnTo>
                  <a:lnTo>
                    <a:pt x="8" y="4"/>
                  </a:lnTo>
                  <a:lnTo>
                    <a:pt x="12" y="2"/>
                  </a:lnTo>
                  <a:lnTo>
                    <a:pt x="16" y="2"/>
                  </a:lnTo>
                  <a:lnTo>
                    <a:pt x="19" y="0"/>
                  </a:lnTo>
                  <a:lnTo>
                    <a:pt x="23" y="2"/>
                  </a:lnTo>
                  <a:lnTo>
                    <a:pt x="26" y="2"/>
                  </a:lnTo>
                  <a:lnTo>
                    <a:pt x="30" y="4"/>
                  </a:lnTo>
                  <a:lnTo>
                    <a:pt x="33" y="6"/>
                  </a:lnTo>
                  <a:lnTo>
                    <a:pt x="35" y="9"/>
                  </a:lnTo>
                  <a:lnTo>
                    <a:pt x="37" y="13"/>
                  </a:lnTo>
                  <a:lnTo>
                    <a:pt x="39" y="17"/>
                  </a:lnTo>
                  <a:lnTo>
                    <a:pt x="39" y="19"/>
                  </a:lnTo>
                  <a:lnTo>
                    <a:pt x="39" y="23"/>
                  </a:lnTo>
                  <a:lnTo>
                    <a:pt x="37" y="27"/>
                  </a:lnTo>
                  <a:lnTo>
                    <a:pt x="35" y="29"/>
                  </a:lnTo>
                  <a:lnTo>
                    <a:pt x="33"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14" name=""/>
            <p:cNvSpPr/>
            <p:nvPr/>
          </p:nvSpPr>
          <p:spPr>
            <a:xfrm>
              <a:off x="5599080" y="4659120"/>
              <a:ext cx="61560" cy="57240"/>
            </a:xfrm>
            <a:custGeom>
              <a:avLst/>
              <a:gdLst/>
              <a:ahLst/>
              <a:rect l="l" t="t" r="r" b="b"/>
              <a:pathLst>
                <a:path w="40" h="39">
                  <a:moveTo>
                    <a:pt x="19" y="38"/>
                  </a:moveTo>
                  <a:lnTo>
                    <a:pt x="14" y="36"/>
                  </a:lnTo>
                  <a:lnTo>
                    <a:pt x="10" y="36"/>
                  </a:lnTo>
                  <a:lnTo>
                    <a:pt x="9" y="34"/>
                  </a:lnTo>
                  <a:lnTo>
                    <a:pt x="6" y="32"/>
                  </a:lnTo>
                  <a:lnTo>
                    <a:pt x="4" y="29"/>
                  </a:lnTo>
                  <a:lnTo>
                    <a:pt x="2" y="25"/>
                  </a:lnTo>
                  <a:lnTo>
                    <a:pt x="0" y="21"/>
                  </a:lnTo>
                  <a:lnTo>
                    <a:pt x="0" y="19"/>
                  </a:lnTo>
                  <a:lnTo>
                    <a:pt x="0" y="15"/>
                  </a:lnTo>
                  <a:lnTo>
                    <a:pt x="2" y="11"/>
                  </a:lnTo>
                  <a:lnTo>
                    <a:pt x="4" y="9"/>
                  </a:lnTo>
                  <a:lnTo>
                    <a:pt x="6" y="6"/>
                  </a:lnTo>
                  <a:lnTo>
                    <a:pt x="9" y="4"/>
                  </a:lnTo>
                  <a:lnTo>
                    <a:pt x="10" y="2"/>
                  </a:lnTo>
                  <a:lnTo>
                    <a:pt x="14" y="0"/>
                  </a:lnTo>
                  <a:lnTo>
                    <a:pt x="19" y="0"/>
                  </a:lnTo>
                  <a:lnTo>
                    <a:pt x="23" y="0"/>
                  </a:lnTo>
                  <a:lnTo>
                    <a:pt x="27" y="2"/>
                  </a:lnTo>
                  <a:lnTo>
                    <a:pt x="31" y="4"/>
                  </a:lnTo>
                  <a:lnTo>
                    <a:pt x="33" y="6"/>
                  </a:lnTo>
                  <a:lnTo>
                    <a:pt x="35" y="9"/>
                  </a:lnTo>
                  <a:lnTo>
                    <a:pt x="37" y="11"/>
                  </a:lnTo>
                  <a:lnTo>
                    <a:pt x="39" y="15"/>
                  </a:lnTo>
                  <a:lnTo>
                    <a:pt x="39" y="19"/>
                  </a:lnTo>
                  <a:lnTo>
                    <a:pt x="39" y="21"/>
                  </a:lnTo>
                  <a:lnTo>
                    <a:pt x="37" y="25"/>
                  </a:lnTo>
                  <a:lnTo>
                    <a:pt x="35" y="29"/>
                  </a:lnTo>
                  <a:lnTo>
                    <a:pt x="33" y="32"/>
                  </a:lnTo>
                  <a:lnTo>
                    <a:pt x="31" y="34"/>
                  </a:lnTo>
                  <a:lnTo>
                    <a:pt x="27" y="36"/>
                  </a:lnTo>
                  <a:lnTo>
                    <a:pt x="23" y="36"/>
                  </a:lnTo>
                  <a:lnTo>
                    <a:pt x="19"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15" name=""/>
            <p:cNvSpPr/>
            <p:nvPr/>
          </p:nvSpPr>
          <p:spPr>
            <a:xfrm>
              <a:off x="5599080" y="4659120"/>
              <a:ext cx="61560" cy="57240"/>
            </a:xfrm>
            <a:custGeom>
              <a:avLst/>
              <a:gdLst/>
              <a:ahLst/>
              <a:rect l="l" t="t" r="r" b="b"/>
              <a:pathLst>
                <a:path w="40" h="39">
                  <a:moveTo>
                    <a:pt x="19" y="38"/>
                  </a:moveTo>
                  <a:lnTo>
                    <a:pt x="14" y="36"/>
                  </a:lnTo>
                  <a:lnTo>
                    <a:pt x="10" y="36"/>
                  </a:lnTo>
                  <a:lnTo>
                    <a:pt x="9" y="34"/>
                  </a:lnTo>
                  <a:lnTo>
                    <a:pt x="6" y="32"/>
                  </a:lnTo>
                  <a:lnTo>
                    <a:pt x="4" y="29"/>
                  </a:lnTo>
                  <a:lnTo>
                    <a:pt x="2" y="25"/>
                  </a:lnTo>
                  <a:lnTo>
                    <a:pt x="0" y="21"/>
                  </a:lnTo>
                  <a:lnTo>
                    <a:pt x="0" y="19"/>
                  </a:lnTo>
                  <a:lnTo>
                    <a:pt x="0" y="15"/>
                  </a:lnTo>
                  <a:lnTo>
                    <a:pt x="2" y="11"/>
                  </a:lnTo>
                  <a:lnTo>
                    <a:pt x="4" y="9"/>
                  </a:lnTo>
                  <a:lnTo>
                    <a:pt x="6" y="6"/>
                  </a:lnTo>
                  <a:lnTo>
                    <a:pt x="9" y="4"/>
                  </a:lnTo>
                  <a:lnTo>
                    <a:pt x="10" y="2"/>
                  </a:lnTo>
                  <a:lnTo>
                    <a:pt x="14" y="0"/>
                  </a:lnTo>
                  <a:lnTo>
                    <a:pt x="19" y="0"/>
                  </a:lnTo>
                  <a:lnTo>
                    <a:pt x="23" y="0"/>
                  </a:lnTo>
                  <a:lnTo>
                    <a:pt x="27" y="2"/>
                  </a:lnTo>
                  <a:lnTo>
                    <a:pt x="31" y="4"/>
                  </a:lnTo>
                  <a:lnTo>
                    <a:pt x="33" y="6"/>
                  </a:lnTo>
                  <a:lnTo>
                    <a:pt x="35" y="9"/>
                  </a:lnTo>
                  <a:lnTo>
                    <a:pt x="37" y="11"/>
                  </a:lnTo>
                  <a:lnTo>
                    <a:pt x="39" y="15"/>
                  </a:lnTo>
                  <a:lnTo>
                    <a:pt x="39" y="19"/>
                  </a:lnTo>
                  <a:lnTo>
                    <a:pt x="39" y="21"/>
                  </a:lnTo>
                  <a:lnTo>
                    <a:pt x="37" y="25"/>
                  </a:lnTo>
                  <a:lnTo>
                    <a:pt x="35" y="29"/>
                  </a:lnTo>
                  <a:lnTo>
                    <a:pt x="33" y="32"/>
                  </a:lnTo>
                  <a:lnTo>
                    <a:pt x="31" y="34"/>
                  </a:lnTo>
                  <a:lnTo>
                    <a:pt x="27"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16" name=""/>
            <p:cNvSpPr/>
            <p:nvPr/>
          </p:nvSpPr>
          <p:spPr>
            <a:xfrm>
              <a:off x="5375160" y="3843360"/>
              <a:ext cx="63000" cy="54000"/>
            </a:xfrm>
            <a:custGeom>
              <a:avLst/>
              <a:gdLst/>
              <a:ahLst/>
              <a:rect l="l" t="t" r="r" b="b"/>
              <a:pathLst>
                <a:path w="41" h="37">
                  <a:moveTo>
                    <a:pt x="20" y="36"/>
                  </a:moveTo>
                  <a:lnTo>
                    <a:pt x="17" y="36"/>
                  </a:lnTo>
                  <a:lnTo>
                    <a:pt x="13" y="34"/>
                  </a:lnTo>
                  <a:lnTo>
                    <a:pt x="9" y="34"/>
                  </a:lnTo>
                  <a:lnTo>
                    <a:pt x="6" y="30"/>
                  </a:lnTo>
                  <a:lnTo>
                    <a:pt x="4" y="29"/>
                  </a:lnTo>
                  <a:lnTo>
                    <a:pt x="2" y="25"/>
                  </a:lnTo>
                  <a:lnTo>
                    <a:pt x="0" y="21"/>
                  </a:lnTo>
                  <a:lnTo>
                    <a:pt x="0" y="18"/>
                  </a:lnTo>
                  <a:lnTo>
                    <a:pt x="0" y="15"/>
                  </a:lnTo>
                  <a:lnTo>
                    <a:pt x="2" y="11"/>
                  </a:lnTo>
                  <a:lnTo>
                    <a:pt x="4" y="7"/>
                  </a:lnTo>
                  <a:lnTo>
                    <a:pt x="6" y="6"/>
                  </a:lnTo>
                  <a:lnTo>
                    <a:pt x="9" y="2"/>
                  </a:lnTo>
                  <a:lnTo>
                    <a:pt x="13" y="0"/>
                  </a:lnTo>
                  <a:lnTo>
                    <a:pt x="17" y="0"/>
                  </a:lnTo>
                  <a:lnTo>
                    <a:pt x="20" y="0"/>
                  </a:lnTo>
                  <a:lnTo>
                    <a:pt x="23" y="0"/>
                  </a:lnTo>
                  <a:lnTo>
                    <a:pt x="27" y="0"/>
                  </a:lnTo>
                  <a:lnTo>
                    <a:pt x="31" y="2"/>
                  </a:lnTo>
                  <a:lnTo>
                    <a:pt x="34" y="6"/>
                  </a:lnTo>
                  <a:lnTo>
                    <a:pt x="36" y="7"/>
                  </a:lnTo>
                  <a:lnTo>
                    <a:pt x="38" y="11"/>
                  </a:lnTo>
                  <a:lnTo>
                    <a:pt x="40" y="15"/>
                  </a:lnTo>
                  <a:lnTo>
                    <a:pt x="40" y="18"/>
                  </a:lnTo>
                  <a:lnTo>
                    <a:pt x="40" y="21"/>
                  </a:lnTo>
                  <a:lnTo>
                    <a:pt x="38" y="25"/>
                  </a:lnTo>
                  <a:lnTo>
                    <a:pt x="36" y="29"/>
                  </a:lnTo>
                  <a:lnTo>
                    <a:pt x="34" y="30"/>
                  </a:lnTo>
                  <a:lnTo>
                    <a:pt x="31" y="34"/>
                  </a:lnTo>
                  <a:lnTo>
                    <a:pt x="27" y="34"/>
                  </a:lnTo>
                  <a:lnTo>
                    <a:pt x="23" y="36"/>
                  </a:lnTo>
                  <a:lnTo>
                    <a:pt x="20" y="36"/>
                  </a:lnTo>
                </a:path>
              </a:pathLst>
            </a:custGeom>
            <a:solidFill>
              <a:srgbClr val="f2cc0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17" name=""/>
            <p:cNvSpPr/>
            <p:nvPr/>
          </p:nvSpPr>
          <p:spPr>
            <a:xfrm>
              <a:off x="5375160" y="3843360"/>
              <a:ext cx="63000" cy="54000"/>
            </a:xfrm>
            <a:custGeom>
              <a:avLst/>
              <a:gdLst/>
              <a:ahLst/>
              <a:rect l="l" t="t" r="r" b="b"/>
              <a:pathLst>
                <a:path w="41" h="37">
                  <a:moveTo>
                    <a:pt x="20" y="36"/>
                  </a:moveTo>
                  <a:lnTo>
                    <a:pt x="17" y="36"/>
                  </a:lnTo>
                  <a:lnTo>
                    <a:pt x="13" y="34"/>
                  </a:lnTo>
                  <a:lnTo>
                    <a:pt x="9" y="34"/>
                  </a:lnTo>
                  <a:lnTo>
                    <a:pt x="6" y="30"/>
                  </a:lnTo>
                  <a:lnTo>
                    <a:pt x="4" y="29"/>
                  </a:lnTo>
                  <a:lnTo>
                    <a:pt x="2" y="25"/>
                  </a:lnTo>
                  <a:lnTo>
                    <a:pt x="0" y="21"/>
                  </a:lnTo>
                  <a:lnTo>
                    <a:pt x="0" y="18"/>
                  </a:lnTo>
                  <a:lnTo>
                    <a:pt x="0" y="15"/>
                  </a:lnTo>
                  <a:lnTo>
                    <a:pt x="2" y="11"/>
                  </a:lnTo>
                  <a:lnTo>
                    <a:pt x="4" y="7"/>
                  </a:lnTo>
                  <a:lnTo>
                    <a:pt x="6" y="6"/>
                  </a:lnTo>
                  <a:lnTo>
                    <a:pt x="9" y="2"/>
                  </a:lnTo>
                  <a:lnTo>
                    <a:pt x="13" y="0"/>
                  </a:lnTo>
                  <a:lnTo>
                    <a:pt x="17" y="0"/>
                  </a:lnTo>
                  <a:lnTo>
                    <a:pt x="20" y="0"/>
                  </a:lnTo>
                  <a:lnTo>
                    <a:pt x="23" y="0"/>
                  </a:lnTo>
                  <a:lnTo>
                    <a:pt x="27" y="0"/>
                  </a:lnTo>
                  <a:lnTo>
                    <a:pt x="31" y="2"/>
                  </a:lnTo>
                  <a:lnTo>
                    <a:pt x="34" y="6"/>
                  </a:lnTo>
                  <a:lnTo>
                    <a:pt x="36" y="7"/>
                  </a:lnTo>
                  <a:lnTo>
                    <a:pt x="38" y="11"/>
                  </a:lnTo>
                  <a:lnTo>
                    <a:pt x="40" y="15"/>
                  </a:lnTo>
                  <a:lnTo>
                    <a:pt x="40" y="18"/>
                  </a:lnTo>
                  <a:lnTo>
                    <a:pt x="40" y="21"/>
                  </a:lnTo>
                  <a:lnTo>
                    <a:pt x="38" y="25"/>
                  </a:lnTo>
                  <a:lnTo>
                    <a:pt x="36" y="29"/>
                  </a:lnTo>
                  <a:lnTo>
                    <a:pt x="34" y="30"/>
                  </a:lnTo>
                  <a:lnTo>
                    <a:pt x="31" y="34"/>
                  </a:lnTo>
                  <a:lnTo>
                    <a:pt x="27" y="34"/>
                  </a:lnTo>
                  <a:lnTo>
                    <a:pt x="23" y="36"/>
                  </a:lnTo>
                  <a:lnTo>
                    <a:pt x="20"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18" name=""/>
            <p:cNvSpPr/>
            <p:nvPr/>
          </p:nvSpPr>
          <p:spPr>
            <a:xfrm>
              <a:off x="2265120" y="3978000"/>
              <a:ext cx="663480" cy="668520"/>
            </a:xfrm>
            <a:custGeom>
              <a:avLst/>
              <a:gdLst/>
              <a:ahLst/>
              <a:rect l="l" t="t" r="r" b="b"/>
              <a:pathLst>
                <a:path w="431" h="465">
                  <a:moveTo>
                    <a:pt x="0" y="0"/>
                  </a:moveTo>
                  <a:lnTo>
                    <a:pt x="62" y="57"/>
                  </a:lnTo>
                  <a:lnTo>
                    <a:pt x="125" y="204"/>
                  </a:lnTo>
                  <a:lnTo>
                    <a:pt x="203" y="274"/>
                  </a:lnTo>
                  <a:lnTo>
                    <a:pt x="267" y="218"/>
                  </a:lnTo>
                  <a:lnTo>
                    <a:pt x="248" y="153"/>
                  </a:lnTo>
                  <a:lnTo>
                    <a:pt x="248" y="205"/>
                  </a:lnTo>
                  <a:lnTo>
                    <a:pt x="214" y="235"/>
                  </a:lnTo>
                  <a:lnTo>
                    <a:pt x="222" y="204"/>
                  </a:lnTo>
                  <a:lnTo>
                    <a:pt x="196" y="180"/>
                  </a:lnTo>
                  <a:lnTo>
                    <a:pt x="203" y="173"/>
                  </a:lnTo>
                  <a:lnTo>
                    <a:pt x="223" y="179"/>
                  </a:lnTo>
                  <a:lnTo>
                    <a:pt x="241" y="143"/>
                  </a:lnTo>
                  <a:lnTo>
                    <a:pt x="266" y="161"/>
                  </a:lnTo>
                  <a:lnTo>
                    <a:pt x="286" y="194"/>
                  </a:lnTo>
                  <a:lnTo>
                    <a:pt x="305" y="299"/>
                  </a:lnTo>
                  <a:lnTo>
                    <a:pt x="430" y="439"/>
                  </a:lnTo>
                  <a:lnTo>
                    <a:pt x="377" y="464"/>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9" name=""/>
            <p:cNvSpPr/>
            <p:nvPr/>
          </p:nvSpPr>
          <p:spPr>
            <a:xfrm>
              <a:off x="2538360" y="4213080"/>
              <a:ext cx="59760" cy="52560"/>
            </a:xfrm>
            <a:custGeom>
              <a:avLst/>
              <a:gdLst/>
              <a:ahLst/>
              <a:rect l="l" t="t" r="r" b="b"/>
              <a:pathLst>
                <a:path w="40" h="36">
                  <a:moveTo>
                    <a:pt x="19" y="35"/>
                  </a:moveTo>
                  <a:lnTo>
                    <a:pt x="16" y="35"/>
                  </a:lnTo>
                  <a:lnTo>
                    <a:pt x="12" y="35"/>
                  </a:lnTo>
                  <a:lnTo>
                    <a:pt x="8" y="33"/>
                  </a:lnTo>
                  <a:lnTo>
                    <a:pt x="5" y="29"/>
                  </a:lnTo>
                  <a:lnTo>
                    <a:pt x="3" y="28"/>
                  </a:lnTo>
                  <a:lnTo>
                    <a:pt x="2" y="24"/>
                  </a:lnTo>
                  <a:lnTo>
                    <a:pt x="0" y="21"/>
                  </a:lnTo>
                  <a:lnTo>
                    <a:pt x="0" y="17"/>
                  </a:lnTo>
                  <a:lnTo>
                    <a:pt x="0" y="14"/>
                  </a:lnTo>
                  <a:lnTo>
                    <a:pt x="2" y="10"/>
                  </a:lnTo>
                  <a:lnTo>
                    <a:pt x="3" y="6"/>
                  </a:lnTo>
                  <a:lnTo>
                    <a:pt x="5" y="5"/>
                  </a:lnTo>
                  <a:lnTo>
                    <a:pt x="8" y="3"/>
                  </a:lnTo>
                  <a:lnTo>
                    <a:pt x="12" y="2"/>
                  </a:lnTo>
                  <a:lnTo>
                    <a:pt x="16" y="0"/>
                  </a:lnTo>
                  <a:lnTo>
                    <a:pt x="19" y="0"/>
                  </a:lnTo>
                  <a:lnTo>
                    <a:pt x="23" y="0"/>
                  </a:lnTo>
                  <a:lnTo>
                    <a:pt x="26" y="2"/>
                  </a:lnTo>
                  <a:lnTo>
                    <a:pt x="30" y="3"/>
                  </a:lnTo>
                  <a:lnTo>
                    <a:pt x="33" y="5"/>
                  </a:lnTo>
                  <a:lnTo>
                    <a:pt x="35" y="6"/>
                  </a:lnTo>
                  <a:lnTo>
                    <a:pt x="37" y="10"/>
                  </a:lnTo>
                  <a:lnTo>
                    <a:pt x="39" y="14"/>
                  </a:lnTo>
                  <a:lnTo>
                    <a:pt x="39" y="17"/>
                  </a:lnTo>
                  <a:lnTo>
                    <a:pt x="39" y="21"/>
                  </a:lnTo>
                  <a:lnTo>
                    <a:pt x="37" y="24"/>
                  </a:lnTo>
                  <a:lnTo>
                    <a:pt x="35" y="28"/>
                  </a:lnTo>
                  <a:lnTo>
                    <a:pt x="33" y="29"/>
                  </a:lnTo>
                  <a:lnTo>
                    <a:pt x="30" y="33"/>
                  </a:lnTo>
                  <a:lnTo>
                    <a:pt x="26" y="35"/>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20" name=""/>
            <p:cNvSpPr/>
            <p:nvPr/>
          </p:nvSpPr>
          <p:spPr>
            <a:xfrm>
              <a:off x="2538360" y="4213080"/>
              <a:ext cx="59760" cy="52560"/>
            </a:xfrm>
            <a:custGeom>
              <a:avLst/>
              <a:gdLst/>
              <a:ahLst/>
              <a:rect l="l" t="t" r="r" b="b"/>
              <a:pathLst>
                <a:path w="40" h="36">
                  <a:moveTo>
                    <a:pt x="19" y="35"/>
                  </a:moveTo>
                  <a:lnTo>
                    <a:pt x="16" y="35"/>
                  </a:lnTo>
                  <a:lnTo>
                    <a:pt x="12" y="35"/>
                  </a:lnTo>
                  <a:lnTo>
                    <a:pt x="8" y="33"/>
                  </a:lnTo>
                  <a:lnTo>
                    <a:pt x="5" y="29"/>
                  </a:lnTo>
                  <a:lnTo>
                    <a:pt x="3" y="28"/>
                  </a:lnTo>
                  <a:lnTo>
                    <a:pt x="2" y="24"/>
                  </a:lnTo>
                  <a:lnTo>
                    <a:pt x="0" y="21"/>
                  </a:lnTo>
                  <a:lnTo>
                    <a:pt x="0" y="17"/>
                  </a:lnTo>
                  <a:lnTo>
                    <a:pt x="0" y="14"/>
                  </a:lnTo>
                  <a:lnTo>
                    <a:pt x="2" y="10"/>
                  </a:lnTo>
                  <a:lnTo>
                    <a:pt x="3" y="6"/>
                  </a:lnTo>
                  <a:lnTo>
                    <a:pt x="5" y="5"/>
                  </a:lnTo>
                  <a:lnTo>
                    <a:pt x="8" y="3"/>
                  </a:lnTo>
                  <a:lnTo>
                    <a:pt x="12" y="2"/>
                  </a:lnTo>
                  <a:lnTo>
                    <a:pt x="16" y="0"/>
                  </a:lnTo>
                  <a:lnTo>
                    <a:pt x="19" y="0"/>
                  </a:lnTo>
                  <a:lnTo>
                    <a:pt x="23" y="0"/>
                  </a:lnTo>
                  <a:lnTo>
                    <a:pt x="26" y="2"/>
                  </a:lnTo>
                  <a:lnTo>
                    <a:pt x="30" y="3"/>
                  </a:lnTo>
                  <a:lnTo>
                    <a:pt x="33" y="5"/>
                  </a:lnTo>
                  <a:lnTo>
                    <a:pt x="35" y="6"/>
                  </a:lnTo>
                  <a:lnTo>
                    <a:pt x="37" y="10"/>
                  </a:lnTo>
                  <a:lnTo>
                    <a:pt x="39" y="14"/>
                  </a:lnTo>
                  <a:lnTo>
                    <a:pt x="39" y="17"/>
                  </a:lnTo>
                  <a:lnTo>
                    <a:pt x="39" y="21"/>
                  </a:lnTo>
                  <a:lnTo>
                    <a:pt x="37" y="24"/>
                  </a:lnTo>
                  <a:lnTo>
                    <a:pt x="35" y="28"/>
                  </a:lnTo>
                  <a:lnTo>
                    <a:pt x="33" y="29"/>
                  </a:lnTo>
                  <a:lnTo>
                    <a:pt x="30" y="33"/>
                  </a:lnTo>
                  <a:lnTo>
                    <a:pt x="26"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21" name=""/>
            <p:cNvSpPr/>
            <p:nvPr/>
          </p:nvSpPr>
          <p:spPr>
            <a:xfrm>
              <a:off x="2814480" y="4619520"/>
              <a:ext cx="60120" cy="54000"/>
            </a:xfrm>
            <a:custGeom>
              <a:avLst/>
              <a:gdLst/>
              <a:ahLst/>
              <a:rect l="l" t="t" r="r" b="b"/>
              <a:pathLst>
                <a:path w="40" h="38">
                  <a:moveTo>
                    <a:pt x="19" y="37"/>
                  </a:moveTo>
                  <a:lnTo>
                    <a:pt x="16" y="37"/>
                  </a:lnTo>
                  <a:lnTo>
                    <a:pt x="12" y="35"/>
                  </a:lnTo>
                  <a:lnTo>
                    <a:pt x="8" y="33"/>
                  </a:lnTo>
                  <a:lnTo>
                    <a:pt x="5" y="31"/>
                  </a:lnTo>
                  <a:lnTo>
                    <a:pt x="3" y="28"/>
                  </a:lnTo>
                  <a:lnTo>
                    <a:pt x="1" y="26"/>
                  </a:lnTo>
                  <a:lnTo>
                    <a:pt x="0" y="23"/>
                  </a:lnTo>
                  <a:lnTo>
                    <a:pt x="0" y="19"/>
                  </a:lnTo>
                  <a:lnTo>
                    <a:pt x="0" y="16"/>
                  </a:lnTo>
                  <a:lnTo>
                    <a:pt x="1" y="12"/>
                  </a:lnTo>
                  <a:lnTo>
                    <a:pt x="3" y="8"/>
                  </a:lnTo>
                  <a:lnTo>
                    <a:pt x="5" y="5"/>
                  </a:lnTo>
                  <a:lnTo>
                    <a:pt x="8" y="4"/>
                  </a:lnTo>
                  <a:lnTo>
                    <a:pt x="12" y="2"/>
                  </a:lnTo>
                  <a:lnTo>
                    <a:pt x="16" y="2"/>
                  </a:lnTo>
                  <a:lnTo>
                    <a:pt x="19" y="0"/>
                  </a:lnTo>
                  <a:lnTo>
                    <a:pt x="22" y="2"/>
                  </a:lnTo>
                  <a:lnTo>
                    <a:pt x="26"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2"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22" name=""/>
            <p:cNvSpPr/>
            <p:nvPr/>
          </p:nvSpPr>
          <p:spPr>
            <a:xfrm>
              <a:off x="2814480" y="4619520"/>
              <a:ext cx="60120" cy="54000"/>
            </a:xfrm>
            <a:custGeom>
              <a:avLst/>
              <a:gdLst/>
              <a:ahLst/>
              <a:rect l="l" t="t" r="r" b="b"/>
              <a:pathLst>
                <a:path w="40" h="38">
                  <a:moveTo>
                    <a:pt x="19" y="37"/>
                  </a:moveTo>
                  <a:lnTo>
                    <a:pt x="16" y="37"/>
                  </a:lnTo>
                  <a:lnTo>
                    <a:pt x="12" y="35"/>
                  </a:lnTo>
                  <a:lnTo>
                    <a:pt x="8" y="33"/>
                  </a:lnTo>
                  <a:lnTo>
                    <a:pt x="5" y="31"/>
                  </a:lnTo>
                  <a:lnTo>
                    <a:pt x="3" y="28"/>
                  </a:lnTo>
                  <a:lnTo>
                    <a:pt x="1" y="26"/>
                  </a:lnTo>
                  <a:lnTo>
                    <a:pt x="0" y="23"/>
                  </a:lnTo>
                  <a:lnTo>
                    <a:pt x="0" y="19"/>
                  </a:lnTo>
                  <a:lnTo>
                    <a:pt x="0" y="16"/>
                  </a:lnTo>
                  <a:lnTo>
                    <a:pt x="1" y="12"/>
                  </a:lnTo>
                  <a:lnTo>
                    <a:pt x="3" y="8"/>
                  </a:lnTo>
                  <a:lnTo>
                    <a:pt x="5" y="5"/>
                  </a:lnTo>
                  <a:lnTo>
                    <a:pt x="8" y="4"/>
                  </a:lnTo>
                  <a:lnTo>
                    <a:pt x="12" y="2"/>
                  </a:lnTo>
                  <a:lnTo>
                    <a:pt x="16" y="2"/>
                  </a:lnTo>
                  <a:lnTo>
                    <a:pt x="19" y="0"/>
                  </a:lnTo>
                  <a:lnTo>
                    <a:pt x="22" y="2"/>
                  </a:lnTo>
                  <a:lnTo>
                    <a:pt x="26" y="2"/>
                  </a:lnTo>
                  <a:lnTo>
                    <a:pt x="30" y="4"/>
                  </a:lnTo>
                  <a:lnTo>
                    <a:pt x="33" y="5"/>
                  </a:lnTo>
                  <a:lnTo>
                    <a:pt x="35" y="8"/>
                  </a:lnTo>
                  <a:lnTo>
                    <a:pt x="37" y="12"/>
                  </a:lnTo>
                  <a:lnTo>
                    <a:pt x="39" y="16"/>
                  </a:lnTo>
                  <a:lnTo>
                    <a:pt x="39" y="19"/>
                  </a:lnTo>
                  <a:lnTo>
                    <a:pt x="39" y="23"/>
                  </a:lnTo>
                  <a:lnTo>
                    <a:pt x="37" y="26"/>
                  </a:lnTo>
                  <a:lnTo>
                    <a:pt x="35" y="28"/>
                  </a:lnTo>
                  <a:lnTo>
                    <a:pt x="33" y="31"/>
                  </a:lnTo>
                  <a:lnTo>
                    <a:pt x="30" y="33"/>
                  </a:lnTo>
                  <a:lnTo>
                    <a:pt x="26" y="35"/>
                  </a:lnTo>
                  <a:lnTo>
                    <a:pt x="22"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23" name=""/>
            <p:cNvSpPr/>
            <p:nvPr/>
          </p:nvSpPr>
          <p:spPr>
            <a:xfrm>
              <a:off x="2608200" y="4159080"/>
              <a:ext cx="59760" cy="55800"/>
            </a:xfrm>
            <a:custGeom>
              <a:avLst/>
              <a:gdLst/>
              <a:ahLst/>
              <a:rect l="l" t="t" r="r" b="b"/>
              <a:pathLst>
                <a:path w="40" h="39">
                  <a:moveTo>
                    <a:pt x="19" y="38"/>
                  </a:moveTo>
                  <a:lnTo>
                    <a:pt x="16" y="36"/>
                  </a:lnTo>
                  <a:lnTo>
                    <a:pt x="12" y="36"/>
                  </a:lnTo>
                  <a:lnTo>
                    <a:pt x="8" y="34"/>
                  </a:lnTo>
                  <a:lnTo>
                    <a:pt x="5" y="32"/>
                  </a:lnTo>
                  <a:lnTo>
                    <a:pt x="3" y="29"/>
                  </a:lnTo>
                  <a:lnTo>
                    <a:pt x="2" y="25"/>
                  </a:lnTo>
                  <a:lnTo>
                    <a:pt x="0" y="21"/>
                  </a:lnTo>
                  <a:lnTo>
                    <a:pt x="0" y="19"/>
                  </a:lnTo>
                  <a:lnTo>
                    <a:pt x="0" y="15"/>
                  </a:lnTo>
                  <a:lnTo>
                    <a:pt x="2" y="11"/>
                  </a:lnTo>
                  <a:lnTo>
                    <a:pt x="3"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9"/>
                  </a:lnTo>
                  <a:lnTo>
                    <a:pt x="39" y="21"/>
                  </a:lnTo>
                  <a:lnTo>
                    <a:pt x="37" y="25"/>
                  </a:lnTo>
                  <a:lnTo>
                    <a:pt x="35" y="29"/>
                  </a:lnTo>
                  <a:lnTo>
                    <a:pt x="33" y="32"/>
                  </a:lnTo>
                  <a:lnTo>
                    <a:pt x="30" y="34"/>
                  </a:lnTo>
                  <a:lnTo>
                    <a:pt x="26" y="36"/>
                  </a:lnTo>
                  <a:lnTo>
                    <a:pt x="23" y="36"/>
                  </a:lnTo>
                  <a:lnTo>
                    <a:pt x="19" y="38"/>
                  </a:lnTo>
                </a:path>
              </a:pathLst>
            </a:custGeom>
            <a:solidFill>
              <a:srgbClr val="d80000"/>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24" name=""/>
            <p:cNvSpPr/>
            <p:nvPr/>
          </p:nvSpPr>
          <p:spPr>
            <a:xfrm>
              <a:off x="2608200" y="4159080"/>
              <a:ext cx="59760" cy="55800"/>
            </a:xfrm>
            <a:custGeom>
              <a:avLst/>
              <a:gdLst/>
              <a:ahLst/>
              <a:rect l="l" t="t" r="r" b="b"/>
              <a:pathLst>
                <a:path w="40" h="39">
                  <a:moveTo>
                    <a:pt x="19" y="38"/>
                  </a:moveTo>
                  <a:lnTo>
                    <a:pt x="16" y="36"/>
                  </a:lnTo>
                  <a:lnTo>
                    <a:pt x="12" y="36"/>
                  </a:lnTo>
                  <a:lnTo>
                    <a:pt x="8" y="34"/>
                  </a:lnTo>
                  <a:lnTo>
                    <a:pt x="5" y="32"/>
                  </a:lnTo>
                  <a:lnTo>
                    <a:pt x="3" y="29"/>
                  </a:lnTo>
                  <a:lnTo>
                    <a:pt x="2" y="25"/>
                  </a:lnTo>
                  <a:lnTo>
                    <a:pt x="0" y="21"/>
                  </a:lnTo>
                  <a:lnTo>
                    <a:pt x="0" y="19"/>
                  </a:lnTo>
                  <a:lnTo>
                    <a:pt x="0" y="15"/>
                  </a:lnTo>
                  <a:lnTo>
                    <a:pt x="2" y="11"/>
                  </a:lnTo>
                  <a:lnTo>
                    <a:pt x="3"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9"/>
                  </a:lnTo>
                  <a:lnTo>
                    <a:pt x="39" y="21"/>
                  </a:lnTo>
                  <a:lnTo>
                    <a:pt x="37" y="25"/>
                  </a:lnTo>
                  <a:lnTo>
                    <a:pt x="35" y="29"/>
                  </a:lnTo>
                  <a:lnTo>
                    <a:pt x="33" y="32"/>
                  </a:lnTo>
                  <a:lnTo>
                    <a:pt x="30" y="34"/>
                  </a:lnTo>
                  <a:lnTo>
                    <a:pt x="26"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25" name=""/>
            <p:cNvSpPr/>
            <p:nvPr/>
          </p:nvSpPr>
          <p:spPr>
            <a:xfrm>
              <a:off x="2903400" y="4592520"/>
              <a:ext cx="63000" cy="52560"/>
            </a:xfrm>
            <a:custGeom>
              <a:avLst/>
              <a:gdLst/>
              <a:ahLst/>
              <a:rect l="l" t="t" r="r" b="b"/>
              <a:pathLst>
                <a:path w="42" h="36">
                  <a:moveTo>
                    <a:pt x="20" y="35"/>
                  </a:moveTo>
                  <a:lnTo>
                    <a:pt x="16" y="35"/>
                  </a:lnTo>
                  <a:lnTo>
                    <a:pt x="12" y="33"/>
                  </a:lnTo>
                  <a:lnTo>
                    <a:pt x="8" y="31"/>
                  </a:lnTo>
                  <a:lnTo>
                    <a:pt x="7" y="29"/>
                  </a:lnTo>
                  <a:lnTo>
                    <a:pt x="4" y="28"/>
                  </a:lnTo>
                  <a:lnTo>
                    <a:pt x="2" y="24"/>
                  </a:lnTo>
                  <a:lnTo>
                    <a:pt x="2" y="21"/>
                  </a:lnTo>
                  <a:lnTo>
                    <a:pt x="0" y="17"/>
                  </a:lnTo>
                  <a:lnTo>
                    <a:pt x="2" y="14"/>
                  </a:lnTo>
                  <a:lnTo>
                    <a:pt x="2" y="10"/>
                  </a:lnTo>
                  <a:lnTo>
                    <a:pt x="4" y="6"/>
                  </a:lnTo>
                  <a:lnTo>
                    <a:pt x="7" y="5"/>
                  </a:lnTo>
                  <a:lnTo>
                    <a:pt x="8" y="1"/>
                  </a:lnTo>
                  <a:lnTo>
                    <a:pt x="12" y="0"/>
                  </a:lnTo>
                  <a:lnTo>
                    <a:pt x="16" y="0"/>
                  </a:lnTo>
                  <a:lnTo>
                    <a:pt x="20" y="0"/>
                  </a:lnTo>
                  <a:lnTo>
                    <a:pt x="25" y="0"/>
                  </a:lnTo>
                  <a:lnTo>
                    <a:pt x="29" y="0"/>
                  </a:lnTo>
                  <a:lnTo>
                    <a:pt x="32" y="1"/>
                  </a:lnTo>
                  <a:lnTo>
                    <a:pt x="34" y="5"/>
                  </a:lnTo>
                  <a:lnTo>
                    <a:pt x="37" y="6"/>
                  </a:lnTo>
                  <a:lnTo>
                    <a:pt x="39" y="10"/>
                  </a:lnTo>
                  <a:lnTo>
                    <a:pt x="39" y="14"/>
                  </a:lnTo>
                  <a:lnTo>
                    <a:pt x="41" y="17"/>
                  </a:lnTo>
                  <a:lnTo>
                    <a:pt x="39" y="21"/>
                  </a:lnTo>
                  <a:lnTo>
                    <a:pt x="39" y="24"/>
                  </a:lnTo>
                  <a:lnTo>
                    <a:pt x="37" y="28"/>
                  </a:lnTo>
                  <a:lnTo>
                    <a:pt x="34" y="29"/>
                  </a:lnTo>
                  <a:lnTo>
                    <a:pt x="32" y="31"/>
                  </a:lnTo>
                  <a:lnTo>
                    <a:pt x="29" y="33"/>
                  </a:lnTo>
                  <a:lnTo>
                    <a:pt x="25" y="35"/>
                  </a:lnTo>
                  <a:lnTo>
                    <a:pt x="20"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26" name=""/>
            <p:cNvSpPr/>
            <p:nvPr/>
          </p:nvSpPr>
          <p:spPr>
            <a:xfrm>
              <a:off x="2903400" y="4592520"/>
              <a:ext cx="63000" cy="52560"/>
            </a:xfrm>
            <a:custGeom>
              <a:avLst/>
              <a:gdLst/>
              <a:ahLst/>
              <a:rect l="l" t="t" r="r" b="b"/>
              <a:pathLst>
                <a:path w="42" h="36">
                  <a:moveTo>
                    <a:pt x="20" y="35"/>
                  </a:moveTo>
                  <a:lnTo>
                    <a:pt x="16" y="35"/>
                  </a:lnTo>
                  <a:lnTo>
                    <a:pt x="12" y="33"/>
                  </a:lnTo>
                  <a:lnTo>
                    <a:pt x="8" y="31"/>
                  </a:lnTo>
                  <a:lnTo>
                    <a:pt x="7" y="29"/>
                  </a:lnTo>
                  <a:lnTo>
                    <a:pt x="4" y="28"/>
                  </a:lnTo>
                  <a:lnTo>
                    <a:pt x="2" y="24"/>
                  </a:lnTo>
                  <a:lnTo>
                    <a:pt x="2" y="21"/>
                  </a:lnTo>
                  <a:lnTo>
                    <a:pt x="0" y="17"/>
                  </a:lnTo>
                  <a:lnTo>
                    <a:pt x="2" y="14"/>
                  </a:lnTo>
                  <a:lnTo>
                    <a:pt x="2" y="10"/>
                  </a:lnTo>
                  <a:lnTo>
                    <a:pt x="4" y="6"/>
                  </a:lnTo>
                  <a:lnTo>
                    <a:pt x="7" y="5"/>
                  </a:lnTo>
                  <a:lnTo>
                    <a:pt x="8" y="1"/>
                  </a:lnTo>
                  <a:lnTo>
                    <a:pt x="12" y="0"/>
                  </a:lnTo>
                  <a:lnTo>
                    <a:pt x="16" y="0"/>
                  </a:lnTo>
                  <a:lnTo>
                    <a:pt x="20" y="0"/>
                  </a:lnTo>
                  <a:lnTo>
                    <a:pt x="25" y="0"/>
                  </a:lnTo>
                  <a:lnTo>
                    <a:pt x="29" y="0"/>
                  </a:lnTo>
                  <a:lnTo>
                    <a:pt x="32" y="1"/>
                  </a:lnTo>
                  <a:lnTo>
                    <a:pt x="34" y="5"/>
                  </a:lnTo>
                  <a:lnTo>
                    <a:pt x="37" y="6"/>
                  </a:lnTo>
                  <a:lnTo>
                    <a:pt x="39" y="10"/>
                  </a:lnTo>
                  <a:lnTo>
                    <a:pt x="39" y="14"/>
                  </a:lnTo>
                  <a:lnTo>
                    <a:pt x="41" y="17"/>
                  </a:lnTo>
                  <a:lnTo>
                    <a:pt x="39" y="21"/>
                  </a:lnTo>
                  <a:lnTo>
                    <a:pt x="39" y="24"/>
                  </a:lnTo>
                  <a:lnTo>
                    <a:pt x="37" y="28"/>
                  </a:lnTo>
                  <a:lnTo>
                    <a:pt x="34" y="29"/>
                  </a:lnTo>
                  <a:lnTo>
                    <a:pt x="32" y="31"/>
                  </a:lnTo>
                  <a:lnTo>
                    <a:pt x="29" y="33"/>
                  </a:lnTo>
                  <a:lnTo>
                    <a:pt x="25" y="35"/>
                  </a:lnTo>
                  <a:lnTo>
                    <a:pt x="20"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27" name=""/>
            <p:cNvSpPr/>
            <p:nvPr/>
          </p:nvSpPr>
          <p:spPr>
            <a:xfrm>
              <a:off x="2705040" y="4394160"/>
              <a:ext cx="63000" cy="50760"/>
            </a:xfrm>
            <a:custGeom>
              <a:avLst/>
              <a:gdLst/>
              <a:ahLst/>
              <a:rect l="l" t="t" r="r" b="b"/>
              <a:pathLst>
                <a:path w="40" h="36">
                  <a:moveTo>
                    <a:pt x="19" y="35"/>
                  </a:moveTo>
                  <a:lnTo>
                    <a:pt x="16" y="35"/>
                  </a:lnTo>
                  <a:lnTo>
                    <a:pt x="12" y="35"/>
                  </a:lnTo>
                  <a:lnTo>
                    <a:pt x="8" y="33"/>
                  </a:lnTo>
                  <a:lnTo>
                    <a:pt x="5" y="29"/>
                  </a:lnTo>
                  <a:lnTo>
                    <a:pt x="4" y="29"/>
                  </a:lnTo>
                  <a:lnTo>
                    <a:pt x="2" y="25"/>
                  </a:lnTo>
                  <a:lnTo>
                    <a:pt x="0" y="21"/>
                  </a:lnTo>
                  <a:lnTo>
                    <a:pt x="0" y="17"/>
                  </a:lnTo>
                  <a:lnTo>
                    <a:pt x="0" y="14"/>
                  </a:lnTo>
                  <a:lnTo>
                    <a:pt x="2" y="10"/>
                  </a:lnTo>
                  <a:lnTo>
                    <a:pt x="4" y="7"/>
                  </a:lnTo>
                  <a:lnTo>
                    <a:pt x="5" y="6"/>
                  </a:lnTo>
                  <a:lnTo>
                    <a:pt x="8" y="2"/>
                  </a:lnTo>
                  <a:lnTo>
                    <a:pt x="12" y="2"/>
                  </a:lnTo>
                  <a:lnTo>
                    <a:pt x="16" y="0"/>
                  </a:lnTo>
                  <a:lnTo>
                    <a:pt x="19" y="0"/>
                  </a:lnTo>
                  <a:lnTo>
                    <a:pt x="23" y="0"/>
                  </a:lnTo>
                  <a:lnTo>
                    <a:pt x="26" y="2"/>
                  </a:lnTo>
                  <a:lnTo>
                    <a:pt x="30" y="2"/>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3" y="35"/>
                  </a:lnTo>
                  <a:lnTo>
                    <a:pt x="19" y="35"/>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28" name=""/>
            <p:cNvSpPr/>
            <p:nvPr/>
          </p:nvSpPr>
          <p:spPr>
            <a:xfrm>
              <a:off x="2705040" y="4394160"/>
              <a:ext cx="63000" cy="50760"/>
            </a:xfrm>
            <a:custGeom>
              <a:avLst/>
              <a:gdLst/>
              <a:ahLst/>
              <a:rect l="l" t="t" r="r" b="b"/>
              <a:pathLst>
                <a:path w="40" h="36">
                  <a:moveTo>
                    <a:pt x="19" y="35"/>
                  </a:moveTo>
                  <a:lnTo>
                    <a:pt x="16" y="35"/>
                  </a:lnTo>
                  <a:lnTo>
                    <a:pt x="12" y="35"/>
                  </a:lnTo>
                  <a:lnTo>
                    <a:pt x="8" y="33"/>
                  </a:lnTo>
                  <a:lnTo>
                    <a:pt x="5" y="29"/>
                  </a:lnTo>
                  <a:lnTo>
                    <a:pt x="4" y="29"/>
                  </a:lnTo>
                  <a:lnTo>
                    <a:pt x="2" y="25"/>
                  </a:lnTo>
                  <a:lnTo>
                    <a:pt x="0" y="21"/>
                  </a:lnTo>
                  <a:lnTo>
                    <a:pt x="0" y="17"/>
                  </a:lnTo>
                  <a:lnTo>
                    <a:pt x="0" y="14"/>
                  </a:lnTo>
                  <a:lnTo>
                    <a:pt x="2" y="10"/>
                  </a:lnTo>
                  <a:lnTo>
                    <a:pt x="4" y="7"/>
                  </a:lnTo>
                  <a:lnTo>
                    <a:pt x="5" y="6"/>
                  </a:lnTo>
                  <a:lnTo>
                    <a:pt x="8" y="2"/>
                  </a:lnTo>
                  <a:lnTo>
                    <a:pt x="12" y="2"/>
                  </a:lnTo>
                  <a:lnTo>
                    <a:pt x="16" y="0"/>
                  </a:lnTo>
                  <a:lnTo>
                    <a:pt x="19" y="0"/>
                  </a:lnTo>
                  <a:lnTo>
                    <a:pt x="23" y="0"/>
                  </a:lnTo>
                  <a:lnTo>
                    <a:pt x="26" y="2"/>
                  </a:lnTo>
                  <a:lnTo>
                    <a:pt x="30" y="2"/>
                  </a:lnTo>
                  <a:lnTo>
                    <a:pt x="33" y="6"/>
                  </a:lnTo>
                  <a:lnTo>
                    <a:pt x="35" y="7"/>
                  </a:lnTo>
                  <a:lnTo>
                    <a:pt x="37" y="10"/>
                  </a:lnTo>
                  <a:lnTo>
                    <a:pt x="39" y="14"/>
                  </a:lnTo>
                  <a:lnTo>
                    <a:pt x="39" y="17"/>
                  </a:lnTo>
                  <a:lnTo>
                    <a:pt x="39" y="21"/>
                  </a:lnTo>
                  <a:lnTo>
                    <a:pt x="37" y="25"/>
                  </a:lnTo>
                  <a:lnTo>
                    <a:pt x="35" y="29"/>
                  </a:lnTo>
                  <a:lnTo>
                    <a:pt x="33" y="29"/>
                  </a:lnTo>
                  <a:lnTo>
                    <a:pt x="30" y="33"/>
                  </a:lnTo>
                  <a:lnTo>
                    <a:pt x="26"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29" name=""/>
            <p:cNvSpPr/>
            <p:nvPr/>
          </p:nvSpPr>
          <p:spPr>
            <a:xfrm>
              <a:off x="2557440" y="4287600"/>
              <a:ext cx="59760" cy="55800"/>
            </a:xfrm>
            <a:custGeom>
              <a:avLst/>
              <a:gdLst/>
              <a:ahLst/>
              <a:rect l="l" t="t" r="r" b="b"/>
              <a:pathLst>
                <a:path w="40" h="38">
                  <a:moveTo>
                    <a:pt x="19" y="37"/>
                  </a:moveTo>
                  <a:lnTo>
                    <a:pt x="14" y="36"/>
                  </a:lnTo>
                  <a:lnTo>
                    <a:pt x="11" y="36"/>
                  </a:lnTo>
                  <a:lnTo>
                    <a:pt x="9" y="34"/>
                  </a:lnTo>
                  <a:lnTo>
                    <a:pt x="6" y="32"/>
                  </a:lnTo>
                  <a:lnTo>
                    <a:pt x="4" y="29"/>
                  </a:lnTo>
                  <a:lnTo>
                    <a:pt x="2" y="25"/>
                  </a:lnTo>
                  <a:lnTo>
                    <a:pt x="0" y="21"/>
                  </a:lnTo>
                  <a:lnTo>
                    <a:pt x="0" y="18"/>
                  </a:lnTo>
                  <a:lnTo>
                    <a:pt x="0" y="15"/>
                  </a:lnTo>
                  <a:lnTo>
                    <a:pt x="2" y="11"/>
                  </a:lnTo>
                  <a:lnTo>
                    <a:pt x="4" y="9"/>
                  </a:lnTo>
                  <a:lnTo>
                    <a:pt x="6" y="6"/>
                  </a:lnTo>
                  <a:lnTo>
                    <a:pt x="9" y="4"/>
                  </a:lnTo>
                  <a:lnTo>
                    <a:pt x="11" y="2"/>
                  </a:lnTo>
                  <a:lnTo>
                    <a:pt x="14" y="0"/>
                  </a:lnTo>
                  <a:lnTo>
                    <a:pt x="19" y="0"/>
                  </a:lnTo>
                  <a:lnTo>
                    <a:pt x="23" y="0"/>
                  </a:lnTo>
                  <a:lnTo>
                    <a:pt x="27" y="2"/>
                  </a:lnTo>
                  <a:lnTo>
                    <a:pt x="31" y="4"/>
                  </a:lnTo>
                  <a:lnTo>
                    <a:pt x="34" y="6"/>
                  </a:lnTo>
                  <a:lnTo>
                    <a:pt x="35" y="9"/>
                  </a:lnTo>
                  <a:lnTo>
                    <a:pt x="37" y="11"/>
                  </a:lnTo>
                  <a:lnTo>
                    <a:pt x="39" y="15"/>
                  </a:lnTo>
                  <a:lnTo>
                    <a:pt x="39" y="18"/>
                  </a:lnTo>
                  <a:lnTo>
                    <a:pt x="39" y="21"/>
                  </a:lnTo>
                  <a:lnTo>
                    <a:pt x="37" y="25"/>
                  </a:lnTo>
                  <a:lnTo>
                    <a:pt x="35" y="29"/>
                  </a:lnTo>
                  <a:lnTo>
                    <a:pt x="34" y="32"/>
                  </a:lnTo>
                  <a:lnTo>
                    <a:pt x="31" y="34"/>
                  </a:lnTo>
                  <a:lnTo>
                    <a:pt x="27" y="36"/>
                  </a:lnTo>
                  <a:lnTo>
                    <a:pt x="23" y="36"/>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30" name=""/>
            <p:cNvSpPr/>
            <p:nvPr/>
          </p:nvSpPr>
          <p:spPr>
            <a:xfrm>
              <a:off x="2557440" y="4287600"/>
              <a:ext cx="59760" cy="55800"/>
            </a:xfrm>
            <a:custGeom>
              <a:avLst/>
              <a:gdLst/>
              <a:ahLst/>
              <a:rect l="l" t="t" r="r" b="b"/>
              <a:pathLst>
                <a:path w="40" h="38">
                  <a:moveTo>
                    <a:pt x="19" y="37"/>
                  </a:moveTo>
                  <a:lnTo>
                    <a:pt x="14" y="36"/>
                  </a:lnTo>
                  <a:lnTo>
                    <a:pt x="11" y="36"/>
                  </a:lnTo>
                  <a:lnTo>
                    <a:pt x="9" y="34"/>
                  </a:lnTo>
                  <a:lnTo>
                    <a:pt x="6" y="32"/>
                  </a:lnTo>
                  <a:lnTo>
                    <a:pt x="4" y="29"/>
                  </a:lnTo>
                  <a:lnTo>
                    <a:pt x="2" y="25"/>
                  </a:lnTo>
                  <a:lnTo>
                    <a:pt x="0" y="21"/>
                  </a:lnTo>
                  <a:lnTo>
                    <a:pt x="0" y="18"/>
                  </a:lnTo>
                  <a:lnTo>
                    <a:pt x="0" y="15"/>
                  </a:lnTo>
                  <a:lnTo>
                    <a:pt x="2" y="11"/>
                  </a:lnTo>
                  <a:lnTo>
                    <a:pt x="4" y="9"/>
                  </a:lnTo>
                  <a:lnTo>
                    <a:pt x="6" y="6"/>
                  </a:lnTo>
                  <a:lnTo>
                    <a:pt x="9" y="4"/>
                  </a:lnTo>
                  <a:lnTo>
                    <a:pt x="11" y="2"/>
                  </a:lnTo>
                  <a:lnTo>
                    <a:pt x="14" y="0"/>
                  </a:lnTo>
                  <a:lnTo>
                    <a:pt x="19" y="0"/>
                  </a:lnTo>
                  <a:lnTo>
                    <a:pt x="23" y="0"/>
                  </a:lnTo>
                  <a:lnTo>
                    <a:pt x="27" y="2"/>
                  </a:lnTo>
                  <a:lnTo>
                    <a:pt x="31" y="4"/>
                  </a:lnTo>
                  <a:lnTo>
                    <a:pt x="34" y="6"/>
                  </a:lnTo>
                  <a:lnTo>
                    <a:pt x="35" y="9"/>
                  </a:lnTo>
                  <a:lnTo>
                    <a:pt x="37" y="11"/>
                  </a:lnTo>
                  <a:lnTo>
                    <a:pt x="39" y="15"/>
                  </a:lnTo>
                  <a:lnTo>
                    <a:pt x="39" y="18"/>
                  </a:lnTo>
                  <a:lnTo>
                    <a:pt x="39" y="21"/>
                  </a:lnTo>
                  <a:lnTo>
                    <a:pt x="37" y="25"/>
                  </a:lnTo>
                  <a:lnTo>
                    <a:pt x="35" y="29"/>
                  </a:lnTo>
                  <a:lnTo>
                    <a:pt x="34" y="32"/>
                  </a:lnTo>
                  <a:lnTo>
                    <a:pt x="31" y="34"/>
                  </a:lnTo>
                  <a:lnTo>
                    <a:pt x="27" y="36"/>
                  </a:lnTo>
                  <a:lnTo>
                    <a:pt x="23" y="36"/>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31" name=""/>
            <p:cNvSpPr/>
            <p:nvPr/>
          </p:nvSpPr>
          <p:spPr>
            <a:xfrm>
              <a:off x="2233440" y="3949560"/>
              <a:ext cx="63000" cy="55440"/>
            </a:xfrm>
            <a:custGeom>
              <a:avLst/>
              <a:gdLst/>
              <a:ahLst/>
              <a:rect l="l" t="t" r="r" b="b"/>
              <a:pathLst>
                <a:path w="41" h="39">
                  <a:moveTo>
                    <a:pt x="20" y="38"/>
                  </a:moveTo>
                  <a:lnTo>
                    <a:pt x="15" y="38"/>
                  </a:lnTo>
                  <a:lnTo>
                    <a:pt x="11" y="36"/>
                  </a:lnTo>
                  <a:lnTo>
                    <a:pt x="9" y="34"/>
                  </a:lnTo>
                  <a:lnTo>
                    <a:pt x="6" y="32"/>
                  </a:lnTo>
                  <a:lnTo>
                    <a:pt x="4" y="29"/>
                  </a:lnTo>
                  <a:lnTo>
                    <a:pt x="2" y="28"/>
                  </a:lnTo>
                  <a:lnTo>
                    <a:pt x="0" y="24"/>
                  </a:lnTo>
                  <a:lnTo>
                    <a:pt x="0" y="18"/>
                  </a:lnTo>
                  <a:lnTo>
                    <a:pt x="0" y="14"/>
                  </a:lnTo>
                  <a:lnTo>
                    <a:pt x="2" y="10"/>
                  </a:lnTo>
                  <a:lnTo>
                    <a:pt x="4" y="9"/>
                  </a:lnTo>
                  <a:lnTo>
                    <a:pt x="6" y="6"/>
                  </a:lnTo>
                  <a:lnTo>
                    <a:pt x="9" y="4"/>
                  </a:lnTo>
                  <a:lnTo>
                    <a:pt x="11" y="2"/>
                  </a:lnTo>
                  <a:lnTo>
                    <a:pt x="15" y="0"/>
                  </a:lnTo>
                  <a:lnTo>
                    <a:pt x="20" y="0"/>
                  </a:lnTo>
                  <a:lnTo>
                    <a:pt x="23" y="0"/>
                  </a:lnTo>
                  <a:lnTo>
                    <a:pt x="27" y="2"/>
                  </a:lnTo>
                  <a:lnTo>
                    <a:pt x="31" y="4"/>
                  </a:lnTo>
                  <a:lnTo>
                    <a:pt x="34" y="6"/>
                  </a:lnTo>
                  <a:lnTo>
                    <a:pt x="36" y="9"/>
                  </a:lnTo>
                  <a:lnTo>
                    <a:pt x="38" y="10"/>
                  </a:lnTo>
                  <a:lnTo>
                    <a:pt x="40" y="14"/>
                  </a:lnTo>
                  <a:lnTo>
                    <a:pt x="40" y="18"/>
                  </a:lnTo>
                  <a:lnTo>
                    <a:pt x="40" y="24"/>
                  </a:lnTo>
                  <a:lnTo>
                    <a:pt x="38" y="28"/>
                  </a:lnTo>
                  <a:lnTo>
                    <a:pt x="36" y="29"/>
                  </a:lnTo>
                  <a:lnTo>
                    <a:pt x="34" y="32"/>
                  </a:lnTo>
                  <a:lnTo>
                    <a:pt x="31" y="34"/>
                  </a:lnTo>
                  <a:lnTo>
                    <a:pt x="27" y="36"/>
                  </a:lnTo>
                  <a:lnTo>
                    <a:pt x="23"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32" name=""/>
            <p:cNvSpPr/>
            <p:nvPr/>
          </p:nvSpPr>
          <p:spPr>
            <a:xfrm>
              <a:off x="2233440" y="3949560"/>
              <a:ext cx="63000" cy="55440"/>
            </a:xfrm>
            <a:custGeom>
              <a:avLst/>
              <a:gdLst/>
              <a:ahLst/>
              <a:rect l="l" t="t" r="r" b="b"/>
              <a:pathLst>
                <a:path w="41" h="39">
                  <a:moveTo>
                    <a:pt x="20" y="38"/>
                  </a:moveTo>
                  <a:lnTo>
                    <a:pt x="15" y="38"/>
                  </a:lnTo>
                  <a:lnTo>
                    <a:pt x="11" y="36"/>
                  </a:lnTo>
                  <a:lnTo>
                    <a:pt x="9" y="34"/>
                  </a:lnTo>
                  <a:lnTo>
                    <a:pt x="6" y="32"/>
                  </a:lnTo>
                  <a:lnTo>
                    <a:pt x="4" y="29"/>
                  </a:lnTo>
                  <a:lnTo>
                    <a:pt x="2" y="28"/>
                  </a:lnTo>
                  <a:lnTo>
                    <a:pt x="0" y="24"/>
                  </a:lnTo>
                  <a:lnTo>
                    <a:pt x="0" y="18"/>
                  </a:lnTo>
                  <a:lnTo>
                    <a:pt x="0" y="14"/>
                  </a:lnTo>
                  <a:lnTo>
                    <a:pt x="2" y="10"/>
                  </a:lnTo>
                  <a:lnTo>
                    <a:pt x="4" y="9"/>
                  </a:lnTo>
                  <a:lnTo>
                    <a:pt x="6" y="6"/>
                  </a:lnTo>
                  <a:lnTo>
                    <a:pt x="9" y="4"/>
                  </a:lnTo>
                  <a:lnTo>
                    <a:pt x="11" y="2"/>
                  </a:lnTo>
                  <a:lnTo>
                    <a:pt x="15" y="0"/>
                  </a:lnTo>
                  <a:lnTo>
                    <a:pt x="20" y="0"/>
                  </a:lnTo>
                  <a:lnTo>
                    <a:pt x="23" y="0"/>
                  </a:lnTo>
                  <a:lnTo>
                    <a:pt x="27" y="2"/>
                  </a:lnTo>
                  <a:lnTo>
                    <a:pt x="31" y="4"/>
                  </a:lnTo>
                  <a:lnTo>
                    <a:pt x="34" y="6"/>
                  </a:lnTo>
                  <a:lnTo>
                    <a:pt x="36" y="9"/>
                  </a:lnTo>
                  <a:lnTo>
                    <a:pt x="38" y="10"/>
                  </a:lnTo>
                  <a:lnTo>
                    <a:pt x="40" y="14"/>
                  </a:lnTo>
                  <a:lnTo>
                    <a:pt x="40" y="18"/>
                  </a:lnTo>
                  <a:lnTo>
                    <a:pt x="40" y="24"/>
                  </a:lnTo>
                  <a:lnTo>
                    <a:pt x="38" y="28"/>
                  </a:lnTo>
                  <a:lnTo>
                    <a:pt x="36" y="29"/>
                  </a:lnTo>
                  <a:lnTo>
                    <a:pt x="34" y="32"/>
                  </a:lnTo>
                  <a:lnTo>
                    <a:pt x="31" y="34"/>
                  </a:lnTo>
                  <a:lnTo>
                    <a:pt x="27" y="36"/>
                  </a:lnTo>
                  <a:lnTo>
                    <a:pt x="23"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33" name=""/>
            <p:cNvSpPr/>
            <p:nvPr/>
          </p:nvSpPr>
          <p:spPr>
            <a:xfrm>
              <a:off x="2328840" y="4030560"/>
              <a:ext cx="64440" cy="55440"/>
            </a:xfrm>
            <a:custGeom>
              <a:avLst/>
              <a:gdLst/>
              <a:ahLst/>
              <a:rect l="l" t="t" r="r" b="b"/>
              <a:pathLst>
                <a:path w="42" h="39">
                  <a:moveTo>
                    <a:pt x="20" y="38"/>
                  </a:moveTo>
                  <a:lnTo>
                    <a:pt x="16" y="38"/>
                  </a:lnTo>
                  <a:lnTo>
                    <a:pt x="12" y="36"/>
                  </a:lnTo>
                  <a:lnTo>
                    <a:pt x="8" y="34"/>
                  </a:lnTo>
                  <a:lnTo>
                    <a:pt x="7" y="32"/>
                  </a:lnTo>
                  <a:lnTo>
                    <a:pt x="4" y="29"/>
                  </a:lnTo>
                  <a:lnTo>
                    <a:pt x="2" y="25"/>
                  </a:lnTo>
                  <a:lnTo>
                    <a:pt x="2" y="23"/>
                  </a:lnTo>
                  <a:lnTo>
                    <a:pt x="0" y="19"/>
                  </a:lnTo>
                  <a:lnTo>
                    <a:pt x="2" y="15"/>
                  </a:lnTo>
                  <a:lnTo>
                    <a:pt x="2" y="11"/>
                  </a:lnTo>
                  <a:lnTo>
                    <a:pt x="4" y="9"/>
                  </a:lnTo>
                  <a:lnTo>
                    <a:pt x="7" y="6"/>
                  </a:lnTo>
                  <a:lnTo>
                    <a:pt x="8" y="4"/>
                  </a:lnTo>
                  <a:lnTo>
                    <a:pt x="12" y="2"/>
                  </a:lnTo>
                  <a:lnTo>
                    <a:pt x="16" y="0"/>
                  </a:lnTo>
                  <a:lnTo>
                    <a:pt x="20" y="0"/>
                  </a:lnTo>
                  <a:lnTo>
                    <a:pt x="25" y="0"/>
                  </a:lnTo>
                  <a:lnTo>
                    <a:pt x="28" y="2"/>
                  </a:lnTo>
                  <a:lnTo>
                    <a:pt x="32" y="4"/>
                  </a:lnTo>
                  <a:lnTo>
                    <a:pt x="34" y="6"/>
                  </a:lnTo>
                  <a:lnTo>
                    <a:pt x="37" y="9"/>
                  </a:lnTo>
                  <a:lnTo>
                    <a:pt x="39" y="11"/>
                  </a:lnTo>
                  <a:lnTo>
                    <a:pt x="39" y="15"/>
                  </a:lnTo>
                  <a:lnTo>
                    <a:pt x="41" y="19"/>
                  </a:lnTo>
                  <a:lnTo>
                    <a:pt x="39" y="23"/>
                  </a:lnTo>
                  <a:lnTo>
                    <a:pt x="39" y="25"/>
                  </a:lnTo>
                  <a:lnTo>
                    <a:pt x="37" y="29"/>
                  </a:lnTo>
                  <a:lnTo>
                    <a:pt x="34" y="32"/>
                  </a:lnTo>
                  <a:lnTo>
                    <a:pt x="32" y="34"/>
                  </a:lnTo>
                  <a:lnTo>
                    <a:pt x="28" y="36"/>
                  </a:lnTo>
                  <a:lnTo>
                    <a:pt x="25"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34" name=""/>
            <p:cNvSpPr/>
            <p:nvPr/>
          </p:nvSpPr>
          <p:spPr>
            <a:xfrm>
              <a:off x="2328840" y="4030560"/>
              <a:ext cx="64440" cy="55440"/>
            </a:xfrm>
            <a:custGeom>
              <a:avLst/>
              <a:gdLst/>
              <a:ahLst/>
              <a:rect l="l" t="t" r="r" b="b"/>
              <a:pathLst>
                <a:path w="42" h="39">
                  <a:moveTo>
                    <a:pt x="20" y="38"/>
                  </a:moveTo>
                  <a:lnTo>
                    <a:pt x="16" y="38"/>
                  </a:lnTo>
                  <a:lnTo>
                    <a:pt x="12" y="36"/>
                  </a:lnTo>
                  <a:lnTo>
                    <a:pt x="8" y="34"/>
                  </a:lnTo>
                  <a:lnTo>
                    <a:pt x="7" y="32"/>
                  </a:lnTo>
                  <a:lnTo>
                    <a:pt x="4" y="29"/>
                  </a:lnTo>
                  <a:lnTo>
                    <a:pt x="2" y="25"/>
                  </a:lnTo>
                  <a:lnTo>
                    <a:pt x="2" y="23"/>
                  </a:lnTo>
                  <a:lnTo>
                    <a:pt x="0" y="19"/>
                  </a:lnTo>
                  <a:lnTo>
                    <a:pt x="2" y="15"/>
                  </a:lnTo>
                  <a:lnTo>
                    <a:pt x="2" y="11"/>
                  </a:lnTo>
                  <a:lnTo>
                    <a:pt x="4" y="9"/>
                  </a:lnTo>
                  <a:lnTo>
                    <a:pt x="7" y="6"/>
                  </a:lnTo>
                  <a:lnTo>
                    <a:pt x="8" y="4"/>
                  </a:lnTo>
                  <a:lnTo>
                    <a:pt x="12" y="2"/>
                  </a:lnTo>
                  <a:lnTo>
                    <a:pt x="16" y="0"/>
                  </a:lnTo>
                  <a:lnTo>
                    <a:pt x="20" y="0"/>
                  </a:lnTo>
                  <a:lnTo>
                    <a:pt x="25" y="0"/>
                  </a:lnTo>
                  <a:lnTo>
                    <a:pt x="28" y="2"/>
                  </a:lnTo>
                  <a:lnTo>
                    <a:pt x="32" y="4"/>
                  </a:lnTo>
                  <a:lnTo>
                    <a:pt x="34" y="6"/>
                  </a:lnTo>
                  <a:lnTo>
                    <a:pt x="37" y="9"/>
                  </a:lnTo>
                  <a:lnTo>
                    <a:pt x="39" y="11"/>
                  </a:lnTo>
                  <a:lnTo>
                    <a:pt x="39" y="15"/>
                  </a:lnTo>
                  <a:lnTo>
                    <a:pt x="41" y="19"/>
                  </a:lnTo>
                  <a:lnTo>
                    <a:pt x="39" y="23"/>
                  </a:lnTo>
                  <a:lnTo>
                    <a:pt x="39" y="25"/>
                  </a:lnTo>
                  <a:lnTo>
                    <a:pt x="37" y="29"/>
                  </a:lnTo>
                  <a:lnTo>
                    <a:pt x="34" y="32"/>
                  </a:lnTo>
                  <a:lnTo>
                    <a:pt x="32" y="34"/>
                  </a:lnTo>
                  <a:lnTo>
                    <a:pt x="28" y="36"/>
                  </a:lnTo>
                  <a:lnTo>
                    <a:pt x="25"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35" name=""/>
            <p:cNvSpPr/>
            <p:nvPr/>
          </p:nvSpPr>
          <p:spPr>
            <a:xfrm>
              <a:off x="4216320" y="4354560"/>
              <a:ext cx="1258560" cy="985680"/>
            </a:xfrm>
            <a:custGeom>
              <a:avLst/>
              <a:gdLst/>
              <a:ahLst/>
              <a:rect l="l" t="t" r="r" b="b"/>
              <a:pathLst>
                <a:path w="816" h="686">
                  <a:moveTo>
                    <a:pt x="536" y="371"/>
                  </a:moveTo>
                  <a:lnTo>
                    <a:pt x="722" y="295"/>
                  </a:lnTo>
                  <a:lnTo>
                    <a:pt x="650" y="139"/>
                  </a:lnTo>
                  <a:lnTo>
                    <a:pt x="722" y="295"/>
                  </a:lnTo>
                  <a:lnTo>
                    <a:pt x="815" y="530"/>
                  </a:lnTo>
                  <a:lnTo>
                    <a:pt x="777" y="637"/>
                  </a:lnTo>
                  <a:lnTo>
                    <a:pt x="681" y="685"/>
                  </a:lnTo>
                  <a:lnTo>
                    <a:pt x="685" y="604"/>
                  </a:lnTo>
                  <a:lnTo>
                    <a:pt x="636" y="510"/>
                  </a:lnTo>
                  <a:lnTo>
                    <a:pt x="543" y="369"/>
                  </a:lnTo>
                  <a:lnTo>
                    <a:pt x="326" y="148"/>
                  </a:lnTo>
                  <a:lnTo>
                    <a:pt x="0"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6" name=""/>
            <p:cNvSpPr/>
            <p:nvPr/>
          </p:nvSpPr>
          <p:spPr>
            <a:xfrm>
              <a:off x="4335480" y="5689440"/>
              <a:ext cx="167760" cy="82440"/>
            </a:xfrm>
            <a:custGeom>
              <a:avLst/>
              <a:gdLst/>
              <a:ahLst/>
              <a:rect l="l" t="t" r="r" b="b"/>
              <a:pathLst>
                <a:path w="110" h="58">
                  <a:moveTo>
                    <a:pt x="0" y="20"/>
                  </a:moveTo>
                  <a:lnTo>
                    <a:pt x="109" y="0"/>
                  </a:lnTo>
                  <a:lnTo>
                    <a:pt x="107" y="14"/>
                  </a:lnTo>
                  <a:lnTo>
                    <a:pt x="14" y="45"/>
                  </a:lnTo>
                  <a:lnTo>
                    <a:pt x="0" y="57"/>
                  </a:lnTo>
                  <a:lnTo>
                    <a:pt x="14" y="45"/>
                  </a:lnTo>
                  <a:lnTo>
                    <a:pt x="107" y="14"/>
                  </a:lnTo>
                  <a:lnTo>
                    <a:pt x="109" y="0"/>
                  </a:lnTo>
                  <a:lnTo>
                    <a:pt x="0" y="20"/>
                  </a:lnTo>
                </a:path>
              </a:pathLst>
            </a:custGeom>
            <a:noFill/>
            <a:ln cap="rnd" w="12600">
              <a:solidFill>
                <a:srgbClr val="000000"/>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37" name=""/>
            <p:cNvSpPr/>
            <p:nvPr/>
          </p:nvSpPr>
          <p:spPr>
            <a:xfrm>
              <a:off x="4657680" y="5476680"/>
              <a:ext cx="199440" cy="6480"/>
            </a:xfrm>
            <a:custGeom>
              <a:avLst/>
              <a:gdLst/>
              <a:ahLst/>
              <a:rect l="l" t="t" r="r" b="b"/>
              <a:pathLst>
                <a:path w="129" h="3">
                  <a:moveTo>
                    <a:pt x="0" y="0"/>
                  </a:moveTo>
                  <a:lnTo>
                    <a:pt x="128" y="2"/>
                  </a:lnTo>
                  <a:lnTo>
                    <a:pt x="0" y="0"/>
                  </a:lnTo>
                </a:path>
              </a:pathLst>
            </a:custGeom>
            <a:noFill/>
            <a:ln cap="rnd" w="1260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938" name=""/>
            <p:cNvSpPr/>
            <p:nvPr/>
          </p:nvSpPr>
          <p:spPr>
            <a:xfrm flipV="1">
              <a:off x="4336920" y="5476320"/>
              <a:ext cx="320400" cy="227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9" name=""/>
            <p:cNvSpPr/>
            <p:nvPr/>
          </p:nvSpPr>
          <p:spPr>
            <a:xfrm>
              <a:off x="3655800" y="4462200"/>
              <a:ext cx="61560" cy="54000"/>
            </a:xfrm>
            <a:custGeom>
              <a:avLst/>
              <a:gdLst/>
              <a:ahLst/>
              <a:rect l="l" t="t" r="r" b="b"/>
              <a:pathLst>
                <a:path w="40" h="37">
                  <a:moveTo>
                    <a:pt x="19" y="36"/>
                  </a:moveTo>
                  <a:lnTo>
                    <a:pt x="16" y="36"/>
                  </a:lnTo>
                  <a:lnTo>
                    <a:pt x="12" y="36"/>
                  </a:lnTo>
                  <a:lnTo>
                    <a:pt x="8" y="34"/>
                  </a:lnTo>
                  <a:lnTo>
                    <a:pt x="6" y="30"/>
                  </a:lnTo>
                  <a:lnTo>
                    <a:pt x="4" y="28"/>
                  </a:lnTo>
                  <a:lnTo>
                    <a:pt x="2" y="25"/>
                  </a:lnTo>
                  <a:lnTo>
                    <a:pt x="0" y="22"/>
                  </a:lnTo>
                  <a:lnTo>
                    <a:pt x="0" y="18"/>
                  </a:lnTo>
                  <a:lnTo>
                    <a:pt x="0" y="14"/>
                  </a:lnTo>
                  <a:lnTo>
                    <a:pt x="2" y="10"/>
                  </a:lnTo>
                  <a:lnTo>
                    <a:pt x="4" y="7"/>
                  </a:lnTo>
                  <a:lnTo>
                    <a:pt x="6" y="5"/>
                  </a:lnTo>
                  <a:lnTo>
                    <a:pt x="8" y="3"/>
                  </a:lnTo>
                  <a:lnTo>
                    <a:pt x="12" y="2"/>
                  </a:lnTo>
                  <a:lnTo>
                    <a:pt x="16" y="0"/>
                  </a:lnTo>
                  <a:lnTo>
                    <a:pt x="19" y="0"/>
                  </a:lnTo>
                  <a:lnTo>
                    <a:pt x="23" y="0"/>
                  </a:lnTo>
                  <a:lnTo>
                    <a:pt x="27" y="2"/>
                  </a:lnTo>
                  <a:lnTo>
                    <a:pt x="30" y="3"/>
                  </a:lnTo>
                  <a:lnTo>
                    <a:pt x="33" y="5"/>
                  </a:lnTo>
                  <a:lnTo>
                    <a:pt x="35" y="7"/>
                  </a:lnTo>
                  <a:lnTo>
                    <a:pt x="37" y="10"/>
                  </a:lnTo>
                  <a:lnTo>
                    <a:pt x="39" y="14"/>
                  </a:lnTo>
                  <a:lnTo>
                    <a:pt x="39" y="18"/>
                  </a:lnTo>
                  <a:lnTo>
                    <a:pt x="39" y="22"/>
                  </a:lnTo>
                  <a:lnTo>
                    <a:pt x="37" y="25"/>
                  </a:lnTo>
                  <a:lnTo>
                    <a:pt x="35" y="28"/>
                  </a:lnTo>
                  <a:lnTo>
                    <a:pt x="33" y="30"/>
                  </a:lnTo>
                  <a:lnTo>
                    <a:pt x="30" y="34"/>
                  </a:lnTo>
                  <a:lnTo>
                    <a:pt x="27" y="36"/>
                  </a:lnTo>
                  <a:lnTo>
                    <a:pt x="23" y="36"/>
                  </a:lnTo>
                  <a:lnTo>
                    <a:pt x="19" y="36"/>
                  </a:lnTo>
                </a:path>
              </a:pathLst>
            </a:custGeom>
            <a:solidFill>
              <a:srgbClr val="d800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40" name=""/>
            <p:cNvSpPr/>
            <p:nvPr/>
          </p:nvSpPr>
          <p:spPr>
            <a:xfrm>
              <a:off x="3655800" y="4462200"/>
              <a:ext cx="61560" cy="54000"/>
            </a:xfrm>
            <a:custGeom>
              <a:avLst/>
              <a:gdLst/>
              <a:ahLst/>
              <a:rect l="l" t="t" r="r" b="b"/>
              <a:pathLst>
                <a:path w="40" h="37">
                  <a:moveTo>
                    <a:pt x="19" y="36"/>
                  </a:moveTo>
                  <a:lnTo>
                    <a:pt x="16" y="36"/>
                  </a:lnTo>
                  <a:lnTo>
                    <a:pt x="12" y="36"/>
                  </a:lnTo>
                  <a:lnTo>
                    <a:pt x="8" y="34"/>
                  </a:lnTo>
                  <a:lnTo>
                    <a:pt x="6" y="30"/>
                  </a:lnTo>
                  <a:lnTo>
                    <a:pt x="4" y="28"/>
                  </a:lnTo>
                  <a:lnTo>
                    <a:pt x="2" y="25"/>
                  </a:lnTo>
                  <a:lnTo>
                    <a:pt x="0" y="22"/>
                  </a:lnTo>
                  <a:lnTo>
                    <a:pt x="0" y="18"/>
                  </a:lnTo>
                  <a:lnTo>
                    <a:pt x="0" y="14"/>
                  </a:lnTo>
                  <a:lnTo>
                    <a:pt x="2" y="10"/>
                  </a:lnTo>
                  <a:lnTo>
                    <a:pt x="4" y="7"/>
                  </a:lnTo>
                  <a:lnTo>
                    <a:pt x="6" y="5"/>
                  </a:lnTo>
                  <a:lnTo>
                    <a:pt x="8" y="3"/>
                  </a:lnTo>
                  <a:lnTo>
                    <a:pt x="12" y="2"/>
                  </a:lnTo>
                  <a:lnTo>
                    <a:pt x="16" y="0"/>
                  </a:lnTo>
                  <a:lnTo>
                    <a:pt x="19" y="0"/>
                  </a:lnTo>
                  <a:lnTo>
                    <a:pt x="23" y="0"/>
                  </a:lnTo>
                  <a:lnTo>
                    <a:pt x="27" y="2"/>
                  </a:lnTo>
                  <a:lnTo>
                    <a:pt x="30" y="3"/>
                  </a:lnTo>
                  <a:lnTo>
                    <a:pt x="33" y="5"/>
                  </a:lnTo>
                  <a:lnTo>
                    <a:pt x="35" y="7"/>
                  </a:lnTo>
                  <a:lnTo>
                    <a:pt x="37" y="10"/>
                  </a:lnTo>
                  <a:lnTo>
                    <a:pt x="39" y="14"/>
                  </a:lnTo>
                  <a:lnTo>
                    <a:pt x="39" y="18"/>
                  </a:lnTo>
                  <a:lnTo>
                    <a:pt x="39" y="22"/>
                  </a:lnTo>
                  <a:lnTo>
                    <a:pt x="37" y="25"/>
                  </a:lnTo>
                  <a:lnTo>
                    <a:pt x="35" y="28"/>
                  </a:lnTo>
                  <a:lnTo>
                    <a:pt x="33" y="30"/>
                  </a:lnTo>
                  <a:lnTo>
                    <a:pt x="30" y="34"/>
                  </a:lnTo>
                  <a:lnTo>
                    <a:pt x="27"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41" name=""/>
            <p:cNvSpPr/>
            <p:nvPr/>
          </p:nvSpPr>
          <p:spPr>
            <a:xfrm>
              <a:off x="5298840" y="4752720"/>
              <a:ext cx="60120" cy="55800"/>
            </a:xfrm>
            <a:custGeom>
              <a:avLst/>
              <a:gdLst/>
              <a:ahLst/>
              <a:rect l="l" t="t" r="r" b="b"/>
              <a:pathLst>
                <a:path w="40" h="39">
                  <a:moveTo>
                    <a:pt x="19" y="38"/>
                  </a:moveTo>
                  <a:lnTo>
                    <a:pt x="14" y="38"/>
                  </a:lnTo>
                  <a:lnTo>
                    <a:pt x="10" y="36"/>
                  </a:lnTo>
                  <a:lnTo>
                    <a:pt x="6" y="34"/>
                  </a:lnTo>
                  <a:lnTo>
                    <a:pt x="5" y="32"/>
                  </a:lnTo>
                  <a:lnTo>
                    <a:pt x="2" y="29"/>
                  </a:lnTo>
                  <a:lnTo>
                    <a:pt x="0" y="25"/>
                  </a:lnTo>
                  <a:lnTo>
                    <a:pt x="0" y="21"/>
                  </a:lnTo>
                  <a:lnTo>
                    <a:pt x="0" y="19"/>
                  </a:lnTo>
                  <a:lnTo>
                    <a:pt x="0" y="15"/>
                  </a:lnTo>
                  <a:lnTo>
                    <a:pt x="0" y="11"/>
                  </a:lnTo>
                  <a:lnTo>
                    <a:pt x="2" y="9"/>
                  </a:lnTo>
                  <a:lnTo>
                    <a:pt x="5" y="6"/>
                  </a:lnTo>
                  <a:lnTo>
                    <a:pt x="6" y="4"/>
                  </a:lnTo>
                  <a:lnTo>
                    <a:pt x="10" y="2"/>
                  </a:lnTo>
                  <a:lnTo>
                    <a:pt x="14" y="0"/>
                  </a:lnTo>
                  <a:lnTo>
                    <a:pt x="19" y="0"/>
                  </a:lnTo>
                  <a:lnTo>
                    <a:pt x="23" y="0"/>
                  </a:lnTo>
                  <a:lnTo>
                    <a:pt x="27" y="2"/>
                  </a:lnTo>
                  <a:lnTo>
                    <a:pt x="30" y="4"/>
                  </a:lnTo>
                  <a:lnTo>
                    <a:pt x="32" y="6"/>
                  </a:lnTo>
                  <a:lnTo>
                    <a:pt x="35" y="9"/>
                  </a:lnTo>
                  <a:lnTo>
                    <a:pt x="37" y="11"/>
                  </a:lnTo>
                  <a:lnTo>
                    <a:pt x="37" y="15"/>
                  </a:lnTo>
                  <a:lnTo>
                    <a:pt x="39" y="19"/>
                  </a:lnTo>
                  <a:lnTo>
                    <a:pt x="37" y="21"/>
                  </a:lnTo>
                  <a:lnTo>
                    <a:pt x="37" y="25"/>
                  </a:lnTo>
                  <a:lnTo>
                    <a:pt x="35" y="29"/>
                  </a:lnTo>
                  <a:lnTo>
                    <a:pt x="32" y="32"/>
                  </a:lnTo>
                  <a:lnTo>
                    <a:pt x="30" y="34"/>
                  </a:lnTo>
                  <a:lnTo>
                    <a:pt x="27" y="36"/>
                  </a:lnTo>
                  <a:lnTo>
                    <a:pt x="23" y="38"/>
                  </a:lnTo>
                  <a:lnTo>
                    <a:pt x="19" y="38"/>
                  </a:lnTo>
                </a:path>
              </a:pathLst>
            </a:custGeom>
            <a:solidFill>
              <a:srgbClr val="d80000"/>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42" name=""/>
            <p:cNvSpPr/>
            <p:nvPr/>
          </p:nvSpPr>
          <p:spPr>
            <a:xfrm>
              <a:off x="5298840" y="4752720"/>
              <a:ext cx="60120" cy="55800"/>
            </a:xfrm>
            <a:custGeom>
              <a:avLst/>
              <a:gdLst/>
              <a:ahLst/>
              <a:rect l="l" t="t" r="r" b="b"/>
              <a:pathLst>
                <a:path w="40" h="39">
                  <a:moveTo>
                    <a:pt x="19" y="38"/>
                  </a:moveTo>
                  <a:lnTo>
                    <a:pt x="14" y="38"/>
                  </a:lnTo>
                  <a:lnTo>
                    <a:pt x="10" y="36"/>
                  </a:lnTo>
                  <a:lnTo>
                    <a:pt x="6" y="34"/>
                  </a:lnTo>
                  <a:lnTo>
                    <a:pt x="5" y="32"/>
                  </a:lnTo>
                  <a:lnTo>
                    <a:pt x="2" y="29"/>
                  </a:lnTo>
                  <a:lnTo>
                    <a:pt x="0" y="25"/>
                  </a:lnTo>
                  <a:lnTo>
                    <a:pt x="0" y="21"/>
                  </a:lnTo>
                  <a:lnTo>
                    <a:pt x="0" y="19"/>
                  </a:lnTo>
                  <a:lnTo>
                    <a:pt x="0" y="15"/>
                  </a:lnTo>
                  <a:lnTo>
                    <a:pt x="0" y="11"/>
                  </a:lnTo>
                  <a:lnTo>
                    <a:pt x="2" y="9"/>
                  </a:lnTo>
                  <a:lnTo>
                    <a:pt x="5" y="6"/>
                  </a:lnTo>
                  <a:lnTo>
                    <a:pt x="6" y="4"/>
                  </a:lnTo>
                  <a:lnTo>
                    <a:pt x="10" y="2"/>
                  </a:lnTo>
                  <a:lnTo>
                    <a:pt x="14" y="0"/>
                  </a:lnTo>
                  <a:lnTo>
                    <a:pt x="19" y="0"/>
                  </a:lnTo>
                  <a:lnTo>
                    <a:pt x="23" y="0"/>
                  </a:lnTo>
                  <a:lnTo>
                    <a:pt x="27" y="2"/>
                  </a:lnTo>
                  <a:lnTo>
                    <a:pt x="30" y="4"/>
                  </a:lnTo>
                  <a:lnTo>
                    <a:pt x="32" y="6"/>
                  </a:lnTo>
                  <a:lnTo>
                    <a:pt x="35" y="9"/>
                  </a:lnTo>
                  <a:lnTo>
                    <a:pt x="37" y="11"/>
                  </a:lnTo>
                  <a:lnTo>
                    <a:pt x="37" y="15"/>
                  </a:lnTo>
                  <a:lnTo>
                    <a:pt x="39" y="19"/>
                  </a:lnTo>
                  <a:lnTo>
                    <a:pt x="37" y="21"/>
                  </a:lnTo>
                  <a:lnTo>
                    <a:pt x="37" y="25"/>
                  </a:lnTo>
                  <a:lnTo>
                    <a:pt x="35" y="29"/>
                  </a:lnTo>
                  <a:lnTo>
                    <a:pt x="32" y="32"/>
                  </a:lnTo>
                  <a:lnTo>
                    <a:pt x="30"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43" name=""/>
            <p:cNvSpPr/>
            <p:nvPr/>
          </p:nvSpPr>
          <p:spPr>
            <a:xfrm>
              <a:off x="5189400" y="4530600"/>
              <a:ext cx="61560" cy="50760"/>
            </a:xfrm>
            <a:custGeom>
              <a:avLst/>
              <a:gdLst/>
              <a:ahLst/>
              <a:rect l="l" t="t" r="r" b="b"/>
              <a:pathLst>
                <a:path w="40" h="36">
                  <a:moveTo>
                    <a:pt x="19" y="35"/>
                  </a:moveTo>
                  <a:lnTo>
                    <a:pt x="16" y="35"/>
                  </a:lnTo>
                  <a:lnTo>
                    <a:pt x="12" y="33"/>
                  </a:lnTo>
                  <a:lnTo>
                    <a:pt x="9" y="31"/>
                  </a:lnTo>
                  <a:lnTo>
                    <a:pt x="6" y="29"/>
                  </a:lnTo>
                  <a:lnTo>
                    <a:pt x="4" y="28"/>
                  </a:lnTo>
                  <a:lnTo>
                    <a:pt x="2" y="24"/>
                  </a:lnTo>
                  <a:lnTo>
                    <a:pt x="0" y="21"/>
                  </a:lnTo>
                  <a:lnTo>
                    <a:pt x="0" y="17"/>
                  </a:lnTo>
                  <a:lnTo>
                    <a:pt x="0" y="14"/>
                  </a:lnTo>
                  <a:lnTo>
                    <a:pt x="2" y="10"/>
                  </a:lnTo>
                  <a:lnTo>
                    <a:pt x="4" y="6"/>
                  </a:lnTo>
                  <a:lnTo>
                    <a:pt x="6" y="5"/>
                  </a:lnTo>
                  <a:lnTo>
                    <a:pt x="9" y="1"/>
                  </a:lnTo>
                  <a:lnTo>
                    <a:pt x="12" y="0"/>
                  </a:lnTo>
                  <a:lnTo>
                    <a:pt x="16" y="0"/>
                  </a:lnTo>
                  <a:lnTo>
                    <a:pt x="19" y="0"/>
                  </a:lnTo>
                  <a:lnTo>
                    <a:pt x="23" y="0"/>
                  </a:lnTo>
                  <a:lnTo>
                    <a:pt x="27" y="0"/>
                  </a:lnTo>
                  <a:lnTo>
                    <a:pt x="31" y="1"/>
                  </a:lnTo>
                  <a:lnTo>
                    <a:pt x="33" y="5"/>
                  </a:lnTo>
                  <a:lnTo>
                    <a:pt x="35" y="6"/>
                  </a:lnTo>
                  <a:lnTo>
                    <a:pt x="37" y="10"/>
                  </a:lnTo>
                  <a:lnTo>
                    <a:pt x="39" y="14"/>
                  </a:lnTo>
                  <a:lnTo>
                    <a:pt x="39" y="17"/>
                  </a:lnTo>
                  <a:lnTo>
                    <a:pt x="39" y="21"/>
                  </a:lnTo>
                  <a:lnTo>
                    <a:pt x="37" y="24"/>
                  </a:lnTo>
                  <a:lnTo>
                    <a:pt x="35" y="28"/>
                  </a:lnTo>
                  <a:lnTo>
                    <a:pt x="33" y="29"/>
                  </a:lnTo>
                  <a:lnTo>
                    <a:pt x="31" y="31"/>
                  </a:lnTo>
                  <a:lnTo>
                    <a:pt x="27" y="33"/>
                  </a:lnTo>
                  <a:lnTo>
                    <a:pt x="23" y="35"/>
                  </a:lnTo>
                  <a:lnTo>
                    <a:pt x="19" y="35"/>
                  </a:lnTo>
                </a:path>
              </a:pathLst>
            </a:custGeom>
            <a:solidFill>
              <a:srgbClr val="fffff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4" name=""/>
            <p:cNvSpPr/>
            <p:nvPr/>
          </p:nvSpPr>
          <p:spPr>
            <a:xfrm>
              <a:off x="5189400" y="4530600"/>
              <a:ext cx="61560" cy="50760"/>
            </a:xfrm>
            <a:custGeom>
              <a:avLst/>
              <a:gdLst/>
              <a:ahLst/>
              <a:rect l="l" t="t" r="r" b="b"/>
              <a:pathLst>
                <a:path w="40" h="36">
                  <a:moveTo>
                    <a:pt x="19" y="35"/>
                  </a:moveTo>
                  <a:lnTo>
                    <a:pt x="16" y="35"/>
                  </a:lnTo>
                  <a:lnTo>
                    <a:pt x="12" y="33"/>
                  </a:lnTo>
                  <a:lnTo>
                    <a:pt x="9" y="31"/>
                  </a:lnTo>
                  <a:lnTo>
                    <a:pt x="6" y="29"/>
                  </a:lnTo>
                  <a:lnTo>
                    <a:pt x="4" y="28"/>
                  </a:lnTo>
                  <a:lnTo>
                    <a:pt x="2" y="24"/>
                  </a:lnTo>
                  <a:lnTo>
                    <a:pt x="0" y="21"/>
                  </a:lnTo>
                  <a:lnTo>
                    <a:pt x="0" y="17"/>
                  </a:lnTo>
                  <a:lnTo>
                    <a:pt x="0" y="14"/>
                  </a:lnTo>
                  <a:lnTo>
                    <a:pt x="2" y="10"/>
                  </a:lnTo>
                  <a:lnTo>
                    <a:pt x="4" y="6"/>
                  </a:lnTo>
                  <a:lnTo>
                    <a:pt x="6" y="5"/>
                  </a:lnTo>
                  <a:lnTo>
                    <a:pt x="9" y="1"/>
                  </a:lnTo>
                  <a:lnTo>
                    <a:pt x="12" y="0"/>
                  </a:lnTo>
                  <a:lnTo>
                    <a:pt x="16" y="0"/>
                  </a:lnTo>
                  <a:lnTo>
                    <a:pt x="19" y="0"/>
                  </a:lnTo>
                  <a:lnTo>
                    <a:pt x="23" y="0"/>
                  </a:lnTo>
                  <a:lnTo>
                    <a:pt x="27" y="0"/>
                  </a:lnTo>
                  <a:lnTo>
                    <a:pt x="31" y="1"/>
                  </a:lnTo>
                  <a:lnTo>
                    <a:pt x="33" y="5"/>
                  </a:lnTo>
                  <a:lnTo>
                    <a:pt x="35" y="6"/>
                  </a:lnTo>
                  <a:lnTo>
                    <a:pt x="37" y="10"/>
                  </a:lnTo>
                  <a:lnTo>
                    <a:pt x="39" y="14"/>
                  </a:lnTo>
                  <a:lnTo>
                    <a:pt x="39" y="17"/>
                  </a:lnTo>
                  <a:lnTo>
                    <a:pt x="39" y="21"/>
                  </a:lnTo>
                  <a:lnTo>
                    <a:pt x="37" y="24"/>
                  </a:lnTo>
                  <a:lnTo>
                    <a:pt x="35" y="28"/>
                  </a:lnTo>
                  <a:lnTo>
                    <a:pt x="33" y="29"/>
                  </a:lnTo>
                  <a:lnTo>
                    <a:pt x="31" y="31"/>
                  </a:lnTo>
                  <a:lnTo>
                    <a:pt x="27"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5" name=""/>
            <p:cNvSpPr/>
            <p:nvPr/>
          </p:nvSpPr>
          <p:spPr>
            <a:xfrm>
              <a:off x="4186080" y="4329000"/>
              <a:ext cx="63000" cy="55440"/>
            </a:xfrm>
            <a:custGeom>
              <a:avLst/>
              <a:gdLst/>
              <a:ahLst/>
              <a:rect l="l" t="t" r="r" b="b"/>
              <a:pathLst>
                <a:path w="41" h="39">
                  <a:moveTo>
                    <a:pt x="20" y="38"/>
                  </a:moveTo>
                  <a:lnTo>
                    <a:pt x="17" y="38"/>
                  </a:lnTo>
                  <a:lnTo>
                    <a:pt x="13" y="36"/>
                  </a:lnTo>
                  <a:lnTo>
                    <a:pt x="9" y="34"/>
                  </a:lnTo>
                  <a:lnTo>
                    <a:pt x="6" y="32"/>
                  </a:lnTo>
                  <a:lnTo>
                    <a:pt x="4" y="29"/>
                  </a:lnTo>
                  <a:lnTo>
                    <a:pt x="2" y="28"/>
                  </a:lnTo>
                  <a:lnTo>
                    <a:pt x="0" y="24"/>
                  </a:lnTo>
                  <a:lnTo>
                    <a:pt x="0" y="20"/>
                  </a:lnTo>
                  <a:lnTo>
                    <a:pt x="0" y="16"/>
                  </a:lnTo>
                  <a:lnTo>
                    <a:pt x="2" y="12"/>
                  </a:lnTo>
                  <a:lnTo>
                    <a:pt x="4" y="9"/>
                  </a:lnTo>
                  <a:lnTo>
                    <a:pt x="6" y="6"/>
                  </a:lnTo>
                  <a:lnTo>
                    <a:pt x="9" y="4"/>
                  </a:lnTo>
                  <a:lnTo>
                    <a:pt x="13" y="2"/>
                  </a:lnTo>
                  <a:lnTo>
                    <a:pt x="17" y="0"/>
                  </a:lnTo>
                  <a:lnTo>
                    <a:pt x="20" y="0"/>
                  </a:lnTo>
                  <a:lnTo>
                    <a:pt x="23" y="0"/>
                  </a:lnTo>
                  <a:lnTo>
                    <a:pt x="27" y="2"/>
                  </a:lnTo>
                  <a:lnTo>
                    <a:pt x="31" y="4"/>
                  </a:lnTo>
                  <a:lnTo>
                    <a:pt x="34" y="6"/>
                  </a:lnTo>
                  <a:lnTo>
                    <a:pt x="36" y="9"/>
                  </a:lnTo>
                  <a:lnTo>
                    <a:pt x="38" y="12"/>
                  </a:lnTo>
                  <a:lnTo>
                    <a:pt x="40" y="16"/>
                  </a:lnTo>
                  <a:lnTo>
                    <a:pt x="40" y="20"/>
                  </a:lnTo>
                  <a:lnTo>
                    <a:pt x="40" y="24"/>
                  </a:lnTo>
                  <a:lnTo>
                    <a:pt x="38" y="28"/>
                  </a:lnTo>
                  <a:lnTo>
                    <a:pt x="36" y="29"/>
                  </a:lnTo>
                  <a:lnTo>
                    <a:pt x="34" y="32"/>
                  </a:lnTo>
                  <a:lnTo>
                    <a:pt x="31" y="34"/>
                  </a:lnTo>
                  <a:lnTo>
                    <a:pt x="27" y="36"/>
                  </a:lnTo>
                  <a:lnTo>
                    <a:pt x="23"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46" name=""/>
            <p:cNvSpPr/>
            <p:nvPr/>
          </p:nvSpPr>
          <p:spPr>
            <a:xfrm>
              <a:off x="4186080" y="4329000"/>
              <a:ext cx="63000" cy="55440"/>
            </a:xfrm>
            <a:custGeom>
              <a:avLst/>
              <a:gdLst/>
              <a:ahLst/>
              <a:rect l="l" t="t" r="r" b="b"/>
              <a:pathLst>
                <a:path w="41" h="39">
                  <a:moveTo>
                    <a:pt x="20" y="38"/>
                  </a:moveTo>
                  <a:lnTo>
                    <a:pt x="17" y="38"/>
                  </a:lnTo>
                  <a:lnTo>
                    <a:pt x="13" y="36"/>
                  </a:lnTo>
                  <a:lnTo>
                    <a:pt x="9" y="34"/>
                  </a:lnTo>
                  <a:lnTo>
                    <a:pt x="6" y="32"/>
                  </a:lnTo>
                  <a:lnTo>
                    <a:pt x="4" y="29"/>
                  </a:lnTo>
                  <a:lnTo>
                    <a:pt x="2" y="28"/>
                  </a:lnTo>
                  <a:lnTo>
                    <a:pt x="0" y="24"/>
                  </a:lnTo>
                  <a:lnTo>
                    <a:pt x="0" y="20"/>
                  </a:lnTo>
                  <a:lnTo>
                    <a:pt x="0" y="16"/>
                  </a:lnTo>
                  <a:lnTo>
                    <a:pt x="2" y="12"/>
                  </a:lnTo>
                  <a:lnTo>
                    <a:pt x="4" y="9"/>
                  </a:lnTo>
                  <a:lnTo>
                    <a:pt x="6" y="6"/>
                  </a:lnTo>
                  <a:lnTo>
                    <a:pt x="9" y="4"/>
                  </a:lnTo>
                  <a:lnTo>
                    <a:pt x="13" y="2"/>
                  </a:lnTo>
                  <a:lnTo>
                    <a:pt x="17" y="0"/>
                  </a:lnTo>
                  <a:lnTo>
                    <a:pt x="20" y="0"/>
                  </a:lnTo>
                  <a:lnTo>
                    <a:pt x="23" y="0"/>
                  </a:lnTo>
                  <a:lnTo>
                    <a:pt x="27" y="2"/>
                  </a:lnTo>
                  <a:lnTo>
                    <a:pt x="31" y="4"/>
                  </a:lnTo>
                  <a:lnTo>
                    <a:pt x="34" y="6"/>
                  </a:lnTo>
                  <a:lnTo>
                    <a:pt x="36" y="9"/>
                  </a:lnTo>
                  <a:lnTo>
                    <a:pt x="38" y="12"/>
                  </a:lnTo>
                  <a:lnTo>
                    <a:pt x="40" y="16"/>
                  </a:lnTo>
                  <a:lnTo>
                    <a:pt x="40" y="20"/>
                  </a:lnTo>
                  <a:lnTo>
                    <a:pt x="40" y="24"/>
                  </a:lnTo>
                  <a:lnTo>
                    <a:pt x="38" y="28"/>
                  </a:lnTo>
                  <a:lnTo>
                    <a:pt x="36" y="29"/>
                  </a:lnTo>
                  <a:lnTo>
                    <a:pt x="34" y="32"/>
                  </a:lnTo>
                  <a:lnTo>
                    <a:pt x="31" y="34"/>
                  </a:lnTo>
                  <a:lnTo>
                    <a:pt x="27" y="36"/>
                  </a:lnTo>
                  <a:lnTo>
                    <a:pt x="23"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47" name=""/>
            <p:cNvSpPr/>
            <p:nvPr/>
          </p:nvSpPr>
          <p:spPr>
            <a:xfrm>
              <a:off x="4681440" y="4545000"/>
              <a:ext cx="59760" cy="54000"/>
            </a:xfrm>
            <a:custGeom>
              <a:avLst/>
              <a:gdLst/>
              <a:ahLst/>
              <a:rect l="l" t="t" r="r" b="b"/>
              <a:pathLst>
                <a:path w="40" h="38">
                  <a:moveTo>
                    <a:pt x="19" y="37"/>
                  </a:moveTo>
                  <a:lnTo>
                    <a:pt x="16" y="37"/>
                  </a:lnTo>
                  <a:lnTo>
                    <a:pt x="12" y="35"/>
                  </a:lnTo>
                  <a:lnTo>
                    <a:pt x="8" y="33"/>
                  </a:lnTo>
                  <a:lnTo>
                    <a:pt x="6" y="32"/>
                  </a:lnTo>
                  <a:lnTo>
                    <a:pt x="4" y="31"/>
                  </a:lnTo>
                  <a:lnTo>
                    <a:pt x="2" y="27"/>
                  </a:lnTo>
                  <a:lnTo>
                    <a:pt x="0" y="23"/>
                  </a:lnTo>
                  <a:lnTo>
                    <a:pt x="0" y="19"/>
                  </a:lnTo>
                  <a:lnTo>
                    <a:pt x="0" y="16"/>
                  </a:lnTo>
                  <a:lnTo>
                    <a:pt x="2" y="12"/>
                  </a:lnTo>
                  <a:lnTo>
                    <a:pt x="4" y="9"/>
                  </a:lnTo>
                  <a:lnTo>
                    <a:pt x="6" y="6"/>
                  </a:lnTo>
                  <a:lnTo>
                    <a:pt x="8" y="4"/>
                  </a:lnTo>
                  <a:lnTo>
                    <a:pt x="12" y="2"/>
                  </a:lnTo>
                  <a:lnTo>
                    <a:pt x="16" y="2"/>
                  </a:lnTo>
                  <a:lnTo>
                    <a:pt x="19" y="0"/>
                  </a:lnTo>
                  <a:lnTo>
                    <a:pt x="23" y="2"/>
                  </a:lnTo>
                  <a:lnTo>
                    <a:pt x="27" y="2"/>
                  </a:lnTo>
                  <a:lnTo>
                    <a:pt x="30" y="4"/>
                  </a:lnTo>
                  <a:lnTo>
                    <a:pt x="33" y="6"/>
                  </a:lnTo>
                  <a:lnTo>
                    <a:pt x="35" y="9"/>
                  </a:lnTo>
                  <a:lnTo>
                    <a:pt x="37" y="12"/>
                  </a:lnTo>
                  <a:lnTo>
                    <a:pt x="39" y="16"/>
                  </a:lnTo>
                  <a:lnTo>
                    <a:pt x="39" y="19"/>
                  </a:lnTo>
                  <a:lnTo>
                    <a:pt x="39" y="23"/>
                  </a:lnTo>
                  <a:lnTo>
                    <a:pt x="37" y="27"/>
                  </a:lnTo>
                  <a:lnTo>
                    <a:pt x="35" y="31"/>
                  </a:lnTo>
                  <a:lnTo>
                    <a:pt x="33" y="32"/>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48" name=""/>
            <p:cNvSpPr/>
            <p:nvPr/>
          </p:nvSpPr>
          <p:spPr>
            <a:xfrm>
              <a:off x="4681440" y="4545000"/>
              <a:ext cx="59760" cy="54000"/>
            </a:xfrm>
            <a:custGeom>
              <a:avLst/>
              <a:gdLst/>
              <a:ahLst/>
              <a:rect l="l" t="t" r="r" b="b"/>
              <a:pathLst>
                <a:path w="40" h="38">
                  <a:moveTo>
                    <a:pt x="19" y="37"/>
                  </a:moveTo>
                  <a:lnTo>
                    <a:pt x="16" y="37"/>
                  </a:lnTo>
                  <a:lnTo>
                    <a:pt x="12" y="35"/>
                  </a:lnTo>
                  <a:lnTo>
                    <a:pt x="8" y="33"/>
                  </a:lnTo>
                  <a:lnTo>
                    <a:pt x="6" y="32"/>
                  </a:lnTo>
                  <a:lnTo>
                    <a:pt x="4" y="31"/>
                  </a:lnTo>
                  <a:lnTo>
                    <a:pt x="2" y="27"/>
                  </a:lnTo>
                  <a:lnTo>
                    <a:pt x="0" y="23"/>
                  </a:lnTo>
                  <a:lnTo>
                    <a:pt x="0" y="19"/>
                  </a:lnTo>
                  <a:lnTo>
                    <a:pt x="0" y="16"/>
                  </a:lnTo>
                  <a:lnTo>
                    <a:pt x="2" y="12"/>
                  </a:lnTo>
                  <a:lnTo>
                    <a:pt x="4" y="9"/>
                  </a:lnTo>
                  <a:lnTo>
                    <a:pt x="6" y="6"/>
                  </a:lnTo>
                  <a:lnTo>
                    <a:pt x="8" y="4"/>
                  </a:lnTo>
                  <a:lnTo>
                    <a:pt x="12" y="2"/>
                  </a:lnTo>
                  <a:lnTo>
                    <a:pt x="16" y="2"/>
                  </a:lnTo>
                  <a:lnTo>
                    <a:pt x="19" y="0"/>
                  </a:lnTo>
                  <a:lnTo>
                    <a:pt x="23" y="2"/>
                  </a:lnTo>
                  <a:lnTo>
                    <a:pt x="27" y="2"/>
                  </a:lnTo>
                  <a:lnTo>
                    <a:pt x="30" y="4"/>
                  </a:lnTo>
                  <a:lnTo>
                    <a:pt x="33" y="6"/>
                  </a:lnTo>
                  <a:lnTo>
                    <a:pt x="35" y="9"/>
                  </a:lnTo>
                  <a:lnTo>
                    <a:pt x="37" y="12"/>
                  </a:lnTo>
                  <a:lnTo>
                    <a:pt x="39" y="16"/>
                  </a:lnTo>
                  <a:lnTo>
                    <a:pt x="39" y="19"/>
                  </a:lnTo>
                  <a:lnTo>
                    <a:pt x="39" y="23"/>
                  </a:lnTo>
                  <a:lnTo>
                    <a:pt x="37" y="27"/>
                  </a:lnTo>
                  <a:lnTo>
                    <a:pt x="35" y="31"/>
                  </a:lnTo>
                  <a:lnTo>
                    <a:pt x="33" y="32"/>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49" name=""/>
            <p:cNvSpPr/>
            <p:nvPr/>
          </p:nvSpPr>
          <p:spPr>
            <a:xfrm>
              <a:off x="5171760" y="5065560"/>
              <a:ext cx="61560" cy="55440"/>
            </a:xfrm>
            <a:custGeom>
              <a:avLst/>
              <a:gdLst/>
              <a:ahLst/>
              <a:rect l="l" t="t" r="r" b="b"/>
              <a:pathLst>
                <a:path w="40" h="39">
                  <a:moveTo>
                    <a:pt x="20" y="38"/>
                  </a:moveTo>
                  <a:lnTo>
                    <a:pt x="16" y="38"/>
                  </a:lnTo>
                  <a:lnTo>
                    <a:pt x="13" y="36"/>
                  </a:lnTo>
                  <a:lnTo>
                    <a:pt x="9" y="34"/>
                  </a:lnTo>
                  <a:lnTo>
                    <a:pt x="7" y="32"/>
                  </a:lnTo>
                  <a:lnTo>
                    <a:pt x="4" y="31"/>
                  </a:lnTo>
                  <a:lnTo>
                    <a:pt x="2" y="27"/>
                  </a:lnTo>
                  <a:lnTo>
                    <a:pt x="2" y="23"/>
                  </a:lnTo>
                  <a:lnTo>
                    <a:pt x="0" y="20"/>
                  </a:lnTo>
                  <a:lnTo>
                    <a:pt x="2" y="17"/>
                  </a:lnTo>
                  <a:lnTo>
                    <a:pt x="2" y="13"/>
                  </a:lnTo>
                  <a:lnTo>
                    <a:pt x="4" y="9"/>
                  </a:lnTo>
                  <a:lnTo>
                    <a:pt x="7" y="6"/>
                  </a:lnTo>
                  <a:lnTo>
                    <a:pt x="9" y="4"/>
                  </a:lnTo>
                  <a:lnTo>
                    <a:pt x="13" y="2"/>
                  </a:lnTo>
                  <a:lnTo>
                    <a:pt x="16" y="2"/>
                  </a:lnTo>
                  <a:lnTo>
                    <a:pt x="20" y="0"/>
                  </a:lnTo>
                  <a:lnTo>
                    <a:pt x="24" y="2"/>
                  </a:lnTo>
                  <a:lnTo>
                    <a:pt x="28" y="2"/>
                  </a:lnTo>
                  <a:lnTo>
                    <a:pt x="32" y="4"/>
                  </a:lnTo>
                  <a:lnTo>
                    <a:pt x="34" y="6"/>
                  </a:lnTo>
                  <a:lnTo>
                    <a:pt x="37" y="9"/>
                  </a:lnTo>
                  <a:lnTo>
                    <a:pt x="39" y="13"/>
                  </a:lnTo>
                  <a:lnTo>
                    <a:pt x="39" y="17"/>
                  </a:lnTo>
                  <a:lnTo>
                    <a:pt x="39" y="20"/>
                  </a:lnTo>
                  <a:lnTo>
                    <a:pt x="39" y="23"/>
                  </a:lnTo>
                  <a:lnTo>
                    <a:pt x="39" y="27"/>
                  </a:lnTo>
                  <a:lnTo>
                    <a:pt x="37" y="31"/>
                  </a:lnTo>
                  <a:lnTo>
                    <a:pt x="34" y="32"/>
                  </a:lnTo>
                  <a:lnTo>
                    <a:pt x="32" y="34"/>
                  </a:lnTo>
                  <a:lnTo>
                    <a:pt x="28" y="36"/>
                  </a:lnTo>
                  <a:lnTo>
                    <a:pt x="24"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50" name=""/>
            <p:cNvSpPr/>
            <p:nvPr/>
          </p:nvSpPr>
          <p:spPr>
            <a:xfrm>
              <a:off x="5171760" y="5065560"/>
              <a:ext cx="61560" cy="55440"/>
            </a:xfrm>
            <a:custGeom>
              <a:avLst/>
              <a:gdLst/>
              <a:ahLst/>
              <a:rect l="l" t="t" r="r" b="b"/>
              <a:pathLst>
                <a:path w="40" h="39">
                  <a:moveTo>
                    <a:pt x="20" y="38"/>
                  </a:moveTo>
                  <a:lnTo>
                    <a:pt x="16" y="38"/>
                  </a:lnTo>
                  <a:lnTo>
                    <a:pt x="13" y="36"/>
                  </a:lnTo>
                  <a:lnTo>
                    <a:pt x="9" y="34"/>
                  </a:lnTo>
                  <a:lnTo>
                    <a:pt x="7" y="32"/>
                  </a:lnTo>
                  <a:lnTo>
                    <a:pt x="4" y="31"/>
                  </a:lnTo>
                  <a:lnTo>
                    <a:pt x="2" y="27"/>
                  </a:lnTo>
                  <a:lnTo>
                    <a:pt x="2" y="23"/>
                  </a:lnTo>
                  <a:lnTo>
                    <a:pt x="0" y="20"/>
                  </a:lnTo>
                  <a:lnTo>
                    <a:pt x="2" y="17"/>
                  </a:lnTo>
                  <a:lnTo>
                    <a:pt x="2" y="13"/>
                  </a:lnTo>
                  <a:lnTo>
                    <a:pt x="4" y="9"/>
                  </a:lnTo>
                  <a:lnTo>
                    <a:pt x="7" y="6"/>
                  </a:lnTo>
                  <a:lnTo>
                    <a:pt x="9" y="4"/>
                  </a:lnTo>
                  <a:lnTo>
                    <a:pt x="13" y="2"/>
                  </a:lnTo>
                  <a:lnTo>
                    <a:pt x="16" y="2"/>
                  </a:lnTo>
                  <a:lnTo>
                    <a:pt x="20" y="0"/>
                  </a:lnTo>
                  <a:lnTo>
                    <a:pt x="24" y="2"/>
                  </a:lnTo>
                  <a:lnTo>
                    <a:pt x="28" y="2"/>
                  </a:lnTo>
                  <a:lnTo>
                    <a:pt x="32" y="4"/>
                  </a:lnTo>
                  <a:lnTo>
                    <a:pt x="34" y="6"/>
                  </a:lnTo>
                  <a:lnTo>
                    <a:pt x="37" y="9"/>
                  </a:lnTo>
                  <a:lnTo>
                    <a:pt x="39" y="13"/>
                  </a:lnTo>
                  <a:lnTo>
                    <a:pt x="39" y="17"/>
                  </a:lnTo>
                  <a:lnTo>
                    <a:pt x="39" y="20"/>
                  </a:lnTo>
                  <a:lnTo>
                    <a:pt x="39" y="23"/>
                  </a:lnTo>
                  <a:lnTo>
                    <a:pt x="39" y="27"/>
                  </a:lnTo>
                  <a:lnTo>
                    <a:pt x="37" y="31"/>
                  </a:lnTo>
                  <a:lnTo>
                    <a:pt x="34" y="32"/>
                  </a:lnTo>
                  <a:lnTo>
                    <a:pt x="32" y="34"/>
                  </a:lnTo>
                  <a:lnTo>
                    <a:pt x="28" y="36"/>
                  </a:lnTo>
                  <a:lnTo>
                    <a:pt x="24"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51" name=""/>
            <p:cNvSpPr/>
            <p:nvPr/>
          </p:nvSpPr>
          <p:spPr>
            <a:xfrm>
              <a:off x="5236920" y="5199120"/>
              <a:ext cx="63360" cy="53640"/>
            </a:xfrm>
            <a:custGeom>
              <a:avLst/>
              <a:gdLst/>
              <a:ahLst/>
              <a:rect l="l" t="t" r="r" b="b"/>
              <a:pathLst>
                <a:path w="40" h="37">
                  <a:moveTo>
                    <a:pt x="19" y="36"/>
                  </a:moveTo>
                  <a:lnTo>
                    <a:pt x="16" y="36"/>
                  </a:lnTo>
                  <a:lnTo>
                    <a:pt x="12" y="36"/>
                  </a:lnTo>
                  <a:lnTo>
                    <a:pt x="8" y="34"/>
                  </a:lnTo>
                  <a:lnTo>
                    <a:pt x="5" y="30"/>
                  </a:lnTo>
                  <a:lnTo>
                    <a:pt x="3" y="29"/>
                  </a:lnTo>
                  <a:lnTo>
                    <a:pt x="1" y="25"/>
                  </a:lnTo>
                  <a:lnTo>
                    <a:pt x="0" y="21"/>
                  </a:lnTo>
                  <a:lnTo>
                    <a:pt x="0" y="18"/>
                  </a:lnTo>
                  <a:lnTo>
                    <a:pt x="0" y="15"/>
                  </a:lnTo>
                  <a:lnTo>
                    <a:pt x="1" y="11"/>
                  </a:lnTo>
                  <a:lnTo>
                    <a:pt x="3" y="7"/>
                  </a:lnTo>
                  <a:lnTo>
                    <a:pt x="5" y="6"/>
                  </a:lnTo>
                  <a:lnTo>
                    <a:pt x="8" y="4"/>
                  </a:lnTo>
                  <a:lnTo>
                    <a:pt x="12" y="2"/>
                  </a:lnTo>
                  <a:lnTo>
                    <a:pt x="16" y="0"/>
                  </a:lnTo>
                  <a:lnTo>
                    <a:pt x="19" y="0"/>
                  </a:lnTo>
                  <a:lnTo>
                    <a:pt x="22" y="0"/>
                  </a:lnTo>
                  <a:lnTo>
                    <a:pt x="26" y="2"/>
                  </a:lnTo>
                  <a:lnTo>
                    <a:pt x="30" y="4"/>
                  </a:lnTo>
                  <a:lnTo>
                    <a:pt x="33" y="6"/>
                  </a:lnTo>
                  <a:lnTo>
                    <a:pt x="35" y="7"/>
                  </a:lnTo>
                  <a:lnTo>
                    <a:pt x="37" y="11"/>
                  </a:lnTo>
                  <a:lnTo>
                    <a:pt x="39" y="15"/>
                  </a:lnTo>
                  <a:lnTo>
                    <a:pt x="39" y="18"/>
                  </a:lnTo>
                  <a:lnTo>
                    <a:pt x="39" y="21"/>
                  </a:lnTo>
                  <a:lnTo>
                    <a:pt x="37" y="25"/>
                  </a:lnTo>
                  <a:lnTo>
                    <a:pt x="35" y="29"/>
                  </a:lnTo>
                  <a:lnTo>
                    <a:pt x="33" y="30"/>
                  </a:lnTo>
                  <a:lnTo>
                    <a:pt x="30" y="34"/>
                  </a:lnTo>
                  <a:lnTo>
                    <a:pt x="26" y="36"/>
                  </a:lnTo>
                  <a:lnTo>
                    <a:pt x="22" y="36"/>
                  </a:lnTo>
                  <a:lnTo>
                    <a:pt x="19" y="36"/>
                  </a:lnTo>
                </a:path>
              </a:pathLst>
            </a:custGeom>
            <a:solidFill>
              <a:srgbClr val="fff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52" name=""/>
            <p:cNvSpPr/>
            <p:nvPr/>
          </p:nvSpPr>
          <p:spPr>
            <a:xfrm>
              <a:off x="5236920" y="5199120"/>
              <a:ext cx="63360" cy="53640"/>
            </a:xfrm>
            <a:custGeom>
              <a:avLst/>
              <a:gdLst/>
              <a:ahLst/>
              <a:rect l="l" t="t" r="r" b="b"/>
              <a:pathLst>
                <a:path w="40" h="37">
                  <a:moveTo>
                    <a:pt x="19" y="36"/>
                  </a:moveTo>
                  <a:lnTo>
                    <a:pt x="16" y="36"/>
                  </a:lnTo>
                  <a:lnTo>
                    <a:pt x="12" y="36"/>
                  </a:lnTo>
                  <a:lnTo>
                    <a:pt x="8" y="34"/>
                  </a:lnTo>
                  <a:lnTo>
                    <a:pt x="5" y="30"/>
                  </a:lnTo>
                  <a:lnTo>
                    <a:pt x="3" y="29"/>
                  </a:lnTo>
                  <a:lnTo>
                    <a:pt x="1" y="25"/>
                  </a:lnTo>
                  <a:lnTo>
                    <a:pt x="0" y="21"/>
                  </a:lnTo>
                  <a:lnTo>
                    <a:pt x="0" y="18"/>
                  </a:lnTo>
                  <a:lnTo>
                    <a:pt x="0" y="15"/>
                  </a:lnTo>
                  <a:lnTo>
                    <a:pt x="1" y="11"/>
                  </a:lnTo>
                  <a:lnTo>
                    <a:pt x="3" y="7"/>
                  </a:lnTo>
                  <a:lnTo>
                    <a:pt x="5" y="6"/>
                  </a:lnTo>
                  <a:lnTo>
                    <a:pt x="8" y="4"/>
                  </a:lnTo>
                  <a:lnTo>
                    <a:pt x="12" y="2"/>
                  </a:lnTo>
                  <a:lnTo>
                    <a:pt x="16" y="0"/>
                  </a:lnTo>
                  <a:lnTo>
                    <a:pt x="19" y="0"/>
                  </a:lnTo>
                  <a:lnTo>
                    <a:pt x="22" y="0"/>
                  </a:lnTo>
                  <a:lnTo>
                    <a:pt x="26" y="2"/>
                  </a:lnTo>
                  <a:lnTo>
                    <a:pt x="30" y="4"/>
                  </a:lnTo>
                  <a:lnTo>
                    <a:pt x="33" y="6"/>
                  </a:lnTo>
                  <a:lnTo>
                    <a:pt x="35" y="7"/>
                  </a:lnTo>
                  <a:lnTo>
                    <a:pt x="37" y="11"/>
                  </a:lnTo>
                  <a:lnTo>
                    <a:pt x="39" y="15"/>
                  </a:lnTo>
                  <a:lnTo>
                    <a:pt x="39" y="18"/>
                  </a:lnTo>
                  <a:lnTo>
                    <a:pt x="39" y="21"/>
                  </a:lnTo>
                  <a:lnTo>
                    <a:pt x="37" y="25"/>
                  </a:lnTo>
                  <a:lnTo>
                    <a:pt x="35" y="29"/>
                  </a:lnTo>
                  <a:lnTo>
                    <a:pt x="33" y="30"/>
                  </a:lnTo>
                  <a:lnTo>
                    <a:pt x="30" y="34"/>
                  </a:lnTo>
                  <a:lnTo>
                    <a:pt x="26" y="36"/>
                  </a:lnTo>
                  <a:lnTo>
                    <a:pt x="22" y="36"/>
                  </a:lnTo>
                  <a:lnTo>
                    <a:pt x="19" y="36"/>
                  </a:lnTo>
                </a:path>
              </a:pathLst>
            </a:custGeom>
            <a:noFill/>
            <a:ln cap="rnd" w="1260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53" name=""/>
            <p:cNvSpPr/>
            <p:nvPr/>
          </p:nvSpPr>
          <p:spPr>
            <a:xfrm>
              <a:off x="5383080" y="5246640"/>
              <a:ext cx="61560" cy="55440"/>
            </a:xfrm>
            <a:custGeom>
              <a:avLst/>
              <a:gdLst/>
              <a:ahLst/>
              <a:rect l="l" t="t" r="r" b="b"/>
              <a:pathLst>
                <a:path w="40" h="38">
                  <a:moveTo>
                    <a:pt x="19" y="37"/>
                  </a:moveTo>
                  <a:lnTo>
                    <a:pt x="17" y="37"/>
                  </a:lnTo>
                  <a:lnTo>
                    <a:pt x="13" y="35"/>
                  </a:lnTo>
                  <a:lnTo>
                    <a:pt x="9" y="33"/>
                  </a:lnTo>
                  <a:lnTo>
                    <a:pt x="6" y="31"/>
                  </a:lnTo>
                  <a:lnTo>
                    <a:pt x="4" y="28"/>
                  </a:lnTo>
                  <a:lnTo>
                    <a:pt x="2" y="26"/>
                  </a:lnTo>
                  <a:lnTo>
                    <a:pt x="0" y="23"/>
                  </a:lnTo>
                  <a:lnTo>
                    <a:pt x="0" y="19"/>
                  </a:lnTo>
                  <a:lnTo>
                    <a:pt x="0" y="16"/>
                  </a:lnTo>
                  <a:lnTo>
                    <a:pt x="2" y="12"/>
                  </a:lnTo>
                  <a:lnTo>
                    <a:pt x="4" y="8"/>
                  </a:lnTo>
                  <a:lnTo>
                    <a:pt x="6" y="5"/>
                  </a:lnTo>
                  <a:lnTo>
                    <a:pt x="9" y="4"/>
                  </a:lnTo>
                  <a:lnTo>
                    <a:pt x="13" y="2"/>
                  </a:lnTo>
                  <a:lnTo>
                    <a:pt x="17" y="2"/>
                  </a:lnTo>
                  <a:lnTo>
                    <a:pt x="19" y="0"/>
                  </a:lnTo>
                  <a:lnTo>
                    <a:pt x="23" y="2"/>
                  </a:lnTo>
                  <a:lnTo>
                    <a:pt x="27" y="2"/>
                  </a:lnTo>
                  <a:lnTo>
                    <a:pt x="31" y="4"/>
                  </a:lnTo>
                  <a:lnTo>
                    <a:pt x="34" y="5"/>
                  </a:lnTo>
                  <a:lnTo>
                    <a:pt x="36" y="8"/>
                  </a:lnTo>
                  <a:lnTo>
                    <a:pt x="38" y="12"/>
                  </a:lnTo>
                  <a:lnTo>
                    <a:pt x="39" y="16"/>
                  </a:lnTo>
                  <a:lnTo>
                    <a:pt x="39" y="19"/>
                  </a:lnTo>
                  <a:lnTo>
                    <a:pt x="39" y="23"/>
                  </a:lnTo>
                  <a:lnTo>
                    <a:pt x="38" y="26"/>
                  </a:lnTo>
                  <a:lnTo>
                    <a:pt x="36" y="28"/>
                  </a:lnTo>
                  <a:lnTo>
                    <a:pt x="34"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54" name=""/>
            <p:cNvSpPr/>
            <p:nvPr/>
          </p:nvSpPr>
          <p:spPr>
            <a:xfrm>
              <a:off x="5383080" y="5246640"/>
              <a:ext cx="61560" cy="55440"/>
            </a:xfrm>
            <a:custGeom>
              <a:avLst/>
              <a:gdLst/>
              <a:ahLst/>
              <a:rect l="l" t="t" r="r" b="b"/>
              <a:pathLst>
                <a:path w="40" h="38">
                  <a:moveTo>
                    <a:pt x="19" y="37"/>
                  </a:moveTo>
                  <a:lnTo>
                    <a:pt x="17" y="37"/>
                  </a:lnTo>
                  <a:lnTo>
                    <a:pt x="13" y="35"/>
                  </a:lnTo>
                  <a:lnTo>
                    <a:pt x="9" y="33"/>
                  </a:lnTo>
                  <a:lnTo>
                    <a:pt x="6" y="31"/>
                  </a:lnTo>
                  <a:lnTo>
                    <a:pt x="4" y="28"/>
                  </a:lnTo>
                  <a:lnTo>
                    <a:pt x="2" y="26"/>
                  </a:lnTo>
                  <a:lnTo>
                    <a:pt x="0" y="23"/>
                  </a:lnTo>
                  <a:lnTo>
                    <a:pt x="0" y="19"/>
                  </a:lnTo>
                  <a:lnTo>
                    <a:pt x="0" y="16"/>
                  </a:lnTo>
                  <a:lnTo>
                    <a:pt x="2" y="12"/>
                  </a:lnTo>
                  <a:lnTo>
                    <a:pt x="4" y="8"/>
                  </a:lnTo>
                  <a:lnTo>
                    <a:pt x="6" y="5"/>
                  </a:lnTo>
                  <a:lnTo>
                    <a:pt x="9" y="4"/>
                  </a:lnTo>
                  <a:lnTo>
                    <a:pt x="13" y="2"/>
                  </a:lnTo>
                  <a:lnTo>
                    <a:pt x="17" y="2"/>
                  </a:lnTo>
                  <a:lnTo>
                    <a:pt x="19" y="0"/>
                  </a:lnTo>
                  <a:lnTo>
                    <a:pt x="23" y="2"/>
                  </a:lnTo>
                  <a:lnTo>
                    <a:pt x="27" y="2"/>
                  </a:lnTo>
                  <a:lnTo>
                    <a:pt x="31" y="4"/>
                  </a:lnTo>
                  <a:lnTo>
                    <a:pt x="34" y="5"/>
                  </a:lnTo>
                  <a:lnTo>
                    <a:pt x="36" y="8"/>
                  </a:lnTo>
                  <a:lnTo>
                    <a:pt x="38" y="12"/>
                  </a:lnTo>
                  <a:lnTo>
                    <a:pt x="39" y="16"/>
                  </a:lnTo>
                  <a:lnTo>
                    <a:pt x="39" y="19"/>
                  </a:lnTo>
                  <a:lnTo>
                    <a:pt x="39" y="23"/>
                  </a:lnTo>
                  <a:lnTo>
                    <a:pt x="38" y="26"/>
                  </a:lnTo>
                  <a:lnTo>
                    <a:pt x="36" y="28"/>
                  </a:lnTo>
                  <a:lnTo>
                    <a:pt x="34"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55" name=""/>
            <p:cNvSpPr/>
            <p:nvPr/>
          </p:nvSpPr>
          <p:spPr>
            <a:xfrm>
              <a:off x="5021280" y="4860720"/>
              <a:ext cx="61560" cy="55800"/>
            </a:xfrm>
            <a:custGeom>
              <a:avLst/>
              <a:gdLst/>
              <a:ahLst/>
              <a:rect l="l" t="t" r="r" b="b"/>
              <a:pathLst>
                <a:path w="40" h="38">
                  <a:moveTo>
                    <a:pt x="19" y="37"/>
                  </a:moveTo>
                  <a:lnTo>
                    <a:pt x="16" y="37"/>
                  </a:lnTo>
                  <a:lnTo>
                    <a:pt x="12" y="35"/>
                  </a:lnTo>
                  <a:lnTo>
                    <a:pt x="8" y="33"/>
                  </a:lnTo>
                  <a:lnTo>
                    <a:pt x="6" y="32"/>
                  </a:lnTo>
                  <a:lnTo>
                    <a:pt x="4" y="29"/>
                  </a:lnTo>
                  <a:lnTo>
                    <a:pt x="2" y="25"/>
                  </a:lnTo>
                  <a:lnTo>
                    <a:pt x="0" y="23"/>
                  </a:lnTo>
                  <a:lnTo>
                    <a:pt x="0" y="18"/>
                  </a:lnTo>
                  <a:lnTo>
                    <a:pt x="0" y="14"/>
                  </a:lnTo>
                  <a:lnTo>
                    <a:pt x="2" y="11"/>
                  </a:lnTo>
                  <a:lnTo>
                    <a:pt x="4" y="9"/>
                  </a:lnTo>
                  <a:lnTo>
                    <a:pt x="6" y="6"/>
                  </a:lnTo>
                  <a:lnTo>
                    <a:pt x="8" y="4"/>
                  </a:lnTo>
                  <a:lnTo>
                    <a:pt x="12" y="2"/>
                  </a:lnTo>
                  <a:lnTo>
                    <a:pt x="16" y="0"/>
                  </a:lnTo>
                  <a:lnTo>
                    <a:pt x="19" y="0"/>
                  </a:lnTo>
                  <a:lnTo>
                    <a:pt x="23" y="0"/>
                  </a:lnTo>
                  <a:lnTo>
                    <a:pt x="27" y="2"/>
                  </a:lnTo>
                  <a:lnTo>
                    <a:pt x="30" y="4"/>
                  </a:lnTo>
                  <a:lnTo>
                    <a:pt x="33" y="6"/>
                  </a:lnTo>
                  <a:lnTo>
                    <a:pt x="35" y="9"/>
                  </a:lnTo>
                  <a:lnTo>
                    <a:pt x="37" y="11"/>
                  </a:lnTo>
                  <a:lnTo>
                    <a:pt x="39" y="14"/>
                  </a:lnTo>
                  <a:lnTo>
                    <a:pt x="39" y="18"/>
                  </a:lnTo>
                  <a:lnTo>
                    <a:pt x="39" y="23"/>
                  </a:lnTo>
                  <a:lnTo>
                    <a:pt x="37" y="25"/>
                  </a:lnTo>
                  <a:lnTo>
                    <a:pt x="35" y="29"/>
                  </a:lnTo>
                  <a:lnTo>
                    <a:pt x="33" y="32"/>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56" name=""/>
            <p:cNvSpPr/>
            <p:nvPr/>
          </p:nvSpPr>
          <p:spPr>
            <a:xfrm>
              <a:off x="5021280" y="4860720"/>
              <a:ext cx="61560" cy="55800"/>
            </a:xfrm>
            <a:custGeom>
              <a:avLst/>
              <a:gdLst/>
              <a:ahLst/>
              <a:rect l="l" t="t" r="r" b="b"/>
              <a:pathLst>
                <a:path w="40" h="38">
                  <a:moveTo>
                    <a:pt x="19" y="37"/>
                  </a:moveTo>
                  <a:lnTo>
                    <a:pt x="16" y="37"/>
                  </a:lnTo>
                  <a:lnTo>
                    <a:pt x="12" y="35"/>
                  </a:lnTo>
                  <a:lnTo>
                    <a:pt x="8" y="33"/>
                  </a:lnTo>
                  <a:lnTo>
                    <a:pt x="6" y="32"/>
                  </a:lnTo>
                  <a:lnTo>
                    <a:pt x="4" y="29"/>
                  </a:lnTo>
                  <a:lnTo>
                    <a:pt x="2" y="25"/>
                  </a:lnTo>
                  <a:lnTo>
                    <a:pt x="0" y="23"/>
                  </a:lnTo>
                  <a:lnTo>
                    <a:pt x="0" y="18"/>
                  </a:lnTo>
                  <a:lnTo>
                    <a:pt x="0" y="14"/>
                  </a:lnTo>
                  <a:lnTo>
                    <a:pt x="2" y="11"/>
                  </a:lnTo>
                  <a:lnTo>
                    <a:pt x="4" y="9"/>
                  </a:lnTo>
                  <a:lnTo>
                    <a:pt x="6" y="6"/>
                  </a:lnTo>
                  <a:lnTo>
                    <a:pt x="8" y="4"/>
                  </a:lnTo>
                  <a:lnTo>
                    <a:pt x="12" y="2"/>
                  </a:lnTo>
                  <a:lnTo>
                    <a:pt x="16" y="0"/>
                  </a:lnTo>
                  <a:lnTo>
                    <a:pt x="19" y="0"/>
                  </a:lnTo>
                  <a:lnTo>
                    <a:pt x="23" y="0"/>
                  </a:lnTo>
                  <a:lnTo>
                    <a:pt x="27" y="2"/>
                  </a:lnTo>
                  <a:lnTo>
                    <a:pt x="30" y="4"/>
                  </a:lnTo>
                  <a:lnTo>
                    <a:pt x="33" y="6"/>
                  </a:lnTo>
                  <a:lnTo>
                    <a:pt x="35" y="9"/>
                  </a:lnTo>
                  <a:lnTo>
                    <a:pt x="37" y="11"/>
                  </a:lnTo>
                  <a:lnTo>
                    <a:pt x="39" y="14"/>
                  </a:lnTo>
                  <a:lnTo>
                    <a:pt x="39" y="18"/>
                  </a:lnTo>
                  <a:lnTo>
                    <a:pt x="39" y="23"/>
                  </a:lnTo>
                  <a:lnTo>
                    <a:pt x="37" y="25"/>
                  </a:lnTo>
                  <a:lnTo>
                    <a:pt x="35" y="29"/>
                  </a:lnTo>
                  <a:lnTo>
                    <a:pt x="33" y="32"/>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57" name=""/>
            <p:cNvSpPr/>
            <p:nvPr/>
          </p:nvSpPr>
          <p:spPr>
            <a:xfrm>
              <a:off x="3686040" y="4514760"/>
              <a:ext cx="1690200" cy="1539720"/>
            </a:xfrm>
            <a:custGeom>
              <a:avLst/>
              <a:gdLst/>
              <a:ahLst/>
              <a:rect l="l" t="t" r="r" b="b"/>
              <a:pathLst>
                <a:path w="1097" h="1071">
                  <a:moveTo>
                    <a:pt x="0" y="0"/>
                  </a:moveTo>
                  <a:lnTo>
                    <a:pt x="12" y="23"/>
                  </a:lnTo>
                  <a:lnTo>
                    <a:pt x="198" y="175"/>
                  </a:lnTo>
                  <a:lnTo>
                    <a:pt x="309" y="367"/>
                  </a:lnTo>
                  <a:lnTo>
                    <a:pt x="369" y="307"/>
                  </a:lnTo>
                  <a:lnTo>
                    <a:pt x="320" y="362"/>
                  </a:lnTo>
                  <a:lnTo>
                    <a:pt x="606" y="519"/>
                  </a:lnTo>
                  <a:lnTo>
                    <a:pt x="874" y="258"/>
                  </a:lnTo>
                  <a:lnTo>
                    <a:pt x="816" y="594"/>
                  </a:lnTo>
                  <a:lnTo>
                    <a:pt x="878" y="561"/>
                  </a:lnTo>
                  <a:lnTo>
                    <a:pt x="1018" y="565"/>
                  </a:lnTo>
                  <a:lnTo>
                    <a:pt x="968" y="685"/>
                  </a:lnTo>
                  <a:lnTo>
                    <a:pt x="1096" y="1070"/>
                  </a:lnTo>
                  <a:lnTo>
                    <a:pt x="766" y="672"/>
                  </a:lnTo>
                  <a:lnTo>
                    <a:pt x="957" y="678"/>
                  </a:lnTo>
                  <a:lnTo>
                    <a:pt x="766" y="672"/>
                  </a:lnTo>
                  <a:lnTo>
                    <a:pt x="557" y="606"/>
                  </a:lnTo>
                  <a:lnTo>
                    <a:pt x="409" y="829"/>
                  </a:lnTo>
                  <a:lnTo>
                    <a:pt x="554" y="676"/>
                  </a:lnTo>
                  <a:lnTo>
                    <a:pt x="806" y="610"/>
                  </a:lnTo>
                  <a:lnTo>
                    <a:pt x="563" y="596"/>
                  </a:lnTo>
                  <a:lnTo>
                    <a:pt x="600" y="526"/>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8" name=""/>
            <p:cNvSpPr/>
            <p:nvPr/>
          </p:nvSpPr>
          <p:spPr>
            <a:xfrm>
              <a:off x="5252760" y="5189400"/>
              <a:ext cx="1344240" cy="865080"/>
            </a:xfrm>
            <a:custGeom>
              <a:avLst/>
              <a:gdLst/>
              <a:ahLst/>
              <a:rect l="l" t="t" r="r" b="b"/>
              <a:pathLst>
                <a:path w="871" h="602">
                  <a:moveTo>
                    <a:pt x="0" y="101"/>
                  </a:moveTo>
                  <a:lnTo>
                    <a:pt x="105" y="133"/>
                  </a:lnTo>
                  <a:lnTo>
                    <a:pt x="157" y="132"/>
                  </a:lnTo>
                  <a:lnTo>
                    <a:pt x="338" y="140"/>
                  </a:lnTo>
                  <a:lnTo>
                    <a:pt x="548" y="3"/>
                  </a:lnTo>
                  <a:lnTo>
                    <a:pt x="647" y="0"/>
                  </a:lnTo>
                  <a:lnTo>
                    <a:pt x="742" y="23"/>
                  </a:lnTo>
                  <a:lnTo>
                    <a:pt x="812" y="94"/>
                  </a:lnTo>
                  <a:lnTo>
                    <a:pt x="870" y="232"/>
                  </a:lnTo>
                  <a:lnTo>
                    <a:pt x="773" y="380"/>
                  </a:lnTo>
                  <a:lnTo>
                    <a:pt x="575" y="457"/>
                  </a:lnTo>
                  <a:lnTo>
                    <a:pt x="391" y="315"/>
                  </a:lnTo>
                  <a:lnTo>
                    <a:pt x="468" y="298"/>
                  </a:lnTo>
                  <a:lnTo>
                    <a:pt x="472" y="232"/>
                  </a:lnTo>
                  <a:lnTo>
                    <a:pt x="486" y="232"/>
                  </a:lnTo>
                  <a:lnTo>
                    <a:pt x="475" y="300"/>
                  </a:lnTo>
                  <a:lnTo>
                    <a:pt x="565" y="369"/>
                  </a:lnTo>
                  <a:lnTo>
                    <a:pt x="577" y="366"/>
                  </a:lnTo>
                  <a:lnTo>
                    <a:pt x="532" y="298"/>
                  </a:lnTo>
                  <a:lnTo>
                    <a:pt x="475" y="220"/>
                  </a:lnTo>
                  <a:lnTo>
                    <a:pt x="447" y="156"/>
                  </a:lnTo>
                  <a:lnTo>
                    <a:pt x="346" y="140"/>
                  </a:lnTo>
                  <a:lnTo>
                    <a:pt x="307" y="226"/>
                  </a:lnTo>
                  <a:lnTo>
                    <a:pt x="338" y="308"/>
                  </a:lnTo>
                  <a:lnTo>
                    <a:pt x="386" y="308"/>
                  </a:lnTo>
                  <a:lnTo>
                    <a:pt x="338" y="308"/>
                  </a:lnTo>
                  <a:lnTo>
                    <a:pt x="307" y="226"/>
                  </a:lnTo>
                  <a:lnTo>
                    <a:pt x="188" y="353"/>
                  </a:lnTo>
                  <a:lnTo>
                    <a:pt x="181" y="405"/>
                  </a:lnTo>
                  <a:lnTo>
                    <a:pt x="78" y="601"/>
                  </a:lnTo>
                  <a:lnTo>
                    <a:pt x="181" y="405"/>
                  </a:lnTo>
                  <a:lnTo>
                    <a:pt x="169" y="287"/>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9" name=""/>
            <p:cNvSpPr/>
            <p:nvPr/>
          </p:nvSpPr>
          <p:spPr>
            <a:xfrm flipH="1">
              <a:off x="4135320" y="5043240"/>
              <a:ext cx="26640" cy="32256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0" name=""/>
            <p:cNvSpPr/>
            <p:nvPr/>
          </p:nvSpPr>
          <p:spPr>
            <a:xfrm>
              <a:off x="4141800" y="5013360"/>
              <a:ext cx="59760" cy="55440"/>
            </a:xfrm>
            <a:custGeom>
              <a:avLst/>
              <a:gdLst/>
              <a:ahLst/>
              <a:rect l="l" t="t" r="r" b="b"/>
              <a:pathLst>
                <a:path w="40" h="39">
                  <a:moveTo>
                    <a:pt x="19" y="38"/>
                  </a:moveTo>
                  <a:lnTo>
                    <a:pt x="16" y="38"/>
                  </a:lnTo>
                  <a:lnTo>
                    <a:pt x="12" y="36"/>
                  </a:lnTo>
                  <a:lnTo>
                    <a:pt x="8" y="35"/>
                  </a:lnTo>
                  <a:lnTo>
                    <a:pt x="5" y="33"/>
                  </a:lnTo>
                  <a:lnTo>
                    <a:pt x="4" y="29"/>
                  </a:lnTo>
                  <a:lnTo>
                    <a:pt x="2" y="28"/>
                  </a:lnTo>
                  <a:lnTo>
                    <a:pt x="0" y="24"/>
                  </a:lnTo>
                  <a:lnTo>
                    <a:pt x="0" y="20"/>
                  </a:lnTo>
                  <a:lnTo>
                    <a:pt x="0" y="16"/>
                  </a:lnTo>
                  <a:lnTo>
                    <a:pt x="2" y="13"/>
                  </a:lnTo>
                  <a:lnTo>
                    <a:pt x="4" y="9"/>
                  </a:lnTo>
                  <a:lnTo>
                    <a:pt x="5" y="6"/>
                  </a:lnTo>
                  <a:lnTo>
                    <a:pt x="8" y="4"/>
                  </a:lnTo>
                  <a:lnTo>
                    <a:pt x="12" y="2"/>
                  </a:lnTo>
                  <a:lnTo>
                    <a:pt x="16" y="2"/>
                  </a:lnTo>
                  <a:lnTo>
                    <a:pt x="19" y="0"/>
                  </a:lnTo>
                  <a:lnTo>
                    <a:pt x="23" y="2"/>
                  </a:lnTo>
                  <a:lnTo>
                    <a:pt x="28" y="2"/>
                  </a:lnTo>
                  <a:lnTo>
                    <a:pt x="30" y="4"/>
                  </a:lnTo>
                  <a:lnTo>
                    <a:pt x="33" y="6"/>
                  </a:lnTo>
                  <a:lnTo>
                    <a:pt x="35" y="9"/>
                  </a:lnTo>
                  <a:lnTo>
                    <a:pt x="37" y="13"/>
                  </a:lnTo>
                  <a:lnTo>
                    <a:pt x="39" y="16"/>
                  </a:lnTo>
                  <a:lnTo>
                    <a:pt x="39" y="20"/>
                  </a:lnTo>
                  <a:lnTo>
                    <a:pt x="39" y="24"/>
                  </a:lnTo>
                  <a:lnTo>
                    <a:pt x="37" y="28"/>
                  </a:lnTo>
                  <a:lnTo>
                    <a:pt x="35" y="29"/>
                  </a:lnTo>
                  <a:lnTo>
                    <a:pt x="33" y="33"/>
                  </a:lnTo>
                  <a:lnTo>
                    <a:pt x="30" y="35"/>
                  </a:lnTo>
                  <a:lnTo>
                    <a:pt x="28"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61" name=""/>
            <p:cNvSpPr/>
            <p:nvPr/>
          </p:nvSpPr>
          <p:spPr>
            <a:xfrm>
              <a:off x="4141800" y="5013360"/>
              <a:ext cx="59760" cy="55440"/>
            </a:xfrm>
            <a:custGeom>
              <a:avLst/>
              <a:gdLst/>
              <a:ahLst/>
              <a:rect l="l" t="t" r="r" b="b"/>
              <a:pathLst>
                <a:path w="40" h="39">
                  <a:moveTo>
                    <a:pt x="19" y="38"/>
                  </a:moveTo>
                  <a:lnTo>
                    <a:pt x="16" y="38"/>
                  </a:lnTo>
                  <a:lnTo>
                    <a:pt x="12" y="36"/>
                  </a:lnTo>
                  <a:lnTo>
                    <a:pt x="8" y="35"/>
                  </a:lnTo>
                  <a:lnTo>
                    <a:pt x="5" y="33"/>
                  </a:lnTo>
                  <a:lnTo>
                    <a:pt x="4" y="29"/>
                  </a:lnTo>
                  <a:lnTo>
                    <a:pt x="2" y="28"/>
                  </a:lnTo>
                  <a:lnTo>
                    <a:pt x="0" y="24"/>
                  </a:lnTo>
                  <a:lnTo>
                    <a:pt x="0" y="20"/>
                  </a:lnTo>
                  <a:lnTo>
                    <a:pt x="0" y="16"/>
                  </a:lnTo>
                  <a:lnTo>
                    <a:pt x="2" y="13"/>
                  </a:lnTo>
                  <a:lnTo>
                    <a:pt x="4" y="9"/>
                  </a:lnTo>
                  <a:lnTo>
                    <a:pt x="5" y="6"/>
                  </a:lnTo>
                  <a:lnTo>
                    <a:pt x="8" y="4"/>
                  </a:lnTo>
                  <a:lnTo>
                    <a:pt x="12" y="2"/>
                  </a:lnTo>
                  <a:lnTo>
                    <a:pt x="16" y="2"/>
                  </a:lnTo>
                  <a:lnTo>
                    <a:pt x="19" y="0"/>
                  </a:lnTo>
                  <a:lnTo>
                    <a:pt x="23" y="2"/>
                  </a:lnTo>
                  <a:lnTo>
                    <a:pt x="28" y="2"/>
                  </a:lnTo>
                  <a:lnTo>
                    <a:pt x="30" y="4"/>
                  </a:lnTo>
                  <a:lnTo>
                    <a:pt x="33" y="6"/>
                  </a:lnTo>
                  <a:lnTo>
                    <a:pt x="35" y="9"/>
                  </a:lnTo>
                  <a:lnTo>
                    <a:pt x="37" y="13"/>
                  </a:lnTo>
                  <a:lnTo>
                    <a:pt x="39" y="16"/>
                  </a:lnTo>
                  <a:lnTo>
                    <a:pt x="39" y="20"/>
                  </a:lnTo>
                  <a:lnTo>
                    <a:pt x="39" y="24"/>
                  </a:lnTo>
                  <a:lnTo>
                    <a:pt x="37" y="28"/>
                  </a:lnTo>
                  <a:lnTo>
                    <a:pt x="35" y="29"/>
                  </a:lnTo>
                  <a:lnTo>
                    <a:pt x="33" y="33"/>
                  </a:lnTo>
                  <a:lnTo>
                    <a:pt x="30" y="35"/>
                  </a:lnTo>
                  <a:lnTo>
                    <a:pt x="28"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62" name=""/>
            <p:cNvSpPr/>
            <p:nvPr/>
          </p:nvSpPr>
          <p:spPr>
            <a:xfrm>
              <a:off x="4105080" y="5338800"/>
              <a:ext cx="61560" cy="54000"/>
            </a:xfrm>
            <a:custGeom>
              <a:avLst/>
              <a:gdLst/>
              <a:ahLst/>
              <a:rect l="l" t="t" r="r" b="b"/>
              <a:pathLst>
                <a:path w="40" h="37">
                  <a:moveTo>
                    <a:pt x="19" y="36"/>
                  </a:moveTo>
                  <a:lnTo>
                    <a:pt x="16" y="36"/>
                  </a:lnTo>
                  <a:lnTo>
                    <a:pt x="12" y="34"/>
                  </a:lnTo>
                  <a:lnTo>
                    <a:pt x="8" y="34"/>
                  </a:lnTo>
                  <a:lnTo>
                    <a:pt x="5" y="30"/>
                  </a:lnTo>
                  <a:lnTo>
                    <a:pt x="4" y="28"/>
                  </a:lnTo>
                  <a:lnTo>
                    <a:pt x="2" y="26"/>
                  </a:lnTo>
                  <a:lnTo>
                    <a:pt x="0" y="22"/>
                  </a:lnTo>
                  <a:lnTo>
                    <a:pt x="0" y="18"/>
                  </a:lnTo>
                  <a:lnTo>
                    <a:pt x="0" y="14"/>
                  </a:lnTo>
                  <a:lnTo>
                    <a:pt x="2" y="10"/>
                  </a:lnTo>
                  <a:lnTo>
                    <a:pt x="4" y="7"/>
                  </a:lnTo>
                  <a:lnTo>
                    <a:pt x="5" y="6"/>
                  </a:lnTo>
                  <a:lnTo>
                    <a:pt x="8" y="2"/>
                  </a:lnTo>
                  <a:lnTo>
                    <a:pt x="12" y="0"/>
                  </a:lnTo>
                  <a:lnTo>
                    <a:pt x="16" y="0"/>
                  </a:lnTo>
                  <a:lnTo>
                    <a:pt x="19" y="0"/>
                  </a:lnTo>
                  <a:lnTo>
                    <a:pt x="23" y="0"/>
                  </a:lnTo>
                  <a:lnTo>
                    <a:pt x="27" y="0"/>
                  </a:lnTo>
                  <a:lnTo>
                    <a:pt x="30" y="2"/>
                  </a:lnTo>
                  <a:lnTo>
                    <a:pt x="33" y="6"/>
                  </a:lnTo>
                  <a:lnTo>
                    <a:pt x="35" y="7"/>
                  </a:lnTo>
                  <a:lnTo>
                    <a:pt x="37" y="10"/>
                  </a:lnTo>
                  <a:lnTo>
                    <a:pt x="39" y="14"/>
                  </a:lnTo>
                  <a:lnTo>
                    <a:pt x="39" y="18"/>
                  </a:lnTo>
                  <a:lnTo>
                    <a:pt x="39" y="22"/>
                  </a:lnTo>
                  <a:lnTo>
                    <a:pt x="37" y="26"/>
                  </a:lnTo>
                  <a:lnTo>
                    <a:pt x="35" y="28"/>
                  </a:lnTo>
                  <a:lnTo>
                    <a:pt x="33" y="30"/>
                  </a:lnTo>
                  <a:lnTo>
                    <a:pt x="30" y="34"/>
                  </a:lnTo>
                  <a:lnTo>
                    <a:pt x="27" y="34"/>
                  </a:lnTo>
                  <a:lnTo>
                    <a:pt x="23" y="36"/>
                  </a:lnTo>
                  <a:lnTo>
                    <a:pt x="19"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63" name=""/>
            <p:cNvSpPr/>
            <p:nvPr/>
          </p:nvSpPr>
          <p:spPr>
            <a:xfrm>
              <a:off x="4105080" y="5338800"/>
              <a:ext cx="61560" cy="54000"/>
            </a:xfrm>
            <a:custGeom>
              <a:avLst/>
              <a:gdLst/>
              <a:ahLst/>
              <a:rect l="l" t="t" r="r" b="b"/>
              <a:pathLst>
                <a:path w="40" h="37">
                  <a:moveTo>
                    <a:pt x="19" y="36"/>
                  </a:moveTo>
                  <a:lnTo>
                    <a:pt x="16" y="36"/>
                  </a:lnTo>
                  <a:lnTo>
                    <a:pt x="12" y="34"/>
                  </a:lnTo>
                  <a:lnTo>
                    <a:pt x="8" y="34"/>
                  </a:lnTo>
                  <a:lnTo>
                    <a:pt x="5" y="30"/>
                  </a:lnTo>
                  <a:lnTo>
                    <a:pt x="4" y="28"/>
                  </a:lnTo>
                  <a:lnTo>
                    <a:pt x="2" y="26"/>
                  </a:lnTo>
                  <a:lnTo>
                    <a:pt x="0" y="22"/>
                  </a:lnTo>
                  <a:lnTo>
                    <a:pt x="0" y="18"/>
                  </a:lnTo>
                  <a:lnTo>
                    <a:pt x="0" y="14"/>
                  </a:lnTo>
                  <a:lnTo>
                    <a:pt x="2" y="10"/>
                  </a:lnTo>
                  <a:lnTo>
                    <a:pt x="4" y="7"/>
                  </a:lnTo>
                  <a:lnTo>
                    <a:pt x="5" y="6"/>
                  </a:lnTo>
                  <a:lnTo>
                    <a:pt x="8" y="2"/>
                  </a:lnTo>
                  <a:lnTo>
                    <a:pt x="12" y="0"/>
                  </a:lnTo>
                  <a:lnTo>
                    <a:pt x="16" y="0"/>
                  </a:lnTo>
                  <a:lnTo>
                    <a:pt x="19" y="0"/>
                  </a:lnTo>
                  <a:lnTo>
                    <a:pt x="23" y="0"/>
                  </a:lnTo>
                  <a:lnTo>
                    <a:pt x="27" y="0"/>
                  </a:lnTo>
                  <a:lnTo>
                    <a:pt x="30" y="2"/>
                  </a:lnTo>
                  <a:lnTo>
                    <a:pt x="33" y="6"/>
                  </a:lnTo>
                  <a:lnTo>
                    <a:pt x="35" y="7"/>
                  </a:lnTo>
                  <a:lnTo>
                    <a:pt x="37" y="10"/>
                  </a:lnTo>
                  <a:lnTo>
                    <a:pt x="39" y="14"/>
                  </a:lnTo>
                  <a:lnTo>
                    <a:pt x="39" y="18"/>
                  </a:lnTo>
                  <a:lnTo>
                    <a:pt x="39" y="22"/>
                  </a:lnTo>
                  <a:lnTo>
                    <a:pt x="37" y="26"/>
                  </a:lnTo>
                  <a:lnTo>
                    <a:pt x="35" y="28"/>
                  </a:lnTo>
                  <a:lnTo>
                    <a:pt x="33" y="30"/>
                  </a:lnTo>
                  <a:lnTo>
                    <a:pt x="30" y="34"/>
                  </a:lnTo>
                  <a:lnTo>
                    <a:pt x="27" y="34"/>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64" name=""/>
            <p:cNvSpPr/>
            <p:nvPr/>
          </p:nvSpPr>
          <p:spPr>
            <a:xfrm>
              <a:off x="4228920" y="4927320"/>
              <a:ext cx="60120" cy="51120"/>
            </a:xfrm>
            <a:custGeom>
              <a:avLst/>
              <a:gdLst/>
              <a:ahLst/>
              <a:rect l="l" t="t" r="r" b="b"/>
              <a:pathLst>
                <a:path w="40" h="36">
                  <a:moveTo>
                    <a:pt x="19" y="35"/>
                  </a:moveTo>
                  <a:lnTo>
                    <a:pt x="16" y="35"/>
                  </a:lnTo>
                  <a:lnTo>
                    <a:pt x="13" y="33"/>
                  </a:lnTo>
                  <a:lnTo>
                    <a:pt x="9" y="31"/>
                  </a:lnTo>
                  <a:lnTo>
                    <a:pt x="6" y="30"/>
                  </a:lnTo>
                  <a:lnTo>
                    <a:pt x="4" y="29"/>
                  </a:lnTo>
                  <a:lnTo>
                    <a:pt x="2" y="25"/>
                  </a:lnTo>
                  <a:lnTo>
                    <a:pt x="0" y="21"/>
                  </a:lnTo>
                  <a:lnTo>
                    <a:pt x="0" y="17"/>
                  </a:lnTo>
                  <a:lnTo>
                    <a:pt x="0" y="14"/>
                  </a:lnTo>
                  <a:lnTo>
                    <a:pt x="2" y="10"/>
                  </a:lnTo>
                  <a:lnTo>
                    <a:pt x="4" y="7"/>
                  </a:lnTo>
                  <a:lnTo>
                    <a:pt x="6" y="6"/>
                  </a:lnTo>
                  <a:lnTo>
                    <a:pt x="9" y="2"/>
                  </a:lnTo>
                  <a:lnTo>
                    <a:pt x="13" y="0"/>
                  </a:lnTo>
                  <a:lnTo>
                    <a:pt x="16" y="0"/>
                  </a:lnTo>
                  <a:lnTo>
                    <a:pt x="19" y="0"/>
                  </a:lnTo>
                  <a:lnTo>
                    <a:pt x="23" y="0"/>
                  </a:lnTo>
                  <a:lnTo>
                    <a:pt x="29" y="0"/>
                  </a:lnTo>
                  <a:lnTo>
                    <a:pt x="31" y="2"/>
                  </a:lnTo>
                  <a:lnTo>
                    <a:pt x="34" y="6"/>
                  </a:lnTo>
                  <a:lnTo>
                    <a:pt x="35" y="7"/>
                  </a:lnTo>
                  <a:lnTo>
                    <a:pt x="37" y="10"/>
                  </a:lnTo>
                  <a:lnTo>
                    <a:pt x="39" y="14"/>
                  </a:lnTo>
                  <a:lnTo>
                    <a:pt x="39" y="17"/>
                  </a:lnTo>
                  <a:lnTo>
                    <a:pt x="39" y="21"/>
                  </a:lnTo>
                  <a:lnTo>
                    <a:pt x="37" y="25"/>
                  </a:lnTo>
                  <a:lnTo>
                    <a:pt x="35" y="29"/>
                  </a:lnTo>
                  <a:lnTo>
                    <a:pt x="34" y="30"/>
                  </a:lnTo>
                  <a:lnTo>
                    <a:pt x="31" y="31"/>
                  </a:lnTo>
                  <a:lnTo>
                    <a:pt x="29" y="33"/>
                  </a:lnTo>
                  <a:lnTo>
                    <a:pt x="23" y="35"/>
                  </a:lnTo>
                  <a:lnTo>
                    <a:pt x="19" y="35"/>
                  </a:lnTo>
                </a:path>
              </a:pathLst>
            </a:custGeom>
            <a:solidFill>
              <a:srgbClr val="007fff"/>
            </a:solidFill>
            <a:ln w="0">
              <a:noFill/>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965" name=""/>
            <p:cNvSpPr/>
            <p:nvPr/>
          </p:nvSpPr>
          <p:spPr>
            <a:xfrm>
              <a:off x="4228920" y="4927320"/>
              <a:ext cx="60120" cy="51120"/>
            </a:xfrm>
            <a:custGeom>
              <a:avLst/>
              <a:gdLst/>
              <a:ahLst/>
              <a:rect l="l" t="t" r="r" b="b"/>
              <a:pathLst>
                <a:path w="40" h="36">
                  <a:moveTo>
                    <a:pt x="19" y="35"/>
                  </a:moveTo>
                  <a:lnTo>
                    <a:pt x="16" y="35"/>
                  </a:lnTo>
                  <a:lnTo>
                    <a:pt x="13" y="33"/>
                  </a:lnTo>
                  <a:lnTo>
                    <a:pt x="9" y="31"/>
                  </a:lnTo>
                  <a:lnTo>
                    <a:pt x="6" y="30"/>
                  </a:lnTo>
                  <a:lnTo>
                    <a:pt x="4" y="29"/>
                  </a:lnTo>
                  <a:lnTo>
                    <a:pt x="2" y="25"/>
                  </a:lnTo>
                  <a:lnTo>
                    <a:pt x="0" y="21"/>
                  </a:lnTo>
                  <a:lnTo>
                    <a:pt x="0" y="17"/>
                  </a:lnTo>
                  <a:lnTo>
                    <a:pt x="0" y="14"/>
                  </a:lnTo>
                  <a:lnTo>
                    <a:pt x="2" y="10"/>
                  </a:lnTo>
                  <a:lnTo>
                    <a:pt x="4" y="7"/>
                  </a:lnTo>
                  <a:lnTo>
                    <a:pt x="6" y="6"/>
                  </a:lnTo>
                  <a:lnTo>
                    <a:pt x="9" y="2"/>
                  </a:lnTo>
                  <a:lnTo>
                    <a:pt x="13" y="0"/>
                  </a:lnTo>
                  <a:lnTo>
                    <a:pt x="16" y="0"/>
                  </a:lnTo>
                  <a:lnTo>
                    <a:pt x="19" y="0"/>
                  </a:lnTo>
                  <a:lnTo>
                    <a:pt x="23" y="0"/>
                  </a:lnTo>
                  <a:lnTo>
                    <a:pt x="29" y="0"/>
                  </a:lnTo>
                  <a:lnTo>
                    <a:pt x="31" y="2"/>
                  </a:lnTo>
                  <a:lnTo>
                    <a:pt x="34" y="6"/>
                  </a:lnTo>
                  <a:lnTo>
                    <a:pt x="35" y="7"/>
                  </a:lnTo>
                  <a:lnTo>
                    <a:pt x="37" y="10"/>
                  </a:lnTo>
                  <a:lnTo>
                    <a:pt x="39" y="14"/>
                  </a:lnTo>
                  <a:lnTo>
                    <a:pt x="39" y="17"/>
                  </a:lnTo>
                  <a:lnTo>
                    <a:pt x="39" y="21"/>
                  </a:lnTo>
                  <a:lnTo>
                    <a:pt x="37" y="25"/>
                  </a:lnTo>
                  <a:lnTo>
                    <a:pt x="35" y="29"/>
                  </a:lnTo>
                  <a:lnTo>
                    <a:pt x="34" y="30"/>
                  </a:lnTo>
                  <a:lnTo>
                    <a:pt x="31" y="31"/>
                  </a:lnTo>
                  <a:lnTo>
                    <a:pt x="29"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966" name=""/>
            <p:cNvSpPr/>
            <p:nvPr/>
          </p:nvSpPr>
          <p:spPr>
            <a:xfrm>
              <a:off x="5991120" y="4390920"/>
              <a:ext cx="367920" cy="1238400"/>
            </a:xfrm>
            <a:custGeom>
              <a:avLst/>
              <a:gdLst/>
              <a:ahLst/>
              <a:rect l="l" t="t" r="r" b="b"/>
              <a:pathLst>
                <a:path w="238" h="861">
                  <a:moveTo>
                    <a:pt x="56" y="0"/>
                  </a:moveTo>
                  <a:lnTo>
                    <a:pt x="35" y="45"/>
                  </a:lnTo>
                  <a:lnTo>
                    <a:pt x="58" y="107"/>
                  </a:lnTo>
                  <a:lnTo>
                    <a:pt x="83" y="274"/>
                  </a:lnTo>
                  <a:lnTo>
                    <a:pt x="169" y="555"/>
                  </a:lnTo>
                  <a:lnTo>
                    <a:pt x="217" y="751"/>
                  </a:lnTo>
                  <a:lnTo>
                    <a:pt x="237" y="798"/>
                  </a:lnTo>
                  <a:lnTo>
                    <a:pt x="217" y="751"/>
                  </a:lnTo>
                  <a:lnTo>
                    <a:pt x="142" y="733"/>
                  </a:lnTo>
                  <a:lnTo>
                    <a:pt x="128" y="860"/>
                  </a:lnTo>
                  <a:lnTo>
                    <a:pt x="111" y="858"/>
                  </a:lnTo>
                  <a:lnTo>
                    <a:pt x="136" y="676"/>
                  </a:lnTo>
                  <a:lnTo>
                    <a:pt x="173" y="562"/>
                  </a:lnTo>
                  <a:lnTo>
                    <a:pt x="136" y="676"/>
                  </a:lnTo>
                  <a:lnTo>
                    <a:pt x="111" y="858"/>
                  </a:lnTo>
                  <a:lnTo>
                    <a:pt x="7" y="787"/>
                  </a:lnTo>
                  <a:lnTo>
                    <a:pt x="108" y="649"/>
                  </a:lnTo>
                  <a:lnTo>
                    <a:pt x="0" y="79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7" name=""/>
            <p:cNvSpPr/>
            <p:nvPr/>
          </p:nvSpPr>
          <p:spPr>
            <a:xfrm>
              <a:off x="5468760" y="5118120"/>
              <a:ext cx="124920" cy="64800"/>
            </a:xfrm>
            <a:prstGeom prst="line">
              <a:avLst/>
            </a:prstGeom>
            <a:ln w="28440">
              <a:solidFill>
                <a:srgbClr val="000000"/>
              </a:solidFill>
              <a:miter/>
            </a:ln>
          </p:spPr>
          <p:style>
            <a:lnRef idx="0"/>
            <a:fillRef idx="0"/>
            <a:effectRef idx="0"/>
            <a:fontRef idx="minor"/>
          </p:style>
          <p:txBody>
            <a:bodyPr lIns="90000" rIns="90000" tIns="18000" bIns="18000" anchor="ctr">
              <a:noAutofit/>
            </a:bodyPr>
            <a:p>
              <a:endParaRPr b="0" lang="en-US" sz="2400" strike="noStrike" u="none">
                <a:solidFill>
                  <a:srgbClr val="000000"/>
                </a:solidFill>
                <a:effectLst/>
                <a:uFillTx/>
                <a:latin typeface="Times New Roman"/>
              </a:endParaRPr>
            </a:p>
          </p:txBody>
        </p:sp>
        <p:sp>
          <p:nvSpPr>
            <p:cNvPr id="968" name=""/>
            <p:cNvSpPr/>
            <p:nvPr/>
          </p:nvSpPr>
          <p:spPr>
            <a:xfrm>
              <a:off x="5637240" y="5214960"/>
              <a:ext cx="202680" cy="177840"/>
            </a:xfrm>
            <a:custGeom>
              <a:avLst/>
              <a:gdLst/>
              <a:ahLst/>
              <a:rect l="l" t="t" r="r" b="b"/>
              <a:pathLst>
                <a:path w="131" h="124">
                  <a:moveTo>
                    <a:pt x="0" y="0"/>
                  </a:moveTo>
                  <a:lnTo>
                    <a:pt x="68" y="78"/>
                  </a:lnTo>
                  <a:lnTo>
                    <a:pt x="130" y="32"/>
                  </a:lnTo>
                  <a:lnTo>
                    <a:pt x="68" y="78"/>
                  </a:lnTo>
                  <a:lnTo>
                    <a:pt x="97" y="123"/>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9" name=""/>
            <p:cNvSpPr/>
            <p:nvPr/>
          </p:nvSpPr>
          <p:spPr>
            <a:xfrm>
              <a:off x="4335480" y="5189400"/>
              <a:ext cx="931320" cy="593640"/>
            </a:xfrm>
            <a:custGeom>
              <a:avLst/>
              <a:gdLst/>
              <a:ahLst/>
              <a:rect l="l" t="t" r="r" b="b"/>
              <a:pathLst>
                <a:path w="605" h="413">
                  <a:moveTo>
                    <a:pt x="604" y="105"/>
                  </a:moveTo>
                  <a:lnTo>
                    <a:pt x="600" y="164"/>
                  </a:lnTo>
                  <a:lnTo>
                    <a:pt x="552" y="208"/>
                  </a:lnTo>
                  <a:lnTo>
                    <a:pt x="389" y="133"/>
                  </a:lnTo>
                  <a:lnTo>
                    <a:pt x="357" y="89"/>
                  </a:lnTo>
                  <a:lnTo>
                    <a:pt x="300" y="43"/>
                  </a:lnTo>
                  <a:lnTo>
                    <a:pt x="357" y="0"/>
                  </a:lnTo>
                  <a:lnTo>
                    <a:pt x="300" y="43"/>
                  </a:lnTo>
                  <a:lnTo>
                    <a:pt x="184" y="49"/>
                  </a:lnTo>
                  <a:lnTo>
                    <a:pt x="184" y="94"/>
                  </a:lnTo>
                  <a:lnTo>
                    <a:pt x="141" y="126"/>
                  </a:lnTo>
                  <a:lnTo>
                    <a:pt x="231" y="105"/>
                  </a:lnTo>
                  <a:lnTo>
                    <a:pt x="311" y="101"/>
                  </a:lnTo>
                  <a:lnTo>
                    <a:pt x="384" y="126"/>
                  </a:lnTo>
                  <a:lnTo>
                    <a:pt x="311" y="101"/>
                  </a:lnTo>
                  <a:lnTo>
                    <a:pt x="231" y="105"/>
                  </a:lnTo>
                  <a:lnTo>
                    <a:pt x="141" y="126"/>
                  </a:lnTo>
                  <a:lnTo>
                    <a:pt x="186" y="166"/>
                  </a:lnTo>
                  <a:lnTo>
                    <a:pt x="177" y="290"/>
                  </a:lnTo>
                  <a:lnTo>
                    <a:pt x="166" y="412"/>
                  </a:lnTo>
                  <a:lnTo>
                    <a:pt x="113" y="354"/>
                  </a:lnTo>
                  <a:lnTo>
                    <a:pt x="166" y="412"/>
                  </a:lnTo>
                  <a:lnTo>
                    <a:pt x="0" y="374"/>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0" name=""/>
            <p:cNvSpPr/>
            <p:nvPr/>
          </p:nvSpPr>
          <p:spPr>
            <a:xfrm>
              <a:off x="5225760" y="5310000"/>
              <a:ext cx="60120" cy="54000"/>
            </a:xfrm>
            <a:custGeom>
              <a:avLst/>
              <a:gdLst/>
              <a:ahLst/>
              <a:rect l="l" t="t" r="r" b="b"/>
              <a:pathLst>
                <a:path w="40" h="38">
                  <a:moveTo>
                    <a:pt x="19" y="37"/>
                  </a:moveTo>
                  <a:lnTo>
                    <a:pt x="16" y="35"/>
                  </a:lnTo>
                  <a:lnTo>
                    <a:pt x="12" y="35"/>
                  </a:lnTo>
                  <a:lnTo>
                    <a:pt x="9" y="33"/>
                  </a:lnTo>
                  <a:lnTo>
                    <a:pt x="6" y="31"/>
                  </a:lnTo>
                  <a:lnTo>
                    <a:pt x="4" y="28"/>
                  </a:lnTo>
                  <a:lnTo>
                    <a:pt x="2" y="25"/>
                  </a:lnTo>
                  <a:lnTo>
                    <a:pt x="0" y="21"/>
                  </a:lnTo>
                  <a:lnTo>
                    <a:pt x="0" y="18"/>
                  </a:lnTo>
                  <a:lnTo>
                    <a:pt x="0" y="14"/>
                  </a:lnTo>
                  <a:lnTo>
                    <a:pt x="2" y="10"/>
                  </a:lnTo>
                  <a:lnTo>
                    <a:pt x="4" y="6"/>
                  </a:lnTo>
                  <a:lnTo>
                    <a:pt x="6" y="6"/>
                  </a:lnTo>
                  <a:lnTo>
                    <a:pt x="9" y="4"/>
                  </a:lnTo>
                  <a:lnTo>
                    <a:pt x="12" y="2"/>
                  </a:lnTo>
                  <a:lnTo>
                    <a:pt x="16" y="0"/>
                  </a:lnTo>
                  <a:lnTo>
                    <a:pt x="19" y="0"/>
                  </a:lnTo>
                  <a:lnTo>
                    <a:pt x="23" y="0"/>
                  </a:lnTo>
                  <a:lnTo>
                    <a:pt x="29" y="2"/>
                  </a:lnTo>
                  <a:lnTo>
                    <a:pt x="31" y="4"/>
                  </a:lnTo>
                  <a:lnTo>
                    <a:pt x="33" y="6"/>
                  </a:lnTo>
                  <a:lnTo>
                    <a:pt x="35" y="6"/>
                  </a:lnTo>
                  <a:lnTo>
                    <a:pt x="37" y="10"/>
                  </a:lnTo>
                  <a:lnTo>
                    <a:pt x="39" y="14"/>
                  </a:lnTo>
                  <a:lnTo>
                    <a:pt x="39" y="18"/>
                  </a:lnTo>
                  <a:lnTo>
                    <a:pt x="39" y="21"/>
                  </a:lnTo>
                  <a:lnTo>
                    <a:pt x="37" y="25"/>
                  </a:lnTo>
                  <a:lnTo>
                    <a:pt x="35" y="28"/>
                  </a:lnTo>
                  <a:lnTo>
                    <a:pt x="33" y="31"/>
                  </a:lnTo>
                  <a:lnTo>
                    <a:pt x="31" y="33"/>
                  </a:lnTo>
                  <a:lnTo>
                    <a:pt x="29" y="35"/>
                  </a:lnTo>
                  <a:lnTo>
                    <a:pt x="23" y="35"/>
                  </a:lnTo>
                  <a:lnTo>
                    <a:pt x="19" y="37"/>
                  </a:lnTo>
                </a:path>
              </a:pathLst>
            </a:custGeom>
            <a:solidFill>
              <a:srgbClr val="d800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71" name=""/>
            <p:cNvSpPr/>
            <p:nvPr/>
          </p:nvSpPr>
          <p:spPr>
            <a:xfrm>
              <a:off x="5225760" y="5310000"/>
              <a:ext cx="60120" cy="54000"/>
            </a:xfrm>
            <a:custGeom>
              <a:avLst/>
              <a:gdLst/>
              <a:ahLst/>
              <a:rect l="l" t="t" r="r" b="b"/>
              <a:pathLst>
                <a:path w="40" h="38">
                  <a:moveTo>
                    <a:pt x="19" y="37"/>
                  </a:moveTo>
                  <a:lnTo>
                    <a:pt x="16" y="35"/>
                  </a:lnTo>
                  <a:lnTo>
                    <a:pt x="12" y="35"/>
                  </a:lnTo>
                  <a:lnTo>
                    <a:pt x="9" y="33"/>
                  </a:lnTo>
                  <a:lnTo>
                    <a:pt x="6" y="31"/>
                  </a:lnTo>
                  <a:lnTo>
                    <a:pt x="4" y="28"/>
                  </a:lnTo>
                  <a:lnTo>
                    <a:pt x="2" y="25"/>
                  </a:lnTo>
                  <a:lnTo>
                    <a:pt x="0" y="21"/>
                  </a:lnTo>
                  <a:lnTo>
                    <a:pt x="0" y="18"/>
                  </a:lnTo>
                  <a:lnTo>
                    <a:pt x="0" y="14"/>
                  </a:lnTo>
                  <a:lnTo>
                    <a:pt x="2" y="10"/>
                  </a:lnTo>
                  <a:lnTo>
                    <a:pt x="4" y="6"/>
                  </a:lnTo>
                  <a:lnTo>
                    <a:pt x="6" y="6"/>
                  </a:lnTo>
                  <a:lnTo>
                    <a:pt x="9" y="4"/>
                  </a:lnTo>
                  <a:lnTo>
                    <a:pt x="12" y="2"/>
                  </a:lnTo>
                  <a:lnTo>
                    <a:pt x="16" y="0"/>
                  </a:lnTo>
                  <a:lnTo>
                    <a:pt x="19" y="0"/>
                  </a:lnTo>
                  <a:lnTo>
                    <a:pt x="23" y="0"/>
                  </a:lnTo>
                  <a:lnTo>
                    <a:pt x="29" y="2"/>
                  </a:lnTo>
                  <a:lnTo>
                    <a:pt x="31" y="4"/>
                  </a:lnTo>
                  <a:lnTo>
                    <a:pt x="33" y="6"/>
                  </a:lnTo>
                  <a:lnTo>
                    <a:pt x="35" y="6"/>
                  </a:lnTo>
                  <a:lnTo>
                    <a:pt x="37" y="10"/>
                  </a:lnTo>
                  <a:lnTo>
                    <a:pt x="39" y="14"/>
                  </a:lnTo>
                  <a:lnTo>
                    <a:pt x="39" y="18"/>
                  </a:lnTo>
                  <a:lnTo>
                    <a:pt x="39" y="21"/>
                  </a:lnTo>
                  <a:lnTo>
                    <a:pt x="37" y="25"/>
                  </a:lnTo>
                  <a:lnTo>
                    <a:pt x="35" y="28"/>
                  </a:lnTo>
                  <a:lnTo>
                    <a:pt x="33" y="31"/>
                  </a:lnTo>
                  <a:lnTo>
                    <a:pt x="31" y="33"/>
                  </a:lnTo>
                  <a:lnTo>
                    <a:pt x="29"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72" name=""/>
            <p:cNvSpPr/>
            <p:nvPr/>
          </p:nvSpPr>
          <p:spPr>
            <a:xfrm>
              <a:off x="5122800" y="5975280"/>
              <a:ext cx="383760" cy="253800"/>
            </a:xfrm>
            <a:custGeom>
              <a:avLst/>
              <a:gdLst/>
              <a:ahLst/>
              <a:rect l="l" t="t" r="r" b="b"/>
              <a:pathLst>
                <a:path w="249" h="176">
                  <a:moveTo>
                    <a:pt x="0" y="35"/>
                  </a:moveTo>
                  <a:lnTo>
                    <a:pt x="31" y="3"/>
                  </a:lnTo>
                  <a:lnTo>
                    <a:pt x="107" y="0"/>
                  </a:lnTo>
                  <a:lnTo>
                    <a:pt x="163" y="53"/>
                  </a:lnTo>
                  <a:lnTo>
                    <a:pt x="85" y="87"/>
                  </a:lnTo>
                  <a:lnTo>
                    <a:pt x="6" y="45"/>
                  </a:lnTo>
                  <a:lnTo>
                    <a:pt x="73" y="89"/>
                  </a:lnTo>
                  <a:lnTo>
                    <a:pt x="137" y="101"/>
                  </a:lnTo>
                  <a:lnTo>
                    <a:pt x="165" y="62"/>
                  </a:lnTo>
                  <a:lnTo>
                    <a:pt x="85" y="87"/>
                  </a:lnTo>
                  <a:lnTo>
                    <a:pt x="146" y="146"/>
                  </a:lnTo>
                  <a:lnTo>
                    <a:pt x="248" y="175"/>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3" name=""/>
            <p:cNvSpPr/>
            <p:nvPr/>
          </p:nvSpPr>
          <p:spPr>
            <a:xfrm>
              <a:off x="5187960" y="5491080"/>
              <a:ext cx="134280" cy="63360"/>
            </a:xfrm>
            <a:prstGeom prst="line">
              <a:avLst/>
            </a:prstGeom>
            <a:ln w="12600">
              <a:solidFill>
                <a:srgbClr val="000000"/>
              </a:solidFill>
              <a:miter/>
            </a:ln>
          </p:spPr>
          <p:style>
            <a:lnRef idx="0"/>
            <a:fillRef idx="0"/>
            <a:effectRef idx="0"/>
            <a:fontRef idx="minor"/>
          </p:style>
          <p:txBody>
            <a:bodyPr lIns="90000" rIns="90000" tIns="16560" bIns="16560" anchor="ctr">
              <a:noAutofit/>
            </a:bodyPr>
            <a:p>
              <a:endParaRPr b="0" lang="en-US" sz="2400" strike="noStrike" u="none">
                <a:solidFill>
                  <a:srgbClr val="000000"/>
                </a:solidFill>
                <a:effectLst/>
                <a:uFillTx/>
                <a:latin typeface="Times New Roman"/>
              </a:endParaRPr>
            </a:p>
          </p:txBody>
        </p:sp>
        <p:sp>
          <p:nvSpPr>
            <p:cNvPr id="974" name=""/>
            <p:cNvSpPr/>
            <p:nvPr/>
          </p:nvSpPr>
          <p:spPr>
            <a:xfrm>
              <a:off x="5338440" y="5581440"/>
              <a:ext cx="18720" cy="42840"/>
            </a:xfrm>
            <a:prstGeom prst="line">
              <a:avLst/>
            </a:prstGeom>
            <a:ln w="12600">
              <a:solidFill>
                <a:srgbClr val="007fff"/>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Times New Roman"/>
              </a:endParaRPr>
            </a:p>
          </p:txBody>
        </p:sp>
        <p:sp>
          <p:nvSpPr>
            <p:cNvPr id="975" name=""/>
            <p:cNvSpPr/>
            <p:nvPr/>
          </p:nvSpPr>
          <p:spPr>
            <a:xfrm>
              <a:off x="5217840" y="6076800"/>
              <a:ext cx="61560" cy="57240"/>
            </a:xfrm>
            <a:custGeom>
              <a:avLst/>
              <a:gdLst/>
              <a:ahLst/>
              <a:rect l="l" t="t" r="r" b="b"/>
              <a:pathLst>
                <a:path w="40" h="40">
                  <a:moveTo>
                    <a:pt x="19" y="39"/>
                  </a:moveTo>
                  <a:lnTo>
                    <a:pt x="16" y="39"/>
                  </a:lnTo>
                  <a:lnTo>
                    <a:pt x="13" y="37"/>
                  </a:lnTo>
                  <a:lnTo>
                    <a:pt x="9" y="35"/>
                  </a:lnTo>
                  <a:lnTo>
                    <a:pt x="6" y="33"/>
                  </a:lnTo>
                  <a:lnTo>
                    <a:pt x="4" y="29"/>
                  </a:lnTo>
                  <a:lnTo>
                    <a:pt x="2" y="28"/>
                  </a:lnTo>
                  <a:lnTo>
                    <a:pt x="0" y="24"/>
                  </a:lnTo>
                  <a:lnTo>
                    <a:pt x="0" y="19"/>
                  </a:lnTo>
                  <a:lnTo>
                    <a:pt x="0" y="15"/>
                  </a:lnTo>
                  <a:lnTo>
                    <a:pt x="2" y="11"/>
                  </a:lnTo>
                  <a:lnTo>
                    <a:pt x="4" y="10"/>
                  </a:lnTo>
                  <a:lnTo>
                    <a:pt x="6" y="6"/>
                  </a:lnTo>
                  <a:lnTo>
                    <a:pt x="9" y="4"/>
                  </a:lnTo>
                  <a:lnTo>
                    <a:pt x="13" y="2"/>
                  </a:lnTo>
                  <a:lnTo>
                    <a:pt x="16" y="0"/>
                  </a:lnTo>
                  <a:lnTo>
                    <a:pt x="19" y="0"/>
                  </a:lnTo>
                  <a:lnTo>
                    <a:pt x="23" y="0"/>
                  </a:lnTo>
                  <a:lnTo>
                    <a:pt x="27" y="2"/>
                  </a:lnTo>
                  <a:lnTo>
                    <a:pt x="31" y="4"/>
                  </a:lnTo>
                  <a:lnTo>
                    <a:pt x="34" y="6"/>
                  </a:lnTo>
                  <a:lnTo>
                    <a:pt x="35" y="10"/>
                  </a:lnTo>
                  <a:lnTo>
                    <a:pt x="37" y="11"/>
                  </a:lnTo>
                  <a:lnTo>
                    <a:pt x="39" y="15"/>
                  </a:lnTo>
                  <a:lnTo>
                    <a:pt x="39" y="19"/>
                  </a:lnTo>
                  <a:lnTo>
                    <a:pt x="39" y="24"/>
                  </a:lnTo>
                  <a:lnTo>
                    <a:pt x="37" y="28"/>
                  </a:lnTo>
                  <a:lnTo>
                    <a:pt x="35" y="29"/>
                  </a:lnTo>
                  <a:lnTo>
                    <a:pt x="34" y="33"/>
                  </a:lnTo>
                  <a:lnTo>
                    <a:pt x="31" y="35"/>
                  </a:lnTo>
                  <a:lnTo>
                    <a:pt x="27" y="37"/>
                  </a:lnTo>
                  <a:lnTo>
                    <a:pt x="23" y="39"/>
                  </a:lnTo>
                  <a:lnTo>
                    <a:pt x="19" y="39"/>
                  </a:lnTo>
                </a:path>
              </a:pathLst>
            </a:custGeom>
            <a:solidFill>
              <a:srgbClr val="00000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76" name=""/>
            <p:cNvSpPr/>
            <p:nvPr/>
          </p:nvSpPr>
          <p:spPr>
            <a:xfrm>
              <a:off x="5217840" y="6076800"/>
              <a:ext cx="61560" cy="57240"/>
            </a:xfrm>
            <a:custGeom>
              <a:avLst/>
              <a:gdLst/>
              <a:ahLst/>
              <a:rect l="l" t="t" r="r" b="b"/>
              <a:pathLst>
                <a:path w="40" h="40">
                  <a:moveTo>
                    <a:pt x="19" y="39"/>
                  </a:moveTo>
                  <a:lnTo>
                    <a:pt x="16" y="39"/>
                  </a:lnTo>
                  <a:lnTo>
                    <a:pt x="13" y="37"/>
                  </a:lnTo>
                  <a:lnTo>
                    <a:pt x="9" y="35"/>
                  </a:lnTo>
                  <a:lnTo>
                    <a:pt x="6" y="33"/>
                  </a:lnTo>
                  <a:lnTo>
                    <a:pt x="4" y="29"/>
                  </a:lnTo>
                  <a:lnTo>
                    <a:pt x="2" y="28"/>
                  </a:lnTo>
                  <a:lnTo>
                    <a:pt x="0" y="24"/>
                  </a:lnTo>
                  <a:lnTo>
                    <a:pt x="0" y="19"/>
                  </a:lnTo>
                  <a:lnTo>
                    <a:pt x="0" y="15"/>
                  </a:lnTo>
                  <a:lnTo>
                    <a:pt x="2" y="11"/>
                  </a:lnTo>
                  <a:lnTo>
                    <a:pt x="4" y="10"/>
                  </a:lnTo>
                  <a:lnTo>
                    <a:pt x="6" y="6"/>
                  </a:lnTo>
                  <a:lnTo>
                    <a:pt x="9" y="4"/>
                  </a:lnTo>
                  <a:lnTo>
                    <a:pt x="13" y="2"/>
                  </a:lnTo>
                  <a:lnTo>
                    <a:pt x="16" y="0"/>
                  </a:lnTo>
                  <a:lnTo>
                    <a:pt x="19" y="0"/>
                  </a:lnTo>
                  <a:lnTo>
                    <a:pt x="23" y="0"/>
                  </a:lnTo>
                  <a:lnTo>
                    <a:pt x="27" y="2"/>
                  </a:lnTo>
                  <a:lnTo>
                    <a:pt x="31" y="4"/>
                  </a:lnTo>
                  <a:lnTo>
                    <a:pt x="34" y="6"/>
                  </a:lnTo>
                  <a:lnTo>
                    <a:pt x="35" y="10"/>
                  </a:lnTo>
                  <a:lnTo>
                    <a:pt x="37" y="11"/>
                  </a:lnTo>
                  <a:lnTo>
                    <a:pt x="39" y="15"/>
                  </a:lnTo>
                  <a:lnTo>
                    <a:pt x="39" y="19"/>
                  </a:lnTo>
                  <a:lnTo>
                    <a:pt x="39" y="24"/>
                  </a:lnTo>
                  <a:lnTo>
                    <a:pt x="37" y="28"/>
                  </a:lnTo>
                  <a:lnTo>
                    <a:pt x="35" y="29"/>
                  </a:lnTo>
                  <a:lnTo>
                    <a:pt x="34" y="33"/>
                  </a:lnTo>
                  <a:lnTo>
                    <a:pt x="31" y="35"/>
                  </a:lnTo>
                  <a:lnTo>
                    <a:pt x="27" y="37"/>
                  </a:lnTo>
                  <a:lnTo>
                    <a:pt x="23" y="39"/>
                  </a:lnTo>
                  <a:lnTo>
                    <a:pt x="19" y="39"/>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77" name=""/>
            <p:cNvSpPr/>
            <p:nvPr/>
          </p:nvSpPr>
          <p:spPr>
            <a:xfrm>
              <a:off x="5101920" y="6011640"/>
              <a:ext cx="60120" cy="55800"/>
            </a:xfrm>
            <a:custGeom>
              <a:avLst/>
              <a:gdLst/>
              <a:ahLst/>
              <a:rect l="l" t="t" r="r" b="b"/>
              <a:pathLst>
                <a:path w="40" h="39">
                  <a:moveTo>
                    <a:pt x="19" y="38"/>
                  </a:moveTo>
                  <a:lnTo>
                    <a:pt x="16" y="38"/>
                  </a:lnTo>
                  <a:lnTo>
                    <a:pt x="12" y="36"/>
                  </a:lnTo>
                  <a:lnTo>
                    <a:pt x="8" y="34"/>
                  </a:lnTo>
                  <a:lnTo>
                    <a:pt x="5" y="32"/>
                  </a:lnTo>
                  <a:lnTo>
                    <a:pt x="3" y="29"/>
                  </a:lnTo>
                  <a:lnTo>
                    <a:pt x="1" y="27"/>
                  </a:lnTo>
                  <a:lnTo>
                    <a:pt x="0" y="23"/>
                  </a:lnTo>
                  <a:lnTo>
                    <a:pt x="0" y="20"/>
                  </a:lnTo>
                  <a:lnTo>
                    <a:pt x="0" y="17"/>
                  </a:lnTo>
                  <a:lnTo>
                    <a:pt x="1" y="13"/>
                  </a:lnTo>
                  <a:lnTo>
                    <a:pt x="3" y="9"/>
                  </a:lnTo>
                  <a:lnTo>
                    <a:pt x="5" y="6"/>
                  </a:lnTo>
                  <a:lnTo>
                    <a:pt x="8" y="4"/>
                  </a:lnTo>
                  <a:lnTo>
                    <a:pt x="12" y="2"/>
                  </a:lnTo>
                  <a:lnTo>
                    <a:pt x="16" y="2"/>
                  </a:lnTo>
                  <a:lnTo>
                    <a:pt x="19" y="0"/>
                  </a:lnTo>
                  <a:lnTo>
                    <a:pt x="22" y="2"/>
                  </a:lnTo>
                  <a:lnTo>
                    <a:pt x="26" y="2"/>
                  </a:lnTo>
                  <a:lnTo>
                    <a:pt x="30" y="4"/>
                  </a:lnTo>
                  <a:lnTo>
                    <a:pt x="33" y="6"/>
                  </a:lnTo>
                  <a:lnTo>
                    <a:pt x="35" y="9"/>
                  </a:lnTo>
                  <a:lnTo>
                    <a:pt x="37" y="13"/>
                  </a:lnTo>
                  <a:lnTo>
                    <a:pt x="39" y="17"/>
                  </a:lnTo>
                  <a:lnTo>
                    <a:pt x="39" y="20"/>
                  </a:lnTo>
                  <a:lnTo>
                    <a:pt x="39" y="23"/>
                  </a:lnTo>
                  <a:lnTo>
                    <a:pt x="37" y="27"/>
                  </a:lnTo>
                  <a:lnTo>
                    <a:pt x="35" y="29"/>
                  </a:lnTo>
                  <a:lnTo>
                    <a:pt x="33" y="32"/>
                  </a:lnTo>
                  <a:lnTo>
                    <a:pt x="30" y="34"/>
                  </a:lnTo>
                  <a:lnTo>
                    <a:pt x="26" y="36"/>
                  </a:lnTo>
                  <a:lnTo>
                    <a:pt x="22" y="38"/>
                  </a:lnTo>
                  <a:lnTo>
                    <a:pt x="19" y="38"/>
                  </a:lnTo>
                </a:path>
              </a:pathLst>
            </a:custGeom>
            <a:solidFill>
              <a:srgbClr val="007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78" name=""/>
            <p:cNvSpPr/>
            <p:nvPr/>
          </p:nvSpPr>
          <p:spPr>
            <a:xfrm>
              <a:off x="5101920" y="6011640"/>
              <a:ext cx="60120" cy="55800"/>
            </a:xfrm>
            <a:custGeom>
              <a:avLst/>
              <a:gdLst/>
              <a:ahLst/>
              <a:rect l="l" t="t" r="r" b="b"/>
              <a:pathLst>
                <a:path w="40" h="39">
                  <a:moveTo>
                    <a:pt x="19" y="38"/>
                  </a:moveTo>
                  <a:lnTo>
                    <a:pt x="16" y="38"/>
                  </a:lnTo>
                  <a:lnTo>
                    <a:pt x="12" y="36"/>
                  </a:lnTo>
                  <a:lnTo>
                    <a:pt x="8" y="34"/>
                  </a:lnTo>
                  <a:lnTo>
                    <a:pt x="5" y="32"/>
                  </a:lnTo>
                  <a:lnTo>
                    <a:pt x="3" y="29"/>
                  </a:lnTo>
                  <a:lnTo>
                    <a:pt x="1" y="27"/>
                  </a:lnTo>
                  <a:lnTo>
                    <a:pt x="0" y="23"/>
                  </a:lnTo>
                  <a:lnTo>
                    <a:pt x="0" y="20"/>
                  </a:lnTo>
                  <a:lnTo>
                    <a:pt x="0" y="17"/>
                  </a:lnTo>
                  <a:lnTo>
                    <a:pt x="1" y="13"/>
                  </a:lnTo>
                  <a:lnTo>
                    <a:pt x="3" y="9"/>
                  </a:lnTo>
                  <a:lnTo>
                    <a:pt x="5" y="6"/>
                  </a:lnTo>
                  <a:lnTo>
                    <a:pt x="8" y="4"/>
                  </a:lnTo>
                  <a:lnTo>
                    <a:pt x="12" y="2"/>
                  </a:lnTo>
                  <a:lnTo>
                    <a:pt x="16" y="2"/>
                  </a:lnTo>
                  <a:lnTo>
                    <a:pt x="19" y="0"/>
                  </a:lnTo>
                  <a:lnTo>
                    <a:pt x="22" y="2"/>
                  </a:lnTo>
                  <a:lnTo>
                    <a:pt x="26" y="2"/>
                  </a:lnTo>
                  <a:lnTo>
                    <a:pt x="30" y="4"/>
                  </a:lnTo>
                  <a:lnTo>
                    <a:pt x="33" y="6"/>
                  </a:lnTo>
                  <a:lnTo>
                    <a:pt x="35" y="9"/>
                  </a:lnTo>
                  <a:lnTo>
                    <a:pt x="37" y="13"/>
                  </a:lnTo>
                  <a:lnTo>
                    <a:pt x="39" y="17"/>
                  </a:lnTo>
                  <a:lnTo>
                    <a:pt x="39" y="20"/>
                  </a:lnTo>
                  <a:lnTo>
                    <a:pt x="39" y="23"/>
                  </a:lnTo>
                  <a:lnTo>
                    <a:pt x="37" y="27"/>
                  </a:lnTo>
                  <a:lnTo>
                    <a:pt x="35" y="29"/>
                  </a:lnTo>
                  <a:lnTo>
                    <a:pt x="33" y="32"/>
                  </a:lnTo>
                  <a:lnTo>
                    <a:pt x="30" y="34"/>
                  </a:lnTo>
                  <a:lnTo>
                    <a:pt x="26" y="36"/>
                  </a:lnTo>
                  <a:lnTo>
                    <a:pt x="22"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79" name=""/>
            <p:cNvSpPr/>
            <p:nvPr/>
          </p:nvSpPr>
          <p:spPr>
            <a:xfrm>
              <a:off x="5478480" y="6192720"/>
              <a:ext cx="63000" cy="54000"/>
            </a:xfrm>
            <a:custGeom>
              <a:avLst/>
              <a:gdLst/>
              <a:ahLst/>
              <a:rect l="l" t="t" r="r" b="b"/>
              <a:pathLst>
                <a:path w="41" h="38">
                  <a:moveTo>
                    <a:pt x="20" y="37"/>
                  </a:moveTo>
                  <a:lnTo>
                    <a:pt x="15" y="37"/>
                  </a:lnTo>
                  <a:lnTo>
                    <a:pt x="11" y="35"/>
                  </a:lnTo>
                  <a:lnTo>
                    <a:pt x="7" y="33"/>
                  </a:lnTo>
                  <a:lnTo>
                    <a:pt x="6" y="31"/>
                  </a:lnTo>
                  <a:lnTo>
                    <a:pt x="2" y="28"/>
                  </a:lnTo>
                  <a:lnTo>
                    <a:pt x="0" y="26"/>
                  </a:lnTo>
                  <a:lnTo>
                    <a:pt x="0" y="23"/>
                  </a:lnTo>
                  <a:lnTo>
                    <a:pt x="0" y="18"/>
                  </a:lnTo>
                  <a:lnTo>
                    <a:pt x="0" y="14"/>
                  </a:lnTo>
                  <a:lnTo>
                    <a:pt x="0" y="10"/>
                  </a:lnTo>
                  <a:lnTo>
                    <a:pt x="2" y="8"/>
                  </a:lnTo>
                  <a:lnTo>
                    <a:pt x="6" y="5"/>
                  </a:lnTo>
                  <a:lnTo>
                    <a:pt x="7" y="3"/>
                  </a:lnTo>
                  <a:lnTo>
                    <a:pt x="11" y="2"/>
                  </a:lnTo>
                  <a:lnTo>
                    <a:pt x="15" y="0"/>
                  </a:lnTo>
                  <a:lnTo>
                    <a:pt x="20" y="0"/>
                  </a:lnTo>
                  <a:lnTo>
                    <a:pt x="23" y="0"/>
                  </a:lnTo>
                  <a:lnTo>
                    <a:pt x="27" y="2"/>
                  </a:lnTo>
                  <a:lnTo>
                    <a:pt x="31" y="3"/>
                  </a:lnTo>
                  <a:lnTo>
                    <a:pt x="33" y="5"/>
                  </a:lnTo>
                  <a:lnTo>
                    <a:pt x="36" y="8"/>
                  </a:lnTo>
                  <a:lnTo>
                    <a:pt x="38" y="10"/>
                  </a:lnTo>
                  <a:lnTo>
                    <a:pt x="38" y="14"/>
                  </a:lnTo>
                  <a:lnTo>
                    <a:pt x="40" y="18"/>
                  </a:lnTo>
                  <a:lnTo>
                    <a:pt x="38" y="23"/>
                  </a:lnTo>
                  <a:lnTo>
                    <a:pt x="38" y="26"/>
                  </a:lnTo>
                  <a:lnTo>
                    <a:pt x="36" y="28"/>
                  </a:lnTo>
                  <a:lnTo>
                    <a:pt x="33" y="31"/>
                  </a:lnTo>
                  <a:lnTo>
                    <a:pt x="31" y="33"/>
                  </a:lnTo>
                  <a:lnTo>
                    <a:pt x="27" y="35"/>
                  </a:lnTo>
                  <a:lnTo>
                    <a:pt x="23" y="37"/>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0" name=""/>
            <p:cNvSpPr/>
            <p:nvPr/>
          </p:nvSpPr>
          <p:spPr>
            <a:xfrm>
              <a:off x="5478480" y="6192720"/>
              <a:ext cx="63000" cy="54000"/>
            </a:xfrm>
            <a:custGeom>
              <a:avLst/>
              <a:gdLst/>
              <a:ahLst/>
              <a:rect l="l" t="t" r="r" b="b"/>
              <a:pathLst>
                <a:path w="41" h="38">
                  <a:moveTo>
                    <a:pt x="20" y="37"/>
                  </a:moveTo>
                  <a:lnTo>
                    <a:pt x="15" y="37"/>
                  </a:lnTo>
                  <a:lnTo>
                    <a:pt x="11" y="35"/>
                  </a:lnTo>
                  <a:lnTo>
                    <a:pt x="7" y="33"/>
                  </a:lnTo>
                  <a:lnTo>
                    <a:pt x="6" y="31"/>
                  </a:lnTo>
                  <a:lnTo>
                    <a:pt x="2" y="28"/>
                  </a:lnTo>
                  <a:lnTo>
                    <a:pt x="0" y="26"/>
                  </a:lnTo>
                  <a:lnTo>
                    <a:pt x="0" y="23"/>
                  </a:lnTo>
                  <a:lnTo>
                    <a:pt x="0" y="18"/>
                  </a:lnTo>
                  <a:lnTo>
                    <a:pt x="0" y="14"/>
                  </a:lnTo>
                  <a:lnTo>
                    <a:pt x="0" y="10"/>
                  </a:lnTo>
                  <a:lnTo>
                    <a:pt x="2" y="8"/>
                  </a:lnTo>
                  <a:lnTo>
                    <a:pt x="6" y="5"/>
                  </a:lnTo>
                  <a:lnTo>
                    <a:pt x="7" y="3"/>
                  </a:lnTo>
                  <a:lnTo>
                    <a:pt x="11" y="2"/>
                  </a:lnTo>
                  <a:lnTo>
                    <a:pt x="15" y="0"/>
                  </a:lnTo>
                  <a:lnTo>
                    <a:pt x="20" y="0"/>
                  </a:lnTo>
                  <a:lnTo>
                    <a:pt x="23" y="0"/>
                  </a:lnTo>
                  <a:lnTo>
                    <a:pt x="27" y="2"/>
                  </a:lnTo>
                  <a:lnTo>
                    <a:pt x="31" y="3"/>
                  </a:lnTo>
                  <a:lnTo>
                    <a:pt x="33" y="5"/>
                  </a:lnTo>
                  <a:lnTo>
                    <a:pt x="36" y="8"/>
                  </a:lnTo>
                  <a:lnTo>
                    <a:pt x="38" y="10"/>
                  </a:lnTo>
                  <a:lnTo>
                    <a:pt x="38" y="14"/>
                  </a:lnTo>
                  <a:lnTo>
                    <a:pt x="40" y="18"/>
                  </a:lnTo>
                  <a:lnTo>
                    <a:pt x="38" y="23"/>
                  </a:lnTo>
                  <a:lnTo>
                    <a:pt x="38" y="26"/>
                  </a:lnTo>
                  <a:lnTo>
                    <a:pt x="36" y="28"/>
                  </a:lnTo>
                  <a:lnTo>
                    <a:pt x="33" y="31"/>
                  </a:lnTo>
                  <a:lnTo>
                    <a:pt x="31" y="33"/>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1" name=""/>
            <p:cNvSpPr/>
            <p:nvPr/>
          </p:nvSpPr>
          <p:spPr>
            <a:xfrm>
              <a:off x="5348160" y="6019560"/>
              <a:ext cx="61560" cy="55800"/>
            </a:xfrm>
            <a:custGeom>
              <a:avLst/>
              <a:gdLst/>
              <a:ahLst/>
              <a:rect l="l" t="t" r="r" b="b"/>
              <a:pathLst>
                <a:path w="41" h="38">
                  <a:moveTo>
                    <a:pt x="20" y="37"/>
                  </a:moveTo>
                  <a:lnTo>
                    <a:pt x="17" y="37"/>
                  </a:lnTo>
                  <a:lnTo>
                    <a:pt x="13" y="36"/>
                  </a:lnTo>
                  <a:lnTo>
                    <a:pt x="9" y="34"/>
                  </a:lnTo>
                  <a:lnTo>
                    <a:pt x="7" y="32"/>
                  </a:lnTo>
                  <a:lnTo>
                    <a:pt x="4" y="29"/>
                  </a:lnTo>
                  <a:lnTo>
                    <a:pt x="2" y="25"/>
                  </a:lnTo>
                  <a:lnTo>
                    <a:pt x="2" y="21"/>
                  </a:lnTo>
                  <a:lnTo>
                    <a:pt x="0" y="18"/>
                  </a:lnTo>
                  <a:lnTo>
                    <a:pt x="2" y="15"/>
                  </a:lnTo>
                  <a:lnTo>
                    <a:pt x="2" y="11"/>
                  </a:lnTo>
                  <a:lnTo>
                    <a:pt x="4" y="9"/>
                  </a:lnTo>
                  <a:lnTo>
                    <a:pt x="7" y="6"/>
                  </a:lnTo>
                  <a:lnTo>
                    <a:pt x="9" y="4"/>
                  </a:lnTo>
                  <a:lnTo>
                    <a:pt x="13" y="2"/>
                  </a:lnTo>
                  <a:lnTo>
                    <a:pt x="17" y="0"/>
                  </a:lnTo>
                  <a:lnTo>
                    <a:pt x="20" y="0"/>
                  </a:lnTo>
                  <a:lnTo>
                    <a:pt x="25" y="0"/>
                  </a:lnTo>
                  <a:lnTo>
                    <a:pt x="29" y="2"/>
                  </a:lnTo>
                  <a:lnTo>
                    <a:pt x="33" y="4"/>
                  </a:lnTo>
                  <a:lnTo>
                    <a:pt x="34" y="6"/>
                  </a:lnTo>
                  <a:lnTo>
                    <a:pt x="38" y="9"/>
                  </a:lnTo>
                  <a:lnTo>
                    <a:pt x="40" y="11"/>
                  </a:lnTo>
                  <a:lnTo>
                    <a:pt x="40" y="15"/>
                  </a:lnTo>
                  <a:lnTo>
                    <a:pt x="40" y="18"/>
                  </a:lnTo>
                  <a:lnTo>
                    <a:pt x="40" y="21"/>
                  </a:lnTo>
                  <a:lnTo>
                    <a:pt x="40" y="25"/>
                  </a:lnTo>
                  <a:lnTo>
                    <a:pt x="38" y="29"/>
                  </a:lnTo>
                  <a:lnTo>
                    <a:pt x="34" y="32"/>
                  </a:lnTo>
                  <a:lnTo>
                    <a:pt x="33" y="34"/>
                  </a:lnTo>
                  <a:lnTo>
                    <a:pt x="29" y="36"/>
                  </a:lnTo>
                  <a:lnTo>
                    <a:pt x="25" y="37"/>
                  </a:lnTo>
                  <a:lnTo>
                    <a:pt x="20" y="37"/>
                  </a:lnTo>
                </a:path>
              </a:pathLst>
            </a:custGeom>
            <a:solidFill>
              <a:srgbClr val="007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82" name=""/>
            <p:cNvSpPr/>
            <p:nvPr/>
          </p:nvSpPr>
          <p:spPr>
            <a:xfrm>
              <a:off x="5348160" y="6019560"/>
              <a:ext cx="61560" cy="55800"/>
            </a:xfrm>
            <a:custGeom>
              <a:avLst/>
              <a:gdLst/>
              <a:ahLst/>
              <a:rect l="l" t="t" r="r" b="b"/>
              <a:pathLst>
                <a:path w="41" h="38">
                  <a:moveTo>
                    <a:pt x="20" y="37"/>
                  </a:moveTo>
                  <a:lnTo>
                    <a:pt x="17" y="37"/>
                  </a:lnTo>
                  <a:lnTo>
                    <a:pt x="13" y="36"/>
                  </a:lnTo>
                  <a:lnTo>
                    <a:pt x="9" y="34"/>
                  </a:lnTo>
                  <a:lnTo>
                    <a:pt x="7" y="32"/>
                  </a:lnTo>
                  <a:lnTo>
                    <a:pt x="4" y="29"/>
                  </a:lnTo>
                  <a:lnTo>
                    <a:pt x="2" y="25"/>
                  </a:lnTo>
                  <a:lnTo>
                    <a:pt x="2" y="21"/>
                  </a:lnTo>
                  <a:lnTo>
                    <a:pt x="0" y="18"/>
                  </a:lnTo>
                  <a:lnTo>
                    <a:pt x="2" y="15"/>
                  </a:lnTo>
                  <a:lnTo>
                    <a:pt x="2" y="11"/>
                  </a:lnTo>
                  <a:lnTo>
                    <a:pt x="4" y="9"/>
                  </a:lnTo>
                  <a:lnTo>
                    <a:pt x="7" y="6"/>
                  </a:lnTo>
                  <a:lnTo>
                    <a:pt x="9" y="4"/>
                  </a:lnTo>
                  <a:lnTo>
                    <a:pt x="13" y="2"/>
                  </a:lnTo>
                  <a:lnTo>
                    <a:pt x="17" y="0"/>
                  </a:lnTo>
                  <a:lnTo>
                    <a:pt x="20" y="0"/>
                  </a:lnTo>
                  <a:lnTo>
                    <a:pt x="25" y="0"/>
                  </a:lnTo>
                  <a:lnTo>
                    <a:pt x="29" y="2"/>
                  </a:lnTo>
                  <a:lnTo>
                    <a:pt x="33" y="4"/>
                  </a:lnTo>
                  <a:lnTo>
                    <a:pt x="34" y="6"/>
                  </a:lnTo>
                  <a:lnTo>
                    <a:pt x="38" y="9"/>
                  </a:lnTo>
                  <a:lnTo>
                    <a:pt x="40" y="11"/>
                  </a:lnTo>
                  <a:lnTo>
                    <a:pt x="40" y="15"/>
                  </a:lnTo>
                  <a:lnTo>
                    <a:pt x="40" y="18"/>
                  </a:lnTo>
                  <a:lnTo>
                    <a:pt x="40" y="21"/>
                  </a:lnTo>
                  <a:lnTo>
                    <a:pt x="40" y="25"/>
                  </a:lnTo>
                  <a:lnTo>
                    <a:pt x="38" y="29"/>
                  </a:lnTo>
                  <a:lnTo>
                    <a:pt x="34" y="32"/>
                  </a:lnTo>
                  <a:lnTo>
                    <a:pt x="33" y="34"/>
                  </a:lnTo>
                  <a:lnTo>
                    <a:pt x="29" y="36"/>
                  </a:lnTo>
                  <a:lnTo>
                    <a:pt x="25" y="37"/>
                  </a:lnTo>
                  <a:lnTo>
                    <a:pt x="20"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83" name=""/>
            <p:cNvSpPr/>
            <p:nvPr/>
          </p:nvSpPr>
          <p:spPr>
            <a:xfrm>
              <a:off x="5848200" y="4638600"/>
              <a:ext cx="63000" cy="52200"/>
            </a:xfrm>
            <a:custGeom>
              <a:avLst/>
              <a:gdLst/>
              <a:ahLst/>
              <a:rect l="l" t="t" r="r" b="b"/>
              <a:pathLst>
                <a:path w="40" h="36">
                  <a:moveTo>
                    <a:pt x="19" y="35"/>
                  </a:moveTo>
                  <a:lnTo>
                    <a:pt x="16" y="35"/>
                  </a:lnTo>
                  <a:lnTo>
                    <a:pt x="12" y="33"/>
                  </a:lnTo>
                  <a:lnTo>
                    <a:pt x="8" y="32"/>
                  </a:lnTo>
                  <a:lnTo>
                    <a:pt x="6" y="30"/>
                  </a:lnTo>
                  <a:lnTo>
                    <a:pt x="3" y="29"/>
                  </a:lnTo>
                  <a:lnTo>
                    <a:pt x="2" y="25"/>
                  </a:lnTo>
                  <a:lnTo>
                    <a:pt x="2" y="21"/>
                  </a:lnTo>
                  <a:lnTo>
                    <a:pt x="0" y="17"/>
                  </a:lnTo>
                  <a:lnTo>
                    <a:pt x="2" y="14"/>
                  </a:lnTo>
                  <a:lnTo>
                    <a:pt x="2" y="11"/>
                  </a:lnTo>
                  <a:lnTo>
                    <a:pt x="3" y="7"/>
                  </a:lnTo>
                  <a:lnTo>
                    <a:pt x="6" y="6"/>
                  </a:lnTo>
                  <a:lnTo>
                    <a:pt x="8" y="2"/>
                  </a:lnTo>
                  <a:lnTo>
                    <a:pt x="12" y="0"/>
                  </a:lnTo>
                  <a:lnTo>
                    <a:pt x="16" y="0"/>
                  </a:lnTo>
                  <a:lnTo>
                    <a:pt x="19" y="0"/>
                  </a:lnTo>
                  <a:lnTo>
                    <a:pt x="24" y="0"/>
                  </a:lnTo>
                  <a:lnTo>
                    <a:pt x="28" y="0"/>
                  </a:lnTo>
                  <a:lnTo>
                    <a:pt x="32" y="2"/>
                  </a:lnTo>
                  <a:lnTo>
                    <a:pt x="33" y="6"/>
                  </a:lnTo>
                  <a:lnTo>
                    <a:pt x="37" y="7"/>
                  </a:lnTo>
                  <a:lnTo>
                    <a:pt x="39" y="11"/>
                  </a:lnTo>
                  <a:lnTo>
                    <a:pt x="39" y="14"/>
                  </a:lnTo>
                  <a:lnTo>
                    <a:pt x="39" y="17"/>
                  </a:lnTo>
                  <a:lnTo>
                    <a:pt x="39" y="21"/>
                  </a:lnTo>
                  <a:lnTo>
                    <a:pt x="39" y="25"/>
                  </a:lnTo>
                  <a:lnTo>
                    <a:pt x="37" y="29"/>
                  </a:lnTo>
                  <a:lnTo>
                    <a:pt x="33" y="30"/>
                  </a:lnTo>
                  <a:lnTo>
                    <a:pt x="32" y="32"/>
                  </a:lnTo>
                  <a:lnTo>
                    <a:pt x="28" y="33"/>
                  </a:lnTo>
                  <a:lnTo>
                    <a:pt x="24"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84" name=""/>
            <p:cNvSpPr/>
            <p:nvPr/>
          </p:nvSpPr>
          <p:spPr>
            <a:xfrm>
              <a:off x="5848200" y="4638600"/>
              <a:ext cx="63000" cy="52200"/>
            </a:xfrm>
            <a:custGeom>
              <a:avLst/>
              <a:gdLst/>
              <a:ahLst/>
              <a:rect l="l" t="t" r="r" b="b"/>
              <a:pathLst>
                <a:path w="40" h="36">
                  <a:moveTo>
                    <a:pt x="19" y="35"/>
                  </a:moveTo>
                  <a:lnTo>
                    <a:pt x="16" y="35"/>
                  </a:lnTo>
                  <a:lnTo>
                    <a:pt x="12" y="33"/>
                  </a:lnTo>
                  <a:lnTo>
                    <a:pt x="8" y="32"/>
                  </a:lnTo>
                  <a:lnTo>
                    <a:pt x="6" y="30"/>
                  </a:lnTo>
                  <a:lnTo>
                    <a:pt x="3" y="29"/>
                  </a:lnTo>
                  <a:lnTo>
                    <a:pt x="2" y="25"/>
                  </a:lnTo>
                  <a:lnTo>
                    <a:pt x="2" y="21"/>
                  </a:lnTo>
                  <a:lnTo>
                    <a:pt x="0" y="17"/>
                  </a:lnTo>
                  <a:lnTo>
                    <a:pt x="2" y="14"/>
                  </a:lnTo>
                  <a:lnTo>
                    <a:pt x="2" y="11"/>
                  </a:lnTo>
                  <a:lnTo>
                    <a:pt x="3" y="7"/>
                  </a:lnTo>
                  <a:lnTo>
                    <a:pt x="6" y="6"/>
                  </a:lnTo>
                  <a:lnTo>
                    <a:pt x="8" y="2"/>
                  </a:lnTo>
                  <a:lnTo>
                    <a:pt x="12" y="0"/>
                  </a:lnTo>
                  <a:lnTo>
                    <a:pt x="16" y="0"/>
                  </a:lnTo>
                  <a:lnTo>
                    <a:pt x="19" y="0"/>
                  </a:lnTo>
                  <a:lnTo>
                    <a:pt x="24" y="0"/>
                  </a:lnTo>
                  <a:lnTo>
                    <a:pt x="28" y="0"/>
                  </a:lnTo>
                  <a:lnTo>
                    <a:pt x="32" y="2"/>
                  </a:lnTo>
                  <a:lnTo>
                    <a:pt x="33" y="6"/>
                  </a:lnTo>
                  <a:lnTo>
                    <a:pt x="37" y="7"/>
                  </a:lnTo>
                  <a:lnTo>
                    <a:pt x="39" y="11"/>
                  </a:lnTo>
                  <a:lnTo>
                    <a:pt x="39" y="14"/>
                  </a:lnTo>
                  <a:lnTo>
                    <a:pt x="39" y="17"/>
                  </a:lnTo>
                  <a:lnTo>
                    <a:pt x="39" y="21"/>
                  </a:lnTo>
                  <a:lnTo>
                    <a:pt x="39" y="25"/>
                  </a:lnTo>
                  <a:lnTo>
                    <a:pt x="37" y="29"/>
                  </a:lnTo>
                  <a:lnTo>
                    <a:pt x="33" y="30"/>
                  </a:lnTo>
                  <a:lnTo>
                    <a:pt x="32" y="32"/>
                  </a:lnTo>
                  <a:lnTo>
                    <a:pt x="28" y="33"/>
                  </a:lnTo>
                  <a:lnTo>
                    <a:pt x="24"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85" name=""/>
            <p:cNvSpPr/>
            <p:nvPr/>
          </p:nvSpPr>
          <p:spPr>
            <a:xfrm>
              <a:off x="4659120" y="5310000"/>
              <a:ext cx="63360" cy="54000"/>
            </a:xfrm>
            <a:custGeom>
              <a:avLst/>
              <a:gdLst/>
              <a:ahLst/>
              <a:rect l="l" t="t" r="r" b="b"/>
              <a:pathLst>
                <a:path w="41" h="38">
                  <a:moveTo>
                    <a:pt x="20" y="37"/>
                  </a:moveTo>
                  <a:lnTo>
                    <a:pt x="17" y="35"/>
                  </a:lnTo>
                  <a:lnTo>
                    <a:pt x="13" y="35"/>
                  </a:lnTo>
                  <a:lnTo>
                    <a:pt x="9" y="33"/>
                  </a:lnTo>
                  <a:lnTo>
                    <a:pt x="6" y="31"/>
                  </a:lnTo>
                  <a:lnTo>
                    <a:pt x="4" y="28"/>
                  </a:lnTo>
                  <a:lnTo>
                    <a:pt x="2" y="25"/>
                  </a:lnTo>
                  <a:lnTo>
                    <a:pt x="0" y="21"/>
                  </a:lnTo>
                  <a:lnTo>
                    <a:pt x="0" y="18"/>
                  </a:lnTo>
                  <a:lnTo>
                    <a:pt x="0" y="14"/>
                  </a:lnTo>
                  <a:lnTo>
                    <a:pt x="2" y="10"/>
                  </a:lnTo>
                  <a:lnTo>
                    <a:pt x="4" y="6"/>
                  </a:lnTo>
                  <a:lnTo>
                    <a:pt x="6" y="6"/>
                  </a:lnTo>
                  <a:lnTo>
                    <a:pt x="9" y="4"/>
                  </a:lnTo>
                  <a:lnTo>
                    <a:pt x="13" y="2"/>
                  </a:lnTo>
                  <a:lnTo>
                    <a:pt x="17" y="0"/>
                  </a:lnTo>
                  <a:lnTo>
                    <a:pt x="20" y="0"/>
                  </a:lnTo>
                  <a:lnTo>
                    <a:pt x="23" y="0"/>
                  </a:lnTo>
                  <a:lnTo>
                    <a:pt x="27" y="2"/>
                  </a:lnTo>
                  <a:lnTo>
                    <a:pt x="31" y="4"/>
                  </a:lnTo>
                  <a:lnTo>
                    <a:pt x="34" y="6"/>
                  </a:lnTo>
                  <a:lnTo>
                    <a:pt x="36" y="6"/>
                  </a:lnTo>
                  <a:lnTo>
                    <a:pt x="38" y="10"/>
                  </a:lnTo>
                  <a:lnTo>
                    <a:pt x="40" y="14"/>
                  </a:lnTo>
                  <a:lnTo>
                    <a:pt x="40" y="18"/>
                  </a:lnTo>
                  <a:lnTo>
                    <a:pt x="40" y="21"/>
                  </a:lnTo>
                  <a:lnTo>
                    <a:pt x="38" y="25"/>
                  </a:lnTo>
                  <a:lnTo>
                    <a:pt x="36" y="28"/>
                  </a:lnTo>
                  <a:lnTo>
                    <a:pt x="34" y="31"/>
                  </a:lnTo>
                  <a:lnTo>
                    <a:pt x="31" y="33"/>
                  </a:lnTo>
                  <a:lnTo>
                    <a:pt x="27" y="35"/>
                  </a:lnTo>
                  <a:lnTo>
                    <a:pt x="23" y="35"/>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6" name=""/>
            <p:cNvSpPr/>
            <p:nvPr/>
          </p:nvSpPr>
          <p:spPr>
            <a:xfrm>
              <a:off x="4659120" y="5310000"/>
              <a:ext cx="63360" cy="54000"/>
            </a:xfrm>
            <a:custGeom>
              <a:avLst/>
              <a:gdLst/>
              <a:ahLst/>
              <a:rect l="l" t="t" r="r" b="b"/>
              <a:pathLst>
                <a:path w="41" h="38">
                  <a:moveTo>
                    <a:pt x="20" y="37"/>
                  </a:moveTo>
                  <a:lnTo>
                    <a:pt x="17" y="35"/>
                  </a:lnTo>
                  <a:lnTo>
                    <a:pt x="13" y="35"/>
                  </a:lnTo>
                  <a:lnTo>
                    <a:pt x="9" y="33"/>
                  </a:lnTo>
                  <a:lnTo>
                    <a:pt x="6" y="31"/>
                  </a:lnTo>
                  <a:lnTo>
                    <a:pt x="4" y="28"/>
                  </a:lnTo>
                  <a:lnTo>
                    <a:pt x="2" y="25"/>
                  </a:lnTo>
                  <a:lnTo>
                    <a:pt x="0" y="21"/>
                  </a:lnTo>
                  <a:lnTo>
                    <a:pt x="0" y="18"/>
                  </a:lnTo>
                  <a:lnTo>
                    <a:pt x="0" y="14"/>
                  </a:lnTo>
                  <a:lnTo>
                    <a:pt x="2" y="10"/>
                  </a:lnTo>
                  <a:lnTo>
                    <a:pt x="4" y="6"/>
                  </a:lnTo>
                  <a:lnTo>
                    <a:pt x="6" y="6"/>
                  </a:lnTo>
                  <a:lnTo>
                    <a:pt x="9" y="4"/>
                  </a:lnTo>
                  <a:lnTo>
                    <a:pt x="13" y="2"/>
                  </a:lnTo>
                  <a:lnTo>
                    <a:pt x="17" y="0"/>
                  </a:lnTo>
                  <a:lnTo>
                    <a:pt x="20" y="0"/>
                  </a:lnTo>
                  <a:lnTo>
                    <a:pt x="23" y="0"/>
                  </a:lnTo>
                  <a:lnTo>
                    <a:pt x="27" y="2"/>
                  </a:lnTo>
                  <a:lnTo>
                    <a:pt x="31" y="4"/>
                  </a:lnTo>
                  <a:lnTo>
                    <a:pt x="34" y="6"/>
                  </a:lnTo>
                  <a:lnTo>
                    <a:pt x="36" y="6"/>
                  </a:lnTo>
                  <a:lnTo>
                    <a:pt x="38" y="10"/>
                  </a:lnTo>
                  <a:lnTo>
                    <a:pt x="40" y="14"/>
                  </a:lnTo>
                  <a:lnTo>
                    <a:pt x="40" y="18"/>
                  </a:lnTo>
                  <a:lnTo>
                    <a:pt x="40" y="21"/>
                  </a:lnTo>
                  <a:lnTo>
                    <a:pt x="38" y="25"/>
                  </a:lnTo>
                  <a:lnTo>
                    <a:pt x="36" y="28"/>
                  </a:lnTo>
                  <a:lnTo>
                    <a:pt x="34" y="31"/>
                  </a:lnTo>
                  <a:lnTo>
                    <a:pt x="31" y="33"/>
                  </a:lnTo>
                  <a:lnTo>
                    <a:pt x="27" y="35"/>
                  </a:lnTo>
                  <a:lnTo>
                    <a:pt x="23" y="35"/>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7" name=""/>
            <p:cNvSpPr/>
            <p:nvPr/>
          </p:nvSpPr>
          <p:spPr>
            <a:xfrm>
              <a:off x="4781520" y="5314680"/>
              <a:ext cx="63000" cy="54000"/>
            </a:xfrm>
            <a:custGeom>
              <a:avLst/>
              <a:gdLst/>
              <a:ahLst/>
              <a:rect l="l" t="t" r="r" b="b"/>
              <a:pathLst>
                <a:path w="41" h="38">
                  <a:moveTo>
                    <a:pt x="19" y="37"/>
                  </a:moveTo>
                  <a:lnTo>
                    <a:pt x="15" y="37"/>
                  </a:lnTo>
                  <a:lnTo>
                    <a:pt x="12" y="35"/>
                  </a:lnTo>
                  <a:lnTo>
                    <a:pt x="8" y="33"/>
                  </a:lnTo>
                  <a:lnTo>
                    <a:pt x="7" y="31"/>
                  </a:lnTo>
                  <a:lnTo>
                    <a:pt x="4" y="28"/>
                  </a:lnTo>
                  <a:lnTo>
                    <a:pt x="2" y="26"/>
                  </a:lnTo>
                  <a:lnTo>
                    <a:pt x="2" y="23"/>
                  </a:lnTo>
                  <a:lnTo>
                    <a:pt x="0" y="19"/>
                  </a:lnTo>
                  <a:lnTo>
                    <a:pt x="2" y="16"/>
                  </a:lnTo>
                  <a:lnTo>
                    <a:pt x="2" y="12"/>
                  </a:lnTo>
                  <a:lnTo>
                    <a:pt x="4" y="8"/>
                  </a:lnTo>
                  <a:lnTo>
                    <a:pt x="7" y="5"/>
                  </a:lnTo>
                  <a:lnTo>
                    <a:pt x="8" y="3"/>
                  </a:lnTo>
                  <a:lnTo>
                    <a:pt x="12" y="2"/>
                  </a:lnTo>
                  <a:lnTo>
                    <a:pt x="15" y="0"/>
                  </a:lnTo>
                  <a:lnTo>
                    <a:pt x="19" y="0"/>
                  </a:lnTo>
                  <a:lnTo>
                    <a:pt x="25" y="0"/>
                  </a:lnTo>
                  <a:lnTo>
                    <a:pt x="28" y="2"/>
                  </a:lnTo>
                  <a:lnTo>
                    <a:pt x="31" y="3"/>
                  </a:lnTo>
                  <a:lnTo>
                    <a:pt x="33" y="5"/>
                  </a:lnTo>
                  <a:lnTo>
                    <a:pt x="36" y="8"/>
                  </a:lnTo>
                  <a:lnTo>
                    <a:pt x="38" y="12"/>
                  </a:lnTo>
                  <a:lnTo>
                    <a:pt x="38" y="16"/>
                  </a:lnTo>
                  <a:lnTo>
                    <a:pt x="40" y="19"/>
                  </a:lnTo>
                  <a:lnTo>
                    <a:pt x="38" y="23"/>
                  </a:lnTo>
                  <a:lnTo>
                    <a:pt x="38" y="26"/>
                  </a:lnTo>
                  <a:lnTo>
                    <a:pt x="36" y="28"/>
                  </a:lnTo>
                  <a:lnTo>
                    <a:pt x="33" y="31"/>
                  </a:lnTo>
                  <a:lnTo>
                    <a:pt x="31" y="33"/>
                  </a:lnTo>
                  <a:lnTo>
                    <a:pt x="28" y="35"/>
                  </a:lnTo>
                  <a:lnTo>
                    <a:pt x="25"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8" name=""/>
            <p:cNvSpPr/>
            <p:nvPr/>
          </p:nvSpPr>
          <p:spPr>
            <a:xfrm>
              <a:off x="4781520" y="5314680"/>
              <a:ext cx="63000" cy="54000"/>
            </a:xfrm>
            <a:custGeom>
              <a:avLst/>
              <a:gdLst/>
              <a:ahLst/>
              <a:rect l="l" t="t" r="r" b="b"/>
              <a:pathLst>
                <a:path w="41" h="38">
                  <a:moveTo>
                    <a:pt x="19" y="37"/>
                  </a:moveTo>
                  <a:lnTo>
                    <a:pt x="15" y="37"/>
                  </a:lnTo>
                  <a:lnTo>
                    <a:pt x="12" y="35"/>
                  </a:lnTo>
                  <a:lnTo>
                    <a:pt x="8" y="33"/>
                  </a:lnTo>
                  <a:lnTo>
                    <a:pt x="7" y="31"/>
                  </a:lnTo>
                  <a:lnTo>
                    <a:pt x="4" y="28"/>
                  </a:lnTo>
                  <a:lnTo>
                    <a:pt x="2" y="26"/>
                  </a:lnTo>
                  <a:lnTo>
                    <a:pt x="2" y="23"/>
                  </a:lnTo>
                  <a:lnTo>
                    <a:pt x="0" y="19"/>
                  </a:lnTo>
                  <a:lnTo>
                    <a:pt x="2" y="16"/>
                  </a:lnTo>
                  <a:lnTo>
                    <a:pt x="2" y="12"/>
                  </a:lnTo>
                  <a:lnTo>
                    <a:pt x="4" y="8"/>
                  </a:lnTo>
                  <a:lnTo>
                    <a:pt x="7" y="5"/>
                  </a:lnTo>
                  <a:lnTo>
                    <a:pt x="8" y="3"/>
                  </a:lnTo>
                  <a:lnTo>
                    <a:pt x="12" y="2"/>
                  </a:lnTo>
                  <a:lnTo>
                    <a:pt x="15" y="0"/>
                  </a:lnTo>
                  <a:lnTo>
                    <a:pt x="19" y="0"/>
                  </a:lnTo>
                  <a:lnTo>
                    <a:pt x="25" y="0"/>
                  </a:lnTo>
                  <a:lnTo>
                    <a:pt x="28" y="2"/>
                  </a:lnTo>
                  <a:lnTo>
                    <a:pt x="31" y="3"/>
                  </a:lnTo>
                  <a:lnTo>
                    <a:pt x="33" y="5"/>
                  </a:lnTo>
                  <a:lnTo>
                    <a:pt x="36" y="8"/>
                  </a:lnTo>
                  <a:lnTo>
                    <a:pt x="38" y="12"/>
                  </a:lnTo>
                  <a:lnTo>
                    <a:pt x="38" y="16"/>
                  </a:lnTo>
                  <a:lnTo>
                    <a:pt x="40" y="19"/>
                  </a:lnTo>
                  <a:lnTo>
                    <a:pt x="38" y="23"/>
                  </a:lnTo>
                  <a:lnTo>
                    <a:pt x="38" y="26"/>
                  </a:lnTo>
                  <a:lnTo>
                    <a:pt x="36" y="28"/>
                  </a:lnTo>
                  <a:lnTo>
                    <a:pt x="33" y="31"/>
                  </a:lnTo>
                  <a:lnTo>
                    <a:pt x="31" y="33"/>
                  </a:lnTo>
                  <a:lnTo>
                    <a:pt x="28" y="35"/>
                  </a:lnTo>
                  <a:lnTo>
                    <a:pt x="25"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9" name=""/>
            <p:cNvSpPr/>
            <p:nvPr/>
          </p:nvSpPr>
          <p:spPr>
            <a:xfrm>
              <a:off x="4846320" y="5281560"/>
              <a:ext cx="61560" cy="52200"/>
            </a:xfrm>
            <a:custGeom>
              <a:avLst/>
              <a:gdLst/>
              <a:ahLst/>
              <a:rect l="l" t="t" r="r" b="b"/>
              <a:pathLst>
                <a:path w="40" h="37">
                  <a:moveTo>
                    <a:pt x="19" y="36"/>
                  </a:moveTo>
                  <a:lnTo>
                    <a:pt x="16" y="36"/>
                  </a:lnTo>
                  <a:lnTo>
                    <a:pt x="12" y="36"/>
                  </a:lnTo>
                  <a:lnTo>
                    <a:pt x="9" y="34"/>
                  </a:lnTo>
                  <a:lnTo>
                    <a:pt x="6" y="30"/>
                  </a:lnTo>
                  <a:lnTo>
                    <a:pt x="4" y="28"/>
                  </a:lnTo>
                  <a:lnTo>
                    <a:pt x="2" y="26"/>
                  </a:lnTo>
                  <a:lnTo>
                    <a:pt x="0" y="22"/>
                  </a:lnTo>
                  <a:lnTo>
                    <a:pt x="0" y="18"/>
                  </a:lnTo>
                  <a:lnTo>
                    <a:pt x="0" y="14"/>
                  </a:lnTo>
                  <a:lnTo>
                    <a:pt x="2" y="10"/>
                  </a:lnTo>
                  <a:lnTo>
                    <a:pt x="4" y="7"/>
                  </a:lnTo>
                  <a:lnTo>
                    <a:pt x="6" y="5"/>
                  </a:lnTo>
                  <a:lnTo>
                    <a:pt x="9" y="3"/>
                  </a:lnTo>
                  <a:lnTo>
                    <a:pt x="12" y="2"/>
                  </a:lnTo>
                  <a:lnTo>
                    <a:pt x="16" y="0"/>
                  </a:lnTo>
                  <a:lnTo>
                    <a:pt x="19" y="0"/>
                  </a:lnTo>
                  <a:lnTo>
                    <a:pt x="25" y="0"/>
                  </a:lnTo>
                  <a:lnTo>
                    <a:pt x="29" y="2"/>
                  </a:lnTo>
                  <a:lnTo>
                    <a:pt x="31" y="3"/>
                  </a:lnTo>
                  <a:lnTo>
                    <a:pt x="33" y="5"/>
                  </a:lnTo>
                  <a:lnTo>
                    <a:pt x="35" y="7"/>
                  </a:lnTo>
                  <a:lnTo>
                    <a:pt x="37" y="10"/>
                  </a:lnTo>
                  <a:lnTo>
                    <a:pt x="39" y="14"/>
                  </a:lnTo>
                  <a:lnTo>
                    <a:pt x="39" y="18"/>
                  </a:lnTo>
                  <a:lnTo>
                    <a:pt x="39" y="22"/>
                  </a:lnTo>
                  <a:lnTo>
                    <a:pt x="37" y="26"/>
                  </a:lnTo>
                  <a:lnTo>
                    <a:pt x="35" y="28"/>
                  </a:lnTo>
                  <a:lnTo>
                    <a:pt x="33" y="30"/>
                  </a:lnTo>
                  <a:lnTo>
                    <a:pt x="31" y="34"/>
                  </a:lnTo>
                  <a:lnTo>
                    <a:pt x="29" y="36"/>
                  </a:lnTo>
                  <a:lnTo>
                    <a:pt x="25" y="36"/>
                  </a:lnTo>
                  <a:lnTo>
                    <a:pt x="19" y="36"/>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90" name=""/>
            <p:cNvSpPr/>
            <p:nvPr/>
          </p:nvSpPr>
          <p:spPr>
            <a:xfrm>
              <a:off x="4846320" y="5281560"/>
              <a:ext cx="61560" cy="52200"/>
            </a:xfrm>
            <a:custGeom>
              <a:avLst/>
              <a:gdLst/>
              <a:ahLst/>
              <a:rect l="l" t="t" r="r" b="b"/>
              <a:pathLst>
                <a:path w="40" h="37">
                  <a:moveTo>
                    <a:pt x="19" y="36"/>
                  </a:moveTo>
                  <a:lnTo>
                    <a:pt x="16" y="36"/>
                  </a:lnTo>
                  <a:lnTo>
                    <a:pt x="12" y="36"/>
                  </a:lnTo>
                  <a:lnTo>
                    <a:pt x="9" y="34"/>
                  </a:lnTo>
                  <a:lnTo>
                    <a:pt x="6" y="30"/>
                  </a:lnTo>
                  <a:lnTo>
                    <a:pt x="4" y="28"/>
                  </a:lnTo>
                  <a:lnTo>
                    <a:pt x="2" y="26"/>
                  </a:lnTo>
                  <a:lnTo>
                    <a:pt x="0" y="22"/>
                  </a:lnTo>
                  <a:lnTo>
                    <a:pt x="0" y="18"/>
                  </a:lnTo>
                  <a:lnTo>
                    <a:pt x="0" y="14"/>
                  </a:lnTo>
                  <a:lnTo>
                    <a:pt x="2" y="10"/>
                  </a:lnTo>
                  <a:lnTo>
                    <a:pt x="4" y="7"/>
                  </a:lnTo>
                  <a:lnTo>
                    <a:pt x="6" y="5"/>
                  </a:lnTo>
                  <a:lnTo>
                    <a:pt x="9" y="3"/>
                  </a:lnTo>
                  <a:lnTo>
                    <a:pt x="12" y="2"/>
                  </a:lnTo>
                  <a:lnTo>
                    <a:pt x="16" y="0"/>
                  </a:lnTo>
                  <a:lnTo>
                    <a:pt x="19" y="0"/>
                  </a:lnTo>
                  <a:lnTo>
                    <a:pt x="25" y="0"/>
                  </a:lnTo>
                  <a:lnTo>
                    <a:pt x="29" y="2"/>
                  </a:lnTo>
                  <a:lnTo>
                    <a:pt x="31" y="3"/>
                  </a:lnTo>
                  <a:lnTo>
                    <a:pt x="33" y="5"/>
                  </a:lnTo>
                  <a:lnTo>
                    <a:pt x="35" y="7"/>
                  </a:lnTo>
                  <a:lnTo>
                    <a:pt x="37" y="10"/>
                  </a:lnTo>
                  <a:lnTo>
                    <a:pt x="39" y="14"/>
                  </a:lnTo>
                  <a:lnTo>
                    <a:pt x="39" y="18"/>
                  </a:lnTo>
                  <a:lnTo>
                    <a:pt x="39" y="22"/>
                  </a:lnTo>
                  <a:lnTo>
                    <a:pt x="37" y="26"/>
                  </a:lnTo>
                  <a:lnTo>
                    <a:pt x="35" y="28"/>
                  </a:lnTo>
                  <a:lnTo>
                    <a:pt x="33" y="30"/>
                  </a:lnTo>
                  <a:lnTo>
                    <a:pt x="31" y="34"/>
                  </a:lnTo>
                  <a:lnTo>
                    <a:pt x="29" y="36"/>
                  </a:lnTo>
                  <a:lnTo>
                    <a:pt x="25" y="36"/>
                  </a:lnTo>
                  <a:lnTo>
                    <a:pt x="19"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91" name=""/>
            <p:cNvSpPr/>
            <p:nvPr/>
          </p:nvSpPr>
          <p:spPr>
            <a:xfrm>
              <a:off x="4773600" y="5224320"/>
              <a:ext cx="59760" cy="54000"/>
            </a:xfrm>
            <a:custGeom>
              <a:avLst/>
              <a:gdLst/>
              <a:ahLst/>
              <a:rect l="l" t="t" r="r" b="b"/>
              <a:pathLst>
                <a:path w="40" h="38">
                  <a:moveTo>
                    <a:pt x="19" y="37"/>
                  </a:moveTo>
                  <a:lnTo>
                    <a:pt x="14" y="37"/>
                  </a:lnTo>
                  <a:lnTo>
                    <a:pt x="11" y="35"/>
                  </a:lnTo>
                  <a:lnTo>
                    <a:pt x="7" y="33"/>
                  </a:lnTo>
                  <a:lnTo>
                    <a:pt x="6" y="31"/>
                  </a:lnTo>
                  <a:lnTo>
                    <a:pt x="2" y="29"/>
                  </a:lnTo>
                  <a:lnTo>
                    <a:pt x="0" y="26"/>
                  </a:lnTo>
                  <a:lnTo>
                    <a:pt x="0" y="22"/>
                  </a:lnTo>
                  <a:lnTo>
                    <a:pt x="0" y="19"/>
                  </a:lnTo>
                  <a:lnTo>
                    <a:pt x="0" y="15"/>
                  </a:lnTo>
                  <a:lnTo>
                    <a:pt x="0" y="11"/>
                  </a:lnTo>
                  <a:lnTo>
                    <a:pt x="2" y="8"/>
                  </a:lnTo>
                  <a:lnTo>
                    <a:pt x="6" y="6"/>
                  </a:lnTo>
                  <a:lnTo>
                    <a:pt x="7" y="2"/>
                  </a:lnTo>
                  <a:lnTo>
                    <a:pt x="11" y="0"/>
                  </a:lnTo>
                  <a:lnTo>
                    <a:pt x="14" y="0"/>
                  </a:lnTo>
                  <a:lnTo>
                    <a:pt x="19" y="0"/>
                  </a:lnTo>
                  <a:lnTo>
                    <a:pt x="23" y="0"/>
                  </a:lnTo>
                  <a:lnTo>
                    <a:pt x="27" y="0"/>
                  </a:lnTo>
                  <a:lnTo>
                    <a:pt x="31" y="2"/>
                  </a:lnTo>
                  <a:lnTo>
                    <a:pt x="32" y="6"/>
                  </a:lnTo>
                  <a:lnTo>
                    <a:pt x="36" y="8"/>
                  </a:lnTo>
                  <a:lnTo>
                    <a:pt x="37" y="11"/>
                  </a:lnTo>
                  <a:lnTo>
                    <a:pt x="37" y="15"/>
                  </a:lnTo>
                  <a:lnTo>
                    <a:pt x="39" y="19"/>
                  </a:lnTo>
                  <a:lnTo>
                    <a:pt x="37" y="22"/>
                  </a:lnTo>
                  <a:lnTo>
                    <a:pt x="37" y="26"/>
                  </a:lnTo>
                  <a:lnTo>
                    <a:pt x="36" y="29"/>
                  </a:lnTo>
                  <a:lnTo>
                    <a:pt x="32"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92" name=""/>
            <p:cNvSpPr/>
            <p:nvPr/>
          </p:nvSpPr>
          <p:spPr>
            <a:xfrm>
              <a:off x="4773600" y="5224320"/>
              <a:ext cx="59760" cy="54000"/>
            </a:xfrm>
            <a:custGeom>
              <a:avLst/>
              <a:gdLst/>
              <a:ahLst/>
              <a:rect l="l" t="t" r="r" b="b"/>
              <a:pathLst>
                <a:path w="40" h="38">
                  <a:moveTo>
                    <a:pt x="19" y="37"/>
                  </a:moveTo>
                  <a:lnTo>
                    <a:pt x="14" y="37"/>
                  </a:lnTo>
                  <a:lnTo>
                    <a:pt x="11" y="35"/>
                  </a:lnTo>
                  <a:lnTo>
                    <a:pt x="7" y="33"/>
                  </a:lnTo>
                  <a:lnTo>
                    <a:pt x="6" y="31"/>
                  </a:lnTo>
                  <a:lnTo>
                    <a:pt x="2" y="29"/>
                  </a:lnTo>
                  <a:lnTo>
                    <a:pt x="0" y="26"/>
                  </a:lnTo>
                  <a:lnTo>
                    <a:pt x="0" y="22"/>
                  </a:lnTo>
                  <a:lnTo>
                    <a:pt x="0" y="19"/>
                  </a:lnTo>
                  <a:lnTo>
                    <a:pt x="0" y="15"/>
                  </a:lnTo>
                  <a:lnTo>
                    <a:pt x="0" y="11"/>
                  </a:lnTo>
                  <a:lnTo>
                    <a:pt x="2" y="8"/>
                  </a:lnTo>
                  <a:lnTo>
                    <a:pt x="6" y="6"/>
                  </a:lnTo>
                  <a:lnTo>
                    <a:pt x="7" y="2"/>
                  </a:lnTo>
                  <a:lnTo>
                    <a:pt x="11" y="0"/>
                  </a:lnTo>
                  <a:lnTo>
                    <a:pt x="14" y="0"/>
                  </a:lnTo>
                  <a:lnTo>
                    <a:pt x="19" y="0"/>
                  </a:lnTo>
                  <a:lnTo>
                    <a:pt x="23" y="0"/>
                  </a:lnTo>
                  <a:lnTo>
                    <a:pt x="27" y="0"/>
                  </a:lnTo>
                  <a:lnTo>
                    <a:pt x="31" y="2"/>
                  </a:lnTo>
                  <a:lnTo>
                    <a:pt x="32" y="6"/>
                  </a:lnTo>
                  <a:lnTo>
                    <a:pt x="36" y="8"/>
                  </a:lnTo>
                  <a:lnTo>
                    <a:pt x="37" y="11"/>
                  </a:lnTo>
                  <a:lnTo>
                    <a:pt x="37" y="15"/>
                  </a:lnTo>
                  <a:lnTo>
                    <a:pt x="39" y="19"/>
                  </a:lnTo>
                  <a:lnTo>
                    <a:pt x="37" y="22"/>
                  </a:lnTo>
                  <a:lnTo>
                    <a:pt x="37" y="26"/>
                  </a:lnTo>
                  <a:lnTo>
                    <a:pt x="36" y="29"/>
                  </a:lnTo>
                  <a:lnTo>
                    <a:pt x="32"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93" name=""/>
            <p:cNvSpPr/>
            <p:nvPr/>
          </p:nvSpPr>
          <p:spPr>
            <a:xfrm>
              <a:off x="5437080" y="5091120"/>
              <a:ext cx="61560" cy="55440"/>
            </a:xfrm>
            <a:custGeom>
              <a:avLst/>
              <a:gdLst/>
              <a:ahLst/>
              <a:rect l="l" t="t" r="r" b="b"/>
              <a:pathLst>
                <a:path w="40" h="39">
                  <a:moveTo>
                    <a:pt x="19" y="38"/>
                  </a:moveTo>
                  <a:lnTo>
                    <a:pt x="16" y="38"/>
                  </a:lnTo>
                  <a:lnTo>
                    <a:pt x="12" y="36"/>
                  </a:lnTo>
                  <a:lnTo>
                    <a:pt x="8" y="34"/>
                  </a:lnTo>
                  <a:lnTo>
                    <a:pt x="6" y="32"/>
                  </a:lnTo>
                  <a:lnTo>
                    <a:pt x="4" y="28"/>
                  </a:lnTo>
                  <a:lnTo>
                    <a:pt x="2" y="26"/>
                  </a:lnTo>
                  <a:lnTo>
                    <a:pt x="2" y="24"/>
                  </a:lnTo>
                  <a:lnTo>
                    <a:pt x="0" y="18"/>
                  </a:lnTo>
                  <a:lnTo>
                    <a:pt x="2" y="14"/>
                  </a:lnTo>
                  <a:lnTo>
                    <a:pt x="2" y="10"/>
                  </a:lnTo>
                  <a:lnTo>
                    <a:pt x="4" y="9"/>
                  </a:lnTo>
                  <a:lnTo>
                    <a:pt x="6" y="5"/>
                  </a:lnTo>
                  <a:lnTo>
                    <a:pt x="8" y="4"/>
                  </a:lnTo>
                  <a:lnTo>
                    <a:pt x="12" y="2"/>
                  </a:lnTo>
                  <a:lnTo>
                    <a:pt x="16" y="0"/>
                  </a:lnTo>
                  <a:lnTo>
                    <a:pt x="19" y="0"/>
                  </a:lnTo>
                  <a:lnTo>
                    <a:pt x="25" y="0"/>
                  </a:lnTo>
                  <a:lnTo>
                    <a:pt x="28" y="2"/>
                  </a:lnTo>
                  <a:lnTo>
                    <a:pt x="32" y="4"/>
                  </a:lnTo>
                  <a:lnTo>
                    <a:pt x="33" y="5"/>
                  </a:lnTo>
                  <a:lnTo>
                    <a:pt x="37" y="9"/>
                  </a:lnTo>
                  <a:lnTo>
                    <a:pt x="39" y="10"/>
                  </a:lnTo>
                  <a:lnTo>
                    <a:pt x="39" y="14"/>
                  </a:lnTo>
                  <a:lnTo>
                    <a:pt x="39" y="18"/>
                  </a:lnTo>
                  <a:lnTo>
                    <a:pt x="39" y="24"/>
                  </a:lnTo>
                  <a:lnTo>
                    <a:pt x="39" y="26"/>
                  </a:lnTo>
                  <a:lnTo>
                    <a:pt x="37" y="28"/>
                  </a:lnTo>
                  <a:lnTo>
                    <a:pt x="33" y="32"/>
                  </a:lnTo>
                  <a:lnTo>
                    <a:pt x="32" y="34"/>
                  </a:lnTo>
                  <a:lnTo>
                    <a:pt x="28" y="36"/>
                  </a:lnTo>
                  <a:lnTo>
                    <a:pt x="25"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94" name=""/>
            <p:cNvSpPr/>
            <p:nvPr/>
          </p:nvSpPr>
          <p:spPr>
            <a:xfrm>
              <a:off x="5437080" y="5091120"/>
              <a:ext cx="61560" cy="55440"/>
            </a:xfrm>
            <a:custGeom>
              <a:avLst/>
              <a:gdLst/>
              <a:ahLst/>
              <a:rect l="l" t="t" r="r" b="b"/>
              <a:pathLst>
                <a:path w="40" h="39">
                  <a:moveTo>
                    <a:pt x="19" y="38"/>
                  </a:moveTo>
                  <a:lnTo>
                    <a:pt x="16" y="38"/>
                  </a:lnTo>
                  <a:lnTo>
                    <a:pt x="12" y="36"/>
                  </a:lnTo>
                  <a:lnTo>
                    <a:pt x="8" y="34"/>
                  </a:lnTo>
                  <a:lnTo>
                    <a:pt x="6" y="32"/>
                  </a:lnTo>
                  <a:lnTo>
                    <a:pt x="4" y="28"/>
                  </a:lnTo>
                  <a:lnTo>
                    <a:pt x="2" y="26"/>
                  </a:lnTo>
                  <a:lnTo>
                    <a:pt x="2" y="24"/>
                  </a:lnTo>
                  <a:lnTo>
                    <a:pt x="0" y="18"/>
                  </a:lnTo>
                  <a:lnTo>
                    <a:pt x="2" y="14"/>
                  </a:lnTo>
                  <a:lnTo>
                    <a:pt x="2" y="10"/>
                  </a:lnTo>
                  <a:lnTo>
                    <a:pt x="4" y="9"/>
                  </a:lnTo>
                  <a:lnTo>
                    <a:pt x="6" y="5"/>
                  </a:lnTo>
                  <a:lnTo>
                    <a:pt x="8" y="4"/>
                  </a:lnTo>
                  <a:lnTo>
                    <a:pt x="12" y="2"/>
                  </a:lnTo>
                  <a:lnTo>
                    <a:pt x="16" y="0"/>
                  </a:lnTo>
                  <a:lnTo>
                    <a:pt x="19" y="0"/>
                  </a:lnTo>
                  <a:lnTo>
                    <a:pt x="25" y="0"/>
                  </a:lnTo>
                  <a:lnTo>
                    <a:pt x="28" y="2"/>
                  </a:lnTo>
                  <a:lnTo>
                    <a:pt x="32" y="4"/>
                  </a:lnTo>
                  <a:lnTo>
                    <a:pt x="33" y="5"/>
                  </a:lnTo>
                  <a:lnTo>
                    <a:pt x="37" y="9"/>
                  </a:lnTo>
                  <a:lnTo>
                    <a:pt x="39" y="10"/>
                  </a:lnTo>
                  <a:lnTo>
                    <a:pt x="39" y="14"/>
                  </a:lnTo>
                  <a:lnTo>
                    <a:pt x="39" y="18"/>
                  </a:lnTo>
                  <a:lnTo>
                    <a:pt x="39" y="24"/>
                  </a:lnTo>
                  <a:lnTo>
                    <a:pt x="39" y="26"/>
                  </a:lnTo>
                  <a:lnTo>
                    <a:pt x="37" y="28"/>
                  </a:lnTo>
                  <a:lnTo>
                    <a:pt x="33" y="32"/>
                  </a:lnTo>
                  <a:lnTo>
                    <a:pt x="32" y="34"/>
                  </a:lnTo>
                  <a:lnTo>
                    <a:pt x="28" y="36"/>
                  </a:lnTo>
                  <a:lnTo>
                    <a:pt x="25"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95" name=""/>
            <p:cNvSpPr/>
            <p:nvPr/>
          </p:nvSpPr>
          <p:spPr>
            <a:xfrm>
              <a:off x="5298840" y="5545080"/>
              <a:ext cx="60120" cy="52200"/>
            </a:xfrm>
            <a:custGeom>
              <a:avLst/>
              <a:gdLst/>
              <a:ahLst/>
              <a:rect l="l" t="t" r="r" b="b"/>
              <a:pathLst>
                <a:path w="40" h="37">
                  <a:moveTo>
                    <a:pt x="19" y="36"/>
                  </a:moveTo>
                  <a:lnTo>
                    <a:pt x="16" y="36"/>
                  </a:lnTo>
                  <a:lnTo>
                    <a:pt x="12" y="34"/>
                  </a:lnTo>
                  <a:lnTo>
                    <a:pt x="8" y="34"/>
                  </a:lnTo>
                  <a:lnTo>
                    <a:pt x="6" y="30"/>
                  </a:lnTo>
                  <a:lnTo>
                    <a:pt x="4" y="29"/>
                  </a:lnTo>
                  <a:lnTo>
                    <a:pt x="2" y="25"/>
                  </a:lnTo>
                  <a:lnTo>
                    <a:pt x="0" y="21"/>
                  </a:lnTo>
                  <a:lnTo>
                    <a:pt x="0" y="18"/>
                  </a:lnTo>
                  <a:lnTo>
                    <a:pt x="0" y="15"/>
                  </a:lnTo>
                  <a:lnTo>
                    <a:pt x="2" y="11"/>
                  </a:lnTo>
                  <a:lnTo>
                    <a:pt x="4" y="7"/>
                  </a:lnTo>
                  <a:lnTo>
                    <a:pt x="6" y="6"/>
                  </a:lnTo>
                  <a:lnTo>
                    <a:pt x="8" y="2"/>
                  </a:lnTo>
                  <a:lnTo>
                    <a:pt x="12" y="0"/>
                  </a:lnTo>
                  <a:lnTo>
                    <a:pt x="16" y="0"/>
                  </a:lnTo>
                  <a:lnTo>
                    <a:pt x="19" y="0"/>
                  </a:lnTo>
                  <a:lnTo>
                    <a:pt x="25" y="0"/>
                  </a:lnTo>
                  <a:lnTo>
                    <a:pt x="28" y="0"/>
                  </a:lnTo>
                  <a:lnTo>
                    <a:pt x="32" y="2"/>
                  </a:lnTo>
                  <a:lnTo>
                    <a:pt x="33" y="6"/>
                  </a:lnTo>
                  <a:lnTo>
                    <a:pt x="35" y="7"/>
                  </a:lnTo>
                  <a:lnTo>
                    <a:pt x="39" y="11"/>
                  </a:lnTo>
                  <a:lnTo>
                    <a:pt x="39" y="15"/>
                  </a:lnTo>
                  <a:lnTo>
                    <a:pt x="39" y="18"/>
                  </a:lnTo>
                  <a:lnTo>
                    <a:pt x="39" y="21"/>
                  </a:lnTo>
                  <a:lnTo>
                    <a:pt x="39" y="25"/>
                  </a:lnTo>
                  <a:lnTo>
                    <a:pt x="35" y="29"/>
                  </a:lnTo>
                  <a:lnTo>
                    <a:pt x="33" y="30"/>
                  </a:lnTo>
                  <a:lnTo>
                    <a:pt x="32" y="34"/>
                  </a:lnTo>
                  <a:lnTo>
                    <a:pt x="28" y="34"/>
                  </a:lnTo>
                  <a:lnTo>
                    <a:pt x="25" y="36"/>
                  </a:lnTo>
                  <a:lnTo>
                    <a:pt x="19" y="36"/>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96" name=""/>
            <p:cNvSpPr/>
            <p:nvPr/>
          </p:nvSpPr>
          <p:spPr>
            <a:xfrm>
              <a:off x="5298840" y="5545080"/>
              <a:ext cx="60120" cy="52200"/>
            </a:xfrm>
            <a:custGeom>
              <a:avLst/>
              <a:gdLst/>
              <a:ahLst/>
              <a:rect l="l" t="t" r="r" b="b"/>
              <a:pathLst>
                <a:path w="40" h="37">
                  <a:moveTo>
                    <a:pt x="19" y="36"/>
                  </a:moveTo>
                  <a:lnTo>
                    <a:pt x="16" y="36"/>
                  </a:lnTo>
                  <a:lnTo>
                    <a:pt x="12" y="34"/>
                  </a:lnTo>
                  <a:lnTo>
                    <a:pt x="8" y="34"/>
                  </a:lnTo>
                  <a:lnTo>
                    <a:pt x="6" y="30"/>
                  </a:lnTo>
                  <a:lnTo>
                    <a:pt x="4" y="29"/>
                  </a:lnTo>
                  <a:lnTo>
                    <a:pt x="2" y="25"/>
                  </a:lnTo>
                  <a:lnTo>
                    <a:pt x="0" y="21"/>
                  </a:lnTo>
                  <a:lnTo>
                    <a:pt x="0" y="18"/>
                  </a:lnTo>
                  <a:lnTo>
                    <a:pt x="0" y="15"/>
                  </a:lnTo>
                  <a:lnTo>
                    <a:pt x="2" y="11"/>
                  </a:lnTo>
                  <a:lnTo>
                    <a:pt x="4" y="7"/>
                  </a:lnTo>
                  <a:lnTo>
                    <a:pt x="6" y="6"/>
                  </a:lnTo>
                  <a:lnTo>
                    <a:pt x="8" y="2"/>
                  </a:lnTo>
                  <a:lnTo>
                    <a:pt x="12" y="0"/>
                  </a:lnTo>
                  <a:lnTo>
                    <a:pt x="16" y="0"/>
                  </a:lnTo>
                  <a:lnTo>
                    <a:pt x="19" y="0"/>
                  </a:lnTo>
                  <a:lnTo>
                    <a:pt x="25" y="0"/>
                  </a:lnTo>
                  <a:lnTo>
                    <a:pt x="28" y="0"/>
                  </a:lnTo>
                  <a:lnTo>
                    <a:pt x="32" y="2"/>
                  </a:lnTo>
                  <a:lnTo>
                    <a:pt x="33" y="6"/>
                  </a:lnTo>
                  <a:lnTo>
                    <a:pt x="35" y="7"/>
                  </a:lnTo>
                  <a:lnTo>
                    <a:pt x="39" y="11"/>
                  </a:lnTo>
                  <a:lnTo>
                    <a:pt x="39" y="15"/>
                  </a:lnTo>
                  <a:lnTo>
                    <a:pt x="39" y="18"/>
                  </a:lnTo>
                  <a:lnTo>
                    <a:pt x="39" y="21"/>
                  </a:lnTo>
                  <a:lnTo>
                    <a:pt x="39" y="25"/>
                  </a:lnTo>
                  <a:lnTo>
                    <a:pt x="35" y="29"/>
                  </a:lnTo>
                  <a:lnTo>
                    <a:pt x="33" y="30"/>
                  </a:lnTo>
                  <a:lnTo>
                    <a:pt x="32" y="34"/>
                  </a:lnTo>
                  <a:lnTo>
                    <a:pt x="28" y="34"/>
                  </a:lnTo>
                  <a:lnTo>
                    <a:pt x="25" y="36"/>
                  </a:lnTo>
                  <a:lnTo>
                    <a:pt x="19"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97" name=""/>
            <p:cNvSpPr/>
            <p:nvPr/>
          </p:nvSpPr>
          <p:spPr>
            <a:xfrm>
              <a:off x="5700600" y="5506920"/>
              <a:ext cx="63000" cy="55440"/>
            </a:xfrm>
            <a:custGeom>
              <a:avLst/>
              <a:gdLst/>
              <a:ahLst/>
              <a:rect l="l" t="t" r="r" b="b"/>
              <a:pathLst>
                <a:path w="40" h="39">
                  <a:moveTo>
                    <a:pt x="19" y="38"/>
                  </a:moveTo>
                  <a:lnTo>
                    <a:pt x="16" y="38"/>
                  </a:lnTo>
                  <a:lnTo>
                    <a:pt x="12" y="36"/>
                  </a:lnTo>
                  <a:lnTo>
                    <a:pt x="9" y="34"/>
                  </a:lnTo>
                  <a:lnTo>
                    <a:pt x="6" y="32"/>
                  </a:lnTo>
                  <a:lnTo>
                    <a:pt x="4" y="29"/>
                  </a:lnTo>
                  <a:lnTo>
                    <a:pt x="2" y="27"/>
                  </a:lnTo>
                  <a:lnTo>
                    <a:pt x="0" y="23"/>
                  </a:lnTo>
                  <a:lnTo>
                    <a:pt x="0" y="19"/>
                  </a:lnTo>
                  <a:lnTo>
                    <a:pt x="0" y="15"/>
                  </a:lnTo>
                  <a:lnTo>
                    <a:pt x="2" y="11"/>
                  </a:lnTo>
                  <a:lnTo>
                    <a:pt x="4" y="9"/>
                  </a:lnTo>
                  <a:lnTo>
                    <a:pt x="6" y="6"/>
                  </a:lnTo>
                  <a:lnTo>
                    <a:pt x="9" y="4"/>
                  </a:lnTo>
                  <a:lnTo>
                    <a:pt x="12" y="2"/>
                  </a:lnTo>
                  <a:lnTo>
                    <a:pt x="16" y="0"/>
                  </a:lnTo>
                  <a:lnTo>
                    <a:pt x="19" y="0"/>
                  </a:lnTo>
                  <a:lnTo>
                    <a:pt x="23" y="0"/>
                  </a:lnTo>
                  <a:lnTo>
                    <a:pt x="29" y="2"/>
                  </a:lnTo>
                  <a:lnTo>
                    <a:pt x="31" y="4"/>
                  </a:lnTo>
                  <a:lnTo>
                    <a:pt x="33" y="6"/>
                  </a:lnTo>
                  <a:lnTo>
                    <a:pt x="35" y="9"/>
                  </a:lnTo>
                  <a:lnTo>
                    <a:pt x="37" y="11"/>
                  </a:lnTo>
                  <a:lnTo>
                    <a:pt x="39" y="15"/>
                  </a:lnTo>
                  <a:lnTo>
                    <a:pt x="39" y="19"/>
                  </a:lnTo>
                  <a:lnTo>
                    <a:pt x="39" y="23"/>
                  </a:lnTo>
                  <a:lnTo>
                    <a:pt x="37" y="27"/>
                  </a:lnTo>
                  <a:lnTo>
                    <a:pt x="35" y="29"/>
                  </a:lnTo>
                  <a:lnTo>
                    <a:pt x="33" y="32"/>
                  </a:lnTo>
                  <a:lnTo>
                    <a:pt x="31" y="34"/>
                  </a:lnTo>
                  <a:lnTo>
                    <a:pt x="29" y="36"/>
                  </a:lnTo>
                  <a:lnTo>
                    <a:pt x="23" y="38"/>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98" name=""/>
            <p:cNvSpPr/>
            <p:nvPr/>
          </p:nvSpPr>
          <p:spPr>
            <a:xfrm>
              <a:off x="5700600" y="5506920"/>
              <a:ext cx="63000" cy="55440"/>
            </a:xfrm>
            <a:custGeom>
              <a:avLst/>
              <a:gdLst/>
              <a:ahLst/>
              <a:rect l="l" t="t" r="r" b="b"/>
              <a:pathLst>
                <a:path w="40" h="39">
                  <a:moveTo>
                    <a:pt x="19" y="38"/>
                  </a:moveTo>
                  <a:lnTo>
                    <a:pt x="16" y="38"/>
                  </a:lnTo>
                  <a:lnTo>
                    <a:pt x="12" y="36"/>
                  </a:lnTo>
                  <a:lnTo>
                    <a:pt x="9" y="34"/>
                  </a:lnTo>
                  <a:lnTo>
                    <a:pt x="6" y="32"/>
                  </a:lnTo>
                  <a:lnTo>
                    <a:pt x="4" y="29"/>
                  </a:lnTo>
                  <a:lnTo>
                    <a:pt x="2" y="27"/>
                  </a:lnTo>
                  <a:lnTo>
                    <a:pt x="0" y="23"/>
                  </a:lnTo>
                  <a:lnTo>
                    <a:pt x="0" y="19"/>
                  </a:lnTo>
                  <a:lnTo>
                    <a:pt x="0" y="15"/>
                  </a:lnTo>
                  <a:lnTo>
                    <a:pt x="2" y="11"/>
                  </a:lnTo>
                  <a:lnTo>
                    <a:pt x="4" y="9"/>
                  </a:lnTo>
                  <a:lnTo>
                    <a:pt x="6" y="6"/>
                  </a:lnTo>
                  <a:lnTo>
                    <a:pt x="9" y="4"/>
                  </a:lnTo>
                  <a:lnTo>
                    <a:pt x="12" y="2"/>
                  </a:lnTo>
                  <a:lnTo>
                    <a:pt x="16" y="0"/>
                  </a:lnTo>
                  <a:lnTo>
                    <a:pt x="19" y="0"/>
                  </a:lnTo>
                  <a:lnTo>
                    <a:pt x="23" y="0"/>
                  </a:lnTo>
                  <a:lnTo>
                    <a:pt x="29" y="2"/>
                  </a:lnTo>
                  <a:lnTo>
                    <a:pt x="31" y="4"/>
                  </a:lnTo>
                  <a:lnTo>
                    <a:pt x="33" y="6"/>
                  </a:lnTo>
                  <a:lnTo>
                    <a:pt x="35" y="9"/>
                  </a:lnTo>
                  <a:lnTo>
                    <a:pt x="37" y="11"/>
                  </a:lnTo>
                  <a:lnTo>
                    <a:pt x="39" y="15"/>
                  </a:lnTo>
                  <a:lnTo>
                    <a:pt x="39" y="19"/>
                  </a:lnTo>
                  <a:lnTo>
                    <a:pt x="39" y="23"/>
                  </a:lnTo>
                  <a:lnTo>
                    <a:pt x="37" y="27"/>
                  </a:lnTo>
                  <a:lnTo>
                    <a:pt x="35" y="29"/>
                  </a:lnTo>
                  <a:lnTo>
                    <a:pt x="33" y="32"/>
                  </a:lnTo>
                  <a:lnTo>
                    <a:pt x="31" y="34"/>
                  </a:lnTo>
                  <a:lnTo>
                    <a:pt x="29"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99" name=""/>
            <p:cNvSpPr/>
            <p:nvPr/>
          </p:nvSpPr>
          <p:spPr>
            <a:xfrm>
              <a:off x="5713200" y="5300640"/>
              <a:ext cx="60120" cy="54000"/>
            </a:xfrm>
            <a:custGeom>
              <a:avLst/>
              <a:gdLst/>
              <a:ahLst/>
              <a:rect l="l" t="t" r="r" b="b"/>
              <a:pathLst>
                <a:path w="40" h="38">
                  <a:moveTo>
                    <a:pt x="19" y="37"/>
                  </a:moveTo>
                  <a:lnTo>
                    <a:pt x="16" y="37"/>
                  </a:lnTo>
                  <a:lnTo>
                    <a:pt x="12" y="35"/>
                  </a:lnTo>
                  <a:lnTo>
                    <a:pt x="8" y="33"/>
                  </a:lnTo>
                  <a:lnTo>
                    <a:pt x="6" y="32"/>
                  </a:lnTo>
                  <a:lnTo>
                    <a:pt x="3" y="29"/>
                  </a:lnTo>
                  <a:lnTo>
                    <a:pt x="2" y="25"/>
                  </a:lnTo>
                  <a:lnTo>
                    <a:pt x="2" y="23"/>
                  </a:lnTo>
                  <a:lnTo>
                    <a:pt x="0" y="18"/>
                  </a:lnTo>
                  <a:lnTo>
                    <a:pt x="2" y="14"/>
                  </a:lnTo>
                  <a:lnTo>
                    <a:pt x="2" y="11"/>
                  </a:lnTo>
                  <a:lnTo>
                    <a:pt x="3" y="9"/>
                  </a:lnTo>
                  <a:lnTo>
                    <a:pt x="6" y="6"/>
                  </a:lnTo>
                  <a:lnTo>
                    <a:pt x="8" y="4"/>
                  </a:lnTo>
                  <a:lnTo>
                    <a:pt x="12" y="2"/>
                  </a:lnTo>
                  <a:lnTo>
                    <a:pt x="16" y="0"/>
                  </a:lnTo>
                  <a:lnTo>
                    <a:pt x="19" y="0"/>
                  </a:lnTo>
                  <a:lnTo>
                    <a:pt x="25" y="0"/>
                  </a:lnTo>
                  <a:lnTo>
                    <a:pt x="28" y="2"/>
                  </a:lnTo>
                  <a:lnTo>
                    <a:pt x="32" y="4"/>
                  </a:lnTo>
                  <a:lnTo>
                    <a:pt x="33" y="6"/>
                  </a:lnTo>
                  <a:lnTo>
                    <a:pt x="37" y="9"/>
                  </a:lnTo>
                  <a:lnTo>
                    <a:pt x="39" y="11"/>
                  </a:lnTo>
                  <a:lnTo>
                    <a:pt x="39" y="14"/>
                  </a:lnTo>
                  <a:lnTo>
                    <a:pt x="39" y="18"/>
                  </a:lnTo>
                  <a:lnTo>
                    <a:pt x="39" y="23"/>
                  </a:lnTo>
                  <a:lnTo>
                    <a:pt x="39" y="25"/>
                  </a:lnTo>
                  <a:lnTo>
                    <a:pt x="37" y="29"/>
                  </a:lnTo>
                  <a:lnTo>
                    <a:pt x="33" y="32"/>
                  </a:lnTo>
                  <a:lnTo>
                    <a:pt x="32" y="33"/>
                  </a:lnTo>
                  <a:lnTo>
                    <a:pt x="28" y="35"/>
                  </a:lnTo>
                  <a:lnTo>
                    <a:pt x="25"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0" name=""/>
            <p:cNvSpPr/>
            <p:nvPr/>
          </p:nvSpPr>
          <p:spPr>
            <a:xfrm>
              <a:off x="5713200" y="5300640"/>
              <a:ext cx="60120" cy="54000"/>
            </a:xfrm>
            <a:custGeom>
              <a:avLst/>
              <a:gdLst/>
              <a:ahLst/>
              <a:rect l="l" t="t" r="r" b="b"/>
              <a:pathLst>
                <a:path w="40" h="38">
                  <a:moveTo>
                    <a:pt x="19" y="37"/>
                  </a:moveTo>
                  <a:lnTo>
                    <a:pt x="16" y="37"/>
                  </a:lnTo>
                  <a:lnTo>
                    <a:pt x="12" y="35"/>
                  </a:lnTo>
                  <a:lnTo>
                    <a:pt x="8" y="33"/>
                  </a:lnTo>
                  <a:lnTo>
                    <a:pt x="6" y="32"/>
                  </a:lnTo>
                  <a:lnTo>
                    <a:pt x="3" y="29"/>
                  </a:lnTo>
                  <a:lnTo>
                    <a:pt x="2" y="25"/>
                  </a:lnTo>
                  <a:lnTo>
                    <a:pt x="2" y="23"/>
                  </a:lnTo>
                  <a:lnTo>
                    <a:pt x="0" y="18"/>
                  </a:lnTo>
                  <a:lnTo>
                    <a:pt x="2" y="14"/>
                  </a:lnTo>
                  <a:lnTo>
                    <a:pt x="2" y="11"/>
                  </a:lnTo>
                  <a:lnTo>
                    <a:pt x="3" y="9"/>
                  </a:lnTo>
                  <a:lnTo>
                    <a:pt x="6" y="6"/>
                  </a:lnTo>
                  <a:lnTo>
                    <a:pt x="8" y="4"/>
                  </a:lnTo>
                  <a:lnTo>
                    <a:pt x="12" y="2"/>
                  </a:lnTo>
                  <a:lnTo>
                    <a:pt x="16" y="0"/>
                  </a:lnTo>
                  <a:lnTo>
                    <a:pt x="19" y="0"/>
                  </a:lnTo>
                  <a:lnTo>
                    <a:pt x="25" y="0"/>
                  </a:lnTo>
                  <a:lnTo>
                    <a:pt x="28" y="2"/>
                  </a:lnTo>
                  <a:lnTo>
                    <a:pt x="32" y="4"/>
                  </a:lnTo>
                  <a:lnTo>
                    <a:pt x="33" y="6"/>
                  </a:lnTo>
                  <a:lnTo>
                    <a:pt x="37" y="9"/>
                  </a:lnTo>
                  <a:lnTo>
                    <a:pt x="39" y="11"/>
                  </a:lnTo>
                  <a:lnTo>
                    <a:pt x="39" y="14"/>
                  </a:lnTo>
                  <a:lnTo>
                    <a:pt x="39" y="18"/>
                  </a:lnTo>
                  <a:lnTo>
                    <a:pt x="39" y="23"/>
                  </a:lnTo>
                  <a:lnTo>
                    <a:pt x="39" y="25"/>
                  </a:lnTo>
                  <a:lnTo>
                    <a:pt x="37" y="29"/>
                  </a:lnTo>
                  <a:lnTo>
                    <a:pt x="33" y="32"/>
                  </a:lnTo>
                  <a:lnTo>
                    <a:pt x="32" y="33"/>
                  </a:lnTo>
                  <a:lnTo>
                    <a:pt x="28" y="35"/>
                  </a:lnTo>
                  <a:lnTo>
                    <a:pt x="25"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1" name=""/>
            <p:cNvSpPr/>
            <p:nvPr/>
          </p:nvSpPr>
          <p:spPr>
            <a:xfrm>
              <a:off x="5486400" y="5554440"/>
              <a:ext cx="59760" cy="55800"/>
            </a:xfrm>
            <a:custGeom>
              <a:avLst/>
              <a:gdLst/>
              <a:ahLst/>
              <a:rect l="l" t="t" r="r" b="b"/>
              <a:pathLst>
                <a:path w="40" h="38">
                  <a:moveTo>
                    <a:pt x="19" y="37"/>
                  </a:moveTo>
                  <a:lnTo>
                    <a:pt x="15" y="37"/>
                  </a:lnTo>
                  <a:lnTo>
                    <a:pt x="11" y="35"/>
                  </a:lnTo>
                  <a:lnTo>
                    <a:pt x="9" y="33"/>
                  </a:lnTo>
                  <a:lnTo>
                    <a:pt x="6" y="31"/>
                  </a:lnTo>
                  <a:lnTo>
                    <a:pt x="4" y="29"/>
                  </a:lnTo>
                  <a:lnTo>
                    <a:pt x="2" y="27"/>
                  </a:lnTo>
                  <a:lnTo>
                    <a:pt x="0" y="23"/>
                  </a:lnTo>
                  <a:lnTo>
                    <a:pt x="0" y="19"/>
                  </a:lnTo>
                  <a:lnTo>
                    <a:pt x="0" y="16"/>
                  </a:lnTo>
                  <a:lnTo>
                    <a:pt x="2" y="12"/>
                  </a:lnTo>
                  <a:lnTo>
                    <a:pt x="4" y="9"/>
                  </a:lnTo>
                  <a:lnTo>
                    <a:pt x="6" y="6"/>
                  </a:lnTo>
                  <a:lnTo>
                    <a:pt x="9" y="4"/>
                  </a:lnTo>
                  <a:lnTo>
                    <a:pt x="11" y="2"/>
                  </a:lnTo>
                  <a:lnTo>
                    <a:pt x="15" y="0"/>
                  </a:lnTo>
                  <a:lnTo>
                    <a:pt x="19" y="0"/>
                  </a:lnTo>
                  <a:lnTo>
                    <a:pt x="23" y="0"/>
                  </a:lnTo>
                  <a:lnTo>
                    <a:pt x="27" y="2"/>
                  </a:lnTo>
                  <a:lnTo>
                    <a:pt x="31" y="4"/>
                  </a:lnTo>
                  <a:lnTo>
                    <a:pt x="34" y="6"/>
                  </a:lnTo>
                  <a:lnTo>
                    <a:pt x="36" y="9"/>
                  </a:lnTo>
                  <a:lnTo>
                    <a:pt x="38" y="12"/>
                  </a:lnTo>
                  <a:lnTo>
                    <a:pt x="39" y="16"/>
                  </a:lnTo>
                  <a:lnTo>
                    <a:pt x="39" y="19"/>
                  </a:lnTo>
                  <a:lnTo>
                    <a:pt x="39" y="23"/>
                  </a:lnTo>
                  <a:lnTo>
                    <a:pt x="38" y="27"/>
                  </a:lnTo>
                  <a:lnTo>
                    <a:pt x="36" y="29"/>
                  </a:lnTo>
                  <a:lnTo>
                    <a:pt x="34"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02" name=""/>
            <p:cNvSpPr/>
            <p:nvPr/>
          </p:nvSpPr>
          <p:spPr>
            <a:xfrm>
              <a:off x="5486400" y="5554440"/>
              <a:ext cx="59760" cy="55800"/>
            </a:xfrm>
            <a:custGeom>
              <a:avLst/>
              <a:gdLst/>
              <a:ahLst/>
              <a:rect l="l" t="t" r="r" b="b"/>
              <a:pathLst>
                <a:path w="40" h="38">
                  <a:moveTo>
                    <a:pt x="19" y="37"/>
                  </a:moveTo>
                  <a:lnTo>
                    <a:pt x="15" y="37"/>
                  </a:lnTo>
                  <a:lnTo>
                    <a:pt x="11" y="35"/>
                  </a:lnTo>
                  <a:lnTo>
                    <a:pt x="9" y="33"/>
                  </a:lnTo>
                  <a:lnTo>
                    <a:pt x="6" y="31"/>
                  </a:lnTo>
                  <a:lnTo>
                    <a:pt x="4" y="29"/>
                  </a:lnTo>
                  <a:lnTo>
                    <a:pt x="2" y="27"/>
                  </a:lnTo>
                  <a:lnTo>
                    <a:pt x="0" y="23"/>
                  </a:lnTo>
                  <a:lnTo>
                    <a:pt x="0" y="19"/>
                  </a:lnTo>
                  <a:lnTo>
                    <a:pt x="0" y="16"/>
                  </a:lnTo>
                  <a:lnTo>
                    <a:pt x="2" y="12"/>
                  </a:lnTo>
                  <a:lnTo>
                    <a:pt x="4" y="9"/>
                  </a:lnTo>
                  <a:lnTo>
                    <a:pt x="6" y="6"/>
                  </a:lnTo>
                  <a:lnTo>
                    <a:pt x="9" y="4"/>
                  </a:lnTo>
                  <a:lnTo>
                    <a:pt x="11" y="2"/>
                  </a:lnTo>
                  <a:lnTo>
                    <a:pt x="15" y="0"/>
                  </a:lnTo>
                  <a:lnTo>
                    <a:pt x="19" y="0"/>
                  </a:lnTo>
                  <a:lnTo>
                    <a:pt x="23" y="0"/>
                  </a:lnTo>
                  <a:lnTo>
                    <a:pt x="27" y="2"/>
                  </a:lnTo>
                  <a:lnTo>
                    <a:pt x="31" y="4"/>
                  </a:lnTo>
                  <a:lnTo>
                    <a:pt x="34" y="6"/>
                  </a:lnTo>
                  <a:lnTo>
                    <a:pt x="36" y="9"/>
                  </a:lnTo>
                  <a:lnTo>
                    <a:pt x="38" y="12"/>
                  </a:lnTo>
                  <a:lnTo>
                    <a:pt x="39" y="16"/>
                  </a:lnTo>
                  <a:lnTo>
                    <a:pt x="39" y="19"/>
                  </a:lnTo>
                  <a:lnTo>
                    <a:pt x="39" y="23"/>
                  </a:lnTo>
                  <a:lnTo>
                    <a:pt x="38" y="27"/>
                  </a:lnTo>
                  <a:lnTo>
                    <a:pt x="36" y="29"/>
                  </a:lnTo>
                  <a:lnTo>
                    <a:pt x="34"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03" name=""/>
            <p:cNvSpPr/>
            <p:nvPr/>
          </p:nvSpPr>
          <p:spPr>
            <a:xfrm>
              <a:off x="5340240" y="5608440"/>
              <a:ext cx="61560" cy="52560"/>
            </a:xfrm>
            <a:custGeom>
              <a:avLst/>
              <a:gdLst/>
              <a:ahLst/>
              <a:rect l="l" t="t" r="r" b="b"/>
              <a:pathLst>
                <a:path w="40" h="37">
                  <a:moveTo>
                    <a:pt x="19" y="36"/>
                  </a:moveTo>
                  <a:lnTo>
                    <a:pt x="14" y="36"/>
                  </a:lnTo>
                  <a:lnTo>
                    <a:pt x="10" y="36"/>
                  </a:lnTo>
                  <a:lnTo>
                    <a:pt x="8" y="34"/>
                  </a:lnTo>
                  <a:lnTo>
                    <a:pt x="5" y="30"/>
                  </a:lnTo>
                  <a:lnTo>
                    <a:pt x="3" y="29"/>
                  </a:lnTo>
                  <a:lnTo>
                    <a:pt x="1" y="25"/>
                  </a:lnTo>
                  <a:lnTo>
                    <a:pt x="0" y="21"/>
                  </a:lnTo>
                  <a:lnTo>
                    <a:pt x="0" y="18"/>
                  </a:lnTo>
                  <a:lnTo>
                    <a:pt x="0" y="15"/>
                  </a:lnTo>
                  <a:lnTo>
                    <a:pt x="1" y="11"/>
                  </a:lnTo>
                  <a:lnTo>
                    <a:pt x="3" y="7"/>
                  </a:lnTo>
                  <a:lnTo>
                    <a:pt x="5" y="6"/>
                  </a:lnTo>
                  <a:lnTo>
                    <a:pt x="8" y="4"/>
                  </a:lnTo>
                  <a:lnTo>
                    <a:pt x="10" y="2"/>
                  </a:lnTo>
                  <a:lnTo>
                    <a:pt x="14" y="0"/>
                  </a:lnTo>
                  <a:lnTo>
                    <a:pt x="19" y="0"/>
                  </a:lnTo>
                  <a:lnTo>
                    <a:pt x="22" y="0"/>
                  </a:lnTo>
                  <a:lnTo>
                    <a:pt x="26" y="2"/>
                  </a:lnTo>
                  <a:lnTo>
                    <a:pt x="30" y="4"/>
                  </a:lnTo>
                  <a:lnTo>
                    <a:pt x="33" y="6"/>
                  </a:lnTo>
                  <a:lnTo>
                    <a:pt x="35" y="7"/>
                  </a:lnTo>
                  <a:lnTo>
                    <a:pt x="37" y="11"/>
                  </a:lnTo>
                  <a:lnTo>
                    <a:pt x="39" y="15"/>
                  </a:lnTo>
                  <a:lnTo>
                    <a:pt x="39" y="18"/>
                  </a:lnTo>
                  <a:lnTo>
                    <a:pt x="39" y="21"/>
                  </a:lnTo>
                  <a:lnTo>
                    <a:pt x="37" y="25"/>
                  </a:lnTo>
                  <a:lnTo>
                    <a:pt x="35" y="29"/>
                  </a:lnTo>
                  <a:lnTo>
                    <a:pt x="33" y="30"/>
                  </a:lnTo>
                  <a:lnTo>
                    <a:pt x="30" y="34"/>
                  </a:lnTo>
                  <a:lnTo>
                    <a:pt x="26" y="36"/>
                  </a:lnTo>
                  <a:lnTo>
                    <a:pt x="22" y="36"/>
                  </a:lnTo>
                  <a:lnTo>
                    <a:pt x="19" y="36"/>
                  </a:lnTo>
                </a:path>
              </a:pathLst>
            </a:custGeom>
            <a:solidFill>
              <a:srgbClr val="8c19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04" name=""/>
            <p:cNvSpPr/>
            <p:nvPr/>
          </p:nvSpPr>
          <p:spPr>
            <a:xfrm>
              <a:off x="5340240" y="5608440"/>
              <a:ext cx="61560" cy="52560"/>
            </a:xfrm>
            <a:custGeom>
              <a:avLst/>
              <a:gdLst/>
              <a:ahLst/>
              <a:rect l="l" t="t" r="r" b="b"/>
              <a:pathLst>
                <a:path w="40" h="37">
                  <a:moveTo>
                    <a:pt x="19" y="36"/>
                  </a:moveTo>
                  <a:lnTo>
                    <a:pt x="14" y="36"/>
                  </a:lnTo>
                  <a:lnTo>
                    <a:pt x="10" y="36"/>
                  </a:lnTo>
                  <a:lnTo>
                    <a:pt x="8" y="34"/>
                  </a:lnTo>
                  <a:lnTo>
                    <a:pt x="5" y="30"/>
                  </a:lnTo>
                  <a:lnTo>
                    <a:pt x="3" y="29"/>
                  </a:lnTo>
                  <a:lnTo>
                    <a:pt x="1" y="25"/>
                  </a:lnTo>
                  <a:lnTo>
                    <a:pt x="0" y="21"/>
                  </a:lnTo>
                  <a:lnTo>
                    <a:pt x="0" y="18"/>
                  </a:lnTo>
                  <a:lnTo>
                    <a:pt x="0" y="15"/>
                  </a:lnTo>
                  <a:lnTo>
                    <a:pt x="1" y="11"/>
                  </a:lnTo>
                  <a:lnTo>
                    <a:pt x="3" y="7"/>
                  </a:lnTo>
                  <a:lnTo>
                    <a:pt x="5" y="6"/>
                  </a:lnTo>
                  <a:lnTo>
                    <a:pt x="8" y="4"/>
                  </a:lnTo>
                  <a:lnTo>
                    <a:pt x="10" y="2"/>
                  </a:lnTo>
                  <a:lnTo>
                    <a:pt x="14" y="0"/>
                  </a:lnTo>
                  <a:lnTo>
                    <a:pt x="19" y="0"/>
                  </a:lnTo>
                  <a:lnTo>
                    <a:pt x="22" y="0"/>
                  </a:lnTo>
                  <a:lnTo>
                    <a:pt x="26" y="2"/>
                  </a:lnTo>
                  <a:lnTo>
                    <a:pt x="30" y="4"/>
                  </a:lnTo>
                  <a:lnTo>
                    <a:pt x="33" y="6"/>
                  </a:lnTo>
                  <a:lnTo>
                    <a:pt x="35" y="7"/>
                  </a:lnTo>
                  <a:lnTo>
                    <a:pt x="37" y="11"/>
                  </a:lnTo>
                  <a:lnTo>
                    <a:pt x="39" y="15"/>
                  </a:lnTo>
                  <a:lnTo>
                    <a:pt x="39" y="18"/>
                  </a:lnTo>
                  <a:lnTo>
                    <a:pt x="39" y="21"/>
                  </a:lnTo>
                  <a:lnTo>
                    <a:pt x="37" y="25"/>
                  </a:lnTo>
                  <a:lnTo>
                    <a:pt x="35" y="29"/>
                  </a:lnTo>
                  <a:lnTo>
                    <a:pt x="33" y="30"/>
                  </a:lnTo>
                  <a:lnTo>
                    <a:pt x="30" y="34"/>
                  </a:lnTo>
                  <a:lnTo>
                    <a:pt x="26" y="36"/>
                  </a:lnTo>
                  <a:lnTo>
                    <a:pt x="22" y="36"/>
                  </a:lnTo>
                  <a:lnTo>
                    <a:pt x="19"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05" name=""/>
            <p:cNvSpPr/>
            <p:nvPr/>
          </p:nvSpPr>
          <p:spPr>
            <a:xfrm>
              <a:off x="4589280" y="5584680"/>
              <a:ext cx="61560" cy="57240"/>
            </a:xfrm>
            <a:custGeom>
              <a:avLst/>
              <a:gdLst/>
              <a:ahLst/>
              <a:rect l="l" t="t" r="r" b="b"/>
              <a:pathLst>
                <a:path w="40" h="39">
                  <a:moveTo>
                    <a:pt x="19" y="38"/>
                  </a:moveTo>
                  <a:lnTo>
                    <a:pt x="16" y="38"/>
                  </a:lnTo>
                  <a:lnTo>
                    <a:pt x="10" y="36"/>
                  </a:lnTo>
                  <a:lnTo>
                    <a:pt x="8" y="34"/>
                  </a:lnTo>
                  <a:lnTo>
                    <a:pt x="5" y="32"/>
                  </a:lnTo>
                  <a:lnTo>
                    <a:pt x="3" y="29"/>
                  </a:lnTo>
                  <a:lnTo>
                    <a:pt x="1" y="28"/>
                  </a:lnTo>
                  <a:lnTo>
                    <a:pt x="0" y="24"/>
                  </a:lnTo>
                  <a:lnTo>
                    <a:pt x="0" y="20"/>
                  </a:lnTo>
                  <a:lnTo>
                    <a:pt x="0" y="16"/>
                  </a:lnTo>
                  <a:lnTo>
                    <a:pt x="1" y="12"/>
                  </a:lnTo>
                  <a:lnTo>
                    <a:pt x="3" y="9"/>
                  </a:lnTo>
                  <a:lnTo>
                    <a:pt x="5" y="6"/>
                  </a:lnTo>
                  <a:lnTo>
                    <a:pt x="8" y="4"/>
                  </a:lnTo>
                  <a:lnTo>
                    <a:pt x="10" y="2"/>
                  </a:lnTo>
                  <a:lnTo>
                    <a:pt x="16" y="2"/>
                  </a:lnTo>
                  <a:lnTo>
                    <a:pt x="19" y="0"/>
                  </a:lnTo>
                  <a:lnTo>
                    <a:pt x="22" y="2"/>
                  </a:lnTo>
                  <a:lnTo>
                    <a:pt x="26" y="2"/>
                  </a:lnTo>
                  <a:lnTo>
                    <a:pt x="30" y="4"/>
                  </a:lnTo>
                  <a:lnTo>
                    <a:pt x="33" y="6"/>
                  </a:lnTo>
                  <a:lnTo>
                    <a:pt x="35" y="9"/>
                  </a:lnTo>
                  <a:lnTo>
                    <a:pt x="37" y="12"/>
                  </a:lnTo>
                  <a:lnTo>
                    <a:pt x="39" y="16"/>
                  </a:lnTo>
                  <a:lnTo>
                    <a:pt x="39" y="20"/>
                  </a:lnTo>
                  <a:lnTo>
                    <a:pt x="39" y="24"/>
                  </a:lnTo>
                  <a:lnTo>
                    <a:pt x="37" y="28"/>
                  </a:lnTo>
                  <a:lnTo>
                    <a:pt x="35" y="29"/>
                  </a:lnTo>
                  <a:lnTo>
                    <a:pt x="33" y="32"/>
                  </a:lnTo>
                  <a:lnTo>
                    <a:pt x="30" y="34"/>
                  </a:lnTo>
                  <a:lnTo>
                    <a:pt x="26" y="36"/>
                  </a:lnTo>
                  <a:lnTo>
                    <a:pt x="22" y="38"/>
                  </a:lnTo>
                  <a:lnTo>
                    <a:pt x="19"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06" name=""/>
            <p:cNvSpPr/>
            <p:nvPr/>
          </p:nvSpPr>
          <p:spPr>
            <a:xfrm>
              <a:off x="4589280" y="5584680"/>
              <a:ext cx="61560" cy="57240"/>
            </a:xfrm>
            <a:custGeom>
              <a:avLst/>
              <a:gdLst/>
              <a:ahLst/>
              <a:rect l="l" t="t" r="r" b="b"/>
              <a:pathLst>
                <a:path w="40" h="39">
                  <a:moveTo>
                    <a:pt x="19" y="38"/>
                  </a:moveTo>
                  <a:lnTo>
                    <a:pt x="16" y="38"/>
                  </a:lnTo>
                  <a:lnTo>
                    <a:pt x="10" y="36"/>
                  </a:lnTo>
                  <a:lnTo>
                    <a:pt x="8" y="34"/>
                  </a:lnTo>
                  <a:lnTo>
                    <a:pt x="5" y="32"/>
                  </a:lnTo>
                  <a:lnTo>
                    <a:pt x="3" y="29"/>
                  </a:lnTo>
                  <a:lnTo>
                    <a:pt x="1" y="28"/>
                  </a:lnTo>
                  <a:lnTo>
                    <a:pt x="0" y="24"/>
                  </a:lnTo>
                  <a:lnTo>
                    <a:pt x="0" y="20"/>
                  </a:lnTo>
                  <a:lnTo>
                    <a:pt x="0" y="16"/>
                  </a:lnTo>
                  <a:lnTo>
                    <a:pt x="1" y="12"/>
                  </a:lnTo>
                  <a:lnTo>
                    <a:pt x="3" y="9"/>
                  </a:lnTo>
                  <a:lnTo>
                    <a:pt x="5" y="6"/>
                  </a:lnTo>
                  <a:lnTo>
                    <a:pt x="8" y="4"/>
                  </a:lnTo>
                  <a:lnTo>
                    <a:pt x="10" y="2"/>
                  </a:lnTo>
                  <a:lnTo>
                    <a:pt x="16" y="2"/>
                  </a:lnTo>
                  <a:lnTo>
                    <a:pt x="19" y="0"/>
                  </a:lnTo>
                  <a:lnTo>
                    <a:pt x="22" y="2"/>
                  </a:lnTo>
                  <a:lnTo>
                    <a:pt x="26" y="2"/>
                  </a:lnTo>
                  <a:lnTo>
                    <a:pt x="30" y="4"/>
                  </a:lnTo>
                  <a:lnTo>
                    <a:pt x="33" y="6"/>
                  </a:lnTo>
                  <a:lnTo>
                    <a:pt x="35" y="9"/>
                  </a:lnTo>
                  <a:lnTo>
                    <a:pt x="37" y="12"/>
                  </a:lnTo>
                  <a:lnTo>
                    <a:pt x="39" y="16"/>
                  </a:lnTo>
                  <a:lnTo>
                    <a:pt x="39" y="20"/>
                  </a:lnTo>
                  <a:lnTo>
                    <a:pt x="39" y="24"/>
                  </a:lnTo>
                  <a:lnTo>
                    <a:pt x="37" y="28"/>
                  </a:lnTo>
                  <a:lnTo>
                    <a:pt x="35" y="29"/>
                  </a:lnTo>
                  <a:lnTo>
                    <a:pt x="33" y="32"/>
                  </a:lnTo>
                  <a:lnTo>
                    <a:pt x="30" y="34"/>
                  </a:lnTo>
                  <a:lnTo>
                    <a:pt x="26" y="36"/>
                  </a:lnTo>
                  <a:lnTo>
                    <a:pt x="22" y="38"/>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07" name=""/>
            <p:cNvSpPr/>
            <p:nvPr/>
          </p:nvSpPr>
          <p:spPr>
            <a:xfrm>
              <a:off x="4555800" y="5754600"/>
              <a:ext cx="63360" cy="54000"/>
            </a:xfrm>
            <a:custGeom>
              <a:avLst/>
              <a:gdLst/>
              <a:ahLst/>
              <a:rect l="l" t="t" r="r" b="b"/>
              <a:pathLst>
                <a:path w="41" h="37">
                  <a:moveTo>
                    <a:pt x="20" y="36"/>
                  </a:moveTo>
                  <a:lnTo>
                    <a:pt x="17" y="36"/>
                  </a:lnTo>
                  <a:lnTo>
                    <a:pt x="11" y="36"/>
                  </a:lnTo>
                  <a:lnTo>
                    <a:pt x="9" y="34"/>
                  </a:lnTo>
                  <a:lnTo>
                    <a:pt x="6" y="30"/>
                  </a:lnTo>
                  <a:lnTo>
                    <a:pt x="4" y="28"/>
                  </a:lnTo>
                  <a:lnTo>
                    <a:pt x="2" y="25"/>
                  </a:lnTo>
                  <a:lnTo>
                    <a:pt x="0" y="22"/>
                  </a:lnTo>
                  <a:lnTo>
                    <a:pt x="0" y="18"/>
                  </a:lnTo>
                  <a:lnTo>
                    <a:pt x="0" y="14"/>
                  </a:lnTo>
                  <a:lnTo>
                    <a:pt x="2" y="10"/>
                  </a:lnTo>
                  <a:lnTo>
                    <a:pt x="4" y="7"/>
                  </a:lnTo>
                  <a:lnTo>
                    <a:pt x="6" y="5"/>
                  </a:lnTo>
                  <a:lnTo>
                    <a:pt x="9" y="2"/>
                  </a:lnTo>
                  <a:lnTo>
                    <a:pt x="11" y="0"/>
                  </a:lnTo>
                  <a:lnTo>
                    <a:pt x="17" y="0"/>
                  </a:lnTo>
                  <a:lnTo>
                    <a:pt x="20" y="0"/>
                  </a:lnTo>
                  <a:lnTo>
                    <a:pt x="23" y="0"/>
                  </a:lnTo>
                  <a:lnTo>
                    <a:pt x="27" y="0"/>
                  </a:lnTo>
                  <a:lnTo>
                    <a:pt x="31" y="2"/>
                  </a:lnTo>
                  <a:lnTo>
                    <a:pt x="34" y="5"/>
                  </a:lnTo>
                  <a:lnTo>
                    <a:pt x="36" y="7"/>
                  </a:lnTo>
                  <a:lnTo>
                    <a:pt x="38" y="10"/>
                  </a:lnTo>
                  <a:lnTo>
                    <a:pt x="40" y="14"/>
                  </a:lnTo>
                  <a:lnTo>
                    <a:pt x="40" y="18"/>
                  </a:lnTo>
                  <a:lnTo>
                    <a:pt x="40" y="22"/>
                  </a:lnTo>
                  <a:lnTo>
                    <a:pt x="38" y="25"/>
                  </a:lnTo>
                  <a:lnTo>
                    <a:pt x="36" y="28"/>
                  </a:lnTo>
                  <a:lnTo>
                    <a:pt x="34" y="30"/>
                  </a:lnTo>
                  <a:lnTo>
                    <a:pt x="31" y="34"/>
                  </a:lnTo>
                  <a:lnTo>
                    <a:pt x="27" y="36"/>
                  </a:lnTo>
                  <a:lnTo>
                    <a:pt x="23" y="36"/>
                  </a:lnTo>
                  <a:lnTo>
                    <a:pt x="20"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8" name=""/>
            <p:cNvSpPr/>
            <p:nvPr/>
          </p:nvSpPr>
          <p:spPr>
            <a:xfrm>
              <a:off x="4555800" y="5754600"/>
              <a:ext cx="63360" cy="54000"/>
            </a:xfrm>
            <a:custGeom>
              <a:avLst/>
              <a:gdLst/>
              <a:ahLst/>
              <a:rect l="l" t="t" r="r" b="b"/>
              <a:pathLst>
                <a:path w="41" h="37">
                  <a:moveTo>
                    <a:pt x="20" y="36"/>
                  </a:moveTo>
                  <a:lnTo>
                    <a:pt x="17" y="36"/>
                  </a:lnTo>
                  <a:lnTo>
                    <a:pt x="11" y="36"/>
                  </a:lnTo>
                  <a:lnTo>
                    <a:pt x="9" y="34"/>
                  </a:lnTo>
                  <a:lnTo>
                    <a:pt x="6" y="30"/>
                  </a:lnTo>
                  <a:lnTo>
                    <a:pt x="4" y="28"/>
                  </a:lnTo>
                  <a:lnTo>
                    <a:pt x="2" y="25"/>
                  </a:lnTo>
                  <a:lnTo>
                    <a:pt x="0" y="22"/>
                  </a:lnTo>
                  <a:lnTo>
                    <a:pt x="0" y="18"/>
                  </a:lnTo>
                  <a:lnTo>
                    <a:pt x="0" y="14"/>
                  </a:lnTo>
                  <a:lnTo>
                    <a:pt x="2" y="10"/>
                  </a:lnTo>
                  <a:lnTo>
                    <a:pt x="4" y="7"/>
                  </a:lnTo>
                  <a:lnTo>
                    <a:pt x="6" y="5"/>
                  </a:lnTo>
                  <a:lnTo>
                    <a:pt x="9" y="2"/>
                  </a:lnTo>
                  <a:lnTo>
                    <a:pt x="11" y="0"/>
                  </a:lnTo>
                  <a:lnTo>
                    <a:pt x="17" y="0"/>
                  </a:lnTo>
                  <a:lnTo>
                    <a:pt x="20" y="0"/>
                  </a:lnTo>
                  <a:lnTo>
                    <a:pt x="23" y="0"/>
                  </a:lnTo>
                  <a:lnTo>
                    <a:pt x="27" y="0"/>
                  </a:lnTo>
                  <a:lnTo>
                    <a:pt x="31" y="2"/>
                  </a:lnTo>
                  <a:lnTo>
                    <a:pt x="34" y="5"/>
                  </a:lnTo>
                  <a:lnTo>
                    <a:pt x="36" y="7"/>
                  </a:lnTo>
                  <a:lnTo>
                    <a:pt x="38" y="10"/>
                  </a:lnTo>
                  <a:lnTo>
                    <a:pt x="40" y="14"/>
                  </a:lnTo>
                  <a:lnTo>
                    <a:pt x="40" y="18"/>
                  </a:lnTo>
                  <a:lnTo>
                    <a:pt x="40" y="22"/>
                  </a:lnTo>
                  <a:lnTo>
                    <a:pt x="38" y="25"/>
                  </a:lnTo>
                  <a:lnTo>
                    <a:pt x="36" y="28"/>
                  </a:lnTo>
                  <a:lnTo>
                    <a:pt x="34" y="30"/>
                  </a:lnTo>
                  <a:lnTo>
                    <a:pt x="31" y="34"/>
                  </a:lnTo>
                  <a:lnTo>
                    <a:pt x="27" y="36"/>
                  </a:lnTo>
                  <a:lnTo>
                    <a:pt x="23" y="36"/>
                  </a:lnTo>
                  <a:lnTo>
                    <a:pt x="20"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9" name=""/>
            <p:cNvSpPr/>
            <p:nvPr/>
          </p:nvSpPr>
          <p:spPr>
            <a:xfrm>
              <a:off x="4471920" y="5659200"/>
              <a:ext cx="59760" cy="52560"/>
            </a:xfrm>
            <a:custGeom>
              <a:avLst/>
              <a:gdLst/>
              <a:ahLst/>
              <a:rect l="l" t="t" r="r" b="b"/>
              <a:pathLst>
                <a:path w="40" h="36">
                  <a:moveTo>
                    <a:pt x="19" y="35"/>
                  </a:moveTo>
                  <a:lnTo>
                    <a:pt x="16" y="35"/>
                  </a:lnTo>
                  <a:lnTo>
                    <a:pt x="11" y="33"/>
                  </a:lnTo>
                  <a:lnTo>
                    <a:pt x="9" y="31"/>
                  </a:lnTo>
                  <a:lnTo>
                    <a:pt x="6" y="29"/>
                  </a:lnTo>
                  <a:lnTo>
                    <a:pt x="4" y="28"/>
                  </a:lnTo>
                  <a:lnTo>
                    <a:pt x="2" y="25"/>
                  </a:lnTo>
                  <a:lnTo>
                    <a:pt x="0" y="21"/>
                  </a:lnTo>
                  <a:lnTo>
                    <a:pt x="0" y="17"/>
                  </a:lnTo>
                  <a:lnTo>
                    <a:pt x="0" y="14"/>
                  </a:lnTo>
                  <a:lnTo>
                    <a:pt x="2" y="10"/>
                  </a:lnTo>
                  <a:lnTo>
                    <a:pt x="4" y="6"/>
                  </a:lnTo>
                  <a:lnTo>
                    <a:pt x="6" y="5"/>
                  </a:lnTo>
                  <a:lnTo>
                    <a:pt x="9" y="2"/>
                  </a:lnTo>
                  <a:lnTo>
                    <a:pt x="11" y="0"/>
                  </a:lnTo>
                  <a:lnTo>
                    <a:pt x="16" y="0"/>
                  </a:lnTo>
                  <a:lnTo>
                    <a:pt x="19" y="0"/>
                  </a:lnTo>
                  <a:lnTo>
                    <a:pt x="23" y="0"/>
                  </a:lnTo>
                  <a:lnTo>
                    <a:pt x="27" y="0"/>
                  </a:lnTo>
                  <a:lnTo>
                    <a:pt x="31" y="2"/>
                  </a:lnTo>
                  <a:lnTo>
                    <a:pt x="33" y="5"/>
                  </a:lnTo>
                  <a:lnTo>
                    <a:pt x="35" y="6"/>
                  </a:lnTo>
                  <a:lnTo>
                    <a:pt x="37" y="10"/>
                  </a:lnTo>
                  <a:lnTo>
                    <a:pt x="39" y="14"/>
                  </a:lnTo>
                  <a:lnTo>
                    <a:pt x="39" y="17"/>
                  </a:lnTo>
                  <a:lnTo>
                    <a:pt x="39" y="21"/>
                  </a:lnTo>
                  <a:lnTo>
                    <a:pt x="37" y="25"/>
                  </a:lnTo>
                  <a:lnTo>
                    <a:pt x="35" y="28"/>
                  </a:lnTo>
                  <a:lnTo>
                    <a:pt x="33" y="29"/>
                  </a:lnTo>
                  <a:lnTo>
                    <a:pt x="31" y="31"/>
                  </a:lnTo>
                  <a:lnTo>
                    <a:pt x="27" y="33"/>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10" name=""/>
            <p:cNvSpPr/>
            <p:nvPr/>
          </p:nvSpPr>
          <p:spPr>
            <a:xfrm>
              <a:off x="4471920" y="5659200"/>
              <a:ext cx="59760" cy="52560"/>
            </a:xfrm>
            <a:custGeom>
              <a:avLst/>
              <a:gdLst/>
              <a:ahLst/>
              <a:rect l="l" t="t" r="r" b="b"/>
              <a:pathLst>
                <a:path w="40" h="36">
                  <a:moveTo>
                    <a:pt x="19" y="35"/>
                  </a:moveTo>
                  <a:lnTo>
                    <a:pt x="16" y="35"/>
                  </a:lnTo>
                  <a:lnTo>
                    <a:pt x="11" y="33"/>
                  </a:lnTo>
                  <a:lnTo>
                    <a:pt x="9" y="31"/>
                  </a:lnTo>
                  <a:lnTo>
                    <a:pt x="6" y="29"/>
                  </a:lnTo>
                  <a:lnTo>
                    <a:pt x="4" y="28"/>
                  </a:lnTo>
                  <a:lnTo>
                    <a:pt x="2" y="25"/>
                  </a:lnTo>
                  <a:lnTo>
                    <a:pt x="0" y="21"/>
                  </a:lnTo>
                  <a:lnTo>
                    <a:pt x="0" y="17"/>
                  </a:lnTo>
                  <a:lnTo>
                    <a:pt x="0" y="14"/>
                  </a:lnTo>
                  <a:lnTo>
                    <a:pt x="2" y="10"/>
                  </a:lnTo>
                  <a:lnTo>
                    <a:pt x="4" y="6"/>
                  </a:lnTo>
                  <a:lnTo>
                    <a:pt x="6" y="5"/>
                  </a:lnTo>
                  <a:lnTo>
                    <a:pt x="9" y="2"/>
                  </a:lnTo>
                  <a:lnTo>
                    <a:pt x="11" y="0"/>
                  </a:lnTo>
                  <a:lnTo>
                    <a:pt x="16" y="0"/>
                  </a:lnTo>
                  <a:lnTo>
                    <a:pt x="19" y="0"/>
                  </a:lnTo>
                  <a:lnTo>
                    <a:pt x="23" y="0"/>
                  </a:lnTo>
                  <a:lnTo>
                    <a:pt x="27" y="0"/>
                  </a:lnTo>
                  <a:lnTo>
                    <a:pt x="31" y="2"/>
                  </a:lnTo>
                  <a:lnTo>
                    <a:pt x="33" y="5"/>
                  </a:lnTo>
                  <a:lnTo>
                    <a:pt x="35" y="6"/>
                  </a:lnTo>
                  <a:lnTo>
                    <a:pt x="37" y="10"/>
                  </a:lnTo>
                  <a:lnTo>
                    <a:pt x="39" y="14"/>
                  </a:lnTo>
                  <a:lnTo>
                    <a:pt x="39" y="17"/>
                  </a:lnTo>
                  <a:lnTo>
                    <a:pt x="39" y="21"/>
                  </a:lnTo>
                  <a:lnTo>
                    <a:pt x="37" y="25"/>
                  </a:lnTo>
                  <a:lnTo>
                    <a:pt x="35" y="28"/>
                  </a:lnTo>
                  <a:lnTo>
                    <a:pt x="33" y="29"/>
                  </a:lnTo>
                  <a:lnTo>
                    <a:pt x="31" y="31"/>
                  </a:lnTo>
                  <a:lnTo>
                    <a:pt x="27"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11" name=""/>
            <p:cNvSpPr/>
            <p:nvPr/>
          </p:nvSpPr>
          <p:spPr>
            <a:xfrm>
              <a:off x="6124320" y="5297400"/>
              <a:ext cx="64800" cy="54000"/>
            </a:xfrm>
            <a:custGeom>
              <a:avLst/>
              <a:gdLst/>
              <a:ahLst/>
              <a:rect l="l" t="t" r="r" b="b"/>
              <a:pathLst>
                <a:path w="42" h="37">
                  <a:moveTo>
                    <a:pt x="21" y="36"/>
                  </a:moveTo>
                  <a:lnTo>
                    <a:pt x="16" y="36"/>
                  </a:lnTo>
                  <a:lnTo>
                    <a:pt x="12" y="36"/>
                  </a:lnTo>
                  <a:lnTo>
                    <a:pt x="8" y="35"/>
                  </a:lnTo>
                  <a:lnTo>
                    <a:pt x="7" y="31"/>
                  </a:lnTo>
                  <a:lnTo>
                    <a:pt x="3" y="29"/>
                  </a:lnTo>
                  <a:lnTo>
                    <a:pt x="1" y="26"/>
                  </a:lnTo>
                  <a:lnTo>
                    <a:pt x="1" y="22"/>
                  </a:lnTo>
                  <a:lnTo>
                    <a:pt x="0" y="18"/>
                  </a:lnTo>
                  <a:lnTo>
                    <a:pt x="1" y="14"/>
                  </a:lnTo>
                  <a:lnTo>
                    <a:pt x="1" y="11"/>
                  </a:lnTo>
                  <a:lnTo>
                    <a:pt x="3" y="8"/>
                  </a:lnTo>
                  <a:lnTo>
                    <a:pt x="7" y="6"/>
                  </a:lnTo>
                  <a:lnTo>
                    <a:pt x="8" y="4"/>
                  </a:lnTo>
                  <a:lnTo>
                    <a:pt x="12" y="2"/>
                  </a:lnTo>
                  <a:lnTo>
                    <a:pt x="16" y="0"/>
                  </a:lnTo>
                  <a:lnTo>
                    <a:pt x="21" y="0"/>
                  </a:lnTo>
                  <a:lnTo>
                    <a:pt x="24" y="0"/>
                  </a:lnTo>
                  <a:lnTo>
                    <a:pt x="28" y="2"/>
                  </a:lnTo>
                  <a:lnTo>
                    <a:pt x="32" y="4"/>
                  </a:lnTo>
                  <a:lnTo>
                    <a:pt x="34" y="6"/>
                  </a:lnTo>
                  <a:lnTo>
                    <a:pt x="37" y="8"/>
                  </a:lnTo>
                  <a:lnTo>
                    <a:pt x="39" y="11"/>
                  </a:lnTo>
                  <a:lnTo>
                    <a:pt x="39" y="14"/>
                  </a:lnTo>
                  <a:lnTo>
                    <a:pt x="41" y="18"/>
                  </a:lnTo>
                  <a:lnTo>
                    <a:pt x="39" y="22"/>
                  </a:lnTo>
                  <a:lnTo>
                    <a:pt x="39" y="26"/>
                  </a:lnTo>
                  <a:lnTo>
                    <a:pt x="37" y="29"/>
                  </a:lnTo>
                  <a:lnTo>
                    <a:pt x="34" y="31"/>
                  </a:lnTo>
                  <a:lnTo>
                    <a:pt x="32" y="35"/>
                  </a:lnTo>
                  <a:lnTo>
                    <a:pt x="28" y="36"/>
                  </a:lnTo>
                  <a:lnTo>
                    <a:pt x="24" y="36"/>
                  </a:lnTo>
                  <a:lnTo>
                    <a:pt x="21" y="36"/>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12" name=""/>
            <p:cNvSpPr/>
            <p:nvPr/>
          </p:nvSpPr>
          <p:spPr>
            <a:xfrm>
              <a:off x="6124320" y="5297400"/>
              <a:ext cx="64800" cy="54000"/>
            </a:xfrm>
            <a:custGeom>
              <a:avLst/>
              <a:gdLst/>
              <a:ahLst/>
              <a:rect l="l" t="t" r="r" b="b"/>
              <a:pathLst>
                <a:path w="42" h="37">
                  <a:moveTo>
                    <a:pt x="21" y="36"/>
                  </a:moveTo>
                  <a:lnTo>
                    <a:pt x="16" y="36"/>
                  </a:lnTo>
                  <a:lnTo>
                    <a:pt x="12" y="36"/>
                  </a:lnTo>
                  <a:lnTo>
                    <a:pt x="8" y="35"/>
                  </a:lnTo>
                  <a:lnTo>
                    <a:pt x="7" y="31"/>
                  </a:lnTo>
                  <a:lnTo>
                    <a:pt x="3" y="29"/>
                  </a:lnTo>
                  <a:lnTo>
                    <a:pt x="1" y="26"/>
                  </a:lnTo>
                  <a:lnTo>
                    <a:pt x="1" y="22"/>
                  </a:lnTo>
                  <a:lnTo>
                    <a:pt x="0" y="18"/>
                  </a:lnTo>
                  <a:lnTo>
                    <a:pt x="1" y="14"/>
                  </a:lnTo>
                  <a:lnTo>
                    <a:pt x="1" y="11"/>
                  </a:lnTo>
                  <a:lnTo>
                    <a:pt x="3" y="8"/>
                  </a:lnTo>
                  <a:lnTo>
                    <a:pt x="7" y="6"/>
                  </a:lnTo>
                  <a:lnTo>
                    <a:pt x="8" y="4"/>
                  </a:lnTo>
                  <a:lnTo>
                    <a:pt x="12" y="2"/>
                  </a:lnTo>
                  <a:lnTo>
                    <a:pt x="16" y="0"/>
                  </a:lnTo>
                  <a:lnTo>
                    <a:pt x="21" y="0"/>
                  </a:lnTo>
                  <a:lnTo>
                    <a:pt x="24" y="0"/>
                  </a:lnTo>
                  <a:lnTo>
                    <a:pt x="28" y="2"/>
                  </a:lnTo>
                  <a:lnTo>
                    <a:pt x="32" y="4"/>
                  </a:lnTo>
                  <a:lnTo>
                    <a:pt x="34" y="6"/>
                  </a:lnTo>
                  <a:lnTo>
                    <a:pt x="37" y="8"/>
                  </a:lnTo>
                  <a:lnTo>
                    <a:pt x="39" y="11"/>
                  </a:lnTo>
                  <a:lnTo>
                    <a:pt x="39" y="14"/>
                  </a:lnTo>
                  <a:lnTo>
                    <a:pt x="41" y="18"/>
                  </a:lnTo>
                  <a:lnTo>
                    <a:pt x="39" y="22"/>
                  </a:lnTo>
                  <a:lnTo>
                    <a:pt x="39" y="26"/>
                  </a:lnTo>
                  <a:lnTo>
                    <a:pt x="37" y="29"/>
                  </a:lnTo>
                  <a:lnTo>
                    <a:pt x="34" y="31"/>
                  </a:lnTo>
                  <a:lnTo>
                    <a:pt x="32" y="35"/>
                  </a:lnTo>
                  <a:lnTo>
                    <a:pt x="28" y="36"/>
                  </a:lnTo>
                  <a:lnTo>
                    <a:pt x="24" y="36"/>
                  </a:lnTo>
                  <a:lnTo>
                    <a:pt x="21"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13" name=""/>
            <p:cNvSpPr/>
            <p:nvPr/>
          </p:nvSpPr>
          <p:spPr>
            <a:xfrm>
              <a:off x="4841640" y="5457600"/>
              <a:ext cx="61560" cy="52560"/>
            </a:xfrm>
            <a:custGeom>
              <a:avLst/>
              <a:gdLst/>
              <a:ahLst/>
              <a:rect l="l" t="t" r="r" b="b"/>
              <a:pathLst>
                <a:path w="40" h="36">
                  <a:moveTo>
                    <a:pt x="19" y="35"/>
                  </a:moveTo>
                  <a:lnTo>
                    <a:pt x="14" y="35"/>
                  </a:lnTo>
                  <a:lnTo>
                    <a:pt x="11" y="35"/>
                  </a:lnTo>
                  <a:lnTo>
                    <a:pt x="7" y="33"/>
                  </a:lnTo>
                  <a:lnTo>
                    <a:pt x="6" y="30"/>
                  </a:lnTo>
                  <a:lnTo>
                    <a:pt x="2" y="29"/>
                  </a:lnTo>
                  <a:lnTo>
                    <a:pt x="0" y="25"/>
                  </a:lnTo>
                  <a:lnTo>
                    <a:pt x="0" y="21"/>
                  </a:lnTo>
                  <a:lnTo>
                    <a:pt x="0" y="17"/>
                  </a:lnTo>
                  <a:lnTo>
                    <a:pt x="0" y="14"/>
                  </a:lnTo>
                  <a:lnTo>
                    <a:pt x="0" y="11"/>
                  </a:lnTo>
                  <a:lnTo>
                    <a:pt x="2" y="7"/>
                  </a:lnTo>
                  <a:lnTo>
                    <a:pt x="6" y="6"/>
                  </a:lnTo>
                  <a:lnTo>
                    <a:pt x="7" y="2"/>
                  </a:lnTo>
                  <a:lnTo>
                    <a:pt x="11" y="2"/>
                  </a:lnTo>
                  <a:lnTo>
                    <a:pt x="14" y="0"/>
                  </a:lnTo>
                  <a:lnTo>
                    <a:pt x="19" y="0"/>
                  </a:lnTo>
                  <a:lnTo>
                    <a:pt x="23" y="0"/>
                  </a:lnTo>
                  <a:lnTo>
                    <a:pt x="27" y="2"/>
                  </a:lnTo>
                  <a:lnTo>
                    <a:pt x="31" y="2"/>
                  </a:lnTo>
                  <a:lnTo>
                    <a:pt x="32" y="6"/>
                  </a:lnTo>
                  <a:lnTo>
                    <a:pt x="35" y="7"/>
                  </a:lnTo>
                  <a:lnTo>
                    <a:pt x="37" y="11"/>
                  </a:lnTo>
                  <a:lnTo>
                    <a:pt x="37" y="14"/>
                  </a:lnTo>
                  <a:lnTo>
                    <a:pt x="39" y="17"/>
                  </a:lnTo>
                  <a:lnTo>
                    <a:pt x="37" y="21"/>
                  </a:lnTo>
                  <a:lnTo>
                    <a:pt x="37" y="25"/>
                  </a:lnTo>
                  <a:lnTo>
                    <a:pt x="35" y="29"/>
                  </a:lnTo>
                  <a:lnTo>
                    <a:pt x="32" y="30"/>
                  </a:lnTo>
                  <a:lnTo>
                    <a:pt x="31" y="33"/>
                  </a:lnTo>
                  <a:lnTo>
                    <a:pt x="27" y="35"/>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14" name=""/>
            <p:cNvSpPr/>
            <p:nvPr/>
          </p:nvSpPr>
          <p:spPr>
            <a:xfrm>
              <a:off x="4841640" y="5457600"/>
              <a:ext cx="61560" cy="52560"/>
            </a:xfrm>
            <a:custGeom>
              <a:avLst/>
              <a:gdLst/>
              <a:ahLst/>
              <a:rect l="l" t="t" r="r" b="b"/>
              <a:pathLst>
                <a:path w="40" h="36">
                  <a:moveTo>
                    <a:pt x="19" y="35"/>
                  </a:moveTo>
                  <a:lnTo>
                    <a:pt x="14" y="35"/>
                  </a:lnTo>
                  <a:lnTo>
                    <a:pt x="11" y="35"/>
                  </a:lnTo>
                  <a:lnTo>
                    <a:pt x="7" y="33"/>
                  </a:lnTo>
                  <a:lnTo>
                    <a:pt x="6" y="30"/>
                  </a:lnTo>
                  <a:lnTo>
                    <a:pt x="2" y="29"/>
                  </a:lnTo>
                  <a:lnTo>
                    <a:pt x="0" y="25"/>
                  </a:lnTo>
                  <a:lnTo>
                    <a:pt x="0" y="21"/>
                  </a:lnTo>
                  <a:lnTo>
                    <a:pt x="0" y="17"/>
                  </a:lnTo>
                  <a:lnTo>
                    <a:pt x="0" y="14"/>
                  </a:lnTo>
                  <a:lnTo>
                    <a:pt x="0" y="11"/>
                  </a:lnTo>
                  <a:lnTo>
                    <a:pt x="2" y="7"/>
                  </a:lnTo>
                  <a:lnTo>
                    <a:pt x="6" y="6"/>
                  </a:lnTo>
                  <a:lnTo>
                    <a:pt x="7" y="2"/>
                  </a:lnTo>
                  <a:lnTo>
                    <a:pt x="11" y="2"/>
                  </a:lnTo>
                  <a:lnTo>
                    <a:pt x="14" y="0"/>
                  </a:lnTo>
                  <a:lnTo>
                    <a:pt x="19" y="0"/>
                  </a:lnTo>
                  <a:lnTo>
                    <a:pt x="23" y="0"/>
                  </a:lnTo>
                  <a:lnTo>
                    <a:pt x="27" y="2"/>
                  </a:lnTo>
                  <a:lnTo>
                    <a:pt x="31" y="2"/>
                  </a:lnTo>
                  <a:lnTo>
                    <a:pt x="32" y="6"/>
                  </a:lnTo>
                  <a:lnTo>
                    <a:pt x="35" y="7"/>
                  </a:lnTo>
                  <a:lnTo>
                    <a:pt x="37" y="11"/>
                  </a:lnTo>
                  <a:lnTo>
                    <a:pt x="37" y="14"/>
                  </a:lnTo>
                  <a:lnTo>
                    <a:pt x="39" y="17"/>
                  </a:lnTo>
                  <a:lnTo>
                    <a:pt x="37" y="21"/>
                  </a:lnTo>
                  <a:lnTo>
                    <a:pt x="37" y="25"/>
                  </a:lnTo>
                  <a:lnTo>
                    <a:pt x="35" y="29"/>
                  </a:lnTo>
                  <a:lnTo>
                    <a:pt x="32" y="30"/>
                  </a:lnTo>
                  <a:lnTo>
                    <a:pt x="31" y="33"/>
                  </a:lnTo>
                  <a:lnTo>
                    <a:pt x="27"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15" name=""/>
            <p:cNvSpPr/>
            <p:nvPr/>
          </p:nvSpPr>
          <p:spPr>
            <a:xfrm>
              <a:off x="4908240" y="5352840"/>
              <a:ext cx="60120" cy="55800"/>
            </a:xfrm>
            <a:custGeom>
              <a:avLst/>
              <a:gdLst/>
              <a:ahLst/>
              <a:rect l="l" t="t" r="r" b="b"/>
              <a:pathLst>
                <a:path w="40" h="39">
                  <a:moveTo>
                    <a:pt x="19" y="38"/>
                  </a:moveTo>
                  <a:lnTo>
                    <a:pt x="16" y="36"/>
                  </a:lnTo>
                  <a:lnTo>
                    <a:pt x="13" y="36"/>
                  </a:lnTo>
                  <a:lnTo>
                    <a:pt x="9" y="34"/>
                  </a:lnTo>
                  <a:lnTo>
                    <a:pt x="6" y="32"/>
                  </a:lnTo>
                  <a:lnTo>
                    <a:pt x="4" y="29"/>
                  </a:lnTo>
                  <a:lnTo>
                    <a:pt x="2" y="25"/>
                  </a:lnTo>
                  <a:lnTo>
                    <a:pt x="0" y="21"/>
                  </a:lnTo>
                  <a:lnTo>
                    <a:pt x="0" y="19"/>
                  </a:lnTo>
                  <a:lnTo>
                    <a:pt x="0" y="15"/>
                  </a:lnTo>
                  <a:lnTo>
                    <a:pt x="2" y="11"/>
                  </a:lnTo>
                  <a:lnTo>
                    <a:pt x="4" y="9"/>
                  </a:lnTo>
                  <a:lnTo>
                    <a:pt x="6" y="6"/>
                  </a:lnTo>
                  <a:lnTo>
                    <a:pt x="9" y="4"/>
                  </a:lnTo>
                  <a:lnTo>
                    <a:pt x="13" y="2"/>
                  </a:lnTo>
                  <a:lnTo>
                    <a:pt x="16" y="0"/>
                  </a:lnTo>
                  <a:lnTo>
                    <a:pt x="19" y="0"/>
                  </a:lnTo>
                  <a:lnTo>
                    <a:pt x="23" y="0"/>
                  </a:lnTo>
                  <a:lnTo>
                    <a:pt x="27" y="2"/>
                  </a:lnTo>
                  <a:lnTo>
                    <a:pt x="31" y="4"/>
                  </a:lnTo>
                  <a:lnTo>
                    <a:pt x="34" y="6"/>
                  </a:lnTo>
                  <a:lnTo>
                    <a:pt x="36" y="9"/>
                  </a:lnTo>
                  <a:lnTo>
                    <a:pt x="37" y="11"/>
                  </a:lnTo>
                  <a:lnTo>
                    <a:pt x="39" y="15"/>
                  </a:lnTo>
                  <a:lnTo>
                    <a:pt x="39" y="19"/>
                  </a:lnTo>
                  <a:lnTo>
                    <a:pt x="39" y="21"/>
                  </a:lnTo>
                  <a:lnTo>
                    <a:pt x="37" y="25"/>
                  </a:lnTo>
                  <a:lnTo>
                    <a:pt x="36" y="29"/>
                  </a:lnTo>
                  <a:lnTo>
                    <a:pt x="34" y="32"/>
                  </a:lnTo>
                  <a:lnTo>
                    <a:pt x="31" y="34"/>
                  </a:lnTo>
                  <a:lnTo>
                    <a:pt x="27" y="36"/>
                  </a:lnTo>
                  <a:lnTo>
                    <a:pt x="23" y="36"/>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16" name=""/>
            <p:cNvSpPr/>
            <p:nvPr/>
          </p:nvSpPr>
          <p:spPr>
            <a:xfrm>
              <a:off x="4908240" y="5352840"/>
              <a:ext cx="60120" cy="55800"/>
            </a:xfrm>
            <a:custGeom>
              <a:avLst/>
              <a:gdLst/>
              <a:ahLst/>
              <a:rect l="l" t="t" r="r" b="b"/>
              <a:pathLst>
                <a:path w="40" h="39">
                  <a:moveTo>
                    <a:pt x="19" y="38"/>
                  </a:moveTo>
                  <a:lnTo>
                    <a:pt x="16" y="36"/>
                  </a:lnTo>
                  <a:lnTo>
                    <a:pt x="13" y="36"/>
                  </a:lnTo>
                  <a:lnTo>
                    <a:pt x="9" y="34"/>
                  </a:lnTo>
                  <a:lnTo>
                    <a:pt x="6" y="32"/>
                  </a:lnTo>
                  <a:lnTo>
                    <a:pt x="4" y="29"/>
                  </a:lnTo>
                  <a:lnTo>
                    <a:pt x="2" y="25"/>
                  </a:lnTo>
                  <a:lnTo>
                    <a:pt x="0" y="21"/>
                  </a:lnTo>
                  <a:lnTo>
                    <a:pt x="0" y="19"/>
                  </a:lnTo>
                  <a:lnTo>
                    <a:pt x="0" y="15"/>
                  </a:lnTo>
                  <a:lnTo>
                    <a:pt x="2" y="11"/>
                  </a:lnTo>
                  <a:lnTo>
                    <a:pt x="4" y="9"/>
                  </a:lnTo>
                  <a:lnTo>
                    <a:pt x="6" y="6"/>
                  </a:lnTo>
                  <a:lnTo>
                    <a:pt x="9" y="4"/>
                  </a:lnTo>
                  <a:lnTo>
                    <a:pt x="13" y="2"/>
                  </a:lnTo>
                  <a:lnTo>
                    <a:pt x="16" y="0"/>
                  </a:lnTo>
                  <a:lnTo>
                    <a:pt x="19" y="0"/>
                  </a:lnTo>
                  <a:lnTo>
                    <a:pt x="23" y="0"/>
                  </a:lnTo>
                  <a:lnTo>
                    <a:pt x="27" y="2"/>
                  </a:lnTo>
                  <a:lnTo>
                    <a:pt x="31" y="4"/>
                  </a:lnTo>
                  <a:lnTo>
                    <a:pt x="34" y="6"/>
                  </a:lnTo>
                  <a:lnTo>
                    <a:pt x="36" y="9"/>
                  </a:lnTo>
                  <a:lnTo>
                    <a:pt x="37" y="11"/>
                  </a:lnTo>
                  <a:lnTo>
                    <a:pt x="39" y="15"/>
                  </a:lnTo>
                  <a:lnTo>
                    <a:pt x="39" y="19"/>
                  </a:lnTo>
                  <a:lnTo>
                    <a:pt x="39" y="21"/>
                  </a:lnTo>
                  <a:lnTo>
                    <a:pt x="37" y="25"/>
                  </a:lnTo>
                  <a:lnTo>
                    <a:pt x="36" y="29"/>
                  </a:lnTo>
                  <a:lnTo>
                    <a:pt x="34" y="32"/>
                  </a:lnTo>
                  <a:lnTo>
                    <a:pt x="31" y="34"/>
                  </a:lnTo>
                  <a:lnTo>
                    <a:pt x="27"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17" name=""/>
            <p:cNvSpPr/>
            <p:nvPr/>
          </p:nvSpPr>
          <p:spPr>
            <a:xfrm>
              <a:off x="4589280" y="5234040"/>
              <a:ext cx="61560" cy="52200"/>
            </a:xfrm>
            <a:custGeom>
              <a:avLst/>
              <a:gdLst/>
              <a:ahLst/>
              <a:rect l="l" t="t" r="r" b="b"/>
              <a:pathLst>
                <a:path w="40" h="36">
                  <a:moveTo>
                    <a:pt x="19" y="35"/>
                  </a:moveTo>
                  <a:lnTo>
                    <a:pt x="16" y="35"/>
                  </a:lnTo>
                  <a:lnTo>
                    <a:pt x="12" y="35"/>
                  </a:lnTo>
                  <a:lnTo>
                    <a:pt x="8" y="34"/>
                  </a:lnTo>
                  <a:lnTo>
                    <a:pt x="5" y="30"/>
                  </a:lnTo>
                  <a:lnTo>
                    <a:pt x="3" y="29"/>
                  </a:lnTo>
                  <a:lnTo>
                    <a:pt x="1" y="25"/>
                  </a:lnTo>
                  <a:lnTo>
                    <a:pt x="0" y="21"/>
                  </a:lnTo>
                  <a:lnTo>
                    <a:pt x="0" y="17"/>
                  </a:lnTo>
                  <a:lnTo>
                    <a:pt x="0" y="14"/>
                  </a:lnTo>
                  <a:lnTo>
                    <a:pt x="1" y="11"/>
                  </a:lnTo>
                  <a:lnTo>
                    <a:pt x="3" y="7"/>
                  </a:lnTo>
                  <a:lnTo>
                    <a:pt x="5" y="6"/>
                  </a:lnTo>
                  <a:lnTo>
                    <a:pt x="8" y="4"/>
                  </a:lnTo>
                  <a:lnTo>
                    <a:pt x="12" y="2"/>
                  </a:lnTo>
                  <a:lnTo>
                    <a:pt x="16" y="0"/>
                  </a:lnTo>
                  <a:lnTo>
                    <a:pt x="19" y="0"/>
                  </a:lnTo>
                  <a:lnTo>
                    <a:pt x="22" y="0"/>
                  </a:lnTo>
                  <a:lnTo>
                    <a:pt x="26" y="2"/>
                  </a:lnTo>
                  <a:lnTo>
                    <a:pt x="30" y="4"/>
                  </a:lnTo>
                  <a:lnTo>
                    <a:pt x="33" y="6"/>
                  </a:lnTo>
                  <a:lnTo>
                    <a:pt x="35" y="7"/>
                  </a:lnTo>
                  <a:lnTo>
                    <a:pt x="37" y="11"/>
                  </a:lnTo>
                  <a:lnTo>
                    <a:pt x="39" y="14"/>
                  </a:lnTo>
                  <a:lnTo>
                    <a:pt x="39" y="17"/>
                  </a:lnTo>
                  <a:lnTo>
                    <a:pt x="39" y="21"/>
                  </a:lnTo>
                  <a:lnTo>
                    <a:pt x="37" y="25"/>
                  </a:lnTo>
                  <a:lnTo>
                    <a:pt x="35" y="29"/>
                  </a:lnTo>
                  <a:lnTo>
                    <a:pt x="33" y="30"/>
                  </a:lnTo>
                  <a:lnTo>
                    <a:pt x="30" y="34"/>
                  </a:lnTo>
                  <a:lnTo>
                    <a:pt x="26" y="35"/>
                  </a:lnTo>
                  <a:lnTo>
                    <a:pt x="22"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18" name=""/>
            <p:cNvSpPr/>
            <p:nvPr/>
          </p:nvSpPr>
          <p:spPr>
            <a:xfrm>
              <a:off x="4589280" y="5234040"/>
              <a:ext cx="61560" cy="52200"/>
            </a:xfrm>
            <a:custGeom>
              <a:avLst/>
              <a:gdLst/>
              <a:ahLst/>
              <a:rect l="l" t="t" r="r" b="b"/>
              <a:pathLst>
                <a:path w="40" h="36">
                  <a:moveTo>
                    <a:pt x="19" y="35"/>
                  </a:moveTo>
                  <a:lnTo>
                    <a:pt x="16" y="35"/>
                  </a:lnTo>
                  <a:lnTo>
                    <a:pt x="12" y="35"/>
                  </a:lnTo>
                  <a:lnTo>
                    <a:pt x="8" y="34"/>
                  </a:lnTo>
                  <a:lnTo>
                    <a:pt x="5" y="30"/>
                  </a:lnTo>
                  <a:lnTo>
                    <a:pt x="3" y="29"/>
                  </a:lnTo>
                  <a:lnTo>
                    <a:pt x="1" y="25"/>
                  </a:lnTo>
                  <a:lnTo>
                    <a:pt x="0" y="21"/>
                  </a:lnTo>
                  <a:lnTo>
                    <a:pt x="0" y="17"/>
                  </a:lnTo>
                  <a:lnTo>
                    <a:pt x="0" y="14"/>
                  </a:lnTo>
                  <a:lnTo>
                    <a:pt x="1" y="11"/>
                  </a:lnTo>
                  <a:lnTo>
                    <a:pt x="3" y="7"/>
                  </a:lnTo>
                  <a:lnTo>
                    <a:pt x="5" y="6"/>
                  </a:lnTo>
                  <a:lnTo>
                    <a:pt x="8" y="4"/>
                  </a:lnTo>
                  <a:lnTo>
                    <a:pt x="12" y="2"/>
                  </a:lnTo>
                  <a:lnTo>
                    <a:pt x="16" y="0"/>
                  </a:lnTo>
                  <a:lnTo>
                    <a:pt x="19" y="0"/>
                  </a:lnTo>
                  <a:lnTo>
                    <a:pt x="22" y="0"/>
                  </a:lnTo>
                  <a:lnTo>
                    <a:pt x="26" y="2"/>
                  </a:lnTo>
                  <a:lnTo>
                    <a:pt x="30" y="4"/>
                  </a:lnTo>
                  <a:lnTo>
                    <a:pt x="33" y="6"/>
                  </a:lnTo>
                  <a:lnTo>
                    <a:pt x="35" y="7"/>
                  </a:lnTo>
                  <a:lnTo>
                    <a:pt x="37" y="11"/>
                  </a:lnTo>
                  <a:lnTo>
                    <a:pt x="39" y="14"/>
                  </a:lnTo>
                  <a:lnTo>
                    <a:pt x="39" y="17"/>
                  </a:lnTo>
                  <a:lnTo>
                    <a:pt x="39" y="21"/>
                  </a:lnTo>
                  <a:lnTo>
                    <a:pt x="37" y="25"/>
                  </a:lnTo>
                  <a:lnTo>
                    <a:pt x="35" y="29"/>
                  </a:lnTo>
                  <a:lnTo>
                    <a:pt x="33" y="30"/>
                  </a:lnTo>
                  <a:lnTo>
                    <a:pt x="30" y="34"/>
                  </a:lnTo>
                  <a:lnTo>
                    <a:pt x="26" y="35"/>
                  </a:lnTo>
                  <a:lnTo>
                    <a:pt x="22"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19" name=""/>
            <p:cNvSpPr/>
            <p:nvPr/>
          </p:nvSpPr>
          <p:spPr>
            <a:xfrm>
              <a:off x="4520880" y="5346720"/>
              <a:ext cx="63360" cy="48960"/>
            </a:xfrm>
            <a:custGeom>
              <a:avLst/>
              <a:gdLst/>
              <a:ahLst/>
              <a:rect l="l" t="t" r="r" b="b"/>
              <a:pathLst>
                <a:path w="41" h="36">
                  <a:moveTo>
                    <a:pt x="20" y="35"/>
                  </a:moveTo>
                  <a:lnTo>
                    <a:pt x="17" y="35"/>
                  </a:lnTo>
                  <a:lnTo>
                    <a:pt x="13" y="35"/>
                  </a:lnTo>
                  <a:lnTo>
                    <a:pt x="9" y="33"/>
                  </a:lnTo>
                  <a:lnTo>
                    <a:pt x="6" y="29"/>
                  </a:lnTo>
                  <a:lnTo>
                    <a:pt x="4" y="28"/>
                  </a:lnTo>
                  <a:lnTo>
                    <a:pt x="2" y="24"/>
                  </a:lnTo>
                  <a:lnTo>
                    <a:pt x="0" y="21"/>
                  </a:lnTo>
                  <a:lnTo>
                    <a:pt x="0" y="17"/>
                  </a:lnTo>
                  <a:lnTo>
                    <a:pt x="0" y="14"/>
                  </a:lnTo>
                  <a:lnTo>
                    <a:pt x="2" y="10"/>
                  </a:lnTo>
                  <a:lnTo>
                    <a:pt x="4" y="6"/>
                  </a:lnTo>
                  <a:lnTo>
                    <a:pt x="6" y="5"/>
                  </a:lnTo>
                  <a:lnTo>
                    <a:pt x="9" y="3"/>
                  </a:lnTo>
                  <a:lnTo>
                    <a:pt x="13" y="2"/>
                  </a:lnTo>
                  <a:lnTo>
                    <a:pt x="17" y="0"/>
                  </a:lnTo>
                  <a:lnTo>
                    <a:pt x="20" y="0"/>
                  </a:lnTo>
                  <a:lnTo>
                    <a:pt x="23" y="0"/>
                  </a:lnTo>
                  <a:lnTo>
                    <a:pt x="29" y="2"/>
                  </a:lnTo>
                  <a:lnTo>
                    <a:pt x="31" y="3"/>
                  </a:lnTo>
                  <a:lnTo>
                    <a:pt x="34" y="5"/>
                  </a:lnTo>
                  <a:lnTo>
                    <a:pt x="36" y="6"/>
                  </a:lnTo>
                  <a:lnTo>
                    <a:pt x="38" y="10"/>
                  </a:lnTo>
                  <a:lnTo>
                    <a:pt x="40" y="14"/>
                  </a:lnTo>
                  <a:lnTo>
                    <a:pt x="40" y="17"/>
                  </a:lnTo>
                  <a:lnTo>
                    <a:pt x="40" y="21"/>
                  </a:lnTo>
                  <a:lnTo>
                    <a:pt x="38" y="24"/>
                  </a:lnTo>
                  <a:lnTo>
                    <a:pt x="36" y="28"/>
                  </a:lnTo>
                  <a:lnTo>
                    <a:pt x="34" y="29"/>
                  </a:lnTo>
                  <a:lnTo>
                    <a:pt x="31" y="33"/>
                  </a:lnTo>
                  <a:lnTo>
                    <a:pt x="29" y="35"/>
                  </a:lnTo>
                  <a:lnTo>
                    <a:pt x="23" y="35"/>
                  </a:lnTo>
                  <a:lnTo>
                    <a:pt x="20" y="35"/>
                  </a:lnTo>
                </a:path>
              </a:pathLst>
            </a:custGeom>
            <a:solidFill>
              <a:srgbClr val="ffffff"/>
            </a:solidFill>
            <a:ln w="0">
              <a:noFill/>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020" name=""/>
            <p:cNvSpPr/>
            <p:nvPr/>
          </p:nvSpPr>
          <p:spPr>
            <a:xfrm>
              <a:off x="4520880" y="5346720"/>
              <a:ext cx="63360" cy="48960"/>
            </a:xfrm>
            <a:custGeom>
              <a:avLst/>
              <a:gdLst/>
              <a:ahLst/>
              <a:rect l="l" t="t" r="r" b="b"/>
              <a:pathLst>
                <a:path w="41" h="36">
                  <a:moveTo>
                    <a:pt x="20" y="35"/>
                  </a:moveTo>
                  <a:lnTo>
                    <a:pt x="17" y="35"/>
                  </a:lnTo>
                  <a:lnTo>
                    <a:pt x="13" y="35"/>
                  </a:lnTo>
                  <a:lnTo>
                    <a:pt x="9" y="33"/>
                  </a:lnTo>
                  <a:lnTo>
                    <a:pt x="6" y="29"/>
                  </a:lnTo>
                  <a:lnTo>
                    <a:pt x="4" y="28"/>
                  </a:lnTo>
                  <a:lnTo>
                    <a:pt x="2" y="24"/>
                  </a:lnTo>
                  <a:lnTo>
                    <a:pt x="0" y="21"/>
                  </a:lnTo>
                  <a:lnTo>
                    <a:pt x="0" y="17"/>
                  </a:lnTo>
                  <a:lnTo>
                    <a:pt x="0" y="14"/>
                  </a:lnTo>
                  <a:lnTo>
                    <a:pt x="2" y="10"/>
                  </a:lnTo>
                  <a:lnTo>
                    <a:pt x="4" y="6"/>
                  </a:lnTo>
                  <a:lnTo>
                    <a:pt x="6" y="5"/>
                  </a:lnTo>
                  <a:lnTo>
                    <a:pt x="9" y="3"/>
                  </a:lnTo>
                  <a:lnTo>
                    <a:pt x="13" y="2"/>
                  </a:lnTo>
                  <a:lnTo>
                    <a:pt x="17" y="0"/>
                  </a:lnTo>
                  <a:lnTo>
                    <a:pt x="20" y="0"/>
                  </a:lnTo>
                  <a:lnTo>
                    <a:pt x="23" y="0"/>
                  </a:lnTo>
                  <a:lnTo>
                    <a:pt x="29" y="2"/>
                  </a:lnTo>
                  <a:lnTo>
                    <a:pt x="31" y="3"/>
                  </a:lnTo>
                  <a:lnTo>
                    <a:pt x="34" y="5"/>
                  </a:lnTo>
                  <a:lnTo>
                    <a:pt x="36" y="6"/>
                  </a:lnTo>
                  <a:lnTo>
                    <a:pt x="38" y="10"/>
                  </a:lnTo>
                  <a:lnTo>
                    <a:pt x="40" y="14"/>
                  </a:lnTo>
                  <a:lnTo>
                    <a:pt x="40" y="17"/>
                  </a:lnTo>
                  <a:lnTo>
                    <a:pt x="40" y="21"/>
                  </a:lnTo>
                  <a:lnTo>
                    <a:pt x="38" y="24"/>
                  </a:lnTo>
                  <a:lnTo>
                    <a:pt x="36" y="28"/>
                  </a:lnTo>
                  <a:lnTo>
                    <a:pt x="34" y="29"/>
                  </a:lnTo>
                  <a:lnTo>
                    <a:pt x="31" y="33"/>
                  </a:lnTo>
                  <a:lnTo>
                    <a:pt x="29" y="35"/>
                  </a:lnTo>
                  <a:lnTo>
                    <a:pt x="23" y="35"/>
                  </a:lnTo>
                  <a:lnTo>
                    <a:pt x="20" y="35"/>
                  </a:lnTo>
                </a:path>
              </a:pathLst>
            </a:custGeom>
            <a:noFill/>
            <a:ln cap="rnd" w="12600">
              <a:solidFill>
                <a:srgbClr val="00000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Times New Roman"/>
              </a:endParaRPr>
            </a:p>
          </p:txBody>
        </p:sp>
        <p:sp>
          <p:nvSpPr>
            <p:cNvPr id="1021" name=""/>
            <p:cNvSpPr/>
            <p:nvPr/>
          </p:nvSpPr>
          <p:spPr>
            <a:xfrm>
              <a:off x="4305240" y="5691240"/>
              <a:ext cx="61560" cy="52200"/>
            </a:xfrm>
            <a:custGeom>
              <a:avLst/>
              <a:gdLst/>
              <a:ahLst/>
              <a:rect l="l" t="t" r="r" b="b"/>
              <a:pathLst>
                <a:path w="40" h="36">
                  <a:moveTo>
                    <a:pt x="19" y="35"/>
                  </a:moveTo>
                  <a:lnTo>
                    <a:pt x="16" y="35"/>
                  </a:lnTo>
                  <a:lnTo>
                    <a:pt x="12" y="33"/>
                  </a:lnTo>
                  <a:lnTo>
                    <a:pt x="8" y="33"/>
                  </a:lnTo>
                  <a:lnTo>
                    <a:pt x="6" y="29"/>
                  </a:lnTo>
                  <a:lnTo>
                    <a:pt x="4" y="28"/>
                  </a:lnTo>
                  <a:lnTo>
                    <a:pt x="2" y="24"/>
                  </a:lnTo>
                  <a:lnTo>
                    <a:pt x="0" y="21"/>
                  </a:lnTo>
                  <a:lnTo>
                    <a:pt x="0" y="17"/>
                  </a:lnTo>
                  <a:lnTo>
                    <a:pt x="0" y="14"/>
                  </a:lnTo>
                  <a:lnTo>
                    <a:pt x="2" y="10"/>
                  </a:lnTo>
                  <a:lnTo>
                    <a:pt x="4" y="6"/>
                  </a:lnTo>
                  <a:lnTo>
                    <a:pt x="6" y="5"/>
                  </a:lnTo>
                  <a:lnTo>
                    <a:pt x="8" y="2"/>
                  </a:lnTo>
                  <a:lnTo>
                    <a:pt x="12" y="0"/>
                  </a:lnTo>
                  <a:lnTo>
                    <a:pt x="16" y="0"/>
                  </a:lnTo>
                  <a:lnTo>
                    <a:pt x="19" y="0"/>
                  </a:lnTo>
                  <a:lnTo>
                    <a:pt x="23" y="0"/>
                  </a:lnTo>
                  <a:lnTo>
                    <a:pt x="27" y="0"/>
                  </a:lnTo>
                  <a:lnTo>
                    <a:pt x="30" y="2"/>
                  </a:lnTo>
                  <a:lnTo>
                    <a:pt x="33" y="5"/>
                  </a:lnTo>
                  <a:lnTo>
                    <a:pt x="35" y="6"/>
                  </a:lnTo>
                  <a:lnTo>
                    <a:pt x="37" y="10"/>
                  </a:lnTo>
                  <a:lnTo>
                    <a:pt x="39" y="14"/>
                  </a:lnTo>
                  <a:lnTo>
                    <a:pt x="39" y="17"/>
                  </a:lnTo>
                  <a:lnTo>
                    <a:pt x="39" y="21"/>
                  </a:lnTo>
                  <a:lnTo>
                    <a:pt x="37" y="24"/>
                  </a:lnTo>
                  <a:lnTo>
                    <a:pt x="35" y="28"/>
                  </a:lnTo>
                  <a:lnTo>
                    <a:pt x="33" y="29"/>
                  </a:lnTo>
                  <a:lnTo>
                    <a:pt x="30" y="33"/>
                  </a:lnTo>
                  <a:lnTo>
                    <a:pt x="27" y="33"/>
                  </a:lnTo>
                  <a:lnTo>
                    <a:pt x="23" y="35"/>
                  </a:lnTo>
                  <a:lnTo>
                    <a:pt x="19" y="35"/>
                  </a:lnTo>
                </a:path>
              </a:pathLst>
            </a:custGeom>
            <a:solidFill>
              <a:srgbClr val="d8000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22" name=""/>
            <p:cNvSpPr/>
            <p:nvPr/>
          </p:nvSpPr>
          <p:spPr>
            <a:xfrm>
              <a:off x="4305240" y="5691240"/>
              <a:ext cx="61560" cy="52200"/>
            </a:xfrm>
            <a:custGeom>
              <a:avLst/>
              <a:gdLst/>
              <a:ahLst/>
              <a:rect l="l" t="t" r="r" b="b"/>
              <a:pathLst>
                <a:path w="40" h="36">
                  <a:moveTo>
                    <a:pt x="19" y="35"/>
                  </a:moveTo>
                  <a:lnTo>
                    <a:pt x="16" y="35"/>
                  </a:lnTo>
                  <a:lnTo>
                    <a:pt x="12" y="33"/>
                  </a:lnTo>
                  <a:lnTo>
                    <a:pt x="8" y="33"/>
                  </a:lnTo>
                  <a:lnTo>
                    <a:pt x="6" y="29"/>
                  </a:lnTo>
                  <a:lnTo>
                    <a:pt x="4" y="28"/>
                  </a:lnTo>
                  <a:lnTo>
                    <a:pt x="2" y="24"/>
                  </a:lnTo>
                  <a:lnTo>
                    <a:pt x="0" y="21"/>
                  </a:lnTo>
                  <a:lnTo>
                    <a:pt x="0" y="17"/>
                  </a:lnTo>
                  <a:lnTo>
                    <a:pt x="0" y="14"/>
                  </a:lnTo>
                  <a:lnTo>
                    <a:pt x="2" y="10"/>
                  </a:lnTo>
                  <a:lnTo>
                    <a:pt x="4" y="6"/>
                  </a:lnTo>
                  <a:lnTo>
                    <a:pt x="6" y="5"/>
                  </a:lnTo>
                  <a:lnTo>
                    <a:pt x="8" y="2"/>
                  </a:lnTo>
                  <a:lnTo>
                    <a:pt x="12" y="0"/>
                  </a:lnTo>
                  <a:lnTo>
                    <a:pt x="16" y="0"/>
                  </a:lnTo>
                  <a:lnTo>
                    <a:pt x="19" y="0"/>
                  </a:lnTo>
                  <a:lnTo>
                    <a:pt x="23" y="0"/>
                  </a:lnTo>
                  <a:lnTo>
                    <a:pt x="27" y="0"/>
                  </a:lnTo>
                  <a:lnTo>
                    <a:pt x="30" y="2"/>
                  </a:lnTo>
                  <a:lnTo>
                    <a:pt x="33" y="5"/>
                  </a:lnTo>
                  <a:lnTo>
                    <a:pt x="35" y="6"/>
                  </a:lnTo>
                  <a:lnTo>
                    <a:pt x="37" y="10"/>
                  </a:lnTo>
                  <a:lnTo>
                    <a:pt x="39" y="14"/>
                  </a:lnTo>
                  <a:lnTo>
                    <a:pt x="39" y="17"/>
                  </a:lnTo>
                  <a:lnTo>
                    <a:pt x="39" y="21"/>
                  </a:lnTo>
                  <a:lnTo>
                    <a:pt x="37" y="24"/>
                  </a:lnTo>
                  <a:lnTo>
                    <a:pt x="35" y="28"/>
                  </a:lnTo>
                  <a:lnTo>
                    <a:pt x="33" y="29"/>
                  </a:lnTo>
                  <a:lnTo>
                    <a:pt x="30" y="33"/>
                  </a:lnTo>
                  <a:lnTo>
                    <a:pt x="27"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23" name=""/>
            <p:cNvSpPr/>
            <p:nvPr/>
          </p:nvSpPr>
          <p:spPr>
            <a:xfrm>
              <a:off x="5155920" y="5467320"/>
              <a:ext cx="60120" cy="54000"/>
            </a:xfrm>
            <a:custGeom>
              <a:avLst/>
              <a:gdLst/>
              <a:ahLst/>
              <a:rect l="l" t="t" r="r" b="b"/>
              <a:pathLst>
                <a:path w="40" h="38">
                  <a:moveTo>
                    <a:pt x="19" y="37"/>
                  </a:moveTo>
                  <a:lnTo>
                    <a:pt x="14" y="37"/>
                  </a:lnTo>
                  <a:lnTo>
                    <a:pt x="10" y="35"/>
                  </a:lnTo>
                  <a:lnTo>
                    <a:pt x="7" y="33"/>
                  </a:lnTo>
                  <a:lnTo>
                    <a:pt x="6" y="31"/>
                  </a:lnTo>
                  <a:lnTo>
                    <a:pt x="2" y="28"/>
                  </a:lnTo>
                  <a:lnTo>
                    <a:pt x="0" y="25"/>
                  </a:lnTo>
                  <a:lnTo>
                    <a:pt x="0" y="21"/>
                  </a:lnTo>
                  <a:lnTo>
                    <a:pt x="0" y="18"/>
                  </a:lnTo>
                  <a:lnTo>
                    <a:pt x="0" y="14"/>
                  </a:lnTo>
                  <a:lnTo>
                    <a:pt x="0" y="10"/>
                  </a:lnTo>
                  <a:lnTo>
                    <a:pt x="2" y="8"/>
                  </a:lnTo>
                  <a:lnTo>
                    <a:pt x="6" y="6"/>
                  </a:lnTo>
                  <a:lnTo>
                    <a:pt x="7" y="4"/>
                  </a:lnTo>
                  <a:lnTo>
                    <a:pt x="10" y="2"/>
                  </a:lnTo>
                  <a:lnTo>
                    <a:pt x="14" y="0"/>
                  </a:lnTo>
                  <a:lnTo>
                    <a:pt x="19" y="0"/>
                  </a:lnTo>
                  <a:lnTo>
                    <a:pt x="23" y="0"/>
                  </a:lnTo>
                  <a:lnTo>
                    <a:pt x="27" y="2"/>
                  </a:lnTo>
                  <a:lnTo>
                    <a:pt x="31" y="4"/>
                  </a:lnTo>
                  <a:lnTo>
                    <a:pt x="32" y="6"/>
                  </a:lnTo>
                  <a:lnTo>
                    <a:pt x="35" y="8"/>
                  </a:lnTo>
                  <a:lnTo>
                    <a:pt x="37" y="10"/>
                  </a:lnTo>
                  <a:lnTo>
                    <a:pt x="37" y="14"/>
                  </a:lnTo>
                  <a:lnTo>
                    <a:pt x="39" y="18"/>
                  </a:lnTo>
                  <a:lnTo>
                    <a:pt x="37" y="21"/>
                  </a:lnTo>
                  <a:lnTo>
                    <a:pt x="37" y="25"/>
                  </a:lnTo>
                  <a:lnTo>
                    <a:pt x="35" y="28"/>
                  </a:lnTo>
                  <a:lnTo>
                    <a:pt x="32"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24" name=""/>
            <p:cNvSpPr/>
            <p:nvPr/>
          </p:nvSpPr>
          <p:spPr>
            <a:xfrm>
              <a:off x="5155920" y="5467320"/>
              <a:ext cx="60120" cy="54000"/>
            </a:xfrm>
            <a:custGeom>
              <a:avLst/>
              <a:gdLst/>
              <a:ahLst/>
              <a:rect l="l" t="t" r="r" b="b"/>
              <a:pathLst>
                <a:path w="40" h="38">
                  <a:moveTo>
                    <a:pt x="19" y="37"/>
                  </a:moveTo>
                  <a:lnTo>
                    <a:pt x="14" y="37"/>
                  </a:lnTo>
                  <a:lnTo>
                    <a:pt x="10" y="35"/>
                  </a:lnTo>
                  <a:lnTo>
                    <a:pt x="7" y="33"/>
                  </a:lnTo>
                  <a:lnTo>
                    <a:pt x="6" y="31"/>
                  </a:lnTo>
                  <a:lnTo>
                    <a:pt x="2" y="28"/>
                  </a:lnTo>
                  <a:lnTo>
                    <a:pt x="0" y="25"/>
                  </a:lnTo>
                  <a:lnTo>
                    <a:pt x="0" y="21"/>
                  </a:lnTo>
                  <a:lnTo>
                    <a:pt x="0" y="18"/>
                  </a:lnTo>
                  <a:lnTo>
                    <a:pt x="0" y="14"/>
                  </a:lnTo>
                  <a:lnTo>
                    <a:pt x="0" y="10"/>
                  </a:lnTo>
                  <a:lnTo>
                    <a:pt x="2" y="8"/>
                  </a:lnTo>
                  <a:lnTo>
                    <a:pt x="6" y="6"/>
                  </a:lnTo>
                  <a:lnTo>
                    <a:pt x="7" y="4"/>
                  </a:lnTo>
                  <a:lnTo>
                    <a:pt x="10" y="2"/>
                  </a:lnTo>
                  <a:lnTo>
                    <a:pt x="14" y="0"/>
                  </a:lnTo>
                  <a:lnTo>
                    <a:pt x="19" y="0"/>
                  </a:lnTo>
                  <a:lnTo>
                    <a:pt x="23" y="0"/>
                  </a:lnTo>
                  <a:lnTo>
                    <a:pt x="27" y="2"/>
                  </a:lnTo>
                  <a:lnTo>
                    <a:pt x="31" y="4"/>
                  </a:lnTo>
                  <a:lnTo>
                    <a:pt x="32" y="6"/>
                  </a:lnTo>
                  <a:lnTo>
                    <a:pt x="35" y="8"/>
                  </a:lnTo>
                  <a:lnTo>
                    <a:pt x="37" y="10"/>
                  </a:lnTo>
                  <a:lnTo>
                    <a:pt x="37" y="14"/>
                  </a:lnTo>
                  <a:lnTo>
                    <a:pt x="39" y="18"/>
                  </a:lnTo>
                  <a:lnTo>
                    <a:pt x="37" y="21"/>
                  </a:lnTo>
                  <a:lnTo>
                    <a:pt x="37" y="25"/>
                  </a:lnTo>
                  <a:lnTo>
                    <a:pt x="35" y="28"/>
                  </a:lnTo>
                  <a:lnTo>
                    <a:pt x="32"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25" name=""/>
            <p:cNvSpPr/>
            <p:nvPr/>
          </p:nvSpPr>
          <p:spPr>
            <a:xfrm>
              <a:off x="5499000" y="5740200"/>
              <a:ext cx="63000" cy="52560"/>
            </a:xfrm>
            <a:custGeom>
              <a:avLst/>
              <a:gdLst/>
              <a:ahLst/>
              <a:rect l="l" t="t" r="r" b="b"/>
              <a:pathLst>
                <a:path w="41" h="37">
                  <a:moveTo>
                    <a:pt x="20" y="36"/>
                  </a:moveTo>
                  <a:lnTo>
                    <a:pt x="14" y="36"/>
                  </a:lnTo>
                  <a:lnTo>
                    <a:pt x="10" y="35"/>
                  </a:lnTo>
                  <a:lnTo>
                    <a:pt x="8" y="33"/>
                  </a:lnTo>
                  <a:lnTo>
                    <a:pt x="6" y="31"/>
                  </a:lnTo>
                  <a:lnTo>
                    <a:pt x="2" y="29"/>
                  </a:lnTo>
                  <a:lnTo>
                    <a:pt x="0" y="26"/>
                  </a:lnTo>
                  <a:lnTo>
                    <a:pt x="0" y="22"/>
                  </a:lnTo>
                  <a:lnTo>
                    <a:pt x="0" y="18"/>
                  </a:lnTo>
                  <a:lnTo>
                    <a:pt x="0" y="14"/>
                  </a:lnTo>
                  <a:lnTo>
                    <a:pt x="0" y="11"/>
                  </a:lnTo>
                  <a:lnTo>
                    <a:pt x="2" y="8"/>
                  </a:lnTo>
                  <a:lnTo>
                    <a:pt x="6" y="6"/>
                  </a:lnTo>
                  <a:lnTo>
                    <a:pt x="8" y="2"/>
                  </a:lnTo>
                  <a:lnTo>
                    <a:pt x="10" y="0"/>
                  </a:lnTo>
                  <a:lnTo>
                    <a:pt x="14" y="0"/>
                  </a:lnTo>
                  <a:lnTo>
                    <a:pt x="20" y="0"/>
                  </a:lnTo>
                  <a:lnTo>
                    <a:pt x="24" y="0"/>
                  </a:lnTo>
                  <a:lnTo>
                    <a:pt x="28" y="0"/>
                  </a:lnTo>
                  <a:lnTo>
                    <a:pt x="30" y="2"/>
                  </a:lnTo>
                  <a:lnTo>
                    <a:pt x="32" y="6"/>
                  </a:lnTo>
                  <a:lnTo>
                    <a:pt x="36" y="8"/>
                  </a:lnTo>
                  <a:lnTo>
                    <a:pt x="38" y="11"/>
                  </a:lnTo>
                  <a:lnTo>
                    <a:pt x="38" y="14"/>
                  </a:lnTo>
                  <a:lnTo>
                    <a:pt x="40" y="18"/>
                  </a:lnTo>
                  <a:lnTo>
                    <a:pt x="38" y="22"/>
                  </a:lnTo>
                  <a:lnTo>
                    <a:pt x="38" y="26"/>
                  </a:lnTo>
                  <a:lnTo>
                    <a:pt x="36" y="29"/>
                  </a:lnTo>
                  <a:lnTo>
                    <a:pt x="32" y="31"/>
                  </a:lnTo>
                  <a:lnTo>
                    <a:pt x="30" y="33"/>
                  </a:lnTo>
                  <a:lnTo>
                    <a:pt x="28" y="35"/>
                  </a:lnTo>
                  <a:lnTo>
                    <a:pt x="24" y="36"/>
                  </a:lnTo>
                  <a:lnTo>
                    <a:pt x="20" y="36"/>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26" name=""/>
            <p:cNvSpPr/>
            <p:nvPr/>
          </p:nvSpPr>
          <p:spPr>
            <a:xfrm>
              <a:off x="5499000" y="5740200"/>
              <a:ext cx="63000" cy="52560"/>
            </a:xfrm>
            <a:custGeom>
              <a:avLst/>
              <a:gdLst/>
              <a:ahLst/>
              <a:rect l="l" t="t" r="r" b="b"/>
              <a:pathLst>
                <a:path w="41" h="37">
                  <a:moveTo>
                    <a:pt x="20" y="36"/>
                  </a:moveTo>
                  <a:lnTo>
                    <a:pt x="14" y="36"/>
                  </a:lnTo>
                  <a:lnTo>
                    <a:pt x="10" y="35"/>
                  </a:lnTo>
                  <a:lnTo>
                    <a:pt x="8" y="33"/>
                  </a:lnTo>
                  <a:lnTo>
                    <a:pt x="6" y="31"/>
                  </a:lnTo>
                  <a:lnTo>
                    <a:pt x="2" y="29"/>
                  </a:lnTo>
                  <a:lnTo>
                    <a:pt x="0" y="26"/>
                  </a:lnTo>
                  <a:lnTo>
                    <a:pt x="0" y="22"/>
                  </a:lnTo>
                  <a:lnTo>
                    <a:pt x="0" y="18"/>
                  </a:lnTo>
                  <a:lnTo>
                    <a:pt x="0" y="14"/>
                  </a:lnTo>
                  <a:lnTo>
                    <a:pt x="0" y="11"/>
                  </a:lnTo>
                  <a:lnTo>
                    <a:pt x="2" y="8"/>
                  </a:lnTo>
                  <a:lnTo>
                    <a:pt x="6" y="6"/>
                  </a:lnTo>
                  <a:lnTo>
                    <a:pt x="8" y="2"/>
                  </a:lnTo>
                  <a:lnTo>
                    <a:pt x="10" y="0"/>
                  </a:lnTo>
                  <a:lnTo>
                    <a:pt x="14" y="0"/>
                  </a:lnTo>
                  <a:lnTo>
                    <a:pt x="20" y="0"/>
                  </a:lnTo>
                  <a:lnTo>
                    <a:pt x="24" y="0"/>
                  </a:lnTo>
                  <a:lnTo>
                    <a:pt x="28" y="0"/>
                  </a:lnTo>
                  <a:lnTo>
                    <a:pt x="30" y="2"/>
                  </a:lnTo>
                  <a:lnTo>
                    <a:pt x="32" y="6"/>
                  </a:lnTo>
                  <a:lnTo>
                    <a:pt x="36" y="8"/>
                  </a:lnTo>
                  <a:lnTo>
                    <a:pt x="38" y="11"/>
                  </a:lnTo>
                  <a:lnTo>
                    <a:pt x="38" y="14"/>
                  </a:lnTo>
                  <a:lnTo>
                    <a:pt x="40" y="18"/>
                  </a:lnTo>
                  <a:lnTo>
                    <a:pt x="38" y="22"/>
                  </a:lnTo>
                  <a:lnTo>
                    <a:pt x="38" y="26"/>
                  </a:lnTo>
                  <a:lnTo>
                    <a:pt x="36" y="29"/>
                  </a:lnTo>
                  <a:lnTo>
                    <a:pt x="32" y="31"/>
                  </a:lnTo>
                  <a:lnTo>
                    <a:pt x="30" y="33"/>
                  </a:lnTo>
                  <a:lnTo>
                    <a:pt x="28" y="35"/>
                  </a:lnTo>
                  <a:lnTo>
                    <a:pt x="24" y="36"/>
                  </a:lnTo>
                  <a:lnTo>
                    <a:pt x="20"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27" name=""/>
            <p:cNvSpPr/>
            <p:nvPr/>
          </p:nvSpPr>
          <p:spPr>
            <a:xfrm>
              <a:off x="5475240" y="5360760"/>
              <a:ext cx="63000" cy="54000"/>
            </a:xfrm>
            <a:custGeom>
              <a:avLst/>
              <a:gdLst/>
              <a:ahLst/>
              <a:rect l="l" t="t" r="r" b="b"/>
              <a:pathLst>
                <a:path w="40" h="38">
                  <a:moveTo>
                    <a:pt x="19" y="37"/>
                  </a:moveTo>
                  <a:lnTo>
                    <a:pt x="16" y="36"/>
                  </a:lnTo>
                  <a:lnTo>
                    <a:pt x="12" y="36"/>
                  </a:lnTo>
                  <a:lnTo>
                    <a:pt x="8" y="34"/>
                  </a:lnTo>
                  <a:lnTo>
                    <a:pt x="5" y="32"/>
                  </a:lnTo>
                  <a:lnTo>
                    <a:pt x="3" y="29"/>
                  </a:lnTo>
                  <a:lnTo>
                    <a:pt x="1" y="25"/>
                  </a:lnTo>
                  <a:lnTo>
                    <a:pt x="0" y="21"/>
                  </a:lnTo>
                  <a:lnTo>
                    <a:pt x="0" y="18"/>
                  </a:lnTo>
                  <a:lnTo>
                    <a:pt x="0" y="14"/>
                  </a:lnTo>
                  <a:lnTo>
                    <a:pt x="1" y="11"/>
                  </a:lnTo>
                  <a:lnTo>
                    <a:pt x="3" y="9"/>
                  </a:lnTo>
                  <a:lnTo>
                    <a:pt x="5" y="6"/>
                  </a:lnTo>
                  <a:lnTo>
                    <a:pt x="8" y="4"/>
                  </a:lnTo>
                  <a:lnTo>
                    <a:pt x="12" y="2"/>
                  </a:lnTo>
                  <a:lnTo>
                    <a:pt x="16" y="0"/>
                  </a:lnTo>
                  <a:lnTo>
                    <a:pt x="19" y="0"/>
                  </a:lnTo>
                  <a:lnTo>
                    <a:pt x="24" y="0"/>
                  </a:lnTo>
                  <a:lnTo>
                    <a:pt x="28" y="2"/>
                  </a:lnTo>
                  <a:lnTo>
                    <a:pt x="30" y="4"/>
                  </a:lnTo>
                  <a:lnTo>
                    <a:pt x="33" y="6"/>
                  </a:lnTo>
                  <a:lnTo>
                    <a:pt x="35" y="9"/>
                  </a:lnTo>
                  <a:lnTo>
                    <a:pt x="37" y="11"/>
                  </a:lnTo>
                  <a:lnTo>
                    <a:pt x="39" y="14"/>
                  </a:lnTo>
                  <a:lnTo>
                    <a:pt x="39" y="18"/>
                  </a:lnTo>
                  <a:lnTo>
                    <a:pt x="39" y="21"/>
                  </a:lnTo>
                  <a:lnTo>
                    <a:pt x="37" y="25"/>
                  </a:lnTo>
                  <a:lnTo>
                    <a:pt x="35" y="29"/>
                  </a:lnTo>
                  <a:lnTo>
                    <a:pt x="33" y="32"/>
                  </a:lnTo>
                  <a:lnTo>
                    <a:pt x="30" y="34"/>
                  </a:lnTo>
                  <a:lnTo>
                    <a:pt x="28" y="36"/>
                  </a:lnTo>
                  <a:lnTo>
                    <a:pt x="24" y="36"/>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28" name=""/>
            <p:cNvSpPr/>
            <p:nvPr/>
          </p:nvSpPr>
          <p:spPr>
            <a:xfrm>
              <a:off x="5475240" y="5360760"/>
              <a:ext cx="63000" cy="54000"/>
            </a:xfrm>
            <a:custGeom>
              <a:avLst/>
              <a:gdLst/>
              <a:ahLst/>
              <a:rect l="l" t="t" r="r" b="b"/>
              <a:pathLst>
                <a:path w="40" h="38">
                  <a:moveTo>
                    <a:pt x="19" y="37"/>
                  </a:moveTo>
                  <a:lnTo>
                    <a:pt x="16" y="36"/>
                  </a:lnTo>
                  <a:lnTo>
                    <a:pt x="12" y="36"/>
                  </a:lnTo>
                  <a:lnTo>
                    <a:pt x="8" y="34"/>
                  </a:lnTo>
                  <a:lnTo>
                    <a:pt x="5" y="32"/>
                  </a:lnTo>
                  <a:lnTo>
                    <a:pt x="3" y="29"/>
                  </a:lnTo>
                  <a:lnTo>
                    <a:pt x="1" y="25"/>
                  </a:lnTo>
                  <a:lnTo>
                    <a:pt x="0" y="21"/>
                  </a:lnTo>
                  <a:lnTo>
                    <a:pt x="0" y="18"/>
                  </a:lnTo>
                  <a:lnTo>
                    <a:pt x="0" y="14"/>
                  </a:lnTo>
                  <a:lnTo>
                    <a:pt x="1" y="11"/>
                  </a:lnTo>
                  <a:lnTo>
                    <a:pt x="3" y="9"/>
                  </a:lnTo>
                  <a:lnTo>
                    <a:pt x="5" y="6"/>
                  </a:lnTo>
                  <a:lnTo>
                    <a:pt x="8" y="4"/>
                  </a:lnTo>
                  <a:lnTo>
                    <a:pt x="12" y="2"/>
                  </a:lnTo>
                  <a:lnTo>
                    <a:pt x="16" y="0"/>
                  </a:lnTo>
                  <a:lnTo>
                    <a:pt x="19" y="0"/>
                  </a:lnTo>
                  <a:lnTo>
                    <a:pt x="24" y="0"/>
                  </a:lnTo>
                  <a:lnTo>
                    <a:pt x="28" y="2"/>
                  </a:lnTo>
                  <a:lnTo>
                    <a:pt x="30" y="4"/>
                  </a:lnTo>
                  <a:lnTo>
                    <a:pt x="33" y="6"/>
                  </a:lnTo>
                  <a:lnTo>
                    <a:pt x="35" y="9"/>
                  </a:lnTo>
                  <a:lnTo>
                    <a:pt x="37" y="11"/>
                  </a:lnTo>
                  <a:lnTo>
                    <a:pt x="39" y="14"/>
                  </a:lnTo>
                  <a:lnTo>
                    <a:pt x="39" y="18"/>
                  </a:lnTo>
                  <a:lnTo>
                    <a:pt x="39" y="21"/>
                  </a:lnTo>
                  <a:lnTo>
                    <a:pt x="37" y="25"/>
                  </a:lnTo>
                  <a:lnTo>
                    <a:pt x="35" y="29"/>
                  </a:lnTo>
                  <a:lnTo>
                    <a:pt x="33" y="32"/>
                  </a:lnTo>
                  <a:lnTo>
                    <a:pt x="30" y="34"/>
                  </a:lnTo>
                  <a:lnTo>
                    <a:pt x="28" y="36"/>
                  </a:lnTo>
                  <a:lnTo>
                    <a:pt x="24" y="36"/>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29" name=""/>
            <p:cNvSpPr/>
            <p:nvPr/>
          </p:nvSpPr>
          <p:spPr>
            <a:xfrm>
              <a:off x="4863960" y="5146560"/>
              <a:ext cx="63000" cy="54000"/>
            </a:xfrm>
            <a:custGeom>
              <a:avLst/>
              <a:gdLst/>
              <a:ahLst/>
              <a:rect l="l" t="t" r="r" b="b"/>
              <a:pathLst>
                <a:path w="41" h="37">
                  <a:moveTo>
                    <a:pt x="20" y="36"/>
                  </a:moveTo>
                  <a:lnTo>
                    <a:pt x="17" y="36"/>
                  </a:lnTo>
                  <a:lnTo>
                    <a:pt x="13" y="36"/>
                  </a:lnTo>
                  <a:lnTo>
                    <a:pt x="9" y="34"/>
                  </a:lnTo>
                  <a:lnTo>
                    <a:pt x="6" y="31"/>
                  </a:lnTo>
                  <a:lnTo>
                    <a:pt x="4" y="29"/>
                  </a:lnTo>
                  <a:lnTo>
                    <a:pt x="2" y="26"/>
                  </a:lnTo>
                  <a:lnTo>
                    <a:pt x="0" y="22"/>
                  </a:lnTo>
                  <a:lnTo>
                    <a:pt x="0" y="18"/>
                  </a:lnTo>
                  <a:lnTo>
                    <a:pt x="0" y="14"/>
                  </a:lnTo>
                  <a:lnTo>
                    <a:pt x="2" y="10"/>
                  </a:lnTo>
                  <a:lnTo>
                    <a:pt x="4" y="8"/>
                  </a:lnTo>
                  <a:lnTo>
                    <a:pt x="6" y="6"/>
                  </a:lnTo>
                  <a:lnTo>
                    <a:pt x="9" y="4"/>
                  </a:lnTo>
                  <a:lnTo>
                    <a:pt x="13" y="2"/>
                  </a:lnTo>
                  <a:lnTo>
                    <a:pt x="17" y="0"/>
                  </a:lnTo>
                  <a:lnTo>
                    <a:pt x="20" y="0"/>
                  </a:lnTo>
                  <a:lnTo>
                    <a:pt x="23" y="0"/>
                  </a:lnTo>
                  <a:lnTo>
                    <a:pt x="27" y="2"/>
                  </a:lnTo>
                  <a:lnTo>
                    <a:pt x="31" y="4"/>
                  </a:lnTo>
                  <a:lnTo>
                    <a:pt x="34" y="6"/>
                  </a:lnTo>
                  <a:lnTo>
                    <a:pt x="36" y="8"/>
                  </a:lnTo>
                  <a:lnTo>
                    <a:pt x="38" y="10"/>
                  </a:lnTo>
                  <a:lnTo>
                    <a:pt x="40" y="14"/>
                  </a:lnTo>
                  <a:lnTo>
                    <a:pt x="40" y="18"/>
                  </a:lnTo>
                  <a:lnTo>
                    <a:pt x="40" y="22"/>
                  </a:lnTo>
                  <a:lnTo>
                    <a:pt x="38" y="26"/>
                  </a:lnTo>
                  <a:lnTo>
                    <a:pt x="36" y="29"/>
                  </a:lnTo>
                  <a:lnTo>
                    <a:pt x="34" y="31"/>
                  </a:lnTo>
                  <a:lnTo>
                    <a:pt x="31" y="34"/>
                  </a:lnTo>
                  <a:lnTo>
                    <a:pt x="27" y="36"/>
                  </a:lnTo>
                  <a:lnTo>
                    <a:pt x="23" y="36"/>
                  </a:lnTo>
                  <a:lnTo>
                    <a:pt x="20" y="36"/>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30" name=""/>
            <p:cNvSpPr/>
            <p:nvPr/>
          </p:nvSpPr>
          <p:spPr>
            <a:xfrm>
              <a:off x="4863960" y="5146560"/>
              <a:ext cx="63000" cy="54000"/>
            </a:xfrm>
            <a:custGeom>
              <a:avLst/>
              <a:gdLst/>
              <a:ahLst/>
              <a:rect l="l" t="t" r="r" b="b"/>
              <a:pathLst>
                <a:path w="41" h="37">
                  <a:moveTo>
                    <a:pt x="20" y="36"/>
                  </a:moveTo>
                  <a:lnTo>
                    <a:pt x="17" y="36"/>
                  </a:lnTo>
                  <a:lnTo>
                    <a:pt x="13" y="36"/>
                  </a:lnTo>
                  <a:lnTo>
                    <a:pt x="9" y="34"/>
                  </a:lnTo>
                  <a:lnTo>
                    <a:pt x="6" y="31"/>
                  </a:lnTo>
                  <a:lnTo>
                    <a:pt x="4" y="29"/>
                  </a:lnTo>
                  <a:lnTo>
                    <a:pt x="2" y="26"/>
                  </a:lnTo>
                  <a:lnTo>
                    <a:pt x="0" y="22"/>
                  </a:lnTo>
                  <a:lnTo>
                    <a:pt x="0" y="18"/>
                  </a:lnTo>
                  <a:lnTo>
                    <a:pt x="0" y="14"/>
                  </a:lnTo>
                  <a:lnTo>
                    <a:pt x="2" y="10"/>
                  </a:lnTo>
                  <a:lnTo>
                    <a:pt x="4" y="8"/>
                  </a:lnTo>
                  <a:lnTo>
                    <a:pt x="6" y="6"/>
                  </a:lnTo>
                  <a:lnTo>
                    <a:pt x="9" y="4"/>
                  </a:lnTo>
                  <a:lnTo>
                    <a:pt x="13" y="2"/>
                  </a:lnTo>
                  <a:lnTo>
                    <a:pt x="17" y="0"/>
                  </a:lnTo>
                  <a:lnTo>
                    <a:pt x="20" y="0"/>
                  </a:lnTo>
                  <a:lnTo>
                    <a:pt x="23" y="0"/>
                  </a:lnTo>
                  <a:lnTo>
                    <a:pt x="27" y="2"/>
                  </a:lnTo>
                  <a:lnTo>
                    <a:pt x="31" y="4"/>
                  </a:lnTo>
                  <a:lnTo>
                    <a:pt x="34" y="6"/>
                  </a:lnTo>
                  <a:lnTo>
                    <a:pt x="36" y="8"/>
                  </a:lnTo>
                  <a:lnTo>
                    <a:pt x="38" y="10"/>
                  </a:lnTo>
                  <a:lnTo>
                    <a:pt x="40" y="14"/>
                  </a:lnTo>
                  <a:lnTo>
                    <a:pt x="40" y="18"/>
                  </a:lnTo>
                  <a:lnTo>
                    <a:pt x="40" y="22"/>
                  </a:lnTo>
                  <a:lnTo>
                    <a:pt x="38" y="26"/>
                  </a:lnTo>
                  <a:lnTo>
                    <a:pt x="36" y="29"/>
                  </a:lnTo>
                  <a:lnTo>
                    <a:pt x="34" y="31"/>
                  </a:lnTo>
                  <a:lnTo>
                    <a:pt x="31" y="34"/>
                  </a:lnTo>
                  <a:lnTo>
                    <a:pt x="27" y="36"/>
                  </a:lnTo>
                  <a:lnTo>
                    <a:pt x="23" y="36"/>
                  </a:lnTo>
                  <a:lnTo>
                    <a:pt x="20"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31" name=""/>
            <p:cNvSpPr/>
            <p:nvPr/>
          </p:nvSpPr>
          <p:spPr>
            <a:xfrm>
              <a:off x="5981400" y="4402080"/>
              <a:ext cx="298080" cy="1122480"/>
            </a:xfrm>
            <a:custGeom>
              <a:avLst/>
              <a:gdLst/>
              <a:ahLst/>
              <a:rect l="l" t="t" r="r" b="b"/>
              <a:pathLst>
                <a:path w="193" h="780">
                  <a:moveTo>
                    <a:pt x="60" y="0"/>
                  </a:moveTo>
                  <a:lnTo>
                    <a:pt x="103" y="260"/>
                  </a:lnTo>
                  <a:lnTo>
                    <a:pt x="192" y="453"/>
                  </a:lnTo>
                  <a:lnTo>
                    <a:pt x="182" y="546"/>
                  </a:lnTo>
                  <a:lnTo>
                    <a:pt x="192" y="453"/>
                  </a:lnTo>
                  <a:lnTo>
                    <a:pt x="0" y="779"/>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2" name=""/>
            <p:cNvSpPr/>
            <p:nvPr/>
          </p:nvSpPr>
          <p:spPr>
            <a:xfrm>
              <a:off x="5810040" y="5234040"/>
              <a:ext cx="64800" cy="53640"/>
            </a:xfrm>
            <a:custGeom>
              <a:avLst/>
              <a:gdLst/>
              <a:ahLst/>
              <a:rect l="l" t="t" r="r" b="b"/>
              <a:pathLst>
                <a:path w="42" h="38">
                  <a:moveTo>
                    <a:pt x="21" y="37"/>
                  </a:moveTo>
                  <a:lnTo>
                    <a:pt x="16" y="37"/>
                  </a:lnTo>
                  <a:lnTo>
                    <a:pt x="12" y="35"/>
                  </a:lnTo>
                  <a:lnTo>
                    <a:pt x="8" y="34"/>
                  </a:lnTo>
                  <a:lnTo>
                    <a:pt x="7" y="32"/>
                  </a:lnTo>
                  <a:lnTo>
                    <a:pt x="4" y="29"/>
                  </a:lnTo>
                  <a:lnTo>
                    <a:pt x="2" y="27"/>
                  </a:lnTo>
                  <a:lnTo>
                    <a:pt x="2" y="23"/>
                  </a:lnTo>
                  <a:lnTo>
                    <a:pt x="0" y="19"/>
                  </a:lnTo>
                  <a:lnTo>
                    <a:pt x="2" y="16"/>
                  </a:lnTo>
                  <a:lnTo>
                    <a:pt x="2" y="13"/>
                  </a:lnTo>
                  <a:lnTo>
                    <a:pt x="4" y="9"/>
                  </a:lnTo>
                  <a:lnTo>
                    <a:pt x="7" y="6"/>
                  </a:lnTo>
                  <a:lnTo>
                    <a:pt x="8" y="4"/>
                  </a:lnTo>
                  <a:lnTo>
                    <a:pt x="12" y="2"/>
                  </a:lnTo>
                  <a:lnTo>
                    <a:pt x="16" y="2"/>
                  </a:lnTo>
                  <a:lnTo>
                    <a:pt x="21" y="0"/>
                  </a:lnTo>
                  <a:lnTo>
                    <a:pt x="25" y="2"/>
                  </a:lnTo>
                  <a:lnTo>
                    <a:pt x="28" y="2"/>
                  </a:lnTo>
                  <a:lnTo>
                    <a:pt x="32" y="4"/>
                  </a:lnTo>
                  <a:lnTo>
                    <a:pt x="34" y="6"/>
                  </a:lnTo>
                  <a:lnTo>
                    <a:pt x="37" y="9"/>
                  </a:lnTo>
                  <a:lnTo>
                    <a:pt x="39" y="13"/>
                  </a:lnTo>
                  <a:lnTo>
                    <a:pt x="39" y="16"/>
                  </a:lnTo>
                  <a:lnTo>
                    <a:pt x="41" y="19"/>
                  </a:lnTo>
                  <a:lnTo>
                    <a:pt x="39" y="23"/>
                  </a:lnTo>
                  <a:lnTo>
                    <a:pt x="39" y="27"/>
                  </a:lnTo>
                  <a:lnTo>
                    <a:pt x="37" y="29"/>
                  </a:lnTo>
                  <a:lnTo>
                    <a:pt x="34" y="32"/>
                  </a:lnTo>
                  <a:lnTo>
                    <a:pt x="32" y="34"/>
                  </a:lnTo>
                  <a:lnTo>
                    <a:pt x="28" y="35"/>
                  </a:lnTo>
                  <a:lnTo>
                    <a:pt x="25" y="37"/>
                  </a:lnTo>
                  <a:lnTo>
                    <a:pt x="21" y="37"/>
                  </a:lnTo>
                </a:path>
              </a:pathLst>
            </a:custGeom>
            <a:solidFill>
              <a:srgbClr val="007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33" name=""/>
            <p:cNvSpPr/>
            <p:nvPr/>
          </p:nvSpPr>
          <p:spPr>
            <a:xfrm>
              <a:off x="5810040" y="5234040"/>
              <a:ext cx="64800" cy="53640"/>
            </a:xfrm>
            <a:custGeom>
              <a:avLst/>
              <a:gdLst/>
              <a:ahLst/>
              <a:rect l="l" t="t" r="r" b="b"/>
              <a:pathLst>
                <a:path w="42" h="38">
                  <a:moveTo>
                    <a:pt x="21" y="37"/>
                  </a:moveTo>
                  <a:lnTo>
                    <a:pt x="16" y="37"/>
                  </a:lnTo>
                  <a:lnTo>
                    <a:pt x="12" y="35"/>
                  </a:lnTo>
                  <a:lnTo>
                    <a:pt x="8" y="34"/>
                  </a:lnTo>
                  <a:lnTo>
                    <a:pt x="7" y="32"/>
                  </a:lnTo>
                  <a:lnTo>
                    <a:pt x="4" y="29"/>
                  </a:lnTo>
                  <a:lnTo>
                    <a:pt x="2" y="27"/>
                  </a:lnTo>
                  <a:lnTo>
                    <a:pt x="2" y="23"/>
                  </a:lnTo>
                  <a:lnTo>
                    <a:pt x="0" y="19"/>
                  </a:lnTo>
                  <a:lnTo>
                    <a:pt x="2" y="16"/>
                  </a:lnTo>
                  <a:lnTo>
                    <a:pt x="2" y="13"/>
                  </a:lnTo>
                  <a:lnTo>
                    <a:pt x="4" y="9"/>
                  </a:lnTo>
                  <a:lnTo>
                    <a:pt x="7" y="6"/>
                  </a:lnTo>
                  <a:lnTo>
                    <a:pt x="8" y="4"/>
                  </a:lnTo>
                  <a:lnTo>
                    <a:pt x="12" y="2"/>
                  </a:lnTo>
                  <a:lnTo>
                    <a:pt x="16" y="2"/>
                  </a:lnTo>
                  <a:lnTo>
                    <a:pt x="21" y="0"/>
                  </a:lnTo>
                  <a:lnTo>
                    <a:pt x="25" y="2"/>
                  </a:lnTo>
                  <a:lnTo>
                    <a:pt x="28" y="2"/>
                  </a:lnTo>
                  <a:lnTo>
                    <a:pt x="32" y="4"/>
                  </a:lnTo>
                  <a:lnTo>
                    <a:pt x="34" y="6"/>
                  </a:lnTo>
                  <a:lnTo>
                    <a:pt x="37" y="9"/>
                  </a:lnTo>
                  <a:lnTo>
                    <a:pt x="39" y="13"/>
                  </a:lnTo>
                  <a:lnTo>
                    <a:pt x="39" y="16"/>
                  </a:lnTo>
                  <a:lnTo>
                    <a:pt x="41" y="19"/>
                  </a:lnTo>
                  <a:lnTo>
                    <a:pt x="39" y="23"/>
                  </a:lnTo>
                  <a:lnTo>
                    <a:pt x="39" y="27"/>
                  </a:lnTo>
                  <a:lnTo>
                    <a:pt x="37" y="29"/>
                  </a:lnTo>
                  <a:lnTo>
                    <a:pt x="34" y="32"/>
                  </a:lnTo>
                  <a:lnTo>
                    <a:pt x="32" y="34"/>
                  </a:lnTo>
                  <a:lnTo>
                    <a:pt x="28" y="35"/>
                  </a:lnTo>
                  <a:lnTo>
                    <a:pt x="25" y="37"/>
                  </a:lnTo>
                  <a:lnTo>
                    <a:pt x="21" y="37"/>
                  </a:lnTo>
                </a:path>
              </a:pathLst>
            </a:custGeom>
            <a:noFill/>
            <a:ln cap="rnd" w="1260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34" name=""/>
            <p:cNvSpPr/>
            <p:nvPr/>
          </p:nvSpPr>
          <p:spPr>
            <a:xfrm>
              <a:off x="6227640" y="5173560"/>
              <a:ext cx="64800" cy="54000"/>
            </a:xfrm>
            <a:custGeom>
              <a:avLst/>
              <a:gdLst/>
              <a:ahLst/>
              <a:rect l="l" t="t" r="r" b="b"/>
              <a:pathLst>
                <a:path w="41" h="38">
                  <a:moveTo>
                    <a:pt x="20" y="37"/>
                  </a:moveTo>
                  <a:lnTo>
                    <a:pt x="17" y="37"/>
                  </a:lnTo>
                  <a:lnTo>
                    <a:pt x="13" y="35"/>
                  </a:lnTo>
                  <a:lnTo>
                    <a:pt x="9" y="34"/>
                  </a:lnTo>
                  <a:lnTo>
                    <a:pt x="6" y="32"/>
                  </a:lnTo>
                  <a:lnTo>
                    <a:pt x="4" y="29"/>
                  </a:lnTo>
                  <a:lnTo>
                    <a:pt x="2" y="25"/>
                  </a:lnTo>
                  <a:lnTo>
                    <a:pt x="0" y="23"/>
                  </a:lnTo>
                  <a:lnTo>
                    <a:pt x="0" y="18"/>
                  </a:lnTo>
                  <a:lnTo>
                    <a:pt x="0" y="14"/>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4"/>
                  </a:lnTo>
                  <a:lnTo>
                    <a:pt x="40" y="18"/>
                  </a:lnTo>
                  <a:lnTo>
                    <a:pt x="40" y="23"/>
                  </a:lnTo>
                  <a:lnTo>
                    <a:pt x="38" y="25"/>
                  </a:lnTo>
                  <a:lnTo>
                    <a:pt x="36" y="29"/>
                  </a:lnTo>
                  <a:lnTo>
                    <a:pt x="34" y="32"/>
                  </a:lnTo>
                  <a:lnTo>
                    <a:pt x="31" y="34"/>
                  </a:lnTo>
                  <a:lnTo>
                    <a:pt x="27" y="35"/>
                  </a:lnTo>
                  <a:lnTo>
                    <a:pt x="23" y="37"/>
                  </a:lnTo>
                  <a:lnTo>
                    <a:pt x="20" y="37"/>
                  </a:lnTo>
                </a:path>
              </a:pathLst>
            </a:custGeom>
            <a:solidFill>
              <a:srgbClr val="f2cc0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35" name=""/>
            <p:cNvSpPr/>
            <p:nvPr/>
          </p:nvSpPr>
          <p:spPr>
            <a:xfrm>
              <a:off x="6227640" y="5173560"/>
              <a:ext cx="64800" cy="54000"/>
            </a:xfrm>
            <a:custGeom>
              <a:avLst/>
              <a:gdLst/>
              <a:ahLst/>
              <a:rect l="l" t="t" r="r" b="b"/>
              <a:pathLst>
                <a:path w="41" h="38">
                  <a:moveTo>
                    <a:pt x="20" y="37"/>
                  </a:moveTo>
                  <a:lnTo>
                    <a:pt x="17" y="37"/>
                  </a:lnTo>
                  <a:lnTo>
                    <a:pt x="13" y="35"/>
                  </a:lnTo>
                  <a:lnTo>
                    <a:pt x="9" y="34"/>
                  </a:lnTo>
                  <a:lnTo>
                    <a:pt x="6" y="32"/>
                  </a:lnTo>
                  <a:lnTo>
                    <a:pt x="4" y="29"/>
                  </a:lnTo>
                  <a:lnTo>
                    <a:pt x="2" y="25"/>
                  </a:lnTo>
                  <a:lnTo>
                    <a:pt x="0" y="23"/>
                  </a:lnTo>
                  <a:lnTo>
                    <a:pt x="0" y="18"/>
                  </a:lnTo>
                  <a:lnTo>
                    <a:pt x="0" y="14"/>
                  </a:lnTo>
                  <a:lnTo>
                    <a:pt x="2" y="11"/>
                  </a:lnTo>
                  <a:lnTo>
                    <a:pt x="4" y="9"/>
                  </a:lnTo>
                  <a:lnTo>
                    <a:pt x="6" y="6"/>
                  </a:lnTo>
                  <a:lnTo>
                    <a:pt x="9" y="4"/>
                  </a:lnTo>
                  <a:lnTo>
                    <a:pt x="13" y="2"/>
                  </a:lnTo>
                  <a:lnTo>
                    <a:pt x="17" y="0"/>
                  </a:lnTo>
                  <a:lnTo>
                    <a:pt x="20" y="0"/>
                  </a:lnTo>
                  <a:lnTo>
                    <a:pt x="23" y="0"/>
                  </a:lnTo>
                  <a:lnTo>
                    <a:pt x="27" y="2"/>
                  </a:lnTo>
                  <a:lnTo>
                    <a:pt x="31" y="4"/>
                  </a:lnTo>
                  <a:lnTo>
                    <a:pt x="34" y="6"/>
                  </a:lnTo>
                  <a:lnTo>
                    <a:pt x="36" y="9"/>
                  </a:lnTo>
                  <a:lnTo>
                    <a:pt x="38" y="11"/>
                  </a:lnTo>
                  <a:lnTo>
                    <a:pt x="40" y="14"/>
                  </a:lnTo>
                  <a:lnTo>
                    <a:pt x="40" y="18"/>
                  </a:lnTo>
                  <a:lnTo>
                    <a:pt x="40" y="23"/>
                  </a:lnTo>
                  <a:lnTo>
                    <a:pt x="38" y="25"/>
                  </a:lnTo>
                  <a:lnTo>
                    <a:pt x="36" y="29"/>
                  </a:lnTo>
                  <a:lnTo>
                    <a:pt x="34" y="32"/>
                  </a:lnTo>
                  <a:lnTo>
                    <a:pt x="31" y="34"/>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36" name=""/>
            <p:cNvSpPr/>
            <p:nvPr/>
          </p:nvSpPr>
          <p:spPr>
            <a:xfrm>
              <a:off x="5868720" y="5487840"/>
              <a:ext cx="61560" cy="55440"/>
            </a:xfrm>
            <a:custGeom>
              <a:avLst/>
              <a:gdLst/>
              <a:ahLst/>
              <a:rect l="l" t="t" r="r" b="b"/>
              <a:pathLst>
                <a:path w="41" h="39">
                  <a:moveTo>
                    <a:pt x="20" y="38"/>
                  </a:moveTo>
                  <a:lnTo>
                    <a:pt x="16" y="38"/>
                  </a:lnTo>
                  <a:lnTo>
                    <a:pt x="11" y="36"/>
                  </a:lnTo>
                  <a:lnTo>
                    <a:pt x="10" y="35"/>
                  </a:lnTo>
                  <a:lnTo>
                    <a:pt x="6" y="33"/>
                  </a:lnTo>
                  <a:lnTo>
                    <a:pt x="4" y="29"/>
                  </a:lnTo>
                  <a:lnTo>
                    <a:pt x="2" y="26"/>
                  </a:lnTo>
                  <a:lnTo>
                    <a:pt x="0" y="24"/>
                  </a:lnTo>
                  <a:lnTo>
                    <a:pt x="0" y="18"/>
                  </a:lnTo>
                  <a:lnTo>
                    <a:pt x="0" y="14"/>
                  </a:lnTo>
                  <a:lnTo>
                    <a:pt x="2" y="11"/>
                  </a:lnTo>
                  <a:lnTo>
                    <a:pt x="4" y="9"/>
                  </a:lnTo>
                  <a:lnTo>
                    <a:pt x="6" y="6"/>
                  </a:lnTo>
                  <a:lnTo>
                    <a:pt x="10" y="4"/>
                  </a:lnTo>
                  <a:lnTo>
                    <a:pt x="11" y="2"/>
                  </a:lnTo>
                  <a:lnTo>
                    <a:pt x="16" y="0"/>
                  </a:lnTo>
                  <a:lnTo>
                    <a:pt x="20" y="0"/>
                  </a:lnTo>
                  <a:lnTo>
                    <a:pt x="24" y="0"/>
                  </a:lnTo>
                  <a:lnTo>
                    <a:pt x="28" y="2"/>
                  </a:lnTo>
                  <a:lnTo>
                    <a:pt x="31" y="4"/>
                  </a:lnTo>
                  <a:lnTo>
                    <a:pt x="35" y="6"/>
                  </a:lnTo>
                  <a:lnTo>
                    <a:pt x="36" y="9"/>
                  </a:lnTo>
                  <a:lnTo>
                    <a:pt x="38" y="11"/>
                  </a:lnTo>
                  <a:lnTo>
                    <a:pt x="40" y="14"/>
                  </a:lnTo>
                  <a:lnTo>
                    <a:pt x="40" y="18"/>
                  </a:lnTo>
                  <a:lnTo>
                    <a:pt x="40" y="24"/>
                  </a:lnTo>
                  <a:lnTo>
                    <a:pt x="38" y="26"/>
                  </a:lnTo>
                  <a:lnTo>
                    <a:pt x="36" y="29"/>
                  </a:lnTo>
                  <a:lnTo>
                    <a:pt x="35" y="33"/>
                  </a:lnTo>
                  <a:lnTo>
                    <a:pt x="31" y="35"/>
                  </a:lnTo>
                  <a:lnTo>
                    <a:pt x="28" y="36"/>
                  </a:lnTo>
                  <a:lnTo>
                    <a:pt x="24" y="38"/>
                  </a:lnTo>
                  <a:lnTo>
                    <a:pt x="20" y="38"/>
                  </a:lnTo>
                </a:path>
              </a:pathLst>
            </a:custGeom>
            <a:solidFill>
              <a:srgbClr val="f2cc0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37" name=""/>
            <p:cNvSpPr/>
            <p:nvPr/>
          </p:nvSpPr>
          <p:spPr>
            <a:xfrm>
              <a:off x="5868720" y="5487840"/>
              <a:ext cx="61560" cy="55440"/>
            </a:xfrm>
            <a:custGeom>
              <a:avLst/>
              <a:gdLst/>
              <a:ahLst/>
              <a:rect l="l" t="t" r="r" b="b"/>
              <a:pathLst>
                <a:path w="41" h="39">
                  <a:moveTo>
                    <a:pt x="20" y="38"/>
                  </a:moveTo>
                  <a:lnTo>
                    <a:pt x="16" y="38"/>
                  </a:lnTo>
                  <a:lnTo>
                    <a:pt x="11" y="36"/>
                  </a:lnTo>
                  <a:lnTo>
                    <a:pt x="10" y="35"/>
                  </a:lnTo>
                  <a:lnTo>
                    <a:pt x="6" y="33"/>
                  </a:lnTo>
                  <a:lnTo>
                    <a:pt x="4" y="29"/>
                  </a:lnTo>
                  <a:lnTo>
                    <a:pt x="2" y="26"/>
                  </a:lnTo>
                  <a:lnTo>
                    <a:pt x="0" y="24"/>
                  </a:lnTo>
                  <a:lnTo>
                    <a:pt x="0" y="18"/>
                  </a:lnTo>
                  <a:lnTo>
                    <a:pt x="0" y="14"/>
                  </a:lnTo>
                  <a:lnTo>
                    <a:pt x="2" y="11"/>
                  </a:lnTo>
                  <a:lnTo>
                    <a:pt x="4" y="9"/>
                  </a:lnTo>
                  <a:lnTo>
                    <a:pt x="6" y="6"/>
                  </a:lnTo>
                  <a:lnTo>
                    <a:pt x="10" y="4"/>
                  </a:lnTo>
                  <a:lnTo>
                    <a:pt x="11" y="2"/>
                  </a:lnTo>
                  <a:lnTo>
                    <a:pt x="16" y="0"/>
                  </a:lnTo>
                  <a:lnTo>
                    <a:pt x="20" y="0"/>
                  </a:lnTo>
                  <a:lnTo>
                    <a:pt x="24" y="0"/>
                  </a:lnTo>
                  <a:lnTo>
                    <a:pt x="28" y="2"/>
                  </a:lnTo>
                  <a:lnTo>
                    <a:pt x="31" y="4"/>
                  </a:lnTo>
                  <a:lnTo>
                    <a:pt x="35" y="6"/>
                  </a:lnTo>
                  <a:lnTo>
                    <a:pt x="36" y="9"/>
                  </a:lnTo>
                  <a:lnTo>
                    <a:pt x="38" y="11"/>
                  </a:lnTo>
                  <a:lnTo>
                    <a:pt x="40" y="14"/>
                  </a:lnTo>
                  <a:lnTo>
                    <a:pt x="40" y="18"/>
                  </a:lnTo>
                  <a:lnTo>
                    <a:pt x="40" y="24"/>
                  </a:lnTo>
                  <a:lnTo>
                    <a:pt x="38" y="26"/>
                  </a:lnTo>
                  <a:lnTo>
                    <a:pt x="36" y="29"/>
                  </a:lnTo>
                  <a:lnTo>
                    <a:pt x="35" y="33"/>
                  </a:lnTo>
                  <a:lnTo>
                    <a:pt x="31" y="35"/>
                  </a:lnTo>
                  <a:lnTo>
                    <a:pt x="28" y="36"/>
                  </a:lnTo>
                  <a:lnTo>
                    <a:pt x="24"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38" name=""/>
            <p:cNvSpPr/>
            <p:nvPr/>
          </p:nvSpPr>
          <p:spPr>
            <a:xfrm>
              <a:off x="6242040" y="5032440"/>
              <a:ext cx="63000" cy="56880"/>
            </a:xfrm>
            <a:custGeom>
              <a:avLst/>
              <a:gdLst/>
              <a:ahLst/>
              <a:rect l="l" t="t" r="r" b="b"/>
              <a:pathLst>
                <a:path w="40" h="39">
                  <a:moveTo>
                    <a:pt x="19" y="38"/>
                  </a:moveTo>
                  <a:lnTo>
                    <a:pt x="16" y="36"/>
                  </a:lnTo>
                  <a:lnTo>
                    <a:pt x="13" y="36"/>
                  </a:lnTo>
                  <a:lnTo>
                    <a:pt x="9" y="34"/>
                  </a:lnTo>
                  <a:lnTo>
                    <a:pt x="6" y="32"/>
                  </a:lnTo>
                  <a:lnTo>
                    <a:pt x="4" y="29"/>
                  </a:lnTo>
                  <a:lnTo>
                    <a:pt x="2" y="25"/>
                  </a:lnTo>
                  <a:lnTo>
                    <a:pt x="0" y="21"/>
                  </a:lnTo>
                  <a:lnTo>
                    <a:pt x="0" y="19"/>
                  </a:lnTo>
                  <a:lnTo>
                    <a:pt x="0" y="15"/>
                  </a:lnTo>
                  <a:lnTo>
                    <a:pt x="2" y="11"/>
                  </a:lnTo>
                  <a:lnTo>
                    <a:pt x="4" y="7"/>
                  </a:lnTo>
                  <a:lnTo>
                    <a:pt x="6" y="6"/>
                  </a:lnTo>
                  <a:lnTo>
                    <a:pt x="9" y="4"/>
                  </a:lnTo>
                  <a:lnTo>
                    <a:pt x="13" y="2"/>
                  </a:lnTo>
                  <a:lnTo>
                    <a:pt x="16" y="0"/>
                  </a:lnTo>
                  <a:lnTo>
                    <a:pt x="19" y="0"/>
                  </a:lnTo>
                  <a:lnTo>
                    <a:pt x="23" y="0"/>
                  </a:lnTo>
                  <a:lnTo>
                    <a:pt x="29" y="2"/>
                  </a:lnTo>
                  <a:lnTo>
                    <a:pt x="31" y="4"/>
                  </a:lnTo>
                  <a:lnTo>
                    <a:pt x="34" y="6"/>
                  </a:lnTo>
                  <a:lnTo>
                    <a:pt x="35" y="7"/>
                  </a:lnTo>
                  <a:lnTo>
                    <a:pt x="37" y="11"/>
                  </a:lnTo>
                  <a:lnTo>
                    <a:pt x="39" y="15"/>
                  </a:lnTo>
                  <a:lnTo>
                    <a:pt x="39" y="19"/>
                  </a:lnTo>
                  <a:lnTo>
                    <a:pt x="39" y="21"/>
                  </a:lnTo>
                  <a:lnTo>
                    <a:pt x="37" y="25"/>
                  </a:lnTo>
                  <a:lnTo>
                    <a:pt x="35" y="29"/>
                  </a:lnTo>
                  <a:lnTo>
                    <a:pt x="34" y="32"/>
                  </a:lnTo>
                  <a:lnTo>
                    <a:pt x="31" y="34"/>
                  </a:lnTo>
                  <a:lnTo>
                    <a:pt x="29" y="36"/>
                  </a:lnTo>
                  <a:lnTo>
                    <a:pt x="23" y="36"/>
                  </a:lnTo>
                  <a:lnTo>
                    <a:pt x="19" y="38"/>
                  </a:lnTo>
                </a:path>
              </a:pathLst>
            </a:custGeom>
            <a:solidFill>
              <a:srgbClr val="d80000"/>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039" name=""/>
            <p:cNvSpPr/>
            <p:nvPr/>
          </p:nvSpPr>
          <p:spPr>
            <a:xfrm>
              <a:off x="6242040" y="5032440"/>
              <a:ext cx="63000" cy="56880"/>
            </a:xfrm>
            <a:custGeom>
              <a:avLst/>
              <a:gdLst/>
              <a:ahLst/>
              <a:rect l="l" t="t" r="r" b="b"/>
              <a:pathLst>
                <a:path w="40" h="39">
                  <a:moveTo>
                    <a:pt x="19" y="38"/>
                  </a:moveTo>
                  <a:lnTo>
                    <a:pt x="16" y="36"/>
                  </a:lnTo>
                  <a:lnTo>
                    <a:pt x="13" y="36"/>
                  </a:lnTo>
                  <a:lnTo>
                    <a:pt x="9" y="34"/>
                  </a:lnTo>
                  <a:lnTo>
                    <a:pt x="6" y="32"/>
                  </a:lnTo>
                  <a:lnTo>
                    <a:pt x="4" y="29"/>
                  </a:lnTo>
                  <a:lnTo>
                    <a:pt x="2" y="25"/>
                  </a:lnTo>
                  <a:lnTo>
                    <a:pt x="0" y="21"/>
                  </a:lnTo>
                  <a:lnTo>
                    <a:pt x="0" y="19"/>
                  </a:lnTo>
                  <a:lnTo>
                    <a:pt x="0" y="15"/>
                  </a:lnTo>
                  <a:lnTo>
                    <a:pt x="2" y="11"/>
                  </a:lnTo>
                  <a:lnTo>
                    <a:pt x="4" y="7"/>
                  </a:lnTo>
                  <a:lnTo>
                    <a:pt x="6" y="6"/>
                  </a:lnTo>
                  <a:lnTo>
                    <a:pt x="9" y="4"/>
                  </a:lnTo>
                  <a:lnTo>
                    <a:pt x="13" y="2"/>
                  </a:lnTo>
                  <a:lnTo>
                    <a:pt x="16" y="0"/>
                  </a:lnTo>
                  <a:lnTo>
                    <a:pt x="19" y="0"/>
                  </a:lnTo>
                  <a:lnTo>
                    <a:pt x="23" y="0"/>
                  </a:lnTo>
                  <a:lnTo>
                    <a:pt x="29" y="2"/>
                  </a:lnTo>
                  <a:lnTo>
                    <a:pt x="31" y="4"/>
                  </a:lnTo>
                  <a:lnTo>
                    <a:pt x="34" y="6"/>
                  </a:lnTo>
                  <a:lnTo>
                    <a:pt x="35" y="7"/>
                  </a:lnTo>
                  <a:lnTo>
                    <a:pt x="37" y="11"/>
                  </a:lnTo>
                  <a:lnTo>
                    <a:pt x="39" y="15"/>
                  </a:lnTo>
                  <a:lnTo>
                    <a:pt x="39" y="19"/>
                  </a:lnTo>
                  <a:lnTo>
                    <a:pt x="39" y="21"/>
                  </a:lnTo>
                  <a:lnTo>
                    <a:pt x="37" y="25"/>
                  </a:lnTo>
                  <a:lnTo>
                    <a:pt x="35" y="29"/>
                  </a:lnTo>
                  <a:lnTo>
                    <a:pt x="34" y="32"/>
                  </a:lnTo>
                  <a:lnTo>
                    <a:pt x="31" y="34"/>
                  </a:lnTo>
                  <a:lnTo>
                    <a:pt x="29"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040" name=""/>
            <p:cNvSpPr/>
            <p:nvPr/>
          </p:nvSpPr>
          <p:spPr>
            <a:xfrm>
              <a:off x="6051240" y="4516200"/>
              <a:ext cx="61560" cy="55800"/>
            </a:xfrm>
            <a:custGeom>
              <a:avLst/>
              <a:gdLst/>
              <a:ahLst/>
              <a:rect l="l" t="t" r="r" b="b"/>
              <a:pathLst>
                <a:path w="40" h="38">
                  <a:moveTo>
                    <a:pt x="19" y="37"/>
                  </a:moveTo>
                  <a:lnTo>
                    <a:pt x="14" y="37"/>
                  </a:lnTo>
                  <a:lnTo>
                    <a:pt x="10" y="35"/>
                  </a:lnTo>
                  <a:lnTo>
                    <a:pt x="8" y="33"/>
                  </a:lnTo>
                  <a:lnTo>
                    <a:pt x="5" y="31"/>
                  </a:lnTo>
                  <a:lnTo>
                    <a:pt x="4" y="29"/>
                  </a:lnTo>
                  <a:lnTo>
                    <a:pt x="2" y="27"/>
                  </a:lnTo>
                  <a:lnTo>
                    <a:pt x="0" y="23"/>
                  </a:lnTo>
                  <a:lnTo>
                    <a:pt x="0" y="19"/>
                  </a:lnTo>
                  <a:lnTo>
                    <a:pt x="0" y="16"/>
                  </a:lnTo>
                  <a:lnTo>
                    <a:pt x="2" y="12"/>
                  </a:lnTo>
                  <a:lnTo>
                    <a:pt x="4" y="9"/>
                  </a:lnTo>
                  <a:lnTo>
                    <a:pt x="5" y="6"/>
                  </a:lnTo>
                  <a:lnTo>
                    <a:pt x="8" y="4"/>
                  </a:lnTo>
                  <a:lnTo>
                    <a:pt x="10" y="2"/>
                  </a:lnTo>
                  <a:lnTo>
                    <a:pt x="14" y="2"/>
                  </a:lnTo>
                  <a:lnTo>
                    <a:pt x="19" y="0"/>
                  </a:lnTo>
                  <a:lnTo>
                    <a:pt x="23" y="2"/>
                  </a:lnTo>
                  <a:lnTo>
                    <a:pt x="27" y="2"/>
                  </a:lnTo>
                  <a:lnTo>
                    <a:pt x="30" y="4"/>
                  </a:lnTo>
                  <a:lnTo>
                    <a:pt x="33" y="6"/>
                  </a:lnTo>
                  <a:lnTo>
                    <a:pt x="35" y="9"/>
                  </a:lnTo>
                  <a:lnTo>
                    <a:pt x="37" y="12"/>
                  </a:lnTo>
                  <a:lnTo>
                    <a:pt x="39" y="16"/>
                  </a:lnTo>
                  <a:lnTo>
                    <a:pt x="39" y="19"/>
                  </a:lnTo>
                  <a:lnTo>
                    <a:pt x="39" y="23"/>
                  </a:lnTo>
                  <a:lnTo>
                    <a:pt x="37" y="27"/>
                  </a:lnTo>
                  <a:lnTo>
                    <a:pt x="35" y="29"/>
                  </a:lnTo>
                  <a:lnTo>
                    <a:pt x="33" y="31"/>
                  </a:lnTo>
                  <a:lnTo>
                    <a:pt x="30"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41" name=""/>
            <p:cNvSpPr/>
            <p:nvPr/>
          </p:nvSpPr>
          <p:spPr>
            <a:xfrm>
              <a:off x="6051240" y="4516200"/>
              <a:ext cx="61560" cy="55800"/>
            </a:xfrm>
            <a:custGeom>
              <a:avLst/>
              <a:gdLst/>
              <a:ahLst/>
              <a:rect l="l" t="t" r="r" b="b"/>
              <a:pathLst>
                <a:path w="40" h="38">
                  <a:moveTo>
                    <a:pt x="19" y="37"/>
                  </a:moveTo>
                  <a:lnTo>
                    <a:pt x="14" y="37"/>
                  </a:lnTo>
                  <a:lnTo>
                    <a:pt x="10" y="35"/>
                  </a:lnTo>
                  <a:lnTo>
                    <a:pt x="8" y="33"/>
                  </a:lnTo>
                  <a:lnTo>
                    <a:pt x="5" y="31"/>
                  </a:lnTo>
                  <a:lnTo>
                    <a:pt x="4" y="29"/>
                  </a:lnTo>
                  <a:lnTo>
                    <a:pt x="2" y="27"/>
                  </a:lnTo>
                  <a:lnTo>
                    <a:pt x="0" y="23"/>
                  </a:lnTo>
                  <a:lnTo>
                    <a:pt x="0" y="19"/>
                  </a:lnTo>
                  <a:lnTo>
                    <a:pt x="0" y="16"/>
                  </a:lnTo>
                  <a:lnTo>
                    <a:pt x="2" y="12"/>
                  </a:lnTo>
                  <a:lnTo>
                    <a:pt x="4" y="9"/>
                  </a:lnTo>
                  <a:lnTo>
                    <a:pt x="5" y="6"/>
                  </a:lnTo>
                  <a:lnTo>
                    <a:pt x="8" y="4"/>
                  </a:lnTo>
                  <a:lnTo>
                    <a:pt x="10" y="2"/>
                  </a:lnTo>
                  <a:lnTo>
                    <a:pt x="14" y="2"/>
                  </a:lnTo>
                  <a:lnTo>
                    <a:pt x="19" y="0"/>
                  </a:lnTo>
                  <a:lnTo>
                    <a:pt x="23" y="2"/>
                  </a:lnTo>
                  <a:lnTo>
                    <a:pt x="27" y="2"/>
                  </a:lnTo>
                  <a:lnTo>
                    <a:pt x="30" y="4"/>
                  </a:lnTo>
                  <a:lnTo>
                    <a:pt x="33" y="6"/>
                  </a:lnTo>
                  <a:lnTo>
                    <a:pt x="35" y="9"/>
                  </a:lnTo>
                  <a:lnTo>
                    <a:pt x="37" y="12"/>
                  </a:lnTo>
                  <a:lnTo>
                    <a:pt x="39" y="16"/>
                  </a:lnTo>
                  <a:lnTo>
                    <a:pt x="39" y="19"/>
                  </a:lnTo>
                  <a:lnTo>
                    <a:pt x="39" y="23"/>
                  </a:lnTo>
                  <a:lnTo>
                    <a:pt x="37" y="27"/>
                  </a:lnTo>
                  <a:lnTo>
                    <a:pt x="35" y="29"/>
                  </a:lnTo>
                  <a:lnTo>
                    <a:pt x="33" y="31"/>
                  </a:lnTo>
                  <a:lnTo>
                    <a:pt x="30"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42" name=""/>
            <p:cNvSpPr/>
            <p:nvPr/>
          </p:nvSpPr>
          <p:spPr>
            <a:xfrm>
              <a:off x="6213240" y="5375160"/>
              <a:ext cx="99720" cy="79560"/>
            </a:xfrm>
            <a:custGeom>
              <a:avLst/>
              <a:gdLst/>
              <a:ahLst/>
              <a:rect l="l" t="t" r="r" b="b"/>
              <a:pathLst>
                <a:path w="65" h="54">
                  <a:moveTo>
                    <a:pt x="0" y="0"/>
                  </a:moveTo>
                  <a:lnTo>
                    <a:pt x="9" y="28"/>
                  </a:lnTo>
                  <a:lnTo>
                    <a:pt x="64" y="53"/>
                  </a:lnTo>
                  <a:lnTo>
                    <a:pt x="0" y="0"/>
                  </a:lnTo>
                </a:path>
              </a:pathLst>
            </a:custGeom>
            <a:solidFill>
              <a:srgbClr val="ffffff"/>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43" name=""/>
            <p:cNvSpPr/>
            <p:nvPr/>
          </p:nvSpPr>
          <p:spPr>
            <a:xfrm>
              <a:off x="6213240" y="5375160"/>
              <a:ext cx="99720" cy="79560"/>
            </a:xfrm>
            <a:custGeom>
              <a:avLst/>
              <a:gdLst/>
              <a:ahLst/>
              <a:rect l="l" t="t" r="r" b="b"/>
              <a:pathLst>
                <a:path w="65" h="54">
                  <a:moveTo>
                    <a:pt x="0" y="0"/>
                  </a:moveTo>
                  <a:lnTo>
                    <a:pt x="9" y="28"/>
                  </a:lnTo>
                  <a:lnTo>
                    <a:pt x="64" y="53"/>
                  </a:lnTo>
                </a:path>
              </a:pathLst>
            </a:custGeom>
            <a:noFill/>
            <a:ln cap="rnd" w="284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44" name=""/>
            <p:cNvSpPr/>
            <p:nvPr/>
          </p:nvSpPr>
          <p:spPr>
            <a:xfrm>
              <a:off x="5713200" y="5619600"/>
              <a:ext cx="456840" cy="644400"/>
            </a:xfrm>
            <a:custGeom>
              <a:avLst/>
              <a:gdLst/>
              <a:ahLst/>
              <a:rect l="l" t="t" r="r" b="b"/>
              <a:pathLst>
                <a:path w="297" h="448">
                  <a:moveTo>
                    <a:pt x="0" y="447"/>
                  </a:moveTo>
                  <a:lnTo>
                    <a:pt x="76" y="392"/>
                  </a:lnTo>
                  <a:lnTo>
                    <a:pt x="87" y="272"/>
                  </a:lnTo>
                  <a:lnTo>
                    <a:pt x="80" y="159"/>
                  </a:lnTo>
                  <a:lnTo>
                    <a:pt x="20" y="35"/>
                  </a:lnTo>
                  <a:lnTo>
                    <a:pt x="35" y="8"/>
                  </a:lnTo>
                  <a:lnTo>
                    <a:pt x="82" y="0"/>
                  </a:lnTo>
                  <a:lnTo>
                    <a:pt x="94" y="62"/>
                  </a:lnTo>
                  <a:lnTo>
                    <a:pt x="94" y="80"/>
                  </a:lnTo>
                  <a:lnTo>
                    <a:pt x="74" y="159"/>
                  </a:lnTo>
                  <a:lnTo>
                    <a:pt x="271" y="157"/>
                  </a:lnTo>
                  <a:lnTo>
                    <a:pt x="266" y="112"/>
                  </a:lnTo>
                  <a:lnTo>
                    <a:pt x="280" y="66"/>
                  </a:lnTo>
                  <a:lnTo>
                    <a:pt x="296" y="6"/>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5" name=""/>
            <p:cNvSpPr/>
            <p:nvPr/>
          </p:nvSpPr>
          <p:spPr>
            <a:xfrm>
              <a:off x="5736960" y="5605200"/>
              <a:ext cx="61560" cy="55800"/>
            </a:xfrm>
            <a:custGeom>
              <a:avLst/>
              <a:gdLst/>
              <a:ahLst/>
              <a:rect l="l" t="t" r="r" b="b"/>
              <a:pathLst>
                <a:path w="40" h="38">
                  <a:moveTo>
                    <a:pt x="19" y="37"/>
                  </a:moveTo>
                  <a:lnTo>
                    <a:pt x="16" y="37"/>
                  </a:lnTo>
                  <a:lnTo>
                    <a:pt x="10" y="37"/>
                  </a:lnTo>
                  <a:lnTo>
                    <a:pt x="9" y="35"/>
                  </a:lnTo>
                  <a:lnTo>
                    <a:pt x="6" y="31"/>
                  </a:lnTo>
                  <a:lnTo>
                    <a:pt x="4" y="29"/>
                  </a:lnTo>
                  <a:lnTo>
                    <a:pt x="2" y="26"/>
                  </a:lnTo>
                  <a:lnTo>
                    <a:pt x="0" y="22"/>
                  </a:lnTo>
                  <a:lnTo>
                    <a:pt x="0" y="18"/>
                  </a:lnTo>
                  <a:lnTo>
                    <a:pt x="0" y="15"/>
                  </a:lnTo>
                  <a:lnTo>
                    <a:pt x="2" y="11"/>
                  </a:lnTo>
                  <a:lnTo>
                    <a:pt x="4" y="8"/>
                  </a:lnTo>
                  <a:lnTo>
                    <a:pt x="6" y="6"/>
                  </a:lnTo>
                  <a:lnTo>
                    <a:pt x="9" y="4"/>
                  </a:lnTo>
                  <a:lnTo>
                    <a:pt x="10" y="2"/>
                  </a:lnTo>
                  <a:lnTo>
                    <a:pt x="16" y="0"/>
                  </a:lnTo>
                  <a:lnTo>
                    <a:pt x="19" y="0"/>
                  </a:lnTo>
                  <a:lnTo>
                    <a:pt x="23" y="0"/>
                  </a:lnTo>
                  <a:lnTo>
                    <a:pt x="27" y="2"/>
                  </a:lnTo>
                  <a:lnTo>
                    <a:pt x="31" y="4"/>
                  </a:lnTo>
                  <a:lnTo>
                    <a:pt x="33" y="6"/>
                  </a:lnTo>
                  <a:lnTo>
                    <a:pt x="35" y="8"/>
                  </a:lnTo>
                  <a:lnTo>
                    <a:pt x="37" y="11"/>
                  </a:lnTo>
                  <a:lnTo>
                    <a:pt x="39" y="15"/>
                  </a:lnTo>
                  <a:lnTo>
                    <a:pt x="39" y="18"/>
                  </a:lnTo>
                  <a:lnTo>
                    <a:pt x="39" y="22"/>
                  </a:lnTo>
                  <a:lnTo>
                    <a:pt x="37" y="26"/>
                  </a:lnTo>
                  <a:lnTo>
                    <a:pt x="35" y="29"/>
                  </a:lnTo>
                  <a:lnTo>
                    <a:pt x="33" y="31"/>
                  </a:lnTo>
                  <a:lnTo>
                    <a:pt x="31" y="35"/>
                  </a:lnTo>
                  <a:lnTo>
                    <a:pt x="27" y="37"/>
                  </a:lnTo>
                  <a:lnTo>
                    <a:pt x="23" y="37"/>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46" name=""/>
            <p:cNvSpPr/>
            <p:nvPr/>
          </p:nvSpPr>
          <p:spPr>
            <a:xfrm>
              <a:off x="5736960" y="5605200"/>
              <a:ext cx="61560" cy="55800"/>
            </a:xfrm>
            <a:custGeom>
              <a:avLst/>
              <a:gdLst/>
              <a:ahLst/>
              <a:rect l="l" t="t" r="r" b="b"/>
              <a:pathLst>
                <a:path w="40" h="38">
                  <a:moveTo>
                    <a:pt x="19" y="37"/>
                  </a:moveTo>
                  <a:lnTo>
                    <a:pt x="16" y="37"/>
                  </a:lnTo>
                  <a:lnTo>
                    <a:pt x="10" y="37"/>
                  </a:lnTo>
                  <a:lnTo>
                    <a:pt x="9" y="35"/>
                  </a:lnTo>
                  <a:lnTo>
                    <a:pt x="6" y="31"/>
                  </a:lnTo>
                  <a:lnTo>
                    <a:pt x="4" y="29"/>
                  </a:lnTo>
                  <a:lnTo>
                    <a:pt x="2" y="26"/>
                  </a:lnTo>
                  <a:lnTo>
                    <a:pt x="0" y="22"/>
                  </a:lnTo>
                  <a:lnTo>
                    <a:pt x="0" y="18"/>
                  </a:lnTo>
                  <a:lnTo>
                    <a:pt x="0" y="15"/>
                  </a:lnTo>
                  <a:lnTo>
                    <a:pt x="2" y="11"/>
                  </a:lnTo>
                  <a:lnTo>
                    <a:pt x="4" y="8"/>
                  </a:lnTo>
                  <a:lnTo>
                    <a:pt x="6" y="6"/>
                  </a:lnTo>
                  <a:lnTo>
                    <a:pt x="9" y="4"/>
                  </a:lnTo>
                  <a:lnTo>
                    <a:pt x="10" y="2"/>
                  </a:lnTo>
                  <a:lnTo>
                    <a:pt x="16" y="0"/>
                  </a:lnTo>
                  <a:lnTo>
                    <a:pt x="19" y="0"/>
                  </a:lnTo>
                  <a:lnTo>
                    <a:pt x="23" y="0"/>
                  </a:lnTo>
                  <a:lnTo>
                    <a:pt x="27" y="2"/>
                  </a:lnTo>
                  <a:lnTo>
                    <a:pt x="31" y="4"/>
                  </a:lnTo>
                  <a:lnTo>
                    <a:pt x="33" y="6"/>
                  </a:lnTo>
                  <a:lnTo>
                    <a:pt x="35" y="8"/>
                  </a:lnTo>
                  <a:lnTo>
                    <a:pt x="37" y="11"/>
                  </a:lnTo>
                  <a:lnTo>
                    <a:pt x="39" y="15"/>
                  </a:lnTo>
                  <a:lnTo>
                    <a:pt x="39" y="18"/>
                  </a:lnTo>
                  <a:lnTo>
                    <a:pt x="39" y="22"/>
                  </a:lnTo>
                  <a:lnTo>
                    <a:pt x="37" y="26"/>
                  </a:lnTo>
                  <a:lnTo>
                    <a:pt x="35" y="29"/>
                  </a:lnTo>
                  <a:lnTo>
                    <a:pt x="33" y="31"/>
                  </a:lnTo>
                  <a:lnTo>
                    <a:pt x="31" y="35"/>
                  </a:lnTo>
                  <a:lnTo>
                    <a:pt x="27" y="37"/>
                  </a:lnTo>
                  <a:lnTo>
                    <a:pt x="23" y="37"/>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47" name=""/>
            <p:cNvSpPr/>
            <p:nvPr/>
          </p:nvSpPr>
          <p:spPr>
            <a:xfrm>
              <a:off x="5819760" y="5618160"/>
              <a:ext cx="61560" cy="54000"/>
            </a:xfrm>
            <a:custGeom>
              <a:avLst/>
              <a:gdLst/>
              <a:ahLst/>
              <a:rect l="l" t="t" r="r" b="b"/>
              <a:pathLst>
                <a:path w="41" h="38">
                  <a:moveTo>
                    <a:pt x="20" y="37"/>
                  </a:moveTo>
                  <a:lnTo>
                    <a:pt x="17" y="35"/>
                  </a:lnTo>
                  <a:lnTo>
                    <a:pt x="13" y="35"/>
                  </a:lnTo>
                  <a:lnTo>
                    <a:pt x="9" y="33"/>
                  </a:lnTo>
                  <a:lnTo>
                    <a:pt x="7" y="32"/>
                  </a:lnTo>
                  <a:lnTo>
                    <a:pt x="4" y="29"/>
                  </a:lnTo>
                  <a:lnTo>
                    <a:pt x="2" y="25"/>
                  </a:lnTo>
                  <a:lnTo>
                    <a:pt x="0" y="21"/>
                  </a:lnTo>
                  <a:lnTo>
                    <a:pt x="0" y="18"/>
                  </a:lnTo>
                  <a:lnTo>
                    <a:pt x="0" y="14"/>
                  </a:lnTo>
                  <a:lnTo>
                    <a:pt x="2" y="10"/>
                  </a:lnTo>
                  <a:lnTo>
                    <a:pt x="4" y="9"/>
                  </a:lnTo>
                  <a:lnTo>
                    <a:pt x="7" y="6"/>
                  </a:lnTo>
                  <a:lnTo>
                    <a:pt x="9" y="4"/>
                  </a:lnTo>
                  <a:lnTo>
                    <a:pt x="13" y="2"/>
                  </a:lnTo>
                  <a:lnTo>
                    <a:pt x="17" y="0"/>
                  </a:lnTo>
                  <a:lnTo>
                    <a:pt x="20" y="0"/>
                  </a:lnTo>
                  <a:lnTo>
                    <a:pt x="25" y="0"/>
                  </a:lnTo>
                  <a:lnTo>
                    <a:pt x="29" y="2"/>
                  </a:lnTo>
                  <a:lnTo>
                    <a:pt x="33" y="4"/>
                  </a:lnTo>
                  <a:lnTo>
                    <a:pt x="34" y="6"/>
                  </a:lnTo>
                  <a:lnTo>
                    <a:pt x="36" y="9"/>
                  </a:lnTo>
                  <a:lnTo>
                    <a:pt x="40" y="10"/>
                  </a:lnTo>
                  <a:lnTo>
                    <a:pt x="40" y="14"/>
                  </a:lnTo>
                  <a:lnTo>
                    <a:pt x="40" y="18"/>
                  </a:lnTo>
                  <a:lnTo>
                    <a:pt x="40" y="21"/>
                  </a:lnTo>
                  <a:lnTo>
                    <a:pt x="40" y="25"/>
                  </a:lnTo>
                  <a:lnTo>
                    <a:pt x="36" y="29"/>
                  </a:lnTo>
                  <a:lnTo>
                    <a:pt x="34" y="32"/>
                  </a:lnTo>
                  <a:lnTo>
                    <a:pt x="33" y="33"/>
                  </a:lnTo>
                  <a:lnTo>
                    <a:pt x="29" y="35"/>
                  </a:lnTo>
                  <a:lnTo>
                    <a:pt x="25" y="35"/>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48" name=""/>
            <p:cNvSpPr/>
            <p:nvPr/>
          </p:nvSpPr>
          <p:spPr>
            <a:xfrm>
              <a:off x="5819760" y="5618160"/>
              <a:ext cx="61560" cy="54000"/>
            </a:xfrm>
            <a:custGeom>
              <a:avLst/>
              <a:gdLst/>
              <a:ahLst/>
              <a:rect l="l" t="t" r="r" b="b"/>
              <a:pathLst>
                <a:path w="41" h="38">
                  <a:moveTo>
                    <a:pt x="20" y="37"/>
                  </a:moveTo>
                  <a:lnTo>
                    <a:pt x="17" y="35"/>
                  </a:lnTo>
                  <a:lnTo>
                    <a:pt x="13" y="35"/>
                  </a:lnTo>
                  <a:lnTo>
                    <a:pt x="9" y="33"/>
                  </a:lnTo>
                  <a:lnTo>
                    <a:pt x="7" y="32"/>
                  </a:lnTo>
                  <a:lnTo>
                    <a:pt x="4" y="29"/>
                  </a:lnTo>
                  <a:lnTo>
                    <a:pt x="2" y="25"/>
                  </a:lnTo>
                  <a:lnTo>
                    <a:pt x="0" y="21"/>
                  </a:lnTo>
                  <a:lnTo>
                    <a:pt x="0" y="18"/>
                  </a:lnTo>
                  <a:lnTo>
                    <a:pt x="0" y="14"/>
                  </a:lnTo>
                  <a:lnTo>
                    <a:pt x="2" y="10"/>
                  </a:lnTo>
                  <a:lnTo>
                    <a:pt x="4" y="9"/>
                  </a:lnTo>
                  <a:lnTo>
                    <a:pt x="7" y="6"/>
                  </a:lnTo>
                  <a:lnTo>
                    <a:pt x="9" y="4"/>
                  </a:lnTo>
                  <a:lnTo>
                    <a:pt x="13" y="2"/>
                  </a:lnTo>
                  <a:lnTo>
                    <a:pt x="17" y="0"/>
                  </a:lnTo>
                  <a:lnTo>
                    <a:pt x="20" y="0"/>
                  </a:lnTo>
                  <a:lnTo>
                    <a:pt x="25" y="0"/>
                  </a:lnTo>
                  <a:lnTo>
                    <a:pt x="29" y="2"/>
                  </a:lnTo>
                  <a:lnTo>
                    <a:pt x="33" y="4"/>
                  </a:lnTo>
                  <a:lnTo>
                    <a:pt x="34" y="6"/>
                  </a:lnTo>
                  <a:lnTo>
                    <a:pt x="36" y="9"/>
                  </a:lnTo>
                  <a:lnTo>
                    <a:pt x="40" y="10"/>
                  </a:lnTo>
                  <a:lnTo>
                    <a:pt x="40" y="14"/>
                  </a:lnTo>
                  <a:lnTo>
                    <a:pt x="40" y="18"/>
                  </a:lnTo>
                  <a:lnTo>
                    <a:pt x="40" y="21"/>
                  </a:lnTo>
                  <a:lnTo>
                    <a:pt x="40" y="25"/>
                  </a:lnTo>
                  <a:lnTo>
                    <a:pt x="36" y="29"/>
                  </a:lnTo>
                  <a:lnTo>
                    <a:pt x="34" y="32"/>
                  </a:lnTo>
                  <a:lnTo>
                    <a:pt x="33" y="33"/>
                  </a:lnTo>
                  <a:lnTo>
                    <a:pt x="29" y="35"/>
                  </a:lnTo>
                  <a:lnTo>
                    <a:pt x="25" y="35"/>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49" name=""/>
            <p:cNvSpPr/>
            <p:nvPr/>
          </p:nvSpPr>
          <p:spPr>
            <a:xfrm>
              <a:off x="5825880" y="5709960"/>
              <a:ext cx="63360" cy="54000"/>
            </a:xfrm>
            <a:custGeom>
              <a:avLst/>
              <a:gdLst/>
              <a:ahLst/>
              <a:rect l="l" t="t" r="r" b="b"/>
              <a:pathLst>
                <a:path w="41" h="38">
                  <a:moveTo>
                    <a:pt x="20" y="37"/>
                  </a:moveTo>
                  <a:lnTo>
                    <a:pt x="17" y="35"/>
                  </a:lnTo>
                  <a:lnTo>
                    <a:pt x="13" y="35"/>
                  </a:lnTo>
                  <a:lnTo>
                    <a:pt x="10" y="34"/>
                  </a:lnTo>
                  <a:lnTo>
                    <a:pt x="6" y="31"/>
                  </a:lnTo>
                  <a:lnTo>
                    <a:pt x="4" y="29"/>
                  </a:lnTo>
                  <a:lnTo>
                    <a:pt x="2" y="25"/>
                  </a:lnTo>
                  <a:lnTo>
                    <a:pt x="0" y="21"/>
                  </a:lnTo>
                  <a:lnTo>
                    <a:pt x="0" y="18"/>
                  </a:lnTo>
                  <a:lnTo>
                    <a:pt x="0" y="14"/>
                  </a:lnTo>
                  <a:lnTo>
                    <a:pt x="2" y="11"/>
                  </a:lnTo>
                  <a:lnTo>
                    <a:pt x="4" y="7"/>
                  </a:lnTo>
                  <a:lnTo>
                    <a:pt x="6" y="6"/>
                  </a:lnTo>
                  <a:lnTo>
                    <a:pt x="10" y="4"/>
                  </a:lnTo>
                  <a:lnTo>
                    <a:pt x="13" y="2"/>
                  </a:lnTo>
                  <a:lnTo>
                    <a:pt x="17" y="0"/>
                  </a:lnTo>
                  <a:lnTo>
                    <a:pt x="20" y="0"/>
                  </a:lnTo>
                  <a:lnTo>
                    <a:pt x="24" y="0"/>
                  </a:lnTo>
                  <a:lnTo>
                    <a:pt x="28" y="2"/>
                  </a:lnTo>
                  <a:lnTo>
                    <a:pt x="31" y="4"/>
                  </a:lnTo>
                  <a:lnTo>
                    <a:pt x="35" y="6"/>
                  </a:lnTo>
                  <a:lnTo>
                    <a:pt x="37" y="7"/>
                  </a:lnTo>
                  <a:lnTo>
                    <a:pt x="39" y="11"/>
                  </a:lnTo>
                  <a:lnTo>
                    <a:pt x="40" y="14"/>
                  </a:lnTo>
                  <a:lnTo>
                    <a:pt x="40" y="18"/>
                  </a:lnTo>
                  <a:lnTo>
                    <a:pt x="40" y="21"/>
                  </a:lnTo>
                  <a:lnTo>
                    <a:pt x="39" y="25"/>
                  </a:lnTo>
                  <a:lnTo>
                    <a:pt x="37" y="29"/>
                  </a:lnTo>
                  <a:lnTo>
                    <a:pt x="35" y="31"/>
                  </a:lnTo>
                  <a:lnTo>
                    <a:pt x="31" y="34"/>
                  </a:lnTo>
                  <a:lnTo>
                    <a:pt x="28" y="35"/>
                  </a:lnTo>
                  <a:lnTo>
                    <a:pt x="24" y="35"/>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0" name=""/>
            <p:cNvSpPr/>
            <p:nvPr/>
          </p:nvSpPr>
          <p:spPr>
            <a:xfrm>
              <a:off x="5825880" y="5709960"/>
              <a:ext cx="63360" cy="54000"/>
            </a:xfrm>
            <a:custGeom>
              <a:avLst/>
              <a:gdLst/>
              <a:ahLst/>
              <a:rect l="l" t="t" r="r" b="b"/>
              <a:pathLst>
                <a:path w="41" h="38">
                  <a:moveTo>
                    <a:pt x="20" y="37"/>
                  </a:moveTo>
                  <a:lnTo>
                    <a:pt x="17" y="35"/>
                  </a:lnTo>
                  <a:lnTo>
                    <a:pt x="13" y="35"/>
                  </a:lnTo>
                  <a:lnTo>
                    <a:pt x="10" y="34"/>
                  </a:lnTo>
                  <a:lnTo>
                    <a:pt x="6" y="31"/>
                  </a:lnTo>
                  <a:lnTo>
                    <a:pt x="4" y="29"/>
                  </a:lnTo>
                  <a:lnTo>
                    <a:pt x="2" y="25"/>
                  </a:lnTo>
                  <a:lnTo>
                    <a:pt x="0" y="21"/>
                  </a:lnTo>
                  <a:lnTo>
                    <a:pt x="0" y="18"/>
                  </a:lnTo>
                  <a:lnTo>
                    <a:pt x="0" y="14"/>
                  </a:lnTo>
                  <a:lnTo>
                    <a:pt x="2" y="11"/>
                  </a:lnTo>
                  <a:lnTo>
                    <a:pt x="4" y="7"/>
                  </a:lnTo>
                  <a:lnTo>
                    <a:pt x="6" y="6"/>
                  </a:lnTo>
                  <a:lnTo>
                    <a:pt x="10" y="4"/>
                  </a:lnTo>
                  <a:lnTo>
                    <a:pt x="13" y="2"/>
                  </a:lnTo>
                  <a:lnTo>
                    <a:pt x="17" y="0"/>
                  </a:lnTo>
                  <a:lnTo>
                    <a:pt x="20" y="0"/>
                  </a:lnTo>
                  <a:lnTo>
                    <a:pt x="24" y="0"/>
                  </a:lnTo>
                  <a:lnTo>
                    <a:pt x="28" y="2"/>
                  </a:lnTo>
                  <a:lnTo>
                    <a:pt x="31" y="4"/>
                  </a:lnTo>
                  <a:lnTo>
                    <a:pt x="35" y="6"/>
                  </a:lnTo>
                  <a:lnTo>
                    <a:pt x="37" y="7"/>
                  </a:lnTo>
                  <a:lnTo>
                    <a:pt x="39" y="11"/>
                  </a:lnTo>
                  <a:lnTo>
                    <a:pt x="40" y="14"/>
                  </a:lnTo>
                  <a:lnTo>
                    <a:pt x="40" y="18"/>
                  </a:lnTo>
                  <a:lnTo>
                    <a:pt x="40" y="21"/>
                  </a:lnTo>
                  <a:lnTo>
                    <a:pt x="39" y="25"/>
                  </a:lnTo>
                  <a:lnTo>
                    <a:pt x="37" y="29"/>
                  </a:lnTo>
                  <a:lnTo>
                    <a:pt x="35" y="31"/>
                  </a:lnTo>
                  <a:lnTo>
                    <a:pt x="31" y="34"/>
                  </a:lnTo>
                  <a:lnTo>
                    <a:pt x="28" y="35"/>
                  </a:lnTo>
                  <a:lnTo>
                    <a:pt x="24" y="35"/>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1" name=""/>
            <p:cNvSpPr/>
            <p:nvPr/>
          </p:nvSpPr>
          <p:spPr>
            <a:xfrm>
              <a:off x="5795640" y="5819760"/>
              <a:ext cx="61560" cy="55440"/>
            </a:xfrm>
            <a:custGeom>
              <a:avLst/>
              <a:gdLst/>
              <a:ahLst/>
              <a:rect l="l" t="t" r="r" b="b"/>
              <a:pathLst>
                <a:path w="40" h="38">
                  <a:moveTo>
                    <a:pt x="19" y="37"/>
                  </a:moveTo>
                  <a:lnTo>
                    <a:pt x="16" y="37"/>
                  </a:lnTo>
                  <a:lnTo>
                    <a:pt x="13" y="35"/>
                  </a:lnTo>
                  <a:lnTo>
                    <a:pt x="9" y="33"/>
                  </a:lnTo>
                  <a:lnTo>
                    <a:pt x="6" y="31"/>
                  </a:lnTo>
                  <a:lnTo>
                    <a:pt x="4" y="30"/>
                  </a:lnTo>
                  <a:lnTo>
                    <a:pt x="2" y="26"/>
                  </a:lnTo>
                  <a:lnTo>
                    <a:pt x="0" y="22"/>
                  </a:lnTo>
                  <a:lnTo>
                    <a:pt x="0" y="19"/>
                  </a:lnTo>
                  <a:lnTo>
                    <a:pt x="0" y="16"/>
                  </a:lnTo>
                  <a:lnTo>
                    <a:pt x="2" y="12"/>
                  </a:lnTo>
                  <a:lnTo>
                    <a:pt x="4" y="8"/>
                  </a:lnTo>
                  <a:lnTo>
                    <a:pt x="6" y="6"/>
                  </a:lnTo>
                  <a:lnTo>
                    <a:pt x="9" y="3"/>
                  </a:lnTo>
                  <a:lnTo>
                    <a:pt x="13" y="1"/>
                  </a:lnTo>
                  <a:lnTo>
                    <a:pt x="16" y="1"/>
                  </a:lnTo>
                  <a:lnTo>
                    <a:pt x="19" y="0"/>
                  </a:lnTo>
                  <a:lnTo>
                    <a:pt x="23" y="1"/>
                  </a:lnTo>
                  <a:lnTo>
                    <a:pt x="27" y="1"/>
                  </a:lnTo>
                  <a:lnTo>
                    <a:pt x="31" y="3"/>
                  </a:lnTo>
                  <a:lnTo>
                    <a:pt x="34" y="6"/>
                  </a:lnTo>
                  <a:lnTo>
                    <a:pt x="36" y="8"/>
                  </a:lnTo>
                  <a:lnTo>
                    <a:pt x="37" y="12"/>
                  </a:lnTo>
                  <a:lnTo>
                    <a:pt x="39" y="16"/>
                  </a:lnTo>
                  <a:lnTo>
                    <a:pt x="39" y="19"/>
                  </a:lnTo>
                  <a:lnTo>
                    <a:pt x="39" y="22"/>
                  </a:lnTo>
                  <a:lnTo>
                    <a:pt x="37" y="26"/>
                  </a:lnTo>
                  <a:lnTo>
                    <a:pt x="36" y="30"/>
                  </a:lnTo>
                  <a:lnTo>
                    <a:pt x="34"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52" name=""/>
            <p:cNvSpPr/>
            <p:nvPr/>
          </p:nvSpPr>
          <p:spPr>
            <a:xfrm>
              <a:off x="5795640" y="5819760"/>
              <a:ext cx="61560" cy="55440"/>
            </a:xfrm>
            <a:custGeom>
              <a:avLst/>
              <a:gdLst/>
              <a:ahLst/>
              <a:rect l="l" t="t" r="r" b="b"/>
              <a:pathLst>
                <a:path w="40" h="38">
                  <a:moveTo>
                    <a:pt x="19" y="37"/>
                  </a:moveTo>
                  <a:lnTo>
                    <a:pt x="16" y="37"/>
                  </a:lnTo>
                  <a:lnTo>
                    <a:pt x="13" y="35"/>
                  </a:lnTo>
                  <a:lnTo>
                    <a:pt x="9" y="33"/>
                  </a:lnTo>
                  <a:lnTo>
                    <a:pt x="6" y="31"/>
                  </a:lnTo>
                  <a:lnTo>
                    <a:pt x="4" y="30"/>
                  </a:lnTo>
                  <a:lnTo>
                    <a:pt x="2" y="26"/>
                  </a:lnTo>
                  <a:lnTo>
                    <a:pt x="0" y="22"/>
                  </a:lnTo>
                  <a:lnTo>
                    <a:pt x="0" y="19"/>
                  </a:lnTo>
                  <a:lnTo>
                    <a:pt x="0" y="16"/>
                  </a:lnTo>
                  <a:lnTo>
                    <a:pt x="2" y="12"/>
                  </a:lnTo>
                  <a:lnTo>
                    <a:pt x="4" y="8"/>
                  </a:lnTo>
                  <a:lnTo>
                    <a:pt x="6" y="6"/>
                  </a:lnTo>
                  <a:lnTo>
                    <a:pt x="9" y="3"/>
                  </a:lnTo>
                  <a:lnTo>
                    <a:pt x="13" y="1"/>
                  </a:lnTo>
                  <a:lnTo>
                    <a:pt x="16" y="1"/>
                  </a:lnTo>
                  <a:lnTo>
                    <a:pt x="19" y="0"/>
                  </a:lnTo>
                  <a:lnTo>
                    <a:pt x="23" y="1"/>
                  </a:lnTo>
                  <a:lnTo>
                    <a:pt x="27" y="1"/>
                  </a:lnTo>
                  <a:lnTo>
                    <a:pt x="31" y="3"/>
                  </a:lnTo>
                  <a:lnTo>
                    <a:pt x="34" y="6"/>
                  </a:lnTo>
                  <a:lnTo>
                    <a:pt x="36" y="8"/>
                  </a:lnTo>
                  <a:lnTo>
                    <a:pt x="37" y="12"/>
                  </a:lnTo>
                  <a:lnTo>
                    <a:pt x="39" y="16"/>
                  </a:lnTo>
                  <a:lnTo>
                    <a:pt x="39" y="19"/>
                  </a:lnTo>
                  <a:lnTo>
                    <a:pt x="39" y="22"/>
                  </a:lnTo>
                  <a:lnTo>
                    <a:pt x="37" y="26"/>
                  </a:lnTo>
                  <a:lnTo>
                    <a:pt x="36" y="30"/>
                  </a:lnTo>
                  <a:lnTo>
                    <a:pt x="34"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53" name=""/>
            <p:cNvSpPr/>
            <p:nvPr/>
          </p:nvSpPr>
          <p:spPr>
            <a:xfrm>
              <a:off x="5813280" y="6161040"/>
              <a:ext cx="61560" cy="54000"/>
            </a:xfrm>
            <a:custGeom>
              <a:avLst/>
              <a:gdLst/>
              <a:ahLst/>
              <a:rect l="l" t="t" r="r" b="b"/>
              <a:pathLst>
                <a:path w="40" h="38">
                  <a:moveTo>
                    <a:pt x="19" y="37"/>
                  </a:moveTo>
                  <a:lnTo>
                    <a:pt x="16" y="37"/>
                  </a:lnTo>
                  <a:lnTo>
                    <a:pt x="12" y="35"/>
                  </a:lnTo>
                  <a:lnTo>
                    <a:pt x="8" y="33"/>
                  </a:lnTo>
                  <a:lnTo>
                    <a:pt x="5" y="31"/>
                  </a:lnTo>
                  <a:lnTo>
                    <a:pt x="3" y="28"/>
                  </a:lnTo>
                  <a:lnTo>
                    <a:pt x="2" y="25"/>
                  </a:lnTo>
                  <a:lnTo>
                    <a:pt x="0" y="23"/>
                  </a:lnTo>
                  <a:lnTo>
                    <a:pt x="0" y="18"/>
                  </a:lnTo>
                  <a:lnTo>
                    <a:pt x="0" y="14"/>
                  </a:lnTo>
                  <a:lnTo>
                    <a:pt x="2" y="10"/>
                  </a:lnTo>
                  <a:lnTo>
                    <a:pt x="3" y="8"/>
                  </a:lnTo>
                  <a:lnTo>
                    <a:pt x="5" y="5"/>
                  </a:lnTo>
                  <a:lnTo>
                    <a:pt x="8" y="4"/>
                  </a:lnTo>
                  <a:lnTo>
                    <a:pt x="12" y="2"/>
                  </a:lnTo>
                  <a:lnTo>
                    <a:pt x="16" y="0"/>
                  </a:lnTo>
                  <a:lnTo>
                    <a:pt x="19" y="0"/>
                  </a:lnTo>
                  <a:lnTo>
                    <a:pt x="23" y="0"/>
                  </a:lnTo>
                  <a:lnTo>
                    <a:pt x="26" y="2"/>
                  </a:lnTo>
                  <a:lnTo>
                    <a:pt x="30" y="4"/>
                  </a:lnTo>
                  <a:lnTo>
                    <a:pt x="33" y="5"/>
                  </a:lnTo>
                  <a:lnTo>
                    <a:pt x="35" y="8"/>
                  </a:lnTo>
                  <a:lnTo>
                    <a:pt x="37" y="10"/>
                  </a:lnTo>
                  <a:lnTo>
                    <a:pt x="39" y="14"/>
                  </a:lnTo>
                  <a:lnTo>
                    <a:pt x="39" y="18"/>
                  </a:lnTo>
                  <a:lnTo>
                    <a:pt x="39" y="23"/>
                  </a:lnTo>
                  <a:lnTo>
                    <a:pt x="37" y="25"/>
                  </a:lnTo>
                  <a:lnTo>
                    <a:pt x="35" y="28"/>
                  </a:lnTo>
                  <a:lnTo>
                    <a:pt x="33" y="31"/>
                  </a:lnTo>
                  <a:lnTo>
                    <a:pt x="30" y="33"/>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4" name=""/>
            <p:cNvSpPr/>
            <p:nvPr/>
          </p:nvSpPr>
          <p:spPr>
            <a:xfrm>
              <a:off x="5813280" y="6161040"/>
              <a:ext cx="61560" cy="54000"/>
            </a:xfrm>
            <a:custGeom>
              <a:avLst/>
              <a:gdLst/>
              <a:ahLst/>
              <a:rect l="l" t="t" r="r" b="b"/>
              <a:pathLst>
                <a:path w="40" h="38">
                  <a:moveTo>
                    <a:pt x="19" y="37"/>
                  </a:moveTo>
                  <a:lnTo>
                    <a:pt x="16" y="37"/>
                  </a:lnTo>
                  <a:lnTo>
                    <a:pt x="12" y="35"/>
                  </a:lnTo>
                  <a:lnTo>
                    <a:pt x="8" y="33"/>
                  </a:lnTo>
                  <a:lnTo>
                    <a:pt x="5" y="31"/>
                  </a:lnTo>
                  <a:lnTo>
                    <a:pt x="3" y="28"/>
                  </a:lnTo>
                  <a:lnTo>
                    <a:pt x="2" y="25"/>
                  </a:lnTo>
                  <a:lnTo>
                    <a:pt x="0" y="23"/>
                  </a:lnTo>
                  <a:lnTo>
                    <a:pt x="0" y="18"/>
                  </a:lnTo>
                  <a:lnTo>
                    <a:pt x="0" y="14"/>
                  </a:lnTo>
                  <a:lnTo>
                    <a:pt x="2" y="10"/>
                  </a:lnTo>
                  <a:lnTo>
                    <a:pt x="3" y="8"/>
                  </a:lnTo>
                  <a:lnTo>
                    <a:pt x="5" y="5"/>
                  </a:lnTo>
                  <a:lnTo>
                    <a:pt x="8" y="4"/>
                  </a:lnTo>
                  <a:lnTo>
                    <a:pt x="12" y="2"/>
                  </a:lnTo>
                  <a:lnTo>
                    <a:pt x="16" y="0"/>
                  </a:lnTo>
                  <a:lnTo>
                    <a:pt x="19" y="0"/>
                  </a:lnTo>
                  <a:lnTo>
                    <a:pt x="23" y="0"/>
                  </a:lnTo>
                  <a:lnTo>
                    <a:pt x="26" y="2"/>
                  </a:lnTo>
                  <a:lnTo>
                    <a:pt x="30" y="4"/>
                  </a:lnTo>
                  <a:lnTo>
                    <a:pt x="33" y="5"/>
                  </a:lnTo>
                  <a:lnTo>
                    <a:pt x="35" y="8"/>
                  </a:lnTo>
                  <a:lnTo>
                    <a:pt x="37" y="10"/>
                  </a:lnTo>
                  <a:lnTo>
                    <a:pt x="39" y="14"/>
                  </a:lnTo>
                  <a:lnTo>
                    <a:pt x="39" y="18"/>
                  </a:lnTo>
                  <a:lnTo>
                    <a:pt x="39" y="23"/>
                  </a:lnTo>
                  <a:lnTo>
                    <a:pt x="37" y="25"/>
                  </a:lnTo>
                  <a:lnTo>
                    <a:pt x="35" y="28"/>
                  </a:lnTo>
                  <a:lnTo>
                    <a:pt x="33" y="31"/>
                  </a:lnTo>
                  <a:lnTo>
                    <a:pt x="30" y="33"/>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5" name=""/>
            <p:cNvSpPr/>
            <p:nvPr/>
          </p:nvSpPr>
          <p:spPr>
            <a:xfrm flipV="1">
              <a:off x="5775120" y="5297400"/>
              <a:ext cx="258480" cy="93600"/>
            </a:xfrm>
            <a:prstGeom prst="line">
              <a:avLst/>
            </a:prstGeom>
            <a:ln w="1908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6" name=""/>
            <p:cNvSpPr/>
            <p:nvPr/>
          </p:nvSpPr>
          <p:spPr>
            <a:xfrm>
              <a:off x="5757840" y="5365800"/>
              <a:ext cx="61560" cy="54000"/>
            </a:xfrm>
            <a:custGeom>
              <a:avLst/>
              <a:gdLst/>
              <a:ahLst/>
              <a:rect l="l" t="t" r="r" b="b"/>
              <a:pathLst>
                <a:path w="40" h="38">
                  <a:moveTo>
                    <a:pt x="19" y="37"/>
                  </a:moveTo>
                  <a:lnTo>
                    <a:pt x="17" y="37"/>
                  </a:lnTo>
                  <a:lnTo>
                    <a:pt x="13" y="35"/>
                  </a:lnTo>
                  <a:lnTo>
                    <a:pt x="9" y="33"/>
                  </a:lnTo>
                  <a:lnTo>
                    <a:pt x="6" y="32"/>
                  </a:lnTo>
                  <a:lnTo>
                    <a:pt x="4" y="29"/>
                  </a:lnTo>
                  <a:lnTo>
                    <a:pt x="2" y="27"/>
                  </a:lnTo>
                  <a:lnTo>
                    <a:pt x="0" y="23"/>
                  </a:lnTo>
                  <a:lnTo>
                    <a:pt x="0" y="18"/>
                  </a:lnTo>
                  <a:lnTo>
                    <a:pt x="0" y="14"/>
                  </a:lnTo>
                  <a:lnTo>
                    <a:pt x="2" y="10"/>
                  </a:lnTo>
                  <a:lnTo>
                    <a:pt x="4" y="9"/>
                  </a:lnTo>
                  <a:lnTo>
                    <a:pt x="6" y="6"/>
                  </a:lnTo>
                  <a:lnTo>
                    <a:pt x="9" y="4"/>
                  </a:lnTo>
                  <a:lnTo>
                    <a:pt x="13" y="2"/>
                  </a:lnTo>
                  <a:lnTo>
                    <a:pt x="17" y="0"/>
                  </a:lnTo>
                  <a:lnTo>
                    <a:pt x="19" y="0"/>
                  </a:lnTo>
                  <a:lnTo>
                    <a:pt x="23" y="0"/>
                  </a:lnTo>
                  <a:lnTo>
                    <a:pt x="27" y="2"/>
                  </a:lnTo>
                  <a:lnTo>
                    <a:pt x="31" y="4"/>
                  </a:lnTo>
                  <a:lnTo>
                    <a:pt x="34" y="6"/>
                  </a:lnTo>
                  <a:lnTo>
                    <a:pt x="36" y="9"/>
                  </a:lnTo>
                  <a:lnTo>
                    <a:pt x="38" y="10"/>
                  </a:lnTo>
                  <a:lnTo>
                    <a:pt x="39" y="14"/>
                  </a:lnTo>
                  <a:lnTo>
                    <a:pt x="39" y="18"/>
                  </a:lnTo>
                  <a:lnTo>
                    <a:pt x="39" y="23"/>
                  </a:lnTo>
                  <a:lnTo>
                    <a:pt x="38" y="27"/>
                  </a:lnTo>
                  <a:lnTo>
                    <a:pt x="36" y="29"/>
                  </a:lnTo>
                  <a:lnTo>
                    <a:pt x="34" y="32"/>
                  </a:lnTo>
                  <a:lnTo>
                    <a:pt x="31" y="33"/>
                  </a:lnTo>
                  <a:lnTo>
                    <a:pt x="27" y="35"/>
                  </a:lnTo>
                  <a:lnTo>
                    <a:pt x="23" y="37"/>
                  </a:lnTo>
                  <a:lnTo>
                    <a:pt x="19" y="37"/>
                  </a:lnTo>
                </a:path>
              </a:pathLst>
            </a:custGeom>
            <a:solidFill>
              <a:srgbClr val="f2cc0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7" name=""/>
            <p:cNvSpPr/>
            <p:nvPr/>
          </p:nvSpPr>
          <p:spPr>
            <a:xfrm>
              <a:off x="5757840" y="5365800"/>
              <a:ext cx="61560" cy="54000"/>
            </a:xfrm>
            <a:custGeom>
              <a:avLst/>
              <a:gdLst/>
              <a:ahLst/>
              <a:rect l="l" t="t" r="r" b="b"/>
              <a:pathLst>
                <a:path w="40" h="38">
                  <a:moveTo>
                    <a:pt x="19" y="37"/>
                  </a:moveTo>
                  <a:lnTo>
                    <a:pt x="17" y="37"/>
                  </a:lnTo>
                  <a:lnTo>
                    <a:pt x="13" y="35"/>
                  </a:lnTo>
                  <a:lnTo>
                    <a:pt x="9" y="33"/>
                  </a:lnTo>
                  <a:lnTo>
                    <a:pt x="6" y="32"/>
                  </a:lnTo>
                  <a:lnTo>
                    <a:pt x="4" y="29"/>
                  </a:lnTo>
                  <a:lnTo>
                    <a:pt x="2" y="27"/>
                  </a:lnTo>
                  <a:lnTo>
                    <a:pt x="0" y="23"/>
                  </a:lnTo>
                  <a:lnTo>
                    <a:pt x="0" y="18"/>
                  </a:lnTo>
                  <a:lnTo>
                    <a:pt x="0" y="14"/>
                  </a:lnTo>
                  <a:lnTo>
                    <a:pt x="2" y="10"/>
                  </a:lnTo>
                  <a:lnTo>
                    <a:pt x="4" y="9"/>
                  </a:lnTo>
                  <a:lnTo>
                    <a:pt x="6" y="6"/>
                  </a:lnTo>
                  <a:lnTo>
                    <a:pt x="9" y="4"/>
                  </a:lnTo>
                  <a:lnTo>
                    <a:pt x="13" y="2"/>
                  </a:lnTo>
                  <a:lnTo>
                    <a:pt x="17" y="0"/>
                  </a:lnTo>
                  <a:lnTo>
                    <a:pt x="19" y="0"/>
                  </a:lnTo>
                  <a:lnTo>
                    <a:pt x="23" y="0"/>
                  </a:lnTo>
                  <a:lnTo>
                    <a:pt x="27" y="2"/>
                  </a:lnTo>
                  <a:lnTo>
                    <a:pt x="31" y="4"/>
                  </a:lnTo>
                  <a:lnTo>
                    <a:pt x="34" y="6"/>
                  </a:lnTo>
                  <a:lnTo>
                    <a:pt x="36" y="9"/>
                  </a:lnTo>
                  <a:lnTo>
                    <a:pt x="38" y="10"/>
                  </a:lnTo>
                  <a:lnTo>
                    <a:pt x="39" y="14"/>
                  </a:lnTo>
                  <a:lnTo>
                    <a:pt x="39" y="18"/>
                  </a:lnTo>
                  <a:lnTo>
                    <a:pt x="39" y="23"/>
                  </a:lnTo>
                  <a:lnTo>
                    <a:pt x="38" y="27"/>
                  </a:lnTo>
                  <a:lnTo>
                    <a:pt x="36" y="29"/>
                  </a:lnTo>
                  <a:lnTo>
                    <a:pt x="34" y="32"/>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58" name=""/>
            <p:cNvSpPr/>
            <p:nvPr/>
          </p:nvSpPr>
          <p:spPr>
            <a:xfrm>
              <a:off x="6019560" y="5270400"/>
              <a:ext cx="63360" cy="52560"/>
            </a:xfrm>
            <a:custGeom>
              <a:avLst/>
              <a:gdLst/>
              <a:ahLst/>
              <a:rect l="l" t="t" r="r" b="b"/>
              <a:pathLst>
                <a:path w="40" h="36">
                  <a:moveTo>
                    <a:pt x="19" y="35"/>
                  </a:moveTo>
                  <a:lnTo>
                    <a:pt x="14" y="35"/>
                  </a:lnTo>
                  <a:lnTo>
                    <a:pt x="10" y="33"/>
                  </a:lnTo>
                  <a:lnTo>
                    <a:pt x="6" y="33"/>
                  </a:lnTo>
                  <a:lnTo>
                    <a:pt x="5" y="30"/>
                  </a:lnTo>
                  <a:lnTo>
                    <a:pt x="2" y="29"/>
                  </a:lnTo>
                  <a:lnTo>
                    <a:pt x="0" y="25"/>
                  </a:lnTo>
                  <a:lnTo>
                    <a:pt x="0" y="21"/>
                  </a:lnTo>
                  <a:lnTo>
                    <a:pt x="0" y="17"/>
                  </a:lnTo>
                  <a:lnTo>
                    <a:pt x="0" y="14"/>
                  </a:lnTo>
                  <a:lnTo>
                    <a:pt x="0" y="10"/>
                  </a:lnTo>
                  <a:lnTo>
                    <a:pt x="2" y="7"/>
                  </a:lnTo>
                  <a:lnTo>
                    <a:pt x="5" y="6"/>
                  </a:lnTo>
                  <a:lnTo>
                    <a:pt x="6" y="2"/>
                  </a:lnTo>
                  <a:lnTo>
                    <a:pt x="10" y="0"/>
                  </a:lnTo>
                  <a:lnTo>
                    <a:pt x="14" y="0"/>
                  </a:lnTo>
                  <a:lnTo>
                    <a:pt x="19" y="0"/>
                  </a:lnTo>
                  <a:lnTo>
                    <a:pt x="23" y="0"/>
                  </a:lnTo>
                  <a:lnTo>
                    <a:pt x="26" y="0"/>
                  </a:lnTo>
                  <a:lnTo>
                    <a:pt x="30" y="2"/>
                  </a:lnTo>
                  <a:lnTo>
                    <a:pt x="32" y="6"/>
                  </a:lnTo>
                  <a:lnTo>
                    <a:pt x="35" y="7"/>
                  </a:lnTo>
                  <a:lnTo>
                    <a:pt x="37" y="10"/>
                  </a:lnTo>
                  <a:lnTo>
                    <a:pt x="37" y="14"/>
                  </a:lnTo>
                  <a:lnTo>
                    <a:pt x="39" y="17"/>
                  </a:lnTo>
                  <a:lnTo>
                    <a:pt x="37" y="21"/>
                  </a:lnTo>
                  <a:lnTo>
                    <a:pt x="37" y="25"/>
                  </a:lnTo>
                  <a:lnTo>
                    <a:pt x="35" y="29"/>
                  </a:lnTo>
                  <a:lnTo>
                    <a:pt x="32" y="30"/>
                  </a:lnTo>
                  <a:lnTo>
                    <a:pt x="30" y="33"/>
                  </a:lnTo>
                  <a:lnTo>
                    <a:pt x="26" y="33"/>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59" name=""/>
            <p:cNvSpPr/>
            <p:nvPr/>
          </p:nvSpPr>
          <p:spPr>
            <a:xfrm>
              <a:off x="6019560" y="5270400"/>
              <a:ext cx="63360" cy="52560"/>
            </a:xfrm>
            <a:custGeom>
              <a:avLst/>
              <a:gdLst/>
              <a:ahLst/>
              <a:rect l="l" t="t" r="r" b="b"/>
              <a:pathLst>
                <a:path w="40" h="36">
                  <a:moveTo>
                    <a:pt x="19" y="35"/>
                  </a:moveTo>
                  <a:lnTo>
                    <a:pt x="14" y="35"/>
                  </a:lnTo>
                  <a:lnTo>
                    <a:pt x="10" y="33"/>
                  </a:lnTo>
                  <a:lnTo>
                    <a:pt x="6" y="33"/>
                  </a:lnTo>
                  <a:lnTo>
                    <a:pt x="5" y="30"/>
                  </a:lnTo>
                  <a:lnTo>
                    <a:pt x="2" y="29"/>
                  </a:lnTo>
                  <a:lnTo>
                    <a:pt x="0" y="25"/>
                  </a:lnTo>
                  <a:lnTo>
                    <a:pt x="0" y="21"/>
                  </a:lnTo>
                  <a:lnTo>
                    <a:pt x="0" y="17"/>
                  </a:lnTo>
                  <a:lnTo>
                    <a:pt x="0" y="14"/>
                  </a:lnTo>
                  <a:lnTo>
                    <a:pt x="0" y="10"/>
                  </a:lnTo>
                  <a:lnTo>
                    <a:pt x="2" y="7"/>
                  </a:lnTo>
                  <a:lnTo>
                    <a:pt x="5" y="6"/>
                  </a:lnTo>
                  <a:lnTo>
                    <a:pt x="6" y="2"/>
                  </a:lnTo>
                  <a:lnTo>
                    <a:pt x="10" y="0"/>
                  </a:lnTo>
                  <a:lnTo>
                    <a:pt x="14" y="0"/>
                  </a:lnTo>
                  <a:lnTo>
                    <a:pt x="19" y="0"/>
                  </a:lnTo>
                  <a:lnTo>
                    <a:pt x="23" y="0"/>
                  </a:lnTo>
                  <a:lnTo>
                    <a:pt x="26" y="0"/>
                  </a:lnTo>
                  <a:lnTo>
                    <a:pt x="30" y="2"/>
                  </a:lnTo>
                  <a:lnTo>
                    <a:pt x="32" y="6"/>
                  </a:lnTo>
                  <a:lnTo>
                    <a:pt x="35" y="7"/>
                  </a:lnTo>
                  <a:lnTo>
                    <a:pt x="37" y="10"/>
                  </a:lnTo>
                  <a:lnTo>
                    <a:pt x="37" y="14"/>
                  </a:lnTo>
                  <a:lnTo>
                    <a:pt x="39" y="17"/>
                  </a:lnTo>
                  <a:lnTo>
                    <a:pt x="37" y="21"/>
                  </a:lnTo>
                  <a:lnTo>
                    <a:pt x="37" y="25"/>
                  </a:lnTo>
                  <a:lnTo>
                    <a:pt x="35" y="29"/>
                  </a:lnTo>
                  <a:lnTo>
                    <a:pt x="32" y="30"/>
                  </a:lnTo>
                  <a:lnTo>
                    <a:pt x="30" y="33"/>
                  </a:lnTo>
                  <a:lnTo>
                    <a:pt x="26"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60" name=""/>
            <p:cNvSpPr/>
            <p:nvPr/>
          </p:nvSpPr>
          <p:spPr>
            <a:xfrm>
              <a:off x="5757840" y="5987880"/>
              <a:ext cx="78840" cy="38160"/>
            </a:xfrm>
            <a:custGeom>
              <a:avLst/>
              <a:gdLst/>
              <a:ahLst/>
              <a:rect l="l" t="t" r="r" b="b"/>
              <a:pathLst>
                <a:path w="51" h="26">
                  <a:moveTo>
                    <a:pt x="0" y="25"/>
                  </a:moveTo>
                  <a:lnTo>
                    <a:pt x="50" y="25"/>
                  </a:lnTo>
                  <a:lnTo>
                    <a:pt x="48" y="0"/>
                  </a:lnTo>
                  <a:lnTo>
                    <a:pt x="0" y="2"/>
                  </a:lnTo>
                  <a:lnTo>
                    <a:pt x="0" y="25"/>
                  </a:lnTo>
                </a:path>
              </a:pathLst>
            </a:custGeom>
            <a:noFill/>
            <a:ln cap="rnd" w="12600">
              <a:solidFill>
                <a:srgbClr val="3ff2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61" name=""/>
            <p:cNvSpPr/>
            <p:nvPr/>
          </p:nvSpPr>
          <p:spPr>
            <a:xfrm>
              <a:off x="5719680" y="5983200"/>
              <a:ext cx="63000" cy="54000"/>
            </a:xfrm>
            <a:custGeom>
              <a:avLst/>
              <a:gdLst/>
              <a:ahLst/>
              <a:rect l="l" t="t" r="r" b="b"/>
              <a:pathLst>
                <a:path w="41" h="38">
                  <a:moveTo>
                    <a:pt x="20" y="37"/>
                  </a:moveTo>
                  <a:lnTo>
                    <a:pt x="17" y="37"/>
                  </a:lnTo>
                  <a:lnTo>
                    <a:pt x="13" y="35"/>
                  </a:lnTo>
                  <a:lnTo>
                    <a:pt x="9" y="35"/>
                  </a:lnTo>
                  <a:lnTo>
                    <a:pt x="6" y="31"/>
                  </a:lnTo>
                  <a:lnTo>
                    <a:pt x="4" y="29"/>
                  </a:lnTo>
                  <a:lnTo>
                    <a:pt x="2" y="26"/>
                  </a:lnTo>
                  <a:lnTo>
                    <a:pt x="0" y="22"/>
                  </a:lnTo>
                  <a:lnTo>
                    <a:pt x="0" y="19"/>
                  </a:lnTo>
                  <a:lnTo>
                    <a:pt x="0" y="15"/>
                  </a:lnTo>
                  <a:lnTo>
                    <a:pt x="2" y="11"/>
                  </a:lnTo>
                  <a:lnTo>
                    <a:pt x="4" y="8"/>
                  </a:lnTo>
                  <a:lnTo>
                    <a:pt x="6" y="6"/>
                  </a:lnTo>
                  <a:lnTo>
                    <a:pt x="9" y="2"/>
                  </a:lnTo>
                  <a:lnTo>
                    <a:pt x="13" y="0"/>
                  </a:lnTo>
                  <a:lnTo>
                    <a:pt x="17" y="0"/>
                  </a:lnTo>
                  <a:lnTo>
                    <a:pt x="20" y="0"/>
                  </a:lnTo>
                  <a:lnTo>
                    <a:pt x="23" y="0"/>
                  </a:lnTo>
                  <a:lnTo>
                    <a:pt x="27" y="0"/>
                  </a:lnTo>
                  <a:lnTo>
                    <a:pt x="31" y="2"/>
                  </a:lnTo>
                  <a:lnTo>
                    <a:pt x="34" y="6"/>
                  </a:lnTo>
                  <a:lnTo>
                    <a:pt x="36" y="8"/>
                  </a:lnTo>
                  <a:lnTo>
                    <a:pt x="38" y="11"/>
                  </a:lnTo>
                  <a:lnTo>
                    <a:pt x="40" y="15"/>
                  </a:lnTo>
                  <a:lnTo>
                    <a:pt x="40" y="19"/>
                  </a:lnTo>
                  <a:lnTo>
                    <a:pt x="40" y="22"/>
                  </a:lnTo>
                  <a:lnTo>
                    <a:pt x="38" y="26"/>
                  </a:lnTo>
                  <a:lnTo>
                    <a:pt x="36" y="29"/>
                  </a:lnTo>
                  <a:lnTo>
                    <a:pt x="34" y="31"/>
                  </a:lnTo>
                  <a:lnTo>
                    <a:pt x="31" y="35"/>
                  </a:lnTo>
                  <a:lnTo>
                    <a:pt x="27" y="35"/>
                  </a:lnTo>
                  <a:lnTo>
                    <a:pt x="23" y="37"/>
                  </a:lnTo>
                  <a:lnTo>
                    <a:pt x="20" y="37"/>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62" name=""/>
            <p:cNvSpPr/>
            <p:nvPr/>
          </p:nvSpPr>
          <p:spPr>
            <a:xfrm>
              <a:off x="5719680" y="5983200"/>
              <a:ext cx="63000" cy="54000"/>
            </a:xfrm>
            <a:custGeom>
              <a:avLst/>
              <a:gdLst/>
              <a:ahLst/>
              <a:rect l="l" t="t" r="r" b="b"/>
              <a:pathLst>
                <a:path w="41" h="38">
                  <a:moveTo>
                    <a:pt x="20" y="37"/>
                  </a:moveTo>
                  <a:lnTo>
                    <a:pt x="17" y="37"/>
                  </a:lnTo>
                  <a:lnTo>
                    <a:pt x="13" y="35"/>
                  </a:lnTo>
                  <a:lnTo>
                    <a:pt x="9" y="35"/>
                  </a:lnTo>
                  <a:lnTo>
                    <a:pt x="6" y="31"/>
                  </a:lnTo>
                  <a:lnTo>
                    <a:pt x="4" y="29"/>
                  </a:lnTo>
                  <a:lnTo>
                    <a:pt x="2" y="26"/>
                  </a:lnTo>
                  <a:lnTo>
                    <a:pt x="0" y="22"/>
                  </a:lnTo>
                  <a:lnTo>
                    <a:pt x="0" y="19"/>
                  </a:lnTo>
                  <a:lnTo>
                    <a:pt x="0" y="15"/>
                  </a:lnTo>
                  <a:lnTo>
                    <a:pt x="2" y="11"/>
                  </a:lnTo>
                  <a:lnTo>
                    <a:pt x="4" y="8"/>
                  </a:lnTo>
                  <a:lnTo>
                    <a:pt x="6" y="6"/>
                  </a:lnTo>
                  <a:lnTo>
                    <a:pt x="9" y="2"/>
                  </a:lnTo>
                  <a:lnTo>
                    <a:pt x="13" y="0"/>
                  </a:lnTo>
                  <a:lnTo>
                    <a:pt x="17" y="0"/>
                  </a:lnTo>
                  <a:lnTo>
                    <a:pt x="20" y="0"/>
                  </a:lnTo>
                  <a:lnTo>
                    <a:pt x="23" y="0"/>
                  </a:lnTo>
                  <a:lnTo>
                    <a:pt x="27" y="0"/>
                  </a:lnTo>
                  <a:lnTo>
                    <a:pt x="31" y="2"/>
                  </a:lnTo>
                  <a:lnTo>
                    <a:pt x="34" y="6"/>
                  </a:lnTo>
                  <a:lnTo>
                    <a:pt x="36" y="8"/>
                  </a:lnTo>
                  <a:lnTo>
                    <a:pt x="38" y="11"/>
                  </a:lnTo>
                  <a:lnTo>
                    <a:pt x="40" y="15"/>
                  </a:lnTo>
                  <a:lnTo>
                    <a:pt x="40" y="19"/>
                  </a:lnTo>
                  <a:lnTo>
                    <a:pt x="40" y="22"/>
                  </a:lnTo>
                  <a:lnTo>
                    <a:pt x="38" y="26"/>
                  </a:lnTo>
                  <a:lnTo>
                    <a:pt x="36" y="29"/>
                  </a:lnTo>
                  <a:lnTo>
                    <a:pt x="34" y="31"/>
                  </a:lnTo>
                  <a:lnTo>
                    <a:pt x="31" y="35"/>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63" name=""/>
            <p:cNvSpPr/>
            <p:nvPr/>
          </p:nvSpPr>
          <p:spPr>
            <a:xfrm>
              <a:off x="5800680" y="5987880"/>
              <a:ext cx="63000" cy="54000"/>
            </a:xfrm>
            <a:custGeom>
              <a:avLst/>
              <a:gdLst/>
              <a:ahLst/>
              <a:rect l="l" t="t" r="r" b="b"/>
              <a:pathLst>
                <a:path w="42" h="38">
                  <a:moveTo>
                    <a:pt x="21" y="37"/>
                  </a:moveTo>
                  <a:lnTo>
                    <a:pt x="16" y="37"/>
                  </a:lnTo>
                  <a:lnTo>
                    <a:pt x="12" y="36"/>
                  </a:lnTo>
                  <a:lnTo>
                    <a:pt x="9" y="34"/>
                  </a:lnTo>
                  <a:lnTo>
                    <a:pt x="7" y="32"/>
                  </a:lnTo>
                  <a:lnTo>
                    <a:pt x="4" y="29"/>
                  </a:lnTo>
                  <a:lnTo>
                    <a:pt x="2" y="27"/>
                  </a:lnTo>
                  <a:lnTo>
                    <a:pt x="2" y="23"/>
                  </a:lnTo>
                  <a:lnTo>
                    <a:pt x="0" y="19"/>
                  </a:lnTo>
                  <a:lnTo>
                    <a:pt x="2" y="15"/>
                  </a:lnTo>
                  <a:lnTo>
                    <a:pt x="2" y="13"/>
                  </a:lnTo>
                  <a:lnTo>
                    <a:pt x="4" y="9"/>
                  </a:lnTo>
                  <a:lnTo>
                    <a:pt x="7" y="6"/>
                  </a:lnTo>
                  <a:lnTo>
                    <a:pt x="9" y="4"/>
                  </a:lnTo>
                  <a:lnTo>
                    <a:pt x="12" y="2"/>
                  </a:lnTo>
                  <a:lnTo>
                    <a:pt x="16" y="0"/>
                  </a:lnTo>
                  <a:lnTo>
                    <a:pt x="21" y="0"/>
                  </a:lnTo>
                  <a:lnTo>
                    <a:pt x="25" y="0"/>
                  </a:lnTo>
                  <a:lnTo>
                    <a:pt x="29" y="2"/>
                  </a:lnTo>
                  <a:lnTo>
                    <a:pt x="33" y="4"/>
                  </a:lnTo>
                  <a:lnTo>
                    <a:pt x="34" y="6"/>
                  </a:lnTo>
                  <a:lnTo>
                    <a:pt x="37" y="9"/>
                  </a:lnTo>
                  <a:lnTo>
                    <a:pt x="39" y="13"/>
                  </a:lnTo>
                  <a:lnTo>
                    <a:pt x="39" y="15"/>
                  </a:lnTo>
                  <a:lnTo>
                    <a:pt x="41" y="19"/>
                  </a:lnTo>
                  <a:lnTo>
                    <a:pt x="39" y="23"/>
                  </a:lnTo>
                  <a:lnTo>
                    <a:pt x="39" y="27"/>
                  </a:lnTo>
                  <a:lnTo>
                    <a:pt x="37" y="29"/>
                  </a:lnTo>
                  <a:lnTo>
                    <a:pt x="34" y="32"/>
                  </a:lnTo>
                  <a:lnTo>
                    <a:pt x="33" y="34"/>
                  </a:lnTo>
                  <a:lnTo>
                    <a:pt x="29" y="36"/>
                  </a:lnTo>
                  <a:lnTo>
                    <a:pt x="25" y="37"/>
                  </a:lnTo>
                  <a:lnTo>
                    <a:pt x="21"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64" name=""/>
            <p:cNvSpPr/>
            <p:nvPr/>
          </p:nvSpPr>
          <p:spPr>
            <a:xfrm>
              <a:off x="5800680" y="5987880"/>
              <a:ext cx="63000" cy="54000"/>
            </a:xfrm>
            <a:custGeom>
              <a:avLst/>
              <a:gdLst/>
              <a:ahLst/>
              <a:rect l="l" t="t" r="r" b="b"/>
              <a:pathLst>
                <a:path w="42" h="38">
                  <a:moveTo>
                    <a:pt x="21" y="37"/>
                  </a:moveTo>
                  <a:lnTo>
                    <a:pt x="16" y="37"/>
                  </a:lnTo>
                  <a:lnTo>
                    <a:pt x="12" y="36"/>
                  </a:lnTo>
                  <a:lnTo>
                    <a:pt x="9" y="34"/>
                  </a:lnTo>
                  <a:lnTo>
                    <a:pt x="7" y="32"/>
                  </a:lnTo>
                  <a:lnTo>
                    <a:pt x="4" y="29"/>
                  </a:lnTo>
                  <a:lnTo>
                    <a:pt x="2" y="27"/>
                  </a:lnTo>
                  <a:lnTo>
                    <a:pt x="2" y="23"/>
                  </a:lnTo>
                  <a:lnTo>
                    <a:pt x="0" y="19"/>
                  </a:lnTo>
                  <a:lnTo>
                    <a:pt x="2" y="15"/>
                  </a:lnTo>
                  <a:lnTo>
                    <a:pt x="2" y="13"/>
                  </a:lnTo>
                  <a:lnTo>
                    <a:pt x="4" y="9"/>
                  </a:lnTo>
                  <a:lnTo>
                    <a:pt x="7" y="6"/>
                  </a:lnTo>
                  <a:lnTo>
                    <a:pt x="9" y="4"/>
                  </a:lnTo>
                  <a:lnTo>
                    <a:pt x="12" y="2"/>
                  </a:lnTo>
                  <a:lnTo>
                    <a:pt x="16" y="0"/>
                  </a:lnTo>
                  <a:lnTo>
                    <a:pt x="21" y="0"/>
                  </a:lnTo>
                  <a:lnTo>
                    <a:pt x="25" y="0"/>
                  </a:lnTo>
                  <a:lnTo>
                    <a:pt x="29" y="2"/>
                  </a:lnTo>
                  <a:lnTo>
                    <a:pt x="33" y="4"/>
                  </a:lnTo>
                  <a:lnTo>
                    <a:pt x="34" y="6"/>
                  </a:lnTo>
                  <a:lnTo>
                    <a:pt x="37" y="9"/>
                  </a:lnTo>
                  <a:lnTo>
                    <a:pt x="39" y="13"/>
                  </a:lnTo>
                  <a:lnTo>
                    <a:pt x="39" y="15"/>
                  </a:lnTo>
                  <a:lnTo>
                    <a:pt x="41" y="19"/>
                  </a:lnTo>
                  <a:lnTo>
                    <a:pt x="39" y="23"/>
                  </a:lnTo>
                  <a:lnTo>
                    <a:pt x="39" y="27"/>
                  </a:lnTo>
                  <a:lnTo>
                    <a:pt x="37" y="29"/>
                  </a:lnTo>
                  <a:lnTo>
                    <a:pt x="34" y="32"/>
                  </a:lnTo>
                  <a:lnTo>
                    <a:pt x="33" y="34"/>
                  </a:lnTo>
                  <a:lnTo>
                    <a:pt x="29" y="36"/>
                  </a:lnTo>
                  <a:lnTo>
                    <a:pt x="25" y="37"/>
                  </a:lnTo>
                  <a:lnTo>
                    <a:pt x="21"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65" name=""/>
            <p:cNvSpPr/>
            <p:nvPr/>
          </p:nvSpPr>
          <p:spPr>
            <a:xfrm>
              <a:off x="6159240" y="5533920"/>
              <a:ext cx="425160" cy="182520"/>
            </a:xfrm>
            <a:custGeom>
              <a:avLst/>
              <a:gdLst/>
              <a:ahLst/>
              <a:rect l="l" t="t" r="r" b="b"/>
              <a:pathLst>
                <a:path w="276" h="128">
                  <a:moveTo>
                    <a:pt x="0" y="123"/>
                  </a:moveTo>
                  <a:lnTo>
                    <a:pt x="172" y="127"/>
                  </a:lnTo>
                  <a:lnTo>
                    <a:pt x="27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6" name=""/>
            <p:cNvSpPr/>
            <p:nvPr/>
          </p:nvSpPr>
          <p:spPr>
            <a:xfrm>
              <a:off x="6134040" y="5711760"/>
              <a:ext cx="1699920" cy="612720"/>
            </a:xfrm>
            <a:custGeom>
              <a:avLst/>
              <a:gdLst/>
              <a:ahLst/>
              <a:rect l="l" t="t" r="r" b="b"/>
              <a:pathLst>
                <a:path w="1103" h="426">
                  <a:moveTo>
                    <a:pt x="0" y="0"/>
                  </a:moveTo>
                  <a:lnTo>
                    <a:pt x="7" y="89"/>
                  </a:lnTo>
                  <a:lnTo>
                    <a:pt x="316" y="118"/>
                  </a:lnTo>
                  <a:lnTo>
                    <a:pt x="13" y="4"/>
                  </a:lnTo>
                  <a:lnTo>
                    <a:pt x="6" y="75"/>
                  </a:lnTo>
                  <a:lnTo>
                    <a:pt x="87" y="14"/>
                  </a:lnTo>
                  <a:lnTo>
                    <a:pt x="204" y="16"/>
                  </a:lnTo>
                  <a:lnTo>
                    <a:pt x="207" y="9"/>
                  </a:lnTo>
                  <a:lnTo>
                    <a:pt x="130" y="39"/>
                  </a:lnTo>
                  <a:lnTo>
                    <a:pt x="312" y="113"/>
                  </a:lnTo>
                  <a:lnTo>
                    <a:pt x="524" y="84"/>
                  </a:lnTo>
                  <a:lnTo>
                    <a:pt x="573" y="116"/>
                  </a:lnTo>
                  <a:lnTo>
                    <a:pt x="881" y="336"/>
                  </a:lnTo>
                  <a:lnTo>
                    <a:pt x="1034" y="371"/>
                  </a:lnTo>
                  <a:lnTo>
                    <a:pt x="1102" y="425"/>
                  </a:lnTo>
                  <a:lnTo>
                    <a:pt x="1034" y="371"/>
                  </a:lnTo>
                  <a:lnTo>
                    <a:pt x="784" y="392"/>
                  </a:lnTo>
                  <a:lnTo>
                    <a:pt x="616" y="312"/>
                  </a:lnTo>
                  <a:lnTo>
                    <a:pt x="316" y="118"/>
                  </a:lnTo>
                  <a:lnTo>
                    <a:pt x="524" y="84"/>
                  </a:lnTo>
                  <a:lnTo>
                    <a:pt x="536" y="97"/>
                  </a:lnTo>
                  <a:lnTo>
                    <a:pt x="530" y="136"/>
                  </a:lnTo>
                  <a:lnTo>
                    <a:pt x="794" y="317"/>
                  </a:lnTo>
                  <a:lnTo>
                    <a:pt x="881" y="336"/>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7" name=""/>
            <p:cNvSpPr/>
            <p:nvPr/>
          </p:nvSpPr>
          <p:spPr>
            <a:xfrm flipV="1">
              <a:off x="6753240" y="6359400"/>
              <a:ext cx="389880" cy="21744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8" name=""/>
            <p:cNvSpPr/>
            <p:nvPr/>
          </p:nvSpPr>
          <p:spPr>
            <a:xfrm>
              <a:off x="7094520" y="6151320"/>
              <a:ext cx="59760" cy="208080"/>
            </a:xfrm>
            <a:custGeom>
              <a:avLst/>
              <a:gdLst/>
              <a:ahLst/>
              <a:rect l="l" t="t" r="r" b="b"/>
              <a:pathLst>
                <a:path w="40" h="144">
                  <a:moveTo>
                    <a:pt x="39" y="143"/>
                  </a:moveTo>
                  <a:lnTo>
                    <a:pt x="6" y="106"/>
                  </a:lnTo>
                  <a:lnTo>
                    <a:pt x="0" y="0"/>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9" name=""/>
            <p:cNvSpPr/>
            <p:nvPr/>
          </p:nvSpPr>
          <p:spPr>
            <a:xfrm>
              <a:off x="7100640" y="6254640"/>
              <a:ext cx="860040" cy="441360"/>
            </a:xfrm>
            <a:custGeom>
              <a:avLst/>
              <a:gdLst/>
              <a:ahLst/>
              <a:rect l="l" t="t" r="r" b="b"/>
              <a:pathLst>
                <a:path w="558" h="306">
                  <a:moveTo>
                    <a:pt x="0" y="33"/>
                  </a:moveTo>
                  <a:lnTo>
                    <a:pt x="218" y="101"/>
                  </a:lnTo>
                  <a:lnTo>
                    <a:pt x="280" y="146"/>
                  </a:lnTo>
                  <a:lnTo>
                    <a:pt x="280" y="91"/>
                  </a:lnTo>
                  <a:lnTo>
                    <a:pt x="404" y="57"/>
                  </a:lnTo>
                  <a:lnTo>
                    <a:pt x="402" y="0"/>
                  </a:lnTo>
                  <a:lnTo>
                    <a:pt x="404" y="57"/>
                  </a:lnTo>
                  <a:lnTo>
                    <a:pt x="473" y="46"/>
                  </a:lnTo>
                  <a:lnTo>
                    <a:pt x="473" y="233"/>
                  </a:lnTo>
                  <a:lnTo>
                    <a:pt x="557" y="305"/>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0" name=""/>
            <p:cNvSpPr/>
            <p:nvPr/>
          </p:nvSpPr>
          <p:spPr>
            <a:xfrm>
              <a:off x="7492680" y="4813200"/>
              <a:ext cx="1347480" cy="1388880"/>
            </a:xfrm>
            <a:custGeom>
              <a:avLst/>
              <a:gdLst/>
              <a:ahLst/>
              <a:rect l="l" t="t" r="r" b="b"/>
              <a:pathLst>
                <a:path w="874" h="966">
                  <a:moveTo>
                    <a:pt x="873" y="13"/>
                  </a:moveTo>
                  <a:lnTo>
                    <a:pt x="602" y="0"/>
                  </a:lnTo>
                  <a:lnTo>
                    <a:pt x="650" y="45"/>
                  </a:lnTo>
                  <a:lnTo>
                    <a:pt x="646" y="93"/>
                  </a:lnTo>
                  <a:lnTo>
                    <a:pt x="652" y="306"/>
                  </a:lnTo>
                  <a:lnTo>
                    <a:pt x="438" y="504"/>
                  </a:lnTo>
                  <a:lnTo>
                    <a:pt x="349" y="627"/>
                  </a:lnTo>
                  <a:lnTo>
                    <a:pt x="312" y="683"/>
                  </a:lnTo>
                  <a:lnTo>
                    <a:pt x="205" y="712"/>
                  </a:lnTo>
                  <a:lnTo>
                    <a:pt x="163" y="683"/>
                  </a:lnTo>
                  <a:lnTo>
                    <a:pt x="99" y="916"/>
                  </a:lnTo>
                  <a:lnTo>
                    <a:pt x="163" y="683"/>
                  </a:lnTo>
                  <a:lnTo>
                    <a:pt x="0" y="735"/>
                  </a:lnTo>
                  <a:lnTo>
                    <a:pt x="99" y="916"/>
                  </a:lnTo>
                  <a:lnTo>
                    <a:pt x="4" y="965"/>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1" name=""/>
            <p:cNvSpPr/>
            <p:nvPr/>
          </p:nvSpPr>
          <p:spPr>
            <a:xfrm>
              <a:off x="7959600" y="4608360"/>
              <a:ext cx="971280" cy="1184400"/>
            </a:xfrm>
            <a:custGeom>
              <a:avLst/>
              <a:gdLst/>
              <a:ahLst/>
              <a:rect l="l" t="t" r="r" b="b"/>
              <a:pathLst>
                <a:path w="629" h="823">
                  <a:moveTo>
                    <a:pt x="0" y="646"/>
                  </a:moveTo>
                  <a:lnTo>
                    <a:pt x="87" y="610"/>
                  </a:lnTo>
                  <a:lnTo>
                    <a:pt x="150" y="515"/>
                  </a:lnTo>
                  <a:lnTo>
                    <a:pt x="157" y="391"/>
                  </a:lnTo>
                  <a:lnTo>
                    <a:pt x="220" y="101"/>
                  </a:lnTo>
                  <a:lnTo>
                    <a:pt x="301" y="39"/>
                  </a:lnTo>
                  <a:lnTo>
                    <a:pt x="371" y="0"/>
                  </a:lnTo>
                  <a:lnTo>
                    <a:pt x="559" y="48"/>
                  </a:lnTo>
                  <a:lnTo>
                    <a:pt x="577" y="153"/>
                  </a:lnTo>
                  <a:lnTo>
                    <a:pt x="321" y="121"/>
                  </a:lnTo>
                  <a:lnTo>
                    <a:pt x="298" y="142"/>
                  </a:lnTo>
                  <a:lnTo>
                    <a:pt x="296" y="48"/>
                  </a:lnTo>
                  <a:lnTo>
                    <a:pt x="298" y="142"/>
                  </a:lnTo>
                  <a:lnTo>
                    <a:pt x="228" y="109"/>
                  </a:lnTo>
                  <a:lnTo>
                    <a:pt x="293" y="150"/>
                  </a:lnTo>
                  <a:lnTo>
                    <a:pt x="251" y="237"/>
                  </a:lnTo>
                  <a:lnTo>
                    <a:pt x="159" y="378"/>
                  </a:lnTo>
                  <a:lnTo>
                    <a:pt x="150" y="515"/>
                  </a:lnTo>
                  <a:lnTo>
                    <a:pt x="130" y="639"/>
                  </a:lnTo>
                  <a:lnTo>
                    <a:pt x="150" y="515"/>
                  </a:lnTo>
                  <a:lnTo>
                    <a:pt x="157" y="391"/>
                  </a:lnTo>
                  <a:lnTo>
                    <a:pt x="336" y="245"/>
                  </a:lnTo>
                  <a:lnTo>
                    <a:pt x="245" y="235"/>
                  </a:lnTo>
                  <a:lnTo>
                    <a:pt x="293" y="150"/>
                  </a:lnTo>
                  <a:lnTo>
                    <a:pt x="336" y="245"/>
                  </a:lnTo>
                  <a:lnTo>
                    <a:pt x="559" y="639"/>
                  </a:lnTo>
                  <a:lnTo>
                    <a:pt x="628" y="822"/>
                  </a:lnTo>
                </a:path>
              </a:pathLst>
            </a:custGeom>
            <a:noFill/>
            <a:ln w="19080">
              <a:solidFill>
                <a:srgbClr val="000000"/>
              </a:solidFill>
              <a:prstDash val="sysDot"/>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2" name=""/>
            <p:cNvSpPr/>
            <p:nvPr/>
          </p:nvSpPr>
          <p:spPr>
            <a:xfrm>
              <a:off x="8823240" y="4662360"/>
              <a:ext cx="442440" cy="339840"/>
            </a:xfrm>
            <a:custGeom>
              <a:avLst/>
              <a:gdLst/>
              <a:ahLst/>
              <a:rect l="l" t="t" r="r" b="b"/>
              <a:pathLst>
                <a:path w="288" h="237">
                  <a:moveTo>
                    <a:pt x="214" y="68"/>
                  </a:moveTo>
                  <a:lnTo>
                    <a:pt x="202" y="143"/>
                  </a:lnTo>
                  <a:lnTo>
                    <a:pt x="287" y="198"/>
                  </a:lnTo>
                  <a:lnTo>
                    <a:pt x="202" y="143"/>
                  </a:lnTo>
                  <a:lnTo>
                    <a:pt x="119" y="236"/>
                  </a:lnTo>
                  <a:lnTo>
                    <a:pt x="18" y="116"/>
                  </a:lnTo>
                  <a:lnTo>
                    <a:pt x="217" y="79"/>
                  </a:lnTo>
                  <a:lnTo>
                    <a:pt x="260" y="0"/>
                  </a:lnTo>
                  <a:lnTo>
                    <a:pt x="0" y="11"/>
                  </a:lnTo>
                </a:path>
              </a:pathLst>
            </a:custGeom>
            <a:noFill/>
            <a:ln cap="rnd" w="28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3" name=""/>
            <p:cNvSpPr/>
            <p:nvPr/>
          </p:nvSpPr>
          <p:spPr>
            <a:xfrm>
              <a:off x="8867520" y="4775040"/>
              <a:ext cx="277560" cy="68400"/>
            </a:xfrm>
            <a:custGeom>
              <a:avLst/>
              <a:gdLst/>
              <a:ahLst/>
              <a:rect l="l" t="t" r="r" b="b"/>
              <a:pathLst>
                <a:path w="179" h="47">
                  <a:moveTo>
                    <a:pt x="0" y="42"/>
                  </a:moveTo>
                  <a:lnTo>
                    <a:pt x="39" y="46"/>
                  </a:lnTo>
                  <a:lnTo>
                    <a:pt x="178" y="0"/>
                  </a:lnTo>
                </a:path>
              </a:pathLst>
            </a:custGeom>
            <a:noFill/>
            <a:ln cap="rnd" w="2844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074" name=""/>
            <p:cNvSpPr/>
            <p:nvPr/>
          </p:nvSpPr>
          <p:spPr>
            <a:xfrm>
              <a:off x="6651360" y="5591160"/>
              <a:ext cx="63360" cy="52200"/>
            </a:xfrm>
            <a:custGeom>
              <a:avLst/>
              <a:gdLst/>
              <a:ahLst/>
              <a:rect l="l" t="t" r="r" b="b"/>
              <a:pathLst>
                <a:path w="40" h="36">
                  <a:moveTo>
                    <a:pt x="19" y="35"/>
                  </a:moveTo>
                  <a:lnTo>
                    <a:pt x="14" y="35"/>
                  </a:lnTo>
                  <a:lnTo>
                    <a:pt x="11" y="35"/>
                  </a:lnTo>
                  <a:lnTo>
                    <a:pt x="7" y="33"/>
                  </a:lnTo>
                  <a:lnTo>
                    <a:pt x="6" y="29"/>
                  </a:lnTo>
                  <a:lnTo>
                    <a:pt x="2" y="28"/>
                  </a:lnTo>
                  <a:lnTo>
                    <a:pt x="0" y="25"/>
                  </a:lnTo>
                  <a:lnTo>
                    <a:pt x="0" y="21"/>
                  </a:lnTo>
                  <a:lnTo>
                    <a:pt x="0" y="17"/>
                  </a:lnTo>
                  <a:lnTo>
                    <a:pt x="0" y="14"/>
                  </a:lnTo>
                  <a:lnTo>
                    <a:pt x="0" y="10"/>
                  </a:lnTo>
                  <a:lnTo>
                    <a:pt x="2" y="6"/>
                  </a:lnTo>
                  <a:lnTo>
                    <a:pt x="6" y="6"/>
                  </a:lnTo>
                  <a:lnTo>
                    <a:pt x="7" y="2"/>
                  </a:lnTo>
                  <a:lnTo>
                    <a:pt x="11" y="2"/>
                  </a:lnTo>
                  <a:lnTo>
                    <a:pt x="14" y="0"/>
                  </a:lnTo>
                  <a:lnTo>
                    <a:pt x="19" y="0"/>
                  </a:lnTo>
                  <a:lnTo>
                    <a:pt x="23" y="0"/>
                  </a:lnTo>
                  <a:lnTo>
                    <a:pt x="27" y="2"/>
                  </a:lnTo>
                  <a:lnTo>
                    <a:pt x="31" y="2"/>
                  </a:lnTo>
                  <a:lnTo>
                    <a:pt x="32" y="6"/>
                  </a:lnTo>
                  <a:lnTo>
                    <a:pt x="35" y="6"/>
                  </a:lnTo>
                  <a:lnTo>
                    <a:pt x="37" y="10"/>
                  </a:lnTo>
                  <a:lnTo>
                    <a:pt x="37" y="14"/>
                  </a:lnTo>
                  <a:lnTo>
                    <a:pt x="39" y="17"/>
                  </a:lnTo>
                  <a:lnTo>
                    <a:pt x="37" y="21"/>
                  </a:lnTo>
                  <a:lnTo>
                    <a:pt x="37" y="25"/>
                  </a:lnTo>
                  <a:lnTo>
                    <a:pt x="35" y="28"/>
                  </a:lnTo>
                  <a:lnTo>
                    <a:pt x="32" y="29"/>
                  </a:lnTo>
                  <a:lnTo>
                    <a:pt x="31" y="33"/>
                  </a:lnTo>
                  <a:lnTo>
                    <a:pt x="27" y="35"/>
                  </a:lnTo>
                  <a:lnTo>
                    <a:pt x="23" y="35"/>
                  </a:lnTo>
                  <a:lnTo>
                    <a:pt x="19" y="35"/>
                  </a:lnTo>
                </a:path>
              </a:pathLst>
            </a:custGeom>
            <a:solidFill>
              <a:srgbClr val="f2cc0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75" name=""/>
            <p:cNvSpPr/>
            <p:nvPr/>
          </p:nvSpPr>
          <p:spPr>
            <a:xfrm>
              <a:off x="6651360" y="5591160"/>
              <a:ext cx="63360" cy="52200"/>
            </a:xfrm>
            <a:custGeom>
              <a:avLst/>
              <a:gdLst/>
              <a:ahLst/>
              <a:rect l="l" t="t" r="r" b="b"/>
              <a:pathLst>
                <a:path w="40" h="36">
                  <a:moveTo>
                    <a:pt x="19" y="35"/>
                  </a:moveTo>
                  <a:lnTo>
                    <a:pt x="14" y="35"/>
                  </a:lnTo>
                  <a:lnTo>
                    <a:pt x="11" y="35"/>
                  </a:lnTo>
                  <a:lnTo>
                    <a:pt x="7" y="33"/>
                  </a:lnTo>
                  <a:lnTo>
                    <a:pt x="6" y="29"/>
                  </a:lnTo>
                  <a:lnTo>
                    <a:pt x="2" y="28"/>
                  </a:lnTo>
                  <a:lnTo>
                    <a:pt x="0" y="25"/>
                  </a:lnTo>
                  <a:lnTo>
                    <a:pt x="0" y="21"/>
                  </a:lnTo>
                  <a:lnTo>
                    <a:pt x="0" y="17"/>
                  </a:lnTo>
                  <a:lnTo>
                    <a:pt x="0" y="14"/>
                  </a:lnTo>
                  <a:lnTo>
                    <a:pt x="0" y="10"/>
                  </a:lnTo>
                  <a:lnTo>
                    <a:pt x="2" y="6"/>
                  </a:lnTo>
                  <a:lnTo>
                    <a:pt x="6" y="6"/>
                  </a:lnTo>
                  <a:lnTo>
                    <a:pt x="7" y="2"/>
                  </a:lnTo>
                  <a:lnTo>
                    <a:pt x="11" y="2"/>
                  </a:lnTo>
                  <a:lnTo>
                    <a:pt x="14" y="0"/>
                  </a:lnTo>
                  <a:lnTo>
                    <a:pt x="19" y="0"/>
                  </a:lnTo>
                  <a:lnTo>
                    <a:pt x="23" y="0"/>
                  </a:lnTo>
                  <a:lnTo>
                    <a:pt x="27" y="2"/>
                  </a:lnTo>
                  <a:lnTo>
                    <a:pt x="31" y="2"/>
                  </a:lnTo>
                  <a:lnTo>
                    <a:pt x="32" y="6"/>
                  </a:lnTo>
                  <a:lnTo>
                    <a:pt x="35" y="6"/>
                  </a:lnTo>
                  <a:lnTo>
                    <a:pt x="37" y="10"/>
                  </a:lnTo>
                  <a:lnTo>
                    <a:pt x="37" y="14"/>
                  </a:lnTo>
                  <a:lnTo>
                    <a:pt x="39" y="17"/>
                  </a:lnTo>
                  <a:lnTo>
                    <a:pt x="37" y="21"/>
                  </a:lnTo>
                  <a:lnTo>
                    <a:pt x="37" y="25"/>
                  </a:lnTo>
                  <a:lnTo>
                    <a:pt x="35" y="28"/>
                  </a:lnTo>
                  <a:lnTo>
                    <a:pt x="32" y="29"/>
                  </a:lnTo>
                  <a:lnTo>
                    <a:pt x="31" y="33"/>
                  </a:lnTo>
                  <a:lnTo>
                    <a:pt x="27"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76" name=""/>
            <p:cNvSpPr/>
            <p:nvPr/>
          </p:nvSpPr>
          <p:spPr>
            <a:xfrm>
              <a:off x="8181720" y="5146560"/>
              <a:ext cx="61560" cy="57240"/>
            </a:xfrm>
            <a:custGeom>
              <a:avLst/>
              <a:gdLst/>
              <a:ahLst/>
              <a:rect l="l" t="t" r="r" b="b"/>
              <a:pathLst>
                <a:path w="40" h="39">
                  <a:moveTo>
                    <a:pt x="19" y="38"/>
                  </a:moveTo>
                  <a:lnTo>
                    <a:pt x="16" y="38"/>
                  </a:lnTo>
                  <a:lnTo>
                    <a:pt x="13" y="36"/>
                  </a:lnTo>
                  <a:lnTo>
                    <a:pt x="9" y="34"/>
                  </a:lnTo>
                  <a:lnTo>
                    <a:pt x="7" y="32"/>
                  </a:lnTo>
                  <a:lnTo>
                    <a:pt x="4" y="29"/>
                  </a:lnTo>
                  <a:lnTo>
                    <a:pt x="2" y="28"/>
                  </a:lnTo>
                  <a:lnTo>
                    <a:pt x="2" y="24"/>
                  </a:lnTo>
                  <a:lnTo>
                    <a:pt x="0" y="20"/>
                  </a:lnTo>
                  <a:lnTo>
                    <a:pt x="2" y="16"/>
                  </a:lnTo>
                  <a:lnTo>
                    <a:pt x="2" y="12"/>
                  </a:lnTo>
                  <a:lnTo>
                    <a:pt x="4" y="9"/>
                  </a:lnTo>
                  <a:lnTo>
                    <a:pt x="7" y="6"/>
                  </a:lnTo>
                  <a:lnTo>
                    <a:pt x="9" y="4"/>
                  </a:lnTo>
                  <a:lnTo>
                    <a:pt x="13" y="2"/>
                  </a:lnTo>
                  <a:lnTo>
                    <a:pt x="16" y="2"/>
                  </a:lnTo>
                  <a:lnTo>
                    <a:pt x="19" y="0"/>
                  </a:lnTo>
                  <a:lnTo>
                    <a:pt x="24" y="2"/>
                  </a:lnTo>
                  <a:lnTo>
                    <a:pt x="28" y="2"/>
                  </a:lnTo>
                  <a:lnTo>
                    <a:pt x="32" y="4"/>
                  </a:lnTo>
                  <a:lnTo>
                    <a:pt x="34" y="6"/>
                  </a:lnTo>
                  <a:lnTo>
                    <a:pt x="37" y="9"/>
                  </a:lnTo>
                  <a:lnTo>
                    <a:pt x="39" y="12"/>
                  </a:lnTo>
                  <a:lnTo>
                    <a:pt x="39" y="16"/>
                  </a:lnTo>
                  <a:lnTo>
                    <a:pt x="39" y="20"/>
                  </a:lnTo>
                  <a:lnTo>
                    <a:pt x="39" y="24"/>
                  </a:lnTo>
                  <a:lnTo>
                    <a:pt x="39" y="28"/>
                  </a:lnTo>
                  <a:lnTo>
                    <a:pt x="37" y="29"/>
                  </a:lnTo>
                  <a:lnTo>
                    <a:pt x="34" y="32"/>
                  </a:lnTo>
                  <a:lnTo>
                    <a:pt x="32" y="34"/>
                  </a:lnTo>
                  <a:lnTo>
                    <a:pt x="28" y="36"/>
                  </a:lnTo>
                  <a:lnTo>
                    <a:pt x="24" y="38"/>
                  </a:lnTo>
                  <a:lnTo>
                    <a:pt x="19" y="38"/>
                  </a:lnTo>
                </a:path>
              </a:pathLst>
            </a:custGeom>
            <a:solidFill>
              <a:srgbClr val="d8000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77" name=""/>
            <p:cNvSpPr/>
            <p:nvPr/>
          </p:nvSpPr>
          <p:spPr>
            <a:xfrm>
              <a:off x="8181720" y="5146560"/>
              <a:ext cx="61560" cy="57240"/>
            </a:xfrm>
            <a:custGeom>
              <a:avLst/>
              <a:gdLst/>
              <a:ahLst/>
              <a:rect l="l" t="t" r="r" b="b"/>
              <a:pathLst>
                <a:path w="40" h="39">
                  <a:moveTo>
                    <a:pt x="19" y="38"/>
                  </a:moveTo>
                  <a:lnTo>
                    <a:pt x="16" y="38"/>
                  </a:lnTo>
                  <a:lnTo>
                    <a:pt x="13" y="36"/>
                  </a:lnTo>
                  <a:lnTo>
                    <a:pt x="9" y="34"/>
                  </a:lnTo>
                  <a:lnTo>
                    <a:pt x="7" y="32"/>
                  </a:lnTo>
                  <a:lnTo>
                    <a:pt x="4" y="29"/>
                  </a:lnTo>
                  <a:lnTo>
                    <a:pt x="2" y="28"/>
                  </a:lnTo>
                  <a:lnTo>
                    <a:pt x="2" y="24"/>
                  </a:lnTo>
                  <a:lnTo>
                    <a:pt x="0" y="20"/>
                  </a:lnTo>
                  <a:lnTo>
                    <a:pt x="2" y="16"/>
                  </a:lnTo>
                  <a:lnTo>
                    <a:pt x="2" y="12"/>
                  </a:lnTo>
                  <a:lnTo>
                    <a:pt x="4" y="9"/>
                  </a:lnTo>
                  <a:lnTo>
                    <a:pt x="7" y="6"/>
                  </a:lnTo>
                  <a:lnTo>
                    <a:pt x="9" y="4"/>
                  </a:lnTo>
                  <a:lnTo>
                    <a:pt x="13" y="2"/>
                  </a:lnTo>
                  <a:lnTo>
                    <a:pt x="16" y="2"/>
                  </a:lnTo>
                  <a:lnTo>
                    <a:pt x="19" y="0"/>
                  </a:lnTo>
                  <a:lnTo>
                    <a:pt x="24" y="2"/>
                  </a:lnTo>
                  <a:lnTo>
                    <a:pt x="28" y="2"/>
                  </a:lnTo>
                  <a:lnTo>
                    <a:pt x="32" y="4"/>
                  </a:lnTo>
                  <a:lnTo>
                    <a:pt x="34" y="6"/>
                  </a:lnTo>
                  <a:lnTo>
                    <a:pt x="37" y="9"/>
                  </a:lnTo>
                  <a:lnTo>
                    <a:pt x="39" y="12"/>
                  </a:lnTo>
                  <a:lnTo>
                    <a:pt x="39" y="16"/>
                  </a:lnTo>
                  <a:lnTo>
                    <a:pt x="39" y="20"/>
                  </a:lnTo>
                  <a:lnTo>
                    <a:pt x="39" y="24"/>
                  </a:lnTo>
                  <a:lnTo>
                    <a:pt x="39" y="28"/>
                  </a:lnTo>
                  <a:lnTo>
                    <a:pt x="37" y="29"/>
                  </a:lnTo>
                  <a:lnTo>
                    <a:pt x="34" y="32"/>
                  </a:lnTo>
                  <a:lnTo>
                    <a:pt x="32" y="34"/>
                  </a:lnTo>
                  <a:lnTo>
                    <a:pt x="28" y="36"/>
                  </a:lnTo>
                  <a:lnTo>
                    <a:pt x="24" y="38"/>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78" name=""/>
            <p:cNvSpPr/>
            <p:nvPr/>
          </p:nvSpPr>
          <p:spPr>
            <a:xfrm>
              <a:off x="8273880" y="4728960"/>
              <a:ext cx="63000" cy="55800"/>
            </a:xfrm>
            <a:custGeom>
              <a:avLst/>
              <a:gdLst/>
              <a:ahLst/>
              <a:rect l="l" t="t" r="r" b="b"/>
              <a:pathLst>
                <a:path w="40" h="39">
                  <a:moveTo>
                    <a:pt x="19" y="38"/>
                  </a:moveTo>
                  <a:lnTo>
                    <a:pt x="16" y="37"/>
                  </a:lnTo>
                  <a:lnTo>
                    <a:pt x="12" y="37"/>
                  </a:lnTo>
                  <a:lnTo>
                    <a:pt x="8" y="35"/>
                  </a:lnTo>
                  <a:lnTo>
                    <a:pt x="6" y="31"/>
                  </a:lnTo>
                  <a:lnTo>
                    <a:pt x="3" y="29"/>
                  </a:lnTo>
                  <a:lnTo>
                    <a:pt x="1" y="26"/>
                  </a:lnTo>
                  <a:lnTo>
                    <a:pt x="0" y="22"/>
                  </a:lnTo>
                  <a:lnTo>
                    <a:pt x="0" y="18"/>
                  </a:lnTo>
                  <a:lnTo>
                    <a:pt x="0" y="15"/>
                  </a:lnTo>
                  <a:lnTo>
                    <a:pt x="1" y="11"/>
                  </a:lnTo>
                  <a:lnTo>
                    <a:pt x="3" y="8"/>
                  </a:lnTo>
                  <a:lnTo>
                    <a:pt x="6" y="6"/>
                  </a:lnTo>
                  <a:lnTo>
                    <a:pt x="8" y="4"/>
                  </a:lnTo>
                  <a:lnTo>
                    <a:pt x="12" y="2"/>
                  </a:lnTo>
                  <a:lnTo>
                    <a:pt x="16" y="0"/>
                  </a:lnTo>
                  <a:lnTo>
                    <a:pt x="19" y="0"/>
                  </a:lnTo>
                  <a:lnTo>
                    <a:pt x="24" y="0"/>
                  </a:lnTo>
                  <a:lnTo>
                    <a:pt x="28" y="2"/>
                  </a:lnTo>
                  <a:lnTo>
                    <a:pt x="32" y="4"/>
                  </a:lnTo>
                  <a:lnTo>
                    <a:pt x="33" y="6"/>
                  </a:lnTo>
                  <a:lnTo>
                    <a:pt x="35" y="8"/>
                  </a:lnTo>
                  <a:lnTo>
                    <a:pt x="39" y="11"/>
                  </a:lnTo>
                  <a:lnTo>
                    <a:pt x="39" y="15"/>
                  </a:lnTo>
                  <a:lnTo>
                    <a:pt x="39" y="18"/>
                  </a:lnTo>
                  <a:lnTo>
                    <a:pt x="39" y="22"/>
                  </a:lnTo>
                  <a:lnTo>
                    <a:pt x="39" y="26"/>
                  </a:lnTo>
                  <a:lnTo>
                    <a:pt x="35" y="29"/>
                  </a:lnTo>
                  <a:lnTo>
                    <a:pt x="33" y="31"/>
                  </a:lnTo>
                  <a:lnTo>
                    <a:pt x="32" y="35"/>
                  </a:lnTo>
                  <a:lnTo>
                    <a:pt x="28" y="37"/>
                  </a:lnTo>
                  <a:lnTo>
                    <a:pt x="24" y="37"/>
                  </a:lnTo>
                  <a:lnTo>
                    <a:pt x="19" y="38"/>
                  </a:lnTo>
                </a:path>
              </a:pathLst>
            </a:custGeom>
            <a:solidFill>
              <a:srgbClr val="d80000"/>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79" name=""/>
            <p:cNvSpPr/>
            <p:nvPr/>
          </p:nvSpPr>
          <p:spPr>
            <a:xfrm>
              <a:off x="8273880" y="4728960"/>
              <a:ext cx="63000" cy="55800"/>
            </a:xfrm>
            <a:custGeom>
              <a:avLst/>
              <a:gdLst/>
              <a:ahLst/>
              <a:rect l="l" t="t" r="r" b="b"/>
              <a:pathLst>
                <a:path w="40" h="39">
                  <a:moveTo>
                    <a:pt x="19" y="38"/>
                  </a:moveTo>
                  <a:lnTo>
                    <a:pt x="16" y="37"/>
                  </a:lnTo>
                  <a:lnTo>
                    <a:pt x="12" y="37"/>
                  </a:lnTo>
                  <a:lnTo>
                    <a:pt x="8" y="35"/>
                  </a:lnTo>
                  <a:lnTo>
                    <a:pt x="6" y="31"/>
                  </a:lnTo>
                  <a:lnTo>
                    <a:pt x="3" y="29"/>
                  </a:lnTo>
                  <a:lnTo>
                    <a:pt x="1" y="26"/>
                  </a:lnTo>
                  <a:lnTo>
                    <a:pt x="0" y="22"/>
                  </a:lnTo>
                  <a:lnTo>
                    <a:pt x="0" y="18"/>
                  </a:lnTo>
                  <a:lnTo>
                    <a:pt x="0" y="15"/>
                  </a:lnTo>
                  <a:lnTo>
                    <a:pt x="1" y="11"/>
                  </a:lnTo>
                  <a:lnTo>
                    <a:pt x="3" y="8"/>
                  </a:lnTo>
                  <a:lnTo>
                    <a:pt x="6" y="6"/>
                  </a:lnTo>
                  <a:lnTo>
                    <a:pt x="8" y="4"/>
                  </a:lnTo>
                  <a:lnTo>
                    <a:pt x="12" y="2"/>
                  </a:lnTo>
                  <a:lnTo>
                    <a:pt x="16" y="0"/>
                  </a:lnTo>
                  <a:lnTo>
                    <a:pt x="19" y="0"/>
                  </a:lnTo>
                  <a:lnTo>
                    <a:pt x="24" y="0"/>
                  </a:lnTo>
                  <a:lnTo>
                    <a:pt x="28" y="2"/>
                  </a:lnTo>
                  <a:lnTo>
                    <a:pt x="32" y="4"/>
                  </a:lnTo>
                  <a:lnTo>
                    <a:pt x="33" y="6"/>
                  </a:lnTo>
                  <a:lnTo>
                    <a:pt x="35" y="8"/>
                  </a:lnTo>
                  <a:lnTo>
                    <a:pt x="39" y="11"/>
                  </a:lnTo>
                  <a:lnTo>
                    <a:pt x="39" y="15"/>
                  </a:lnTo>
                  <a:lnTo>
                    <a:pt x="39" y="18"/>
                  </a:lnTo>
                  <a:lnTo>
                    <a:pt x="39" y="22"/>
                  </a:lnTo>
                  <a:lnTo>
                    <a:pt x="39" y="26"/>
                  </a:lnTo>
                  <a:lnTo>
                    <a:pt x="35" y="29"/>
                  </a:lnTo>
                  <a:lnTo>
                    <a:pt x="33" y="31"/>
                  </a:lnTo>
                  <a:lnTo>
                    <a:pt x="32" y="35"/>
                  </a:lnTo>
                  <a:lnTo>
                    <a:pt x="28" y="37"/>
                  </a:lnTo>
                  <a:lnTo>
                    <a:pt x="24" y="37"/>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80" name=""/>
            <p:cNvSpPr/>
            <p:nvPr/>
          </p:nvSpPr>
          <p:spPr>
            <a:xfrm>
              <a:off x="9234360" y="4917960"/>
              <a:ext cx="63000" cy="55440"/>
            </a:xfrm>
            <a:custGeom>
              <a:avLst/>
              <a:gdLst/>
              <a:ahLst/>
              <a:rect l="l" t="t" r="r" b="b"/>
              <a:pathLst>
                <a:path w="41" h="39">
                  <a:moveTo>
                    <a:pt x="20" y="38"/>
                  </a:moveTo>
                  <a:lnTo>
                    <a:pt x="17" y="38"/>
                  </a:lnTo>
                  <a:lnTo>
                    <a:pt x="13" y="37"/>
                  </a:lnTo>
                  <a:lnTo>
                    <a:pt x="9" y="35"/>
                  </a:lnTo>
                  <a:lnTo>
                    <a:pt x="7" y="33"/>
                  </a:lnTo>
                  <a:lnTo>
                    <a:pt x="4" y="31"/>
                  </a:lnTo>
                  <a:lnTo>
                    <a:pt x="2" y="28"/>
                  </a:lnTo>
                  <a:lnTo>
                    <a:pt x="2" y="24"/>
                  </a:lnTo>
                  <a:lnTo>
                    <a:pt x="0" y="20"/>
                  </a:lnTo>
                  <a:lnTo>
                    <a:pt x="2" y="16"/>
                  </a:lnTo>
                  <a:lnTo>
                    <a:pt x="2" y="13"/>
                  </a:lnTo>
                  <a:lnTo>
                    <a:pt x="4" y="9"/>
                  </a:lnTo>
                  <a:lnTo>
                    <a:pt x="7" y="6"/>
                  </a:lnTo>
                  <a:lnTo>
                    <a:pt x="9" y="4"/>
                  </a:lnTo>
                  <a:lnTo>
                    <a:pt x="13" y="2"/>
                  </a:lnTo>
                  <a:lnTo>
                    <a:pt x="17" y="2"/>
                  </a:lnTo>
                  <a:lnTo>
                    <a:pt x="20" y="0"/>
                  </a:lnTo>
                  <a:lnTo>
                    <a:pt x="25" y="2"/>
                  </a:lnTo>
                  <a:lnTo>
                    <a:pt x="29" y="2"/>
                  </a:lnTo>
                  <a:lnTo>
                    <a:pt x="33" y="4"/>
                  </a:lnTo>
                  <a:lnTo>
                    <a:pt x="34" y="6"/>
                  </a:lnTo>
                  <a:lnTo>
                    <a:pt x="38" y="9"/>
                  </a:lnTo>
                  <a:lnTo>
                    <a:pt x="40" y="13"/>
                  </a:lnTo>
                  <a:lnTo>
                    <a:pt x="40" y="16"/>
                  </a:lnTo>
                  <a:lnTo>
                    <a:pt x="40" y="20"/>
                  </a:lnTo>
                  <a:lnTo>
                    <a:pt x="40" y="24"/>
                  </a:lnTo>
                  <a:lnTo>
                    <a:pt x="40" y="28"/>
                  </a:lnTo>
                  <a:lnTo>
                    <a:pt x="38" y="31"/>
                  </a:lnTo>
                  <a:lnTo>
                    <a:pt x="34" y="33"/>
                  </a:lnTo>
                  <a:lnTo>
                    <a:pt x="33" y="35"/>
                  </a:lnTo>
                  <a:lnTo>
                    <a:pt x="29" y="37"/>
                  </a:lnTo>
                  <a:lnTo>
                    <a:pt x="25" y="38"/>
                  </a:lnTo>
                  <a:lnTo>
                    <a:pt x="20" y="38"/>
                  </a:lnTo>
                </a:path>
              </a:pathLst>
            </a:custGeom>
            <a:solidFill>
              <a:srgbClr val="d8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81" name=""/>
            <p:cNvSpPr/>
            <p:nvPr/>
          </p:nvSpPr>
          <p:spPr>
            <a:xfrm>
              <a:off x="9234360" y="4917960"/>
              <a:ext cx="63000" cy="55440"/>
            </a:xfrm>
            <a:custGeom>
              <a:avLst/>
              <a:gdLst/>
              <a:ahLst/>
              <a:rect l="l" t="t" r="r" b="b"/>
              <a:pathLst>
                <a:path w="41" h="39">
                  <a:moveTo>
                    <a:pt x="20" y="38"/>
                  </a:moveTo>
                  <a:lnTo>
                    <a:pt x="17" y="38"/>
                  </a:lnTo>
                  <a:lnTo>
                    <a:pt x="13" y="37"/>
                  </a:lnTo>
                  <a:lnTo>
                    <a:pt x="9" y="35"/>
                  </a:lnTo>
                  <a:lnTo>
                    <a:pt x="7" y="33"/>
                  </a:lnTo>
                  <a:lnTo>
                    <a:pt x="4" y="31"/>
                  </a:lnTo>
                  <a:lnTo>
                    <a:pt x="2" y="28"/>
                  </a:lnTo>
                  <a:lnTo>
                    <a:pt x="2" y="24"/>
                  </a:lnTo>
                  <a:lnTo>
                    <a:pt x="0" y="20"/>
                  </a:lnTo>
                  <a:lnTo>
                    <a:pt x="2" y="16"/>
                  </a:lnTo>
                  <a:lnTo>
                    <a:pt x="2" y="13"/>
                  </a:lnTo>
                  <a:lnTo>
                    <a:pt x="4" y="9"/>
                  </a:lnTo>
                  <a:lnTo>
                    <a:pt x="7" y="6"/>
                  </a:lnTo>
                  <a:lnTo>
                    <a:pt x="9" y="4"/>
                  </a:lnTo>
                  <a:lnTo>
                    <a:pt x="13" y="2"/>
                  </a:lnTo>
                  <a:lnTo>
                    <a:pt x="17" y="2"/>
                  </a:lnTo>
                  <a:lnTo>
                    <a:pt x="20" y="0"/>
                  </a:lnTo>
                  <a:lnTo>
                    <a:pt x="25" y="2"/>
                  </a:lnTo>
                  <a:lnTo>
                    <a:pt x="29" y="2"/>
                  </a:lnTo>
                  <a:lnTo>
                    <a:pt x="33" y="4"/>
                  </a:lnTo>
                  <a:lnTo>
                    <a:pt x="34" y="6"/>
                  </a:lnTo>
                  <a:lnTo>
                    <a:pt x="38" y="9"/>
                  </a:lnTo>
                  <a:lnTo>
                    <a:pt x="40" y="13"/>
                  </a:lnTo>
                  <a:lnTo>
                    <a:pt x="40" y="16"/>
                  </a:lnTo>
                  <a:lnTo>
                    <a:pt x="40" y="20"/>
                  </a:lnTo>
                  <a:lnTo>
                    <a:pt x="40" y="24"/>
                  </a:lnTo>
                  <a:lnTo>
                    <a:pt x="40" y="28"/>
                  </a:lnTo>
                  <a:lnTo>
                    <a:pt x="38" y="31"/>
                  </a:lnTo>
                  <a:lnTo>
                    <a:pt x="34" y="33"/>
                  </a:lnTo>
                  <a:lnTo>
                    <a:pt x="33" y="35"/>
                  </a:lnTo>
                  <a:lnTo>
                    <a:pt x="29" y="37"/>
                  </a:lnTo>
                  <a:lnTo>
                    <a:pt x="25"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82" name=""/>
            <p:cNvSpPr/>
            <p:nvPr/>
          </p:nvSpPr>
          <p:spPr>
            <a:xfrm>
              <a:off x="6325920" y="5511600"/>
              <a:ext cx="60120" cy="55800"/>
            </a:xfrm>
            <a:custGeom>
              <a:avLst/>
              <a:gdLst/>
              <a:ahLst/>
              <a:rect l="l" t="t" r="r" b="b"/>
              <a:pathLst>
                <a:path w="40" h="39">
                  <a:moveTo>
                    <a:pt x="19" y="38"/>
                  </a:moveTo>
                  <a:lnTo>
                    <a:pt x="16" y="38"/>
                  </a:lnTo>
                  <a:lnTo>
                    <a:pt x="10" y="36"/>
                  </a:lnTo>
                  <a:lnTo>
                    <a:pt x="8" y="34"/>
                  </a:lnTo>
                  <a:lnTo>
                    <a:pt x="5" y="32"/>
                  </a:lnTo>
                  <a:lnTo>
                    <a:pt x="3" y="29"/>
                  </a:lnTo>
                  <a:lnTo>
                    <a:pt x="2" y="25"/>
                  </a:lnTo>
                  <a:lnTo>
                    <a:pt x="0" y="23"/>
                  </a:lnTo>
                  <a:lnTo>
                    <a:pt x="0" y="19"/>
                  </a:lnTo>
                  <a:lnTo>
                    <a:pt x="0" y="15"/>
                  </a:lnTo>
                  <a:lnTo>
                    <a:pt x="2" y="11"/>
                  </a:lnTo>
                  <a:lnTo>
                    <a:pt x="3" y="9"/>
                  </a:lnTo>
                  <a:lnTo>
                    <a:pt x="5" y="6"/>
                  </a:lnTo>
                  <a:lnTo>
                    <a:pt x="8" y="4"/>
                  </a:lnTo>
                  <a:lnTo>
                    <a:pt x="10" y="2"/>
                  </a:lnTo>
                  <a:lnTo>
                    <a:pt x="16" y="0"/>
                  </a:lnTo>
                  <a:lnTo>
                    <a:pt x="19" y="0"/>
                  </a:lnTo>
                  <a:lnTo>
                    <a:pt x="23" y="0"/>
                  </a:lnTo>
                  <a:lnTo>
                    <a:pt x="26" y="2"/>
                  </a:lnTo>
                  <a:lnTo>
                    <a:pt x="30" y="4"/>
                  </a:lnTo>
                  <a:lnTo>
                    <a:pt x="33" y="6"/>
                  </a:lnTo>
                  <a:lnTo>
                    <a:pt x="35" y="9"/>
                  </a:lnTo>
                  <a:lnTo>
                    <a:pt x="37" y="11"/>
                  </a:lnTo>
                  <a:lnTo>
                    <a:pt x="39" y="15"/>
                  </a:lnTo>
                  <a:lnTo>
                    <a:pt x="39" y="19"/>
                  </a:lnTo>
                  <a:lnTo>
                    <a:pt x="39" y="23"/>
                  </a:lnTo>
                  <a:lnTo>
                    <a:pt x="37" y="25"/>
                  </a:lnTo>
                  <a:lnTo>
                    <a:pt x="35" y="29"/>
                  </a:lnTo>
                  <a:lnTo>
                    <a:pt x="33" y="32"/>
                  </a:lnTo>
                  <a:lnTo>
                    <a:pt x="30" y="34"/>
                  </a:lnTo>
                  <a:lnTo>
                    <a:pt x="26" y="36"/>
                  </a:lnTo>
                  <a:lnTo>
                    <a:pt x="23" y="38"/>
                  </a:lnTo>
                  <a:lnTo>
                    <a:pt x="19" y="38"/>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83" name=""/>
            <p:cNvSpPr/>
            <p:nvPr/>
          </p:nvSpPr>
          <p:spPr>
            <a:xfrm>
              <a:off x="6325920" y="5511600"/>
              <a:ext cx="60120" cy="55800"/>
            </a:xfrm>
            <a:custGeom>
              <a:avLst/>
              <a:gdLst/>
              <a:ahLst/>
              <a:rect l="l" t="t" r="r" b="b"/>
              <a:pathLst>
                <a:path w="40" h="39">
                  <a:moveTo>
                    <a:pt x="19" y="38"/>
                  </a:moveTo>
                  <a:lnTo>
                    <a:pt x="16" y="38"/>
                  </a:lnTo>
                  <a:lnTo>
                    <a:pt x="10" y="36"/>
                  </a:lnTo>
                  <a:lnTo>
                    <a:pt x="8" y="34"/>
                  </a:lnTo>
                  <a:lnTo>
                    <a:pt x="5" y="32"/>
                  </a:lnTo>
                  <a:lnTo>
                    <a:pt x="3" y="29"/>
                  </a:lnTo>
                  <a:lnTo>
                    <a:pt x="2" y="25"/>
                  </a:lnTo>
                  <a:lnTo>
                    <a:pt x="0" y="23"/>
                  </a:lnTo>
                  <a:lnTo>
                    <a:pt x="0" y="19"/>
                  </a:lnTo>
                  <a:lnTo>
                    <a:pt x="0" y="15"/>
                  </a:lnTo>
                  <a:lnTo>
                    <a:pt x="2" y="11"/>
                  </a:lnTo>
                  <a:lnTo>
                    <a:pt x="3" y="9"/>
                  </a:lnTo>
                  <a:lnTo>
                    <a:pt x="5" y="6"/>
                  </a:lnTo>
                  <a:lnTo>
                    <a:pt x="8" y="4"/>
                  </a:lnTo>
                  <a:lnTo>
                    <a:pt x="10" y="2"/>
                  </a:lnTo>
                  <a:lnTo>
                    <a:pt x="16" y="0"/>
                  </a:lnTo>
                  <a:lnTo>
                    <a:pt x="19" y="0"/>
                  </a:lnTo>
                  <a:lnTo>
                    <a:pt x="23" y="0"/>
                  </a:lnTo>
                  <a:lnTo>
                    <a:pt x="26" y="2"/>
                  </a:lnTo>
                  <a:lnTo>
                    <a:pt x="30" y="4"/>
                  </a:lnTo>
                  <a:lnTo>
                    <a:pt x="33" y="6"/>
                  </a:lnTo>
                  <a:lnTo>
                    <a:pt x="35" y="9"/>
                  </a:lnTo>
                  <a:lnTo>
                    <a:pt x="37" y="11"/>
                  </a:lnTo>
                  <a:lnTo>
                    <a:pt x="39" y="15"/>
                  </a:lnTo>
                  <a:lnTo>
                    <a:pt x="39" y="19"/>
                  </a:lnTo>
                  <a:lnTo>
                    <a:pt x="39" y="23"/>
                  </a:lnTo>
                  <a:lnTo>
                    <a:pt x="37" y="25"/>
                  </a:lnTo>
                  <a:lnTo>
                    <a:pt x="35" y="29"/>
                  </a:lnTo>
                  <a:lnTo>
                    <a:pt x="33"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84" name=""/>
            <p:cNvSpPr/>
            <p:nvPr/>
          </p:nvSpPr>
          <p:spPr>
            <a:xfrm>
              <a:off x="6296040" y="5445000"/>
              <a:ext cx="63000" cy="52560"/>
            </a:xfrm>
            <a:custGeom>
              <a:avLst/>
              <a:gdLst/>
              <a:ahLst/>
              <a:rect l="l" t="t" r="r" b="b"/>
              <a:pathLst>
                <a:path w="40" h="37">
                  <a:moveTo>
                    <a:pt x="19" y="36"/>
                  </a:moveTo>
                  <a:lnTo>
                    <a:pt x="14" y="36"/>
                  </a:lnTo>
                  <a:lnTo>
                    <a:pt x="10" y="36"/>
                  </a:lnTo>
                  <a:lnTo>
                    <a:pt x="6" y="34"/>
                  </a:lnTo>
                  <a:lnTo>
                    <a:pt x="5" y="30"/>
                  </a:lnTo>
                  <a:lnTo>
                    <a:pt x="1" y="29"/>
                  </a:lnTo>
                  <a:lnTo>
                    <a:pt x="0" y="25"/>
                  </a:lnTo>
                  <a:lnTo>
                    <a:pt x="0" y="21"/>
                  </a:lnTo>
                  <a:lnTo>
                    <a:pt x="0" y="18"/>
                  </a:lnTo>
                  <a:lnTo>
                    <a:pt x="0" y="15"/>
                  </a:lnTo>
                  <a:lnTo>
                    <a:pt x="0" y="11"/>
                  </a:lnTo>
                  <a:lnTo>
                    <a:pt x="1" y="7"/>
                  </a:lnTo>
                  <a:lnTo>
                    <a:pt x="5" y="6"/>
                  </a:lnTo>
                  <a:lnTo>
                    <a:pt x="6" y="4"/>
                  </a:lnTo>
                  <a:lnTo>
                    <a:pt x="10" y="2"/>
                  </a:lnTo>
                  <a:lnTo>
                    <a:pt x="14" y="0"/>
                  </a:lnTo>
                  <a:lnTo>
                    <a:pt x="19" y="0"/>
                  </a:lnTo>
                  <a:lnTo>
                    <a:pt x="22" y="0"/>
                  </a:lnTo>
                  <a:lnTo>
                    <a:pt x="26" y="2"/>
                  </a:lnTo>
                  <a:lnTo>
                    <a:pt x="30" y="4"/>
                  </a:lnTo>
                  <a:lnTo>
                    <a:pt x="32" y="6"/>
                  </a:lnTo>
                  <a:lnTo>
                    <a:pt x="35" y="7"/>
                  </a:lnTo>
                  <a:lnTo>
                    <a:pt x="37" y="11"/>
                  </a:lnTo>
                  <a:lnTo>
                    <a:pt x="37" y="15"/>
                  </a:lnTo>
                  <a:lnTo>
                    <a:pt x="39" y="18"/>
                  </a:lnTo>
                  <a:lnTo>
                    <a:pt x="37" y="21"/>
                  </a:lnTo>
                  <a:lnTo>
                    <a:pt x="37" y="25"/>
                  </a:lnTo>
                  <a:lnTo>
                    <a:pt x="35" y="29"/>
                  </a:lnTo>
                  <a:lnTo>
                    <a:pt x="32" y="30"/>
                  </a:lnTo>
                  <a:lnTo>
                    <a:pt x="30" y="34"/>
                  </a:lnTo>
                  <a:lnTo>
                    <a:pt x="26" y="36"/>
                  </a:lnTo>
                  <a:lnTo>
                    <a:pt x="22" y="36"/>
                  </a:lnTo>
                  <a:lnTo>
                    <a:pt x="19" y="36"/>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85" name=""/>
            <p:cNvSpPr/>
            <p:nvPr/>
          </p:nvSpPr>
          <p:spPr>
            <a:xfrm>
              <a:off x="6296040" y="5445000"/>
              <a:ext cx="63000" cy="52560"/>
            </a:xfrm>
            <a:custGeom>
              <a:avLst/>
              <a:gdLst/>
              <a:ahLst/>
              <a:rect l="l" t="t" r="r" b="b"/>
              <a:pathLst>
                <a:path w="40" h="37">
                  <a:moveTo>
                    <a:pt x="19" y="36"/>
                  </a:moveTo>
                  <a:lnTo>
                    <a:pt x="14" y="36"/>
                  </a:lnTo>
                  <a:lnTo>
                    <a:pt x="10" y="36"/>
                  </a:lnTo>
                  <a:lnTo>
                    <a:pt x="6" y="34"/>
                  </a:lnTo>
                  <a:lnTo>
                    <a:pt x="5" y="30"/>
                  </a:lnTo>
                  <a:lnTo>
                    <a:pt x="1" y="29"/>
                  </a:lnTo>
                  <a:lnTo>
                    <a:pt x="0" y="25"/>
                  </a:lnTo>
                  <a:lnTo>
                    <a:pt x="0" y="21"/>
                  </a:lnTo>
                  <a:lnTo>
                    <a:pt x="0" y="18"/>
                  </a:lnTo>
                  <a:lnTo>
                    <a:pt x="0" y="15"/>
                  </a:lnTo>
                  <a:lnTo>
                    <a:pt x="0" y="11"/>
                  </a:lnTo>
                  <a:lnTo>
                    <a:pt x="1" y="7"/>
                  </a:lnTo>
                  <a:lnTo>
                    <a:pt x="5" y="6"/>
                  </a:lnTo>
                  <a:lnTo>
                    <a:pt x="6" y="4"/>
                  </a:lnTo>
                  <a:lnTo>
                    <a:pt x="10" y="2"/>
                  </a:lnTo>
                  <a:lnTo>
                    <a:pt x="14" y="0"/>
                  </a:lnTo>
                  <a:lnTo>
                    <a:pt x="19" y="0"/>
                  </a:lnTo>
                  <a:lnTo>
                    <a:pt x="22" y="0"/>
                  </a:lnTo>
                  <a:lnTo>
                    <a:pt x="26" y="2"/>
                  </a:lnTo>
                  <a:lnTo>
                    <a:pt x="30" y="4"/>
                  </a:lnTo>
                  <a:lnTo>
                    <a:pt x="32" y="6"/>
                  </a:lnTo>
                  <a:lnTo>
                    <a:pt x="35" y="7"/>
                  </a:lnTo>
                  <a:lnTo>
                    <a:pt x="37" y="11"/>
                  </a:lnTo>
                  <a:lnTo>
                    <a:pt x="37" y="15"/>
                  </a:lnTo>
                  <a:lnTo>
                    <a:pt x="39" y="18"/>
                  </a:lnTo>
                  <a:lnTo>
                    <a:pt x="37" y="21"/>
                  </a:lnTo>
                  <a:lnTo>
                    <a:pt x="37" y="25"/>
                  </a:lnTo>
                  <a:lnTo>
                    <a:pt x="35" y="29"/>
                  </a:lnTo>
                  <a:lnTo>
                    <a:pt x="32" y="30"/>
                  </a:lnTo>
                  <a:lnTo>
                    <a:pt x="30" y="34"/>
                  </a:lnTo>
                  <a:lnTo>
                    <a:pt x="26" y="36"/>
                  </a:lnTo>
                  <a:lnTo>
                    <a:pt x="22" y="36"/>
                  </a:lnTo>
                  <a:lnTo>
                    <a:pt x="19"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086" name=""/>
            <p:cNvSpPr/>
            <p:nvPr/>
          </p:nvSpPr>
          <p:spPr>
            <a:xfrm>
              <a:off x="6045120" y="5591160"/>
              <a:ext cx="61560" cy="52200"/>
            </a:xfrm>
            <a:custGeom>
              <a:avLst/>
              <a:gdLst/>
              <a:ahLst/>
              <a:rect l="l" t="t" r="r" b="b"/>
              <a:pathLst>
                <a:path w="40" h="36">
                  <a:moveTo>
                    <a:pt x="19" y="35"/>
                  </a:moveTo>
                  <a:lnTo>
                    <a:pt x="16" y="35"/>
                  </a:lnTo>
                  <a:lnTo>
                    <a:pt x="12" y="35"/>
                  </a:lnTo>
                  <a:lnTo>
                    <a:pt x="8" y="33"/>
                  </a:lnTo>
                  <a:lnTo>
                    <a:pt x="7" y="29"/>
                  </a:lnTo>
                  <a:lnTo>
                    <a:pt x="4" y="28"/>
                  </a:lnTo>
                  <a:lnTo>
                    <a:pt x="2" y="25"/>
                  </a:lnTo>
                  <a:lnTo>
                    <a:pt x="0" y="21"/>
                  </a:lnTo>
                  <a:lnTo>
                    <a:pt x="0" y="17"/>
                  </a:lnTo>
                  <a:lnTo>
                    <a:pt x="0" y="14"/>
                  </a:lnTo>
                  <a:lnTo>
                    <a:pt x="2" y="10"/>
                  </a:lnTo>
                  <a:lnTo>
                    <a:pt x="4" y="6"/>
                  </a:lnTo>
                  <a:lnTo>
                    <a:pt x="7" y="6"/>
                  </a:lnTo>
                  <a:lnTo>
                    <a:pt x="8" y="2"/>
                  </a:lnTo>
                  <a:lnTo>
                    <a:pt x="12" y="2"/>
                  </a:lnTo>
                  <a:lnTo>
                    <a:pt x="16" y="0"/>
                  </a:lnTo>
                  <a:lnTo>
                    <a:pt x="19" y="0"/>
                  </a:lnTo>
                  <a:lnTo>
                    <a:pt x="25" y="0"/>
                  </a:lnTo>
                  <a:lnTo>
                    <a:pt x="29" y="2"/>
                  </a:lnTo>
                  <a:lnTo>
                    <a:pt x="31" y="2"/>
                  </a:lnTo>
                  <a:lnTo>
                    <a:pt x="33" y="6"/>
                  </a:lnTo>
                  <a:lnTo>
                    <a:pt x="35" y="6"/>
                  </a:lnTo>
                  <a:lnTo>
                    <a:pt x="39" y="10"/>
                  </a:lnTo>
                  <a:lnTo>
                    <a:pt x="39" y="14"/>
                  </a:lnTo>
                  <a:lnTo>
                    <a:pt x="39" y="17"/>
                  </a:lnTo>
                  <a:lnTo>
                    <a:pt x="39" y="21"/>
                  </a:lnTo>
                  <a:lnTo>
                    <a:pt x="39" y="25"/>
                  </a:lnTo>
                  <a:lnTo>
                    <a:pt x="35" y="28"/>
                  </a:lnTo>
                  <a:lnTo>
                    <a:pt x="33" y="29"/>
                  </a:lnTo>
                  <a:lnTo>
                    <a:pt x="31" y="33"/>
                  </a:lnTo>
                  <a:lnTo>
                    <a:pt x="29" y="35"/>
                  </a:lnTo>
                  <a:lnTo>
                    <a:pt x="25"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87" name=""/>
            <p:cNvSpPr/>
            <p:nvPr/>
          </p:nvSpPr>
          <p:spPr>
            <a:xfrm>
              <a:off x="6045120" y="5591160"/>
              <a:ext cx="61560" cy="52200"/>
            </a:xfrm>
            <a:custGeom>
              <a:avLst/>
              <a:gdLst/>
              <a:ahLst/>
              <a:rect l="l" t="t" r="r" b="b"/>
              <a:pathLst>
                <a:path w="40" h="36">
                  <a:moveTo>
                    <a:pt x="19" y="35"/>
                  </a:moveTo>
                  <a:lnTo>
                    <a:pt x="16" y="35"/>
                  </a:lnTo>
                  <a:lnTo>
                    <a:pt x="12" y="35"/>
                  </a:lnTo>
                  <a:lnTo>
                    <a:pt x="8" y="33"/>
                  </a:lnTo>
                  <a:lnTo>
                    <a:pt x="7" y="29"/>
                  </a:lnTo>
                  <a:lnTo>
                    <a:pt x="4" y="28"/>
                  </a:lnTo>
                  <a:lnTo>
                    <a:pt x="2" y="25"/>
                  </a:lnTo>
                  <a:lnTo>
                    <a:pt x="0" y="21"/>
                  </a:lnTo>
                  <a:lnTo>
                    <a:pt x="0" y="17"/>
                  </a:lnTo>
                  <a:lnTo>
                    <a:pt x="0" y="14"/>
                  </a:lnTo>
                  <a:lnTo>
                    <a:pt x="2" y="10"/>
                  </a:lnTo>
                  <a:lnTo>
                    <a:pt x="4" y="6"/>
                  </a:lnTo>
                  <a:lnTo>
                    <a:pt x="7" y="6"/>
                  </a:lnTo>
                  <a:lnTo>
                    <a:pt x="8" y="2"/>
                  </a:lnTo>
                  <a:lnTo>
                    <a:pt x="12" y="2"/>
                  </a:lnTo>
                  <a:lnTo>
                    <a:pt x="16" y="0"/>
                  </a:lnTo>
                  <a:lnTo>
                    <a:pt x="19" y="0"/>
                  </a:lnTo>
                  <a:lnTo>
                    <a:pt x="25" y="0"/>
                  </a:lnTo>
                  <a:lnTo>
                    <a:pt x="29" y="2"/>
                  </a:lnTo>
                  <a:lnTo>
                    <a:pt x="31" y="2"/>
                  </a:lnTo>
                  <a:lnTo>
                    <a:pt x="33" y="6"/>
                  </a:lnTo>
                  <a:lnTo>
                    <a:pt x="35" y="6"/>
                  </a:lnTo>
                  <a:lnTo>
                    <a:pt x="39" y="10"/>
                  </a:lnTo>
                  <a:lnTo>
                    <a:pt x="39" y="14"/>
                  </a:lnTo>
                  <a:lnTo>
                    <a:pt x="39" y="17"/>
                  </a:lnTo>
                  <a:lnTo>
                    <a:pt x="39" y="21"/>
                  </a:lnTo>
                  <a:lnTo>
                    <a:pt x="39" y="25"/>
                  </a:lnTo>
                  <a:lnTo>
                    <a:pt x="35" y="28"/>
                  </a:lnTo>
                  <a:lnTo>
                    <a:pt x="33" y="29"/>
                  </a:lnTo>
                  <a:lnTo>
                    <a:pt x="31" y="33"/>
                  </a:lnTo>
                  <a:lnTo>
                    <a:pt x="29" y="35"/>
                  </a:lnTo>
                  <a:lnTo>
                    <a:pt x="25"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88" name=""/>
            <p:cNvSpPr/>
            <p:nvPr/>
          </p:nvSpPr>
          <p:spPr>
            <a:xfrm>
              <a:off x="6137280" y="5602320"/>
              <a:ext cx="63000" cy="55440"/>
            </a:xfrm>
            <a:custGeom>
              <a:avLst/>
              <a:gdLst/>
              <a:ahLst/>
              <a:rect l="l" t="t" r="r" b="b"/>
              <a:pathLst>
                <a:path w="40" h="39">
                  <a:moveTo>
                    <a:pt x="19" y="38"/>
                  </a:moveTo>
                  <a:lnTo>
                    <a:pt x="16" y="36"/>
                  </a:lnTo>
                  <a:lnTo>
                    <a:pt x="11" y="36"/>
                  </a:lnTo>
                  <a:lnTo>
                    <a:pt x="9" y="34"/>
                  </a:lnTo>
                  <a:lnTo>
                    <a:pt x="6" y="32"/>
                  </a:lnTo>
                  <a:lnTo>
                    <a:pt x="4" y="29"/>
                  </a:lnTo>
                  <a:lnTo>
                    <a:pt x="2" y="25"/>
                  </a:lnTo>
                  <a:lnTo>
                    <a:pt x="0" y="21"/>
                  </a:lnTo>
                  <a:lnTo>
                    <a:pt x="0" y="19"/>
                  </a:lnTo>
                  <a:lnTo>
                    <a:pt x="0" y="15"/>
                  </a:lnTo>
                  <a:lnTo>
                    <a:pt x="2" y="11"/>
                  </a:lnTo>
                  <a:lnTo>
                    <a:pt x="4" y="7"/>
                  </a:lnTo>
                  <a:lnTo>
                    <a:pt x="6" y="6"/>
                  </a:lnTo>
                  <a:lnTo>
                    <a:pt x="9" y="4"/>
                  </a:lnTo>
                  <a:lnTo>
                    <a:pt x="11" y="2"/>
                  </a:lnTo>
                  <a:lnTo>
                    <a:pt x="16" y="0"/>
                  </a:lnTo>
                  <a:lnTo>
                    <a:pt x="19" y="0"/>
                  </a:lnTo>
                  <a:lnTo>
                    <a:pt x="23" y="0"/>
                  </a:lnTo>
                  <a:lnTo>
                    <a:pt x="27" y="2"/>
                  </a:lnTo>
                  <a:lnTo>
                    <a:pt x="31" y="4"/>
                  </a:lnTo>
                  <a:lnTo>
                    <a:pt x="34" y="6"/>
                  </a:lnTo>
                  <a:lnTo>
                    <a:pt x="36" y="7"/>
                  </a:lnTo>
                  <a:lnTo>
                    <a:pt x="37" y="11"/>
                  </a:lnTo>
                  <a:lnTo>
                    <a:pt x="39" y="15"/>
                  </a:lnTo>
                  <a:lnTo>
                    <a:pt x="39" y="19"/>
                  </a:lnTo>
                  <a:lnTo>
                    <a:pt x="39" y="21"/>
                  </a:lnTo>
                  <a:lnTo>
                    <a:pt x="37" y="25"/>
                  </a:lnTo>
                  <a:lnTo>
                    <a:pt x="36" y="29"/>
                  </a:lnTo>
                  <a:lnTo>
                    <a:pt x="34" y="32"/>
                  </a:lnTo>
                  <a:lnTo>
                    <a:pt x="31" y="34"/>
                  </a:lnTo>
                  <a:lnTo>
                    <a:pt x="27" y="36"/>
                  </a:lnTo>
                  <a:lnTo>
                    <a:pt x="23" y="36"/>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89" name=""/>
            <p:cNvSpPr/>
            <p:nvPr/>
          </p:nvSpPr>
          <p:spPr>
            <a:xfrm>
              <a:off x="6137280" y="5602320"/>
              <a:ext cx="63000" cy="55440"/>
            </a:xfrm>
            <a:custGeom>
              <a:avLst/>
              <a:gdLst/>
              <a:ahLst/>
              <a:rect l="l" t="t" r="r" b="b"/>
              <a:pathLst>
                <a:path w="40" h="39">
                  <a:moveTo>
                    <a:pt x="19" y="38"/>
                  </a:moveTo>
                  <a:lnTo>
                    <a:pt x="16" y="36"/>
                  </a:lnTo>
                  <a:lnTo>
                    <a:pt x="11" y="36"/>
                  </a:lnTo>
                  <a:lnTo>
                    <a:pt x="9" y="34"/>
                  </a:lnTo>
                  <a:lnTo>
                    <a:pt x="6" y="32"/>
                  </a:lnTo>
                  <a:lnTo>
                    <a:pt x="4" y="29"/>
                  </a:lnTo>
                  <a:lnTo>
                    <a:pt x="2" y="25"/>
                  </a:lnTo>
                  <a:lnTo>
                    <a:pt x="0" y="21"/>
                  </a:lnTo>
                  <a:lnTo>
                    <a:pt x="0" y="19"/>
                  </a:lnTo>
                  <a:lnTo>
                    <a:pt x="0" y="15"/>
                  </a:lnTo>
                  <a:lnTo>
                    <a:pt x="2" y="11"/>
                  </a:lnTo>
                  <a:lnTo>
                    <a:pt x="4" y="7"/>
                  </a:lnTo>
                  <a:lnTo>
                    <a:pt x="6" y="6"/>
                  </a:lnTo>
                  <a:lnTo>
                    <a:pt x="9" y="4"/>
                  </a:lnTo>
                  <a:lnTo>
                    <a:pt x="11" y="2"/>
                  </a:lnTo>
                  <a:lnTo>
                    <a:pt x="16" y="0"/>
                  </a:lnTo>
                  <a:lnTo>
                    <a:pt x="19" y="0"/>
                  </a:lnTo>
                  <a:lnTo>
                    <a:pt x="23" y="0"/>
                  </a:lnTo>
                  <a:lnTo>
                    <a:pt x="27" y="2"/>
                  </a:lnTo>
                  <a:lnTo>
                    <a:pt x="31" y="4"/>
                  </a:lnTo>
                  <a:lnTo>
                    <a:pt x="34" y="6"/>
                  </a:lnTo>
                  <a:lnTo>
                    <a:pt x="36" y="7"/>
                  </a:lnTo>
                  <a:lnTo>
                    <a:pt x="37" y="11"/>
                  </a:lnTo>
                  <a:lnTo>
                    <a:pt x="39" y="15"/>
                  </a:lnTo>
                  <a:lnTo>
                    <a:pt x="39" y="19"/>
                  </a:lnTo>
                  <a:lnTo>
                    <a:pt x="39" y="21"/>
                  </a:lnTo>
                  <a:lnTo>
                    <a:pt x="37" y="25"/>
                  </a:lnTo>
                  <a:lnTo>
                    <a:pt x="36" y="29"/>
                  </a:lnTo>
                  <a:lnTo>
                    <a:pt x="34" y="32"/>
                  </a:lnTo>
                  <a:lnTo>
                    <a:pt x="31" y="34"/>
                  </a:lnTo>
                  <a:lnTo>
                    <a:pt x="27"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90" name=""/>
            <p:cNvSpPr/>
            <p:nvPr/>
          </p:nvSpPr>
          <p:spPr>
            <a:xfrm>
              <a:off x="6110280" y="5819760"/>
              <a:ext cx="63000" cy="52200"/>
            </a:xfrm>
            <a:custGeom>
              <a:avLst/>
              <a:gdLst/>
              <a:ahLst/>
              <a:rect l="l" t="t" r="r" b="b"/>
              <a:pathLst>
                <a:path w="40" h="36">
                  <a:moveTo>
                    <a:pt x="19" y="35"/>
                  </a:moveTo>
                  <a:lnTo>
                    <a:pt x="16" y="35"/>
                  </a:lnTo>
                  <a:lnTo>
                    <a:pt x="12" y="35"/>
                  </a:lnTo>
                  <a:lnTo>
                    <a:pt x="9" y="33"/>
                  </a:lnTo>
                  <a:lnTo>
                    <a:pt x="6" y="29"/>
                  </a:lnTo>
                  <a:lnTo>
                    <a:pt x="4" y="28"/>
                  </a:lnTo>
                  <a:lnTo>
                    <a:pt x="2" y="24"/>
                  </a:lnTo>
                  <a:lnTo>
                    <a:pt x="0" y="21"/>
                  </a:lnTo>
                  <a:lnTo>
                    <a:pt x="0" y="17"/>
                  </a:lnTo>
                  <a:lnTo>
                    <a:pt x="0" y="14"/>
                  </a:lnTo>
                  <a:lnTo>
                    <a:pt x="2" y="10"/>
                  </a:lnTo>
                  <a:lnTo>
                    <a:pt x="4" y="6"/>
                  </a:lnTo>
                  <a:lnTo>
                    <a:pt x="6" y="5"/>
                  </a:lnTo>
                  <a:lnTo>
                    <a:pt x="9" y="1"/>
                  </a:lnTo>
                  <a:lnTo>
                    <a:pt x="12" y="1"/>
                  </a:lnTo>
                  <a:lnTo>
                    <a:pt x="16" y="0"/>
                  </a:lnTo>
                  <a:lnTo>
                    <a:pt x="19" y="0"/>
                  </a:lnTo>
                  <a:lnTo>
                    <a:pt x="23" y="0"/>
                  </a:lnTo>
                  <a:lnTo>
                    <a:pt x="27" y="1"/>
                  </a:lnTo>
                  <a:lnTo>
                    <a:pt x="31" y="1"/>
                  </a:lnTo>
                  <a:lnTo>
                    <a:pt x="33" y="5"/>
                  </a:lnTo>
                  <a:lnTo>
                    <a:pt x="35" y="6"/>
                  </a:lnTo>
                  <a:lnTo>
                    <a:pt x="37" y="10"/>
                  </a:lnTo>
                  <a:lnTo>
                    <a:pt x="39" y="14"/>
                  </a:lnTo>
                  <a:lnTo>
                    <a:pt x="39" y="17"/>
                  </a:lnTo>
                  <a:lnTo>
                    <a:pt x="39" y="21"/>
                  </a:lnTo>
                  <a:lnTo>
                    <a:pt x="37" y="24"/>
                  </a:lnTo>
                  <a:lnTo>
                    <a:pt x="35" y="28"/>
                  </a:lnTo>
                  <a:lnTo>
                    <a:pt x="33" y="29"/>
                  </a:lnTo>
                  <a:lnTo>
                    <a:pt x="31" y="33"/>
                  </a:lnTo>
                  <a:lnTo>
                    <a:pt x="27" y="35"/>
                  </a:lnTo>
                  <a:lnTo>
                    <a:pt x="23"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91" name=""/>
            <p:cNvSpPr/>
            <p:nvPr/>
          </p:nvSpPr>
          <p:spPr>
            <a:xfrm>
              <a:off x="6110280" y="5819760"/>
              <a:ext cx="63000" cy="52200"/>
            </a:xfrm>
            <a:custGeom>
              <a:avLst/>
              <a:gdLst/>
              <a:ahLst/>
              <a:rect l="l" t="t" r="r" b="b"/>
              <a:pathLst>
                <a:path w="40" h="36">
                  <a:moveTo>
                    <a:pt x="19" y="35"/>
                  </a:moveTo>
                  <a:lnTo>
                    <a:pt x="16" y="35"/>
                  </a:lnTo>
                  <a:lnTo>
                    <a:pt x="12" y="35"/>
                  </a:lnTo>
                  <a:lnTo>
                    <a:pt x="9" y="33"/>
                  </a:lnTo>
                  <a:lnTo>
                    <a:pt x="6" y="29"/>
                  </a:lnTo>
                  <a:lnTo>
                    <a:pt x="4" y="28"/>
                  </a:lnTo>
                  <a:lnTo>
                    <a:pt x="2" y="24"/>
                  </a:lnTo>
                  <a:lnTo>
                    <a:pt x="0" y="21"/>
                  </a:lnTo>
                  <a:lnTo>
                    <a:pt x="0" y="17"/>
                  </a:lnTo>
                  <a:lnTo>
                    <a:pt x="0" y="14"/>
                  </a:lnTo>
                  <a:lnTo>
                    <a:pt x="2" y="10"/>
                  </a:lnTo>
                  <a:lnTo>
                    <a:pt x="4" y="6"/>
                  </a:lnTo>
                  <a:lnTo>
                    <a:pt x="6" y="5"/>
                  </a:lnTo>
                  <a:lnTo>
                    <a:pt x="9" y="1"/>
                  </a:lnTo>
                  <a:lnTo>
                    <a:pt x="12" y="1"/>
                  </a:lnTo>
                  <a:lnTo>
                    <a:pt x="16" y="0"/>
                  </a:lnTo>
                  <a:lnTo>
                    <a:pt x="19" y="0"/>
                  </a:lnTo>
                  <a:lnTo>
                    <a:pt x="23" y="0"/>
                  </a:lnTo>
                  <a:lnTo>
                    <a:pt x="27" y="1"/>
                  </a:lnTo>
                  <a:lnTo>
                    <a:pt x="31" y="1"/>
                  </a:lnTo>
                  <a:lnTo>
                    <a:pt x="33" y="5"/>
                  </a:lnTo>
                  <a:lnTo>
                    <a:pt x="35" y="6"/>
                  </a:lnTo>
                  <a:lnTo>
                    <a:pt x="37" y="10"/>
                  </a:lnTo>
                  <a:lnTo>
                    <a:pt x="39" y="14"/>
                  </a:lnTo>
                  <a:lnTo>
                    <a:pt x="39" y="17"/>
                  </a:lnTo>
                  <a:lnTo>
                    <a:pt x="39" y="21"/>
                  </a:lnTo>
                  <a:lnTo>
                    <a:pt x="37" y="24"/>
                  </a:lnTo>
                  <a:lnTo>
                    <a:pt x="35" y="28"/>
                  </a:lnTo>
                  <a:lnTo>
                    <a:pt x="33" y="29"/>
                  </a:lnTo>
                  <a:lnTo>
                    <a:pt x="31" y="33"/>
                  </a:lnTo>
                  <a:lnTo>
                    <a:pt x="27"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092" name=""/>
            <p:cNvSpPr/>
            <p:nvPr/>
          </p:nvSpPr>
          <p:spPr>
            <a:xfrm>
              <a:off x="6113160" y="5686200"/>
              <a:ext cx="61560" cy="54000"/>
            </a:xfrm>
            <a:custGeom>
              <a:avLst/>
              <a:gdLst/>
              <a:ahLst/>
              <a:rect l="l" t="t" r="r" b="b"/>
              <a:pathLst>
                <a:path w="41" h="38">
                  <a:moveTo>
                    <a:pt x="20" y="37"/>
                  </a:moveTo>
                  <a:lnTo>
                    <a:pt x="16" y="37"/>
                  </a:lnTo>
                  <a:lnTo>
                    <a:pt x="12" y="35"/>
                  </a:lnTo>
                  <a:lnTo>
                    <a:pt x="9" y="33"/>
                  </a:lnTo>
                  <a:lnTo>
                    <a:pt x="8" y="31"/>
                  </a:lnTo>
                  <a:lnTo>
                    <a:pt x="4" y="28"/>
                  </a:lnTo>
                  <a:lnTo>
                    <a:pt x="2" y="27"/>
                  </a:lnTo>
                  <a:lnTo>
                    <a:pt x="2" y="23"/>
                  </a:lnTo>
                  <a:lnTo>
                    <a:pt x="0" y="19"/>
                  </a:lnTo>
                  <a:lnTo>
                    <a:pt x="2" y="16"/>
                  </a:lnTo>
                  <a:lnTo>
                    <a:pt x="2" y="12"/>
                  </a:lnTo>
                  <a:lnTo>
                    <a:pt x="4" y="8"/>
                  </a:lnTo>
                  <a:lnTo>
                    <a:pt x="8" y="6"/>
                  </a:lnTo>
                  <a:lnTo>
                    <a:pt x="9" y="4"/>
                  </a:lnTo>
                  <a:lnTo>
                    <a:pt x="12" y="2"/>
                  </a:lnTo>
                  <a:lnTo>
                    <a:pt x="16" y="0"/>
                  </a:lnTo>
                  <a:lnTo>
                    <a:pt x="20" y="0"/>
                  </a:lnTo>
                  <a:lnTo>
                    <a:pt x="26" y="0"/>
                  </a:lnTo>
                  <a:lnTo>
                    <a:pt x="30" y="2"/>
                  </a:lnTo>
                  <a:lnTo>
                    <a:pt x="32" y="4"/>
                  </a:lnTo>
                  <a:lnTo>
                    <a:pt x="34" y="6"/>
                  </a:lnTo>
                  <a:lnTo>
                    <a:pt x="36" y="8"/>
                  </a:lnTo>
                  <a:lnTo>
                    <a:pt x="40" y="12"/>
                  </a:lnTo>
                  <a:lnTo>
                    <a:pt x="40" y="16"/>
                  </a:lnTo>
                  <a:lnTo>
                    <a:pt x="40" y="19"/>
                  </a:lnTo>
                  <a:lnTo>
                    <a:pt x="40" y="23"/>
                  </a:lnTo>
                  <a:lnTo>
                    <a:pt x="40" y="27"/>
                  </a:lnTo>
                  <a:lnTo>
                    <a:pt x="36" y="28"/>
                  </a:lnTo>
                  <a:lnTo>
                    <a:pt x="34" y="31"/>
                  </a:lnTo>
                  <a:lnTo>
                    <a:pt x="32" y="33"/>
                  </a:lnTo>
                  <a:lnTo>
                    <a:pt x="30" y="35"/>
                  </a:lnTo>
                  <a:lnTo>
                    <a:pt x="26" y="37"/>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93" name=""/>
            <p:cNvSpPr/>
            <p:nvPr/>
          </p:nvSpPr>
          <p:spPr>
            <a:xfrm>
              <a:off x="6113160" y="5686200"/>
              <a:ext cx="61560" cy="54000"/>
            </a:xfrm>
            <a:custGeom>
              <a:avLst/>
              <a:gdLst/>
              <a:ahLst/>
              <a:rect l="l" t="t" r="r" b="b"/>
              <a:pathLst>
                <a:path w="41" h="38">
                  <a:moveTo>
                    <a:pt x="20" y="37"/>
                  </a:moveTo>
                  <a:lnTo>
                    <a:pt x="16" y="37"/>
                  </a:lnTo>
                  <a:lnTo>
                    <a:pt x="12" y="35"/>
                  </a:lnTo>
                  <a:lnTo>
                    <a:pt x="9" y="33"/>
                  </a:lnTo>
                  <a:lnTo>
                    <a:pt x="8" y="31"/>
                  </a:lnTo>
                  <a:lnTo>
                    <a:pt x="4" y="28"/>
                  </a:lnTo>
                  <a:lnTo>
                    <a:pt x="2" y="27"/>
                  </a:lnTo>
                  <a:lnTo>
                    <a:pt x="2" y="23"/>
                  </a:lnTo>
                  <a:lnTo>
                    <a:pt x="0" y="19"/>
                  </a:lnTo>
                  <a:lnTo>
                    <a:pt x="2" y="16"/>
                  </a:lnTo>
                  <a:lnTo>
                    <a:pt x="2" y="12"/>
                  </a:lnTo>
                  <a:lnTo>
                    <a:pt x="4" y="8"/>
                  </a:lnTo>
                  <a:lnTo>
                    <a:pt x="8" y="6"/>
                  </a:lnTo>
                  <a:lnTo>
                    <a:pt x="9" y="4"/>
                  </a:lnTo>
                  <a:lnTo>
                    <a:pt x="12" y="2"/>
                  </a:lnTo>
                  <a:lnTo>
                    <a:pt x="16" y="0"/>
                  </a:lnTo>
                  <a:lnTo>
                    <a:pt x="20" y="0"/>
                  </a:lnTo>
                  <a:lnTo>
                    <a:pt x="26" y="0"/>
                  </a:lnTo>
                  <a:lnTo>
                    <a:pt x="30" y="2"/>
                  </a:lnTo>
                  <a:lnTo>
                    <a:pt x="32" y="4"/>
                  </a:lnTo>
                  <a:lnTo>
                    <a:pt x="34" y="6"/>
                  </a:lnTo>
                  <a:lnTo>
                    <a:pt x="36" y="8"/>
                  </a:lnTo>
                  <a:lnTo>
                    <a:pt x="40" y="12"/>
                  </a:lnTo>
                  <a:lnTo>
                    <a:pt x="40" y="16"/>
                  </a:lnTo>
                  <a:lnTo>
                    <a:pt x="40" y="19"/>
                  </a:lnTo>
                  <a:lnTo>
                    <a:pt x="40" y="23"/>
                  </a:lnTo>
                  <a:lnTo>
                    <a:pt x="40" y="27"/>
                  </a:lnTo>
                  <a:lnTo>
                    <a:pt x="36" y="28"/>
                  </a:lnTo>
                  <a:lnTo>
                    <a:pt x="34" y="31"/>
                  </a:lnTo>
                  <a:lnTo>
                    <a:pt x="32" y="33"/>
                  </a:lnTo>
                  <a:lnTo>
                    <a:pt x="30" y="35"/>
                  </a:lnTo>
                  <a:lnTo>
                    <a:pt x="26"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94" name=""/>
            <p:cNvSpPr/>
            <p:nvPr/>
          </p:nvSpPr>
          <p:spPr>
            <a:xfrm>
              <a:off x="7467480" y="6175440"/>
              <a:ext cx="61560" cy="53640"/>
            </a:xfrm>
            <a:custGeom>
              <a:avLst/>
              <a:gdLst/>
              <a:ahLst/>
              <a:rect l="l" t="t" r="r" b="b"/>
              <a:pathLst>
                <a:path w="40" h="38">
                  <a:moveTo>
                    <a:pt x="19" y="37"/>
                  </a:moveTo>
                  <a:lnTo>
                    <a:pt x="16" y="37"/>
                  </a:lnTo>
                  <a:lnTo>
                    <a:pt x="13" y="37"/>
                  </a:lnTo>
                  <a:lnTo>
                    <a:pt x="9" y="35"/>
                  </a:lnTo>
                  <a:lnTo>
                    <a:pt x="6" y="31"/>
                  </a:lnTo>
                  <a:lnTo>
                    <a:pt x="4" y="29"/>
                  </a:lnTo>
                  <a:lnTo>
                    <a:pt x="2" y="26"/>
                  </a:lnTo>
                  <a:lnTo>
                    <a:pt x="0" y="22"/>
                  </a:lnTo>
                  <a:lnTo>
                    <a:pt x="0" y="18"/>
                  </a:lnTo>
                  <a:lnTo>
                    <a:pt x="0" y="15"/>
                  </a:lnTo>
                  <a:lnTo>
                    <a:pt x="2" y="11"/>
                  </a:lnTo>
                  <a:lnTo>
                    <a:pt x="4" y="8"/>
                  </a:lnTo>
                  <a:lnTo>
                    <a:pt x="6" y="6"/>
                  </a:lnTo>
                  <a:lnTo>
                    <a:pt x="9" y="2"/>
                  </a:lnTo>
                  <a:lnTo>
                    <a:pt x="13" y="2"/>
                  </a:lnTo>
                  <a:lnTo>
                    <a:pt x="16" y="0"/>
                  </a:lnTo>
                  <a:lnTo>
                    <a:pt x="19" y="0"/>
                  </a:lnTo>
                  <a:lnTo>
                    <a:pt x="25" y="0"/>
                  </a:lnTo>
                  <a:lnTo>
                    <a:pt x="29" y="2"/>
                  </a:lnTo>
                  <a:lnTo>
                    <a:pt x="31" y="2"/>
                  </a:lnTo>
                  <a:lnTo>
                    <a:pt x="34" y="6"/>
                  </a:lnTo>
                  <a:lnTo>
                    <a:pt x="36" y="8"/>
                  </a:lnTo>
                  <a:lnTo>
                    <a:pt x="37" y="11"/>
                  </a:lnTo>
                  <a:lnTo>
                    <a:pt x="39" y="15"/>
                  </a:lnTo>
                  <a:lnTo>
                    <a:pt x="39" y="18"/>
                  </a:lnTo>
                  <a:lnTo>
                    <a:pt x="39" y="22"/>
                  </a:lnTo>
                  <a:lnTo>
                    <a:pt x="37" y="26"/>
                  </a:lnTo>
                  <a:lnTo>
                    <a:pt x="36" y="29"/>
                  </a:lnTo>
                  <a:lnTo>
                    <a:pt x="34" y="31"/>
                  </a:lnTo>
                  <a:lnTo>
                    <a:pt x="31" y="35"/>
                  </a:lnTo>
                  <a:lnTo>
                    <a:pt x="29" y="37"/>
                  </a:lnTo>
                  <a:lnTo>
                    <a:pt x="25" y="37"/>
                  </a:lnTo>
                  <a:lnTo>
                    <a:pt x="19" y="37"/>
                  </a:lnTo>
                </a:path>
              </a:pathLst>
            </a:custGeom>
            <a:solidFill>
              <a:srgbClr val="007fff"/>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95" name=""/>
            <p:cNvSpPr/>
            <p:nvPr/>
          </p:nvSpPr>
          <p:spPr>
            <a:xfrm>
              <a:off x="7467480" y="6175440"/>
              <a:ext cx="61560" cy="53640"/>
            </a:xfrm>
            <a:custGeom>
              <a:avLst/>
              <a:gdLst/>
              <a:ahLst/>
              <a:rect l="l" t="t" r="r" b="b"/>
              <a:pathLst>
                <a:path w="40" h="38">
                  <a:moveTo>
                    <a:pt x="19" y="37"/>
                  </a:moveTo>
                  <a:lnTo>
                    <a:pt x="16" y="37"/>
                  </a:lnTo>
                  <a:lnTo>
                    <a:pt x="13" y="37"/>
                  </a:lnTo>
                  <a:lnTo>
                    <a:pt x="9" y="35"/>
                  </a:lnTo>
                  <a:lnTo>
                    <a:pt x="6" y="31"/>
                  </a:lnTo>
                  <a:lnTo>
                    <a:pt x="4" y="29"/>
                  </a:lnTo>
                  <a:lnTo>
                    <a:pt x="2" y="26"/>
                  </a:lnTo>
                  <a:lnTo>
                    <a:pt x="0" y="22"/>
                  </a:lnTo>
                  <a:lnTo>
                    <a:pt x="0" y="18"/>
                  </a:lnTo>
                  <a:lnTo>
                    <a:pt x="0" y="15"/>
                  </a:lnTo>
                  <a:lnTo>
                    <a:pt x="2" y="11"/>
                  </a:lnTo>
                  <a:lnTo>
                    <a:pt x="4" y="8"/>
                  </a:lnTo>
                  <a:lnTo>
                    <a:pt x="6" y="6"/>
                  </a:lnTo>
                  <a:lnTo>
                    <a:pt x="9" y="2"/>
                  </a:lnTo>
                  <a:lnTo>
                    <a:pt x="13" y="2"/>
                  </a:lnTo>
                  <a:lnTo>
                    <a:pt x="16" y="0"/>
                  </a:lnTo>
                  <a:lnTo>
                    <a:pt x="19" y="0"/>
                  </a:lnTo>
                  <a:lnTo>
                    <a:pt x="25" y="0"/>
                  </a:lnTo>
                  <a:lnTo>
                    <a:pt x="29" y="2"/>
                  </a:lnTo>
                  <a:lnTo>
                    <a:pt x="31" y="2"/>
                  </a:lnTo>
                  <a:lnTo>
                    <a:pt x="34" y="6"/>
                  </a:lnTo>
                  <a:lnTo>
                    <a:pt x="36" y="8"/>
                  </a:lnTo>
                  <a:lnTo>
                    <a:pt x="37" y="11"/>
                  </a:lnTo>
                  <a:lnTo>
                    <a:pt x="39" y="15"/>
                  </a:lnTo>
                  <a:lnTo>
                    <a:pt x="39" y="18"/>
                  </a:lnTo>
                  <a:lnTo>
                    <a:pt x="39" y="22"/>
                  </a:lnTo>
                  <a:lnTo>
                    <a:pt x="37" y="26"/>
                  </a:lnTo>
                  <a:lnTo>
                    <a:pt x="36" y="29"/>
                  </a:lnTo>
                  <a:lnTo>
                    <a:pt x="34" y="31"/>
                  </a:lnTo>
                  <a:lnTo>
                    <a:pt x="31" y="35"/>
                  </a:lnTo>
                  <a:lnTo>
                    <a:pt x="29" y="37"/>
                  </a:lnTo>
                  <a:lnTo>
                    <a:pt x="25" y="37"/>
                  </a:lnTo>
                  <a:lnTo>
                    <a:pt x="19" y="37"/>
                  </a:lnTo>
                </a:path>
              </a:pathLst>
            </a:custGeom>
            <a:noFill/>
            <a:ln cap="rnd" w="1260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96" name=""/>
            <p:cNvSpPr/>
            <p:nvPr/>
          </p:nvSpPr>
          <p:spPr>
            <a:xfrm>
              <a:off x="7616520" y="6097320"/>
              <a:ext cx="61560" cy="57240"/>
            </a:xfrm>
            <a:custGeom>
              <a:avLst/>
              <a:gdLst/>
              <a:ahLst/>
              <a:rect l="l" t="t" r="r" b="b"/>
              <a:pathLst>
                <a:path w="40" h="38">
                  <a:moveTo>
                    <a:pt x="19" y="37"/>
                  </a:moveTo>
                  <a:lnTo>
                    <a:pt x="16" y="35"/>
                  </a:lnTo>
                  <a:lnTo>
                    <a:pt x="12" y="35"/>
                  </a:lnTo>
                  <a:lnTo>
                    <a:pt x="8" y="33"/>
                  </a:lnTo>
                  <a:lnTo>
                    <a:pt x="6" y="31"/>
                  </a:lnTo>
                  <a:lnTo>
                    <a:pt x="4" y="28"/>
                  </a:lnTo>
                  <a:lnTo>
                    <a:pt x="2" y="25"/>
                  </a:lnTo>
                  <a:lnTo>
                    <a:pt x="0" y="21"/>
                  </a:lnTo>
                  <a:lnTo>
                    <a:pt x="0" y="18"/>
                  </a:lnTo>
                  <a:lnTo>
                    <a:pt x="0" y="14"/>
                  </a:lnTo>
                  <a:lnTo>
                    <a:pt x="2" y="10"/>
                  </a:lnTo>
                  <a:lnTo>
                    <a:pt x="4" y="8"/>
                  </a:lnTo>
                  <a:lnTo>
                    <a:pt x="6" y="5"/>
                  </a:lnTo>
                  <a:lnTo>
                    <a:pt x="8" y="4"/>
                  </a:lnTo>
                  <a:lnTo>
                    <a:pt x="12" y="2"/>
                  </a:lnTo>
                  <a:lnTo>
                    <a:pt x="16" y="0"/>
                  </a:lnTo>
                  <a:lnTo>
                    <a:pt x="19" y="0"/>
                  </a:lnTo>
                  <a:lnTo>
                    <a:pt x="23" y="0"/>
                  </a:lnTo>
                  <a:lnTo>
                    <a:pt x="29" y="2"/>
                  </a:lnTo>
                  <a:lnTo>
                    <a:pt x="30" y="4"/>
                  </a:lnTo>
                  <a:lnTo>
                    <a:pt x="33" y="5"/>
                  </a:lnTo>
                  <a:lnTo>
                    <a:pt x="35" y="8"/>
                  </a:lnTo>
                  <a:lnTo>
                    <a:pt x="37" y="10"/>
                  </a:lnTo>
                  <a:lnTo>
                    <a:pt x="39" y="14"/>
                  </a:lnTo>
                  <a:lnTo>
                    <a:pt x="39" y="18"/>
                  </a:lnTo>
                  <a:lnTo>
                    <a:pt x="39" y="21"/>
                  </a:lnTo>
                  <a:lnTo>
                    <a:pt x="37" y="25"/>
                  </a:lnTo>
                  <a:lnTo>
                    <a:pt x="35" y="28"/>
                  </a:lnTo>
                  <a:lnTo>
                    <a:pt x="33" y="31"/>
                  </a:lnTo>
                  <a:lnTo>
                    <a:pt x="30" y="33"/>
                  </a:lnTo>
                  <a:lnTo>
                    <a:pt x="29" y="35"/>
                  </a:lnTo>
                  <a:lnTo>
                    <a:pt x="23" y="35"/>
                  </a:lnTo>
                  <a:lnTo>
                    <a:pt x="19" y="37"/>
                  </a:lnTo>
                </a:path>
              </a:pathLst>
            </a:custGeom>
            <a:solidFill>
              <a:srgbClr val="007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97" name=""/>
            <p:cNvSpPr/>
            <p:nvPr/>
          </p:nvSpPr>
          <p:spPr>
            <a:xfrm>
              <a:off x="7616520" y="6097320"/>
              <a:ext cx="61560" cy="57240"/>
            </a:xfrm>
            <a:custGeom>
              <a:avLst/>
              <a:gdLst/>
              <a:ahLst/>
              <a:rect l="l" t="t" r="r" b="b"/>
              <a:pathLst>
                <a:path w="40" h="38">
                  <a:moveTo>
                    <a:pt x="19" y="37"/>
                  </a:moveTo>
                  <a:lnTo>
                    <a:pt x="16" y="35"/>
                  </a:lnTo>
                  <a:lnTo>
                    <a:pt x="12" y="35"/>
                  </a:lnTo>
                  <a:lnTo>
                    <a:pt x="8" y="33"/>
                  </a:lnTo>
                  <a:lnTo>
                    <a:pt x="6" y="31"/>
                  </a:lnTo>
                  <a:lnTo>
                    <a:pt x="4" y="28"/>
                  </a:lnTo>
                  <a:lnTo>
                    <a:pt x="2" y="25"/>
                  </a:lnTo>
                  <a:lnTo>
                    <a:pt x="0" y="21"/>
                  </a:lnTo>
                  <a:lnTo>
                    <a:pt x="0" y="18"/>
                  </a:lnTo>
                  <a:lnTo>
                    <a:pt x="0" y="14"/>
                  </a:lnTo>
                  <a:lnTo>
                    <a:pt x="2" y="10"/>
                  </a:lnTo>
                  <a:lnTo>
                    <a:pt x="4" y="8"/>
                  </a:lnTo>
                  <a:lnTo>
                    <a:pt x="6" y="5"/>
                  </a:lnTo>
                  <a:lnTo>
                    <a:pt x="8" y="4"/>
                  </a:lnTo>
                  <a:lnTo>
                    <a:pt x="12" y="2"/>
                  </a:lnTo>
                  <a:lnTo>
                    <a:pt x="16" y="0"/>
                  </a:lnTo>
                  <a:lnTo>
                    <a:pt x="19" y="0"/>
                  </a:lnTo>
                  <a:lnTo>
                    <a:pt x="23" y="0"/>
                  </a:lnTo>
                  <a:lnTo>
                    <a:pt x="29" y="2"/>
                  </a:lnTo>
                  <a:lnTo>
                    <a:pt x="30" y="4"/>
                  </a:lnTo>
                  <a:lnTo>
                    <a:pt x="33" y="5"/>
                  </a:lnTo>
                  <a:lnTo>
                    <a:pt x="35" y="8"/>
                  </a:lnTo>
                  <a:lnTo>
                    <a:pt x="37" y="10"/>
                  </a:lnTo>
                  <a:lnTo>
                    <a:pt x="39" y="14"/>
                  </a:lnTo>
                  <a:lnTo>
                    <a:pt x="39" y="18"/>
                  </a:lnTo>
                  <a:lnTo>
                    <a:pt x="39" y="21"/>
                  </a:lnTo>
                  <a:lnTo>
                    <a:pt x="37" y="25"/>
                  </a:lnTo>
                  <a:lnTo>
                    <a:pt x="35" y="28"/>
                  </a:lnTo>
                  <a:lnTo>
                    <a:pt x="33" y="31"/>
                  </a:lnTo>
                  <a:lnTo>
                    <a:pt x="30" y="33"/>
                  </a:lnTo>
                  <a:lnTo>
                    <a:pt x="29"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98" name=""/>
            <p:cNvSpPr/>
            <p:nvPr/>
          </p:nvSpPr>
          <p:spPr>
            <a:xfrm>
              <a:off x="7697520" y="6216480"/>
              <a:ext cx="63360" cy="54000"/>
            </a:xfrm>
            <a:custGeom>
              <a:avLst/>
              <a:gdLst/>
              <a:ahLst/>
              <a:rect l="l" t="t" r="r" b="b"/>
              <a:pathLst>
                <a:path w="41" h="38">
                  <a:moveTo>
                    <a:pt x="20" y="37"/>
                  </a:moveTo>
                  <a:lnTo>
                    <a:pt x="17" y="37"/>
                  </a:lnTo>
                  <a:lnTo>
                    <a:pt x="13" y="35"/>
                  </a:lnTo>
                  <a:lnTo>
                    <a:pt x="9" y="33"/>
                  </a:lnTo>
                  <a:lnTo>
                    <a:pt x="6" y="31"/>
                  </a:lnTo>
                  <a:lnTo>
                    <a:pt x="4" y="29"/>
                  </a:lnTo>
                  <a:lnTo>
                    <a:pt x="2" y="27"/>
                  </a:lnTo>
                  <a:lnTo>
                    <a:pt x="0" y="23"/>
                  </a:lnTo>
                  <a:lnTo>
                    <a:pt x="0" y="19"/>
                  </a:lnTo>
                  <a:lnTo>
                    <a:pt x="0" y="16"/>
                  </a:lnTo>
                  <a:lnTo>
                    <a:pt x="2" y="12"/>
                  </a:lnTo>
                  <a:lnTo>
                    <a:pt x="4" y="9"/>
                  </a:lnTo>
                  <a:lnTo>
                    <a:pt x="6" y="6"/>
                  </a:lnTo>
                  <a:lnTo>
                    <a:pt x="9" y="4"/>
                  </a:lnTo>
                  <a:lnTo>
                    <a:pt x="13" y="2"/>
                  </a:lnTo>
                  <a:lnTo>
                    <a:pt x="17" y="2"/>
                  </a:lnTo>
                  <a:lnTo>
                    <a:pt x="20" y="0"/>
                  </a:lnTo>
                  <a:lnTo>
                    <a:pt x="23" y="2"/>
                  </a:lnTo>
                  <a:lnTo>
                    <a:pt x="27" y="2"/>
                  </a:lnTo>
                  <a:lnTo>
                    <a:pt x="31" y="4"/>
                  </a:lnTo>
                  <a:lnTo>
                    <a:pt x="34" y="6"/>
                  </a:lnTo>
                  <a:lnTo>
                    <a:pt x="36" y="9"/>
                  </a:lnTo>
                  <a:lnTo>
                    <a:pt x="38" y="12"/>
                  </a:lnTo>
                  <a:lnTo>
                    <a:pt x="40" y="16"/>
                  </a:lnTo>
                  <a:lnTo>
                    <a:pt x="40" y="19"/>
                  </a:lnTo>
                  <a:lnTo>
                    <a:pt x="40" y="23"/>
                  </a:lnTo>
                  <a:lnTo>
                    <a:pt x="38" y="27"/>
                  </a:lnTo>
                  <a:lnTo>
                    <a:pt x="36" y="29"/>
                  </a:lnTo>
                  <a:lnTo>
                    <a:pt x="34" y="31"/>
                  </a:lnTo>
                  <a:lnTo>
                    <a:pt x="31" y="33"/>
                  </a:lnTo>
                  <a:lnTo>
                    <a:pt x="27" y="35"/>
                  </a:lnTo>
                  <a:lnTo>
                    <a:pt x="23" y="37"/>
                  </a:lnTo>
                  <a:lnTo>
                    <a:pt x="20" y="37"/>
                  </a:lnTo>
                </a:path>
              </a:pathLst>
            </a:custGeom>
            <a:solidFill>
              <a:srgbClr val="007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99" name=""/>
            <p:cNvSpPr/>
            <p:nvPr/>
          </p:nvSpPr>
          <p:spPr>
            <a:xfrm>
              <a:off x="7697520" y="6216480"/>
              <a:ext cx="63360" cy="54000"/>
            </a:xfrm>
            <a:custGeom>
              <a:avLst/>
              <a:gdLst/>
              <a:ahLst/>
              <a:rect l="l" t="t" r="r" b="b"/>
              <a:pathLst>
                <a:path w="41" h="38">
                  <a:moveTo>
                    <a:pt x="20" y="37"/>
                  </a:moveTo>
                  <a:lnTo>
                    <a:pt x="17" y="37"/>
                  </a:lnTo>
                  <a:lnTo>
                    <a:pt x="13" y="35"/>
                  </a:lnTo>
                  <a:lnTo>
                    <a:pt x="9" y="33"/>
                  </a:lnTo>
                  <a:lnTo>
                    <a:pt x="6" y="31"/>
                  </a:lnTo>
                  <a:lnTo>
                    <a:pt x="4" y="29"/>
                  </a:lnTo>
                  <a:lnTo>
                    <a:pt x="2" y="27"/>
                  </a:lnTo>
                  <a:lnTo>
                    <a:pt x="0" y="23"/>
                  </a:lnTo>
                  <a:lnTo>
                    <a:pt x="0" y="19"/>
                  </a:lnTo>
                  <a:lnTo>
                    <a:pt x="0" y="16"/>
                  </a:lnTo>
                  <a:lnTo>
                    <a:pt x="2" y="12"/>
                  </a:lnTo>
                  <a:lnTo>
                    <a:pt x="4" y="9"/>
                  </a:lnTo>
                  <a:lnTo>
                    <a:pt x="6" y="6"/>
                  </a:lnTo>
                  <a:lnTo>
                    <a:pt x="9" y="4"/>
                  </a:lnTo>
                  <a:lnTo>
                    <a:pt x="13" y="2"/>
                  </a:lnTo>
                  <a:lnTo>
                    <a:pt x="17" y="2"/>
                  </a:lnTo>
                  <a:lnTo>
                    <a:pt x="20" y="0"/>
                  </a:lnTo>
                  <a:lnTo>
                    <a:pt x="23" y="2"/>
                  </a:lnTo>
                  <a:lnTo>
                    <a:pt x="27" y="2"/>
                  </a:lnTo>
                  <a:lnTo>
                    <a:pt x="31" y="4"/>
                  </a:lnTo>
                  <a:lnTo>
                    <a:pt x="34" y="6"/>
                  </a:lnTo>
                  <a:lnTo>
                    <a:pt x="36" y="9"/>
                  </a:lnTo>
                  <a:lnTo>
                    <a:pt x="38" y="12"/>
                  </a:lnTo>
                  <a:lnTo>
                    <a:pt x="40" y="16"/>
                  </a:lnTo>
                  <a:lnTo>
                    <a:pt x="40" y="19"/>
                  </a:lnTo>
                  <a:lnTo>
                    <a:pt x="40" y="23"/>
                  </a:lnTo>
                  <a:lnTo>
                    <a:pt x="38" y="27"/>
                  </a:lnTo>
                  <a:lnTo>
                    <a:pt x="36" y="29"/>
                  </a:lnTo>
                  <a:lnTo>
                    <a:pt x="34" y="31"/>
                  </a:lnTo>
                  <a:lnTo>
                    <a:pt x="31" y="33"/>
                  </a:lnTo>
                  <a:lnTo>
                    <a:pt x="27" y="35"/>
                  </a:lnTo>
                  <a:lnTo>
                    <a:pt x="23"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0" name=""/>
            <p:cNvSpPr/>
            <p:nvPr/>
          </p:nvSpPr>
          <p:spPr>
            <a:xfrm>
              <a:off x="7807320" y="6296040"/>
              <a:ext cx="59760" cy="52200"/>
            </a:xfrm>
            <a:custGeom>
              <a:avLst/>
              <a:gdLst/>
              <a:ahLst/>
              <a:rect l="l" t="t" r="r" b="b"/>
              <a:pathLst>
                <a:path w="40" h="37">
                  <a:moveTo>
                    <a:pt x="19" y="36"/>
                  </a:moveTo>
                  <a:lnTo>
                    <a:pt x="15" y="36"/>
                  </a:lnTo>
                  <a:lnTo>
                    <a:pt x="11" y="34"/>
                  </a:lnTo>
                  <a:lnTo>
                    <a:pt x="7" y="32"/>
                  </a:lnTo>
                  <a:lnTo>
                    <a:pt x="6" y="30"/>
                  </a:lnTo>
                  <a:lnTo>
                    <a:pt x="2" y="29"/>
                  </a:lnTo>
                  <a:lnTo>
                    <a:pt x="0" y="25"/>
                  </a:lnTo>
                  <a:lnTo>
                    <a:pt x="0" y="21"/>
                  </a:lnTo>
                  <a:lnTo>
                    <a:pt x="0" y="18"/>
                  </a:lnTo>
                  <a:lnTo>
                    <a:pt x="0" y="15"/>
                  </a:lnTo>
                  <a:lnTo>
                    <a:pt x="0" y="11"/>
                  </a:lnTo>
                  <a:lnTo>
                    <a:pt x="2" y="7"/>
                  </a:lnTo>
                  <a:lnTo>
                    <a:pt x="6" y="6"/>
                  </a:lnTo>
                  <a:lnTo>
                    <a:pt x="7" y="2"/>
                  </a:lnTo>
                  <a:lnTo>
                    <a:pt x="11" y="0"/>
                  </a:lnTo>
                  <a:lnTo>
                    <a:pt x="15" y="0"/>
                  </a:lnTo>
                  <a:lnTo>
                    <a:pt x="19" y="0"/>
                  </a:lnTo>
                  <a:lnTo>
                    <a:pt x="23" y="0"/>
                  </a:lnTo>
                  <a:lnTo>
                    <a:pt x="27" y="0"/>
                  </a:lnTo>
                  <a:lnTo>
                    <a:pt x="31" y="2"/>
                  </a:lnTo>
                  <a:lnTo>
                    <a:pt x="32" y="6"/>
                  </a:lnTo>
                  <a:lnTo>
                    <a:pt x="36" y="7"/>
                  </a:lnTo>
                  <a:lnTo>
                    <a:pt x="38" y="11"/>
                  </a:lnTo>
                  <a:lnTo>
                    <a:pt x="38" y="15"/>
                  </a:lnTo>
                  <a:lnTo>
                    <a:pt x="39" y="18"/>
                  </a:lnTo>
                  <a:lnTo>
                    <a:pt x="38" y="21"/>
                  </a:lnTo>
                  <a:lnTo>
                    <a:pt x="38" y="25"/>
                  </a:lnTo>
                  <a:lnTo>
                    <a:pt x="36" y="29"/>
                  </a:lnTo>
                  <a:lnTo>
                    <a:pt x="32" y="30"/>
                  </a:lnTo>
                  <a:lnTo>
                    <a:pt x="31" y="32"/>
                  </a:lnTo>
                  <a:lnTo>
                    <a:pt x="27" y="34"/>
                  </a:lnTo>
                  <a:lnTo>
                    <a:pt x="23" y="36"/>
                  </a:lnTo>
                  <a:lnTo>
                    <a:pt x="19" y="36"/>
                  </a:lnTo>
                </a:path>
              </a:pathLst>
            </a:custGeom>
            <a:solidFill>
              <a:srgbClr val="007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01" name=""/>
            <p:cNvSpPr/>
            <p:nvPr/>
          </p:nvSpPr>
          <p:spPr>
            <a:xfrm>
              <a:off x="7807320" y="6296040"/>
              <a:ext cx="59760" cy="52200"/>
            </a:xfrm>
            <a:custGeom>
              <a:avLst/>
              <a:gdLst/>
              <a:ahLst/>
              <a:rect l="l" t="t" r="r" b="b"/>
              <a:pathLst>
                <a:path w="40" h="37">
                  <a:moveTo>
                    <a:pt x="19" y="36"/>
                  </a:moveTo>
                  <a:lnTo>
                    <a:pt x="15" y="36"/>
                  </a:lnTo>
                  <a:lnTo>
                    <a:pt x="11" y="34"/>
                  </a:lnTo>
                  <a:lnTo>
                    <a:pt x="7" y="32"/>
                  </a:lnTo>
                  <a:lnTo>
                    <a:pt x="6" y="30"/>
                  </a:lnTo>
                  <a:lnTo>
                    <a:pt x="2" y="29"/>
                  </a:lnTo>
                  <a:lnTo>
                    <a:pt x="0" y="25"/>
                  </a:lnTo>
                  <a:lnTo>
                    <a:pt x="0" y="21"/>
                  </a:lnTo>
                  <a:lnTo>
                    <a:pt x="0" y="18"/>
                  </a:lnTo>
                  <a:lnTo>
                    <a:pt x="0" y="15"/>
                  </a:lnTo>
                  <a:lnTo>
                    <a:pt x="0" y="11"/>
                  </a:lnTo>
                  <a:lnTo>
                    <a:pt x="2" y="7"/>
                  </a:lnTo>
                  <a:lnTo>
                    <a:pt x="6" y="6"/>
                  </a:lnTo>
                  <a:lnTo>
                    <a:pt x="7" y="2"/>
                  </a:lnTo>
                  <a:lnTo>
                    <a:pt x="11" y="0"/>
                  </a:lnTo>
                  <a:lnTo>
                    <a:pt x="15" y="0"/>
                  </a:lnTo>
                  <a:lnTo>
                    <a:pt x="19" y="0"/>
                  </a:lnTo>
                  <a:lnTo>
                    <a:pt x="23" y="0"/>
                  </a:lnTo>
                  <a:lnTo>
                    <a:pt x="27" y="0"/>
                  </a:lnTo>
                  <a:lnTo>
                    <a:pt x="31" y="2"/>
                  </a:lnTo>
                  <a:lnTo>
                    <a:pt x="32" y="6"/>
                  </a:lnTo>
                  <a:lnTo>
                    <a:pt x="36" y="7"/>
                  </a:lnTo>
                  <a:lnTo>
                    <a:pt x="38" y="11"/>
                  </a:lnTo>
                  <a:lnTo>
                    <a:pt x="38" y="15"/>
                  </a:lnTo>
                  <a:lnTo>
                    <a:pt x="39" y="18"/>
                  </a:lnTo>
                  <a:lnTo>
                    <a:pt x="38" y="21"/>
                  </a:lnTo>
                  <a:lnTo>
                    <a:pt x="38" y="25"/>
                  </a:lnTo>
                  <a:lnTo>
                    <a:pt x="36" y="29"/>
                  </a:lnTo>
                  <a:lnTo>
                    <a:pt x="32" y="30"/>
                  </a:lnTo>
                  <a:lnTo>
                    <a:pt x="31" y="32"/>
                  </a:lnTo>
                  <a:lnTo>
                    <a:pt x="27" y="34"/>
                  </a:lnTo>
                  <a:lnTo>
                    <a:pt x="23" y="36"/>
                  </a:lnTo>
                  <a:lnTo>
                    <a:pt x="19"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02" name=""/>
            <p:cNvSpPr/>
            <p:nvPr/>
          </p:nvSpPr>
          <p:spPr>
            <a:xfrm>
              <a:off x="6183000" y="5337000"/>
              <a:ext cx="60120" cy="55800"/>
            </a:xfrm>
            <a:custGeom>
              <a:avLst/>
              <a:gdLst/>
              <a:ahLst/>
              <a:rect l="l" t="t" r="r" b="b"/>
              <a:pathLst>
                <a:path w="40" h="39">
                  <a:moveTo>
                    <a:pt x="19" y="38"/>
                  </a:moveTo>
                  <a:lnTo>
                    <a:pt x="16" y="36"/>
                  </a:lnTo>
                  <a:lnTo>
                    <a:pt x="12" y="36"/>
                  </a:lnTo>
                  <a:lnTo>
                    <a:pt x="8" y="34"/>
                  </a:lnTo>
                  <a:lnTo>
                    <a:pt x="6" y="32"/>
                  </a:lnTo>
                  <a:lnTo>
                    <a:pt x="4" y="29"/>
                  </a:lnTo>
                  <a:lnTo>
                    <a:pt x="2" y="26"/>
                  </a:lnTo>
                  <a:lnTo>
                    <a:pt x="0" y="22"/>
                  </a:lnTo>
                  <a:lnTo>
                    <a:pt x="0" y="18"/>
                  </a:lnTo>
                  <a:lnTo>
                    <a:pt x="0" y="14"/>
                  </a:lnTo>
                  <a:lnTo>
                    <a:pt x="2" y="10"/>
                  </a:lnTo>
                  <a:lnTo>
                    <a:pt x="4" y="9"/>
                  </a:lnTo>
                  <a:lnTo>
                    <a:pt x="6" y="6"/>
                  </a:lnTo>
                  <a:lnTo>
                    <a:pt x="8" y="4"/>
                  </a:lnTo>
                  <a:lnTo>
                    <a:pt x="12" y="2"/>
                  </a:lnTo>
                  <a:lnTo>
                    <a:pt x="16" y="0"/>
                  </a:lnTo>
                  <a:lnTo>
                    <a:pt x="19" y="0"/>
                  </a:lnTo>
                  <a:lnTo>
                    <a:pt x="25" y="0"/>
                  </a:lnTo>
                  <a:lnTo>
                    <a:pt x="29" y="2"/>
                  </a:lnTo>
                  <a:lnTo>
                    <a:pt x="30" y="4"/>
                  </a:lnTo>
                  <a:lnTo>
                    <a:pt x="33" y="6"/>
                  </a:lnTo>
                  <a:lnTo>
                    <a:pt x="35" y="9"/>
                  </a:lnTo>
                  <a:lnTo>
                    <a:pt x="37" y="10"/>
                  </a:lnTo>
                  <a:lnTo>
                    <a:pt x="39" y="14"/>
                  </a:lnTo>
                  <a:lnTo>
                    <a:pt x="39" y="18"/>
                  </a:lnTo>
                  <a:lnTo>
                    <a:pt x="39" y="22"/>
                  </a:lnTo>
                  <a:lnTo>
                    <a:pt x="37" y="26"/>
                  </a:lnTo>
                  <a:lnTo>
                    <a:pt x="35" y="29"/>
                  </a:lnTo>
                  <a:lnTo>
                    <a:pt x="33" y="32"/>
                  </a:lnTo>
                  <a:lnTo>
                    <a:pt x="30" y="34"/>
                  </a:lnTo>
                  <a:lnTo>
                    <a:pt x="29" y="36"/>
                  </a:lnTo>
                  <a:lnTo>
                    <a:pt x="25" y="36"/>
                  </a:lnTo>
                  <a:lnTo>
                    <a:pt x="19" y="38"/>
                  </a:lnTo>
                </a:path>
              </a:pathLst>
            </a:custGeom>
            <a:solidFill>
              <a:srgbClr val="007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03" name=""/>
            <p:cNvSpPr/>
            <p:nvPr/>
          </p:nvSpPr>
          <p:spPr>
            <a:xfrm>
              <a:off x="6183000" y="5337000"/>
              <a:ext cx="60120" cy="55800"/>
            </a:xfrm>
            <a:custGeom>
              <a:avLst/>
              <a:gdLst/>
              <a:ahLst/>
              <a:rect l="l" t="t" r="r" b="b"/>
              <a:pathLst>
                <a:path w="40" h="39">
                  <a:moveTo>
                    <a:pt x="19" y="38"/>
                  </a:moveTo>
                  <a:lnTo>
                    <a:pt x="16" y="36"/>
                  </a:lnTo>
                  <a:lnTo>
                    <a:pt x="12" y="36"/>
                  </a:lnTo>
                  <a:lnTo>
                    <a:pt x="8" y="34"/>
                  </a:lnTo>
                  <a:lnTo>
                    <a:pt x="6" y="32"/>
                  </a:lnTo>
                  <a:lnTo>
                    <a:pt x="4" y="29"/>
                  </a:lnTo>
                  <a:lnTo>
                    <a:pt x="2" y="26"/>
                  </a:lnTo>
                  <a:lnTo>
                    <a:pt x="0" y="22"/>
                  </a:lnTo>
                  <a:lnTo>
                    <a:pt x="0" y="18"/>
                  </a:lnTo>
                  <a:lnTo>
                    <a:pt x="0" y="14"/>
                  </a:lnTo>
                  <a:lnTo>
                    <a:pt x="2" y="10"/>
                  </a:lnTo>
                  <a:lnTo>
                    <a:pt x="4" y="9"/>
                  </a:lnTo>
                  <a:lnTo>
                    <a:pt x="6" y="6"/>
                  </a:lnTo>
                  <a:lnTo>
                    <a:pt x="8" y="4"/>
                  </a:lnTo>
                  <a:lnTo>
                    <a:pt x="12" y="2"/>
                  </a:lnTo>
                  <a:lnTo>
                    <a:pt x="16" y="0"/>
                  </a:lnTo>
                  <a:lnTo>
                    <a:pt x="19" y="0"/>
                  </a:lnTo>
                  <a:lnTo>
                    <a:pt x="25" y="0"/>
                  </a:lnTo>
                  <a:lnTo>
                    <a:pt x="29" y="2"/>
                  </a:lnTo>
                  <a:lnTo>
                    <a:pt x="30" y="4"/>
                  </a:lnTo>
                  <a:lnTo>
                    <a:pt x="33" y="6"/>
                  </a:lnTo>
                  <a:lnTo>
                    <a:pt x="35" y="9"/>
                  </a:lnTo>
                  <a:lnTo>
                    <a:pt x="37" y="10"/>
                  </a:lnTo>
                  <a:lnTo>
                    <a:pt x="39" y="14"/>
                  </a:lnTo>
                  <a:lnTo>
                    <a:pt x="39" y="18"/>
                  </a:lnTo>
                  <a:lnTo>
                    <a:pt x="39" y="22"/>
                  </a:lnTo>
                  <a:lnTo>
                    <a:pt x="37" y="26"/>
                  </a:lnTo>
                  <a:lnTo>
                    <a:pt x="35" y="29"/>
                  </a:lnTo>
                  <a:lnTo>
                    <a:pt x="33" y="32"/>
                  </a:lnTo>
                  <a:lnTo>
                    <a:pt x="30" y="34"/>
                  </a:lnTo>
                  <a:lnTo>
                    <a:pt x="29" y="36"/>
                  </a:lnTo>
                  <a:lnTo>
                    <a:pt x="25" y="36"/>
                  </a:lnTo>
                  <a:lnTo>
                    <a:pt x="19" y="38"/>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04" name=""/>
            <p:cNvSpPr/>
            <p:nvPr/>
          </p:nvSpPr>
          <p:spPr>
            <a:xfrm>
              <a:off x="6532560" y="6527520"/>
              <a:ext cx="61560" cy="54000"/>
            </a:xfrm>
            <a:custGeom>
              <a:avLst/>
              <a:gdLst/>
              <a:ahLst/>
              <a:rect l="l" t="t" r="r" b="b"/>
              <a:pathLst>
                <a:path w="40" h="38">
                  <a:moveTo>
                    <a:pt x="19" y="37"/>
                  </a:moveTo>
                  <a:lnTo>
                    <a:pt x="16" y="37"/>
                  </a:lnTo>
                  <a:lnTo>
                    <a:pt x="12" y="35"/>
                  </a:lnTo>
                  <a:lnTo>
                    <a:pt x="8" y="34"/>
                  </a:lnTo>
                  <a:lnTo>
                    <a:pt x="5" y="32"/>
                  </a:lnTo>
                  <a:lnTo>
                    <a:pt x="3" y="29"/>
                  </a:lnTo>
                  <a:lnTo>
                    <a:pt x="2" y="27"/>
                  </a:lnTo>
                  <a:lnTo>
                    <a:pt x="0" y="23"/>
                  </a:lnTo>
                  <a:lnTo>
                    <a:pt x="0" y="19"/>
                  </a:lnTo>
                  <a:lnTo>
                    <a:pt x="0" y="16"/>
                  </a:lnTo>
                  <a:lnTo>
                    <a:pt x="2" y="13"/>
                  </a:lnTo>
                  <a:lnTo>
                    <a:pt x="3" y="9"/>
                  </a:lnTo>
                  <a:lnTo>
                    <a:pt x="5" y="6"/>
                  </a:lnTo>
                  <a:lnTo>
                    <a:pt x="8" y="4"/>
                  </a:lnTo>
                  <a:lnTo>
                    <a:pt x="12" y="2"/>
                  </a:lnTo>
                  <a:lnTo>
                    <a:pt x="16" y="2"/>
                  </a:lnTo>
                  <a:lnTo>
                    <a:pt x="19" y="0"/>
                  </a:lnTo>
                  <a:lnTo>
                    <a:pt x="23" y="2"/>
                  </a:lnTo>
                  <a:lnTo>
                    <a:pt x="26" y="2"/>
                  </a:lnTo>
                  <a:lnTo>
                    <a:pt x="30" y="4"/>
                  </a:lnTo>
                  <a:lnTo>
                    <a:pt x="33" y="6"/>
                  </a:lnTo>
                  <a:lnTo>
                    <a:pt x="35" y="9"/>
                  </a:lnTo>
                  <a:lnTo>
                    <a:pt x="37" y="13"/>
                  </a:lnTo>
                  <a:lnTo>
                    <a:pt x="39" y="16"/>
                  </a:lnTo>
                  <a:lnTo>
                    <a:pt x="39" y="19"/>
                  </a:lnTo>
                  <a:lnTo>
                    <a:pt x="39" y="23"/>
                  </a:lnTo>
                  <a:lnTo>
                    <a:pt x="37" y="27"/>
                  </a:lnTo>
                  <a:lnTo>
                    <a:pt x="35" y="29"/>
                  </a:lnTo>
                  <a:lnTo>
                    <a:pt x="33" y="32"/>
                  </a:lnTo>
                  <a:lnTo>
                    <a:pt x="30" y="34"/>
                  </a:lnTo>
                  <a:lnTo>
                    <a:pt x="26"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5" name=""/>
            <p:cNvSpPr/>
            <p:nvPr/>
          </p:nvSpPr>
          <p:spPr>
            <a:xfrm>
              <a:off x="6532560" y="6527520"/>
              <a:ext cx="61560" cy="54000"/>
            </a:xfrm>
            <a:custGeom>
              <a:avLst/>
              <a:gdLst/>
              <a:ahLst/>
              <a:rect l="l" t="t" r="r" b="b"/>
              <a:pathLst>
                <a:path w="40" h="38">
                  <a:moveTo>
                    <a:pt x="19" y="37"/>
                  </a:moveTo>
                  <a:lnTo>
                    <a:pt x="16" y="37"/>
                  </a:lnTo>
                  <a:lnTo>
                    <a:pt x="12" y="35"/>
                  </a:lnTo>
                  <a:lnTo>
                    <a:pt x="8" y="34"/>
                  </a:lnTo>
                  <a:lnTo>
                    <a:pt x="5" y="32"/>
                  </a:lnTo>
                  <a:lnTo>
                    <a:pt x="3" y="29"/>
                  </a:lnTo>
                  <a:lnTo>
                    <a:pt x="2" y="27"/>
                  </a:lnTo>
                  <a:lnTo>
                    <a:pt x="0" y="23"/>
                  </a:lnTo>
                  <a:lnTo>
                    <a:pt x="0" y="19"/>
                  </a:lnTo>
                  <a:lnTo>
                    <a:pt x="0" y="16"/>
                  </a:lnTo>
                  <a:lnTo>
                    <a:pt x="2" y="13"/>
                  </a:lnTo>
                  <a:lnTo>
                    <a:pt x="3" y="9"/>
                  </a:lnTo>
                  <a:lnTo>
                    <a:pt x="5" y="6"/>
                  </a:lnTo>
                  <a:lnTo>
                    <a:pt x="8" y="4"/>
                  </a:lnTo>
                  <a:lnTo>
                    <a:pt x="12" y="2"/>
                  </a:lnTo>
                  <a:lnTo>
                    <a:pt x="16" y="2"/>
                  </a:lnTo>
                  <a:lnTo>
                    <a:pt x="19" y="0"/>
                  </a:lnTo>
                  <a:lnTo>
                    <a:pt x="23" y="2"/>
                  </a:lnTo>
                  <a:lnTo>
                    <a:pt x="26" y="2"/>
                  </a:lnTo>
                  <a:lnTo>
                    <a:pt x="30" y="4"/>
                  </a:lnTo>
                  <a:lnTo>
                    <a:pt x="33" y="6"/>
                  </a:lnTo>
                  <a:lnTo>
                    <a:pt x="35" y="9"/>
                  </a:lnTo>
                  <a:lnTo>
                    <a:pt x="37" y="13"/>
                  </a:lnTo>
                  <a:lnTo>
                    <a:pt x="39" y="16"/>
                  </a:lnTo>
                  <a:lnTo>
                    <a:pt x="39" y="19"/>
                  </a:lnTo>
                  <a:lnTo>
                    <a:pt x="39" y="23"/>
                  </a:lnTo>
                  <a:lnTo>
                    <a:pt x="37" y="27"/>
                  </a:lnTo>
                  <a:lnTo>
                    <a:pt x="35" y="29"/>
                  </a:lnTo>
                  <a:lnTo>
                    <a:pt x="33" y="32"/>
                  </a:lnTo>
                  <a:lnTo>
                    <a:pt x="30" y="34"/>
                  </a:lnTo>
                  <a:lnTo>
                    <a:pt x="26"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6" name=""/>
            <p:cNvSpPr/>
            <p:nvPr/>
          </p:nvSpPr>
          <p:spPr>
            <a:xfrm>
              <a:off x="6721200" y="6549840"/>
              <a:ext cx="61560" cy="54000"/>
            </a:xfrm>
            <a:custGeom>
              <a:avLst/>
              <a:gdLst/>
              <a:ahLst/>
              <a:rect l="l" t="t" r="r" b="b"/>
              <a:pathLst>
                <a:path w="40" h="37">
                  <a:moveTo>
                    <a:pt x="19" y="36"/>
                  </a:moveTo>
                  <a:lnTo>
                    <a:pt x="16" y="36"/>
                  </a:lnTo>
                  <a:lnTo>
                    <a:pt x="12" y="34"/>
                  </a:lnTo>
                  <a:lnTo>
                    <a:pt x="9" y="34"/>
                  </a:lnTo>
                  <a:lnTo>
                    <a:pt x="6" y="30"/>
                  </a:lnTo>
                  <a:lnTo>
                    <a:pt x="4" y="29"/>
                  </a:lnTo>
                  <a:lnTo>
                    <a:pt x="2" y="25"/>
                  </a:lnTo>
                  <a:lnTo>
                    <a:pt x="0" y="21"/>
                  </a:lnTo>
                  <a:lnTo>
                    <a:pt x="0" y="18"/>
                  </a:lnTo>
                  <a:lnTo>
                    <a:pt x="0" y="15"/>
                  </a:lnTo>
                  <a:lnTo>
                    <a:pt x="2" y="11"/>
                  </a:lnTo>
                  <a:lnTo>
                    <a:pt x="4" y="7"/>
                  </a:lnTo>
                  <a:lnTo>
                    <a:pt x="6" y="6"/>
                  </a:lnTo>
                  <a:lnTo>
                    <a:pt x="9" y="2"/>
                  </a:lnTo>
                  <a:lnTo>
                    <a:pt x="12" y="0"/>
                  </a:lnTo>
                  <a:lnTo>
                    <a:pt x="16" y="0"/>
                  </a:lnTo>
                  <a:lnTo>
                    <a:pt x="19" y="0"/>
                  </a:lnTo>
                  <a:lnTo>
                    <a:pt x="25" y="0"/>
                  </a:lnTo>
                  <a:lnTo>
                    <a:pt x="29" y="0"/>
                  </a:lnTo>
                  <a:lnTo>
                    <a:pt x="31" y="2"/>
                  </a:lnTo>
                  <a:lnTo>
                    <a:pt x="34" y="6"/>
                  </a:lnTo>
                  <a:lnTo>
                    <a:pt x="35" y="7"/>
                  </a:lnTo>
                  <a:lnTo>
                    <a:pt x="37" y="11"/>
                  </a:lnTo>
                  <a:lnTo>
                    <a:pt x="39" y="15"/>
                  </a:lnTo>
                  <a:lnTo>
                    <a:pt x="39" y="18"/>
                  </a:lnTo>
                  <a:lnTo>
                    <a:pt x="39" y="21"/>
                  </a:lnTo>
                  <a:lnTo>
                    <a:pt x="37" y="25"/>
                  </a:lnTo>
                  <a:lnTo>
                    <a:pt x="35" y="29"/>
                  </a:lnTo>
                  <a:lnTo>
                    <a:pt x="34" y="30"/>
                  </a:lnTo>
                  <a:lnTo>
                    <a:pt x="31" y="34"/>
                  </a:lnTo>
                  <a:lnTo>
                    <a:pt x="29" y="34"/>
                  </a:lnTo>
                  <a:lnTo>
                    <a:pt x="25" y="36"/>
                  </a:lnTo>
                  <a:lnTo>
                    <a:pt x="19" y="36"/>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7" name=""/>
            <p:cNvSpPr/>
            <p:nvPr/>
          </p:nvSpPr>
          <p:spPr>
            <a:xfrm>
              <a:off x="6721200" y="6549840"/>
              <a:ext cx="61560" cy="54000"/>
            </a:xfrm>
            <a:custGeom>
              <a:avLst/>
              <a:gdLst/>
              <a:ahLst/>
              <a:rect l="l" t="t" r="r" b="b"/>
              <a:pathLst>
                <a:path w="40" h="37">
                  <a:moveTo>
                    <a:pt x="19" y="36"/>
                  </a:moveTo>
                  <a:lnTo>
                    <a:pt x="16" y="36"/>
                  </a:lnTo>
                  <a:lnTo>
                    <a:pt x="12" y="34"/>
                  </a:lnTo>
                  <a:lnTo>
                    <a:pt x="9" y="34"/>
                  </a:lnTo>
                  <a:lnTo>
                    <a:pt x="6" y="30"/>
                  </a:lnTo>
                  <a:lnTo>
                    <a:pt x="4" y="29"/>
                  </a:lnTo>
                  <a:lnTo>
                    <a:pt x="2" y="25"/>
                  </a:lnTo>
                  <a:lnTo>
                    <a:pt x="0" y="21"/>
                  </a:lnTo>
                  <a:lnTo>
                    <a:pt x="0" y="18"/>
                  </a:lnTo>
                  <a:lnTo>
                    <a:pt x="0" y="15"/>
                  </a:lnTo>
                  <a:lnTo>
                    <a:pt x="2" y="11"/>
                  </a:lnTo>
                  <a:lnTo>
                    <a:pt x="4" y="7"/>
                  </a:lnTo>
                  <a:lnTo>
                    <a:pt x="6" y="6"/>
                  </a:lnTo>
                  <a:lnTo>
                    <a:pt x="9" y="2"/>
                  </a:lnTo>
                  <a:lnTo>
                    <a:pt x="12" y="0"/>
                  </a:lnTo>
                  <a:lnTo>
                    <a:pt x="16" y="0"/>
                  </a:lnTo>
                  <a:lnTo>
                    <a:pt x="19" y="0"/>
                  </a:lnTo>
                  <a:lnTo>
                    <a:pt x="25" y="0"/>
                  </a:lnTo>
                  <a:lnTo>
                    <a:pt x="29" y="0"/>
                  </a:lnTo>
                  <a:lnTo>
                    <a:pt x="31" y="2"/>
                  </a:lnTo>
                  <a:lnTo>
                    <a:pt x="34" y="6"/>
                  </a:lnTo>
                  <a:lnTo>
                    <a:pt x="35" y="7"/>
                  </a:lnTo>
                  <a:lnTo>
                    <a:pt x="37" y="11"/>
                  </a:lnTo>
                  <a:lnTo>
                    <a:pt x="39" y="15"/>
                  </a:lnTo>
                  <a:lnTo>
                    <a:pt x="39" y="18"/>
                  </a:lnTo>
                  <a:lnTo>
                    <a:pt x="39" y="21"/>
                  </a:lnTo>
                  <a:lnTo>
                    <a:pt x="37" y="25"/>
                  </a:lnTo>
                  <a:lnTo>
                    <a:pt x="35" y="29"/>
                  </a:lnTo>
                  <a:lnTo>
                    <a:pt x="34" y="30"/>
                  </a:lnTo>
                  <a:lnTo>
                    <a:pt x="31" y="34"/>
                  </a:lnTo>
                  <a:lnTo>
                    <a:pt x="29" y="34"/>
                  </a:lnTo>
                  <a:lnTo>
                    <a:pt x="25"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8" name=""/>
            <p:cNvSpPr/>
            <p:nvPr/>
          </p:nvSpPr>
          <p:spPr>
            <a:xfrm>
              <a:off x="7467480" y="5837040"/>
              <a:ext cx="63000" cy="54000"/>
            </a:xfrm>
            <a:custGeom>
              <a:avLst/>
              <a:gdLst/>
              <a:ahLst/>
              <a:rect l="l" t="t" r="r" b="b"/>
              <a:pathLst>
                <a:path w="40" h="38">
                  <a:moveTo>
                    <a:pt x="19" y="37"/>
                  </a:moveTo>
                  <a:lnTo>
                    <a:pt x="16" y="37"/>
                  </a:lnTo>
                  <a:lnTo>
                    <a:pt x="13" y="35"/>
                  </a:lnTo>
                  <a:lnTo>
                    <a:pt x="9" y="33"/>
                  </a:lnTo>
                  <a:lnTo>
                    <a:pt x="6" y="32"/>
                  </a:lnTo>
                  <a:lnTo>
                    <a:pt x="4" y="31"/>
                  </a:lnTo>
                  <a:lnTo>
                    <a:pt x="2" y="27"/>
                  </a:lnTo>
                  <a:lnTo>
                    <a:pt x="0" y="23"/>
                  </a:lnTo>
                  <a:lnTo>
                    <a:pt x="0" y="19"/>
                  </a:lnTo>
                  <a:lnTo>
                    <a:pt x="0" y="16"/>
                  </a:lnTo>
                  <a:lnTo>
                    <a:pt x="2" y="12"/>
                  </a:lnTo>
                  <a:lnTo>
                    <a:pt x="4" y="9"/>
                  </a:lnTo>
                  <a:lnTo>
                    <a:pt x="6" y="6"/>
                  </a:lnTo>
                  <a:lnTo>
                    <a:pt x="9" y="4"/>
                  </a:lnTo>
                  <a:lnTo>
                    <a:pt x="13" y="2"/>
                  </a:lnTo>
                  <a:lnTo>
                    <a:pt x="16" y="2"/>
                  </a:lnTo>
                  <a:lnTo>
                    <a:pt x="19" y="0"/>
                  </a:lnTo>
                  <a:lnTo>
                    <a:pt x="23" y="2"/>
                  </a:lnTo>
                  <a:lnTo>
                    <a:pt x="27" y="2"/>
                  </a:lnTo>
                  <a:lnTo>
                    <a:pt x="31" y="4"/>
                  </a:lnTo>
                  <a:lnTo>
                    <a:pt x="34" y="6"/>
                  </a:lnTo>
                  <a:lnTo>
                    <a:pt x="36" y="9"/>
                  </a:lnTo>
                  <a:lnTo>
                    <a:pt x="37" y="12"/>
                  </a:lnTo>
                  <a:lnTo>
                    <a:pt x="39" y="16"/>
                  </a:lnTo>
                  <a:lnTo>
                    <a:pt x="39" y="19"/>
                  </a:lnTo>
                  <a:lnTo>
                    <a:pt x="39" y="23"/>
                  </a:lnTo>
                  <a:lnTo>
                    <a:pt x="37" y="27"/>
                  </a:lnTo>
                  <a:lnTo>
                    <a:pt x="36" y="31"/>
                  </a:lnTo>
                  <a:lnTo>
                    <a:pt x="34" y="32"/>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09" name=""/>
            <p:cNvSpPr/>
            <p:nvPr/>
          </p:nvSpPr>
          <p:spPr>
            <a:xfrm>
              <a:off x="7467480" y="5837040"/>
              <a:ext cx="63000" cy="54000"/>
            </a:xfrm>
            <a:custGeom>
              <a:avLst/>
              <a:gdLst/>
              <a:ahLst/>
              <a:rect l="l" t="t" r="r" b="b"/>
              <a:pathLst>
                <a:path w="40" h="38">
                  <a:moveTo>
                    <a:pt x="19" y="37"/>
                  </a:moveTo>
                  <a:lnTo>
                    <a:pt x="16" y="37"/>
                  </a:lnTo>
                  <a:lnTo>
                    <a:pt x="13" y="35"/>
                  </a:lnTo>
                  <a:lnTo>
                    <a:pt x="9" y="33"/>
                  </a:lnTo>
                  <a:lnTo>
                    <a:pt x="6" y="32"/>
                  </a:lnTo>
                  <a:lnTo>
                    <a:pt x="4" y="31"/>
                  </a:lnTo>
                  <a:lnTo>
                    <a:pt x="2" y="27"/>
                  </a:lnTo>
                  <a:lnTo>
                    <a:pt x="0" y="23"/>
                  </a:lnTo>
                  <a:lnTo>
                    <a:pt x="0" y="19"/>
                  </a:lnTo>
                  <a:lnTo>
                    <a:pt x="0" y="16"/>
                  </a:lnTo>
                  <a:lnTo>
                    <a:pt x="2" y="12"/>
                  </a:lnTo>
                  <a:lnTo>
                    <a:pt x="4" y="9"/>
                  </a:lnTo>
                  <a:lnTo>
                    <a:pt x="6" y="6"/>
                  </a:lnTo>
                  <a:lnTo>
                    <a:pt x="9" y="4"/>
                  </a:lnTo>
                  <a:lnTo>
                    <a:pt x="13" y="2"/>
                  </a:lnTo>
                  <a:lnTo>
                    <a:pt x="16" y="2"/>
                  </a:lnTo>
                  <a:lnTo>
                    <a:pt x="19" y="0"/>
                  </a:lnTo>
                  <a:lnTo>
                    <a:pt x="23" y="2"/>
                  </a:lnTo>
                  <a:lnTo>
                    <a:pt x="27" y="2"/>
                  </a:lnTo>
                  <a:lnTo>
                    <a:pt x="31" y="4"/>
                  </a:lnTo>
                  <a:lnTo>
                    <a:pt x="34" y="6"/>
                  </a:lnTo>
                  <a:lnTo>
                    <a:pt x="36" y="9"/>
                  </a:lnTo>
                  <a:lnTo>
                    <a:pt x="37" y="12"/>
                  </a:lnTo>
                  <a:lnTo>
                    <a:pt x="39" y="16"/>
                  </a:lnTo>
                  <a:lnTo>
                    <a:pt x="39" y="19"/>
                  </a:lnTo>
                  <a:lnTo>
                    <a:pt x="39" y="23"/>
                  </a:lnTo>
                  <a:lnTo>
                    <a:pt x="37" y="27"/>
                  </a:lnTo>
                  <a:lnTo>
                    <a:pt x="36" y="31"/>
                  </a:lnTo>
                  <a:lnTo>
                    <a:pt x="34" y="32"/>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10" name=""/>
            <p:cNvSpPr/>
            <p:nvPr/>
          </p:nvSpPr>
          <p:spPr>
            <a:xfrm>
              <a:off x="7721280" y="5761080"/>
              <a:ext cx="60120" cy="56880"/>
            </a:xfrm>
            <a:custGeom>
              <a:avLst/>
              <a:gdLst/>
              <a:ahLst/>
              <a:rect l="l" t="t" r="r" b="b"/>
              <a:pathLst>
                <a:path w="40" h="39">
                  <a:moveTo>
                    <a:pt x="19" y="38"/>
                  </a:moveTo>
                  <a:lnTo>
                    <a:pt x="16" y="38"/>
                  </a:lnTo>
                  <a:lnTo>
                    <a:pt x="10" y="36"/>
                  </a:lnTo>
                  <a:lnTo>
                    <a:pt x="8" y="34"/>
                  </a:lnTo>
                  <a:lnTo>
                    <a:pt x="6" y="32"/>
                  </a:lnTo>
                  <a:lnTo>
                    <a:pt x="4" y="29"/>
                  </a:lnTo>
                  <a:lnTo>
                    <a:pt x="2" y="27"/>
                  </a:lnTo>
                  <a:lnTo>
                    <a:pt x="0" y="23"/>
                  </a:lnTo>
                  <a:lnTo>
                    <a:pt x="0" y="19"/>
                  </a:lnTo>
                  <a:lnTo>
                    <a:pt x="0" y="15"/>
                  </a:lnTo>
                  <a:lnTo>
                    <a:pt x="2" y="13"/>
                  </a:lnTo>
                  <a:lnTo>
                    <a:pt x="4" y="9"/>
                  </a:lnTo>
                  <a:lnTo>
                    <a:pt x="6" y="6"/>
                  </a:lnTo>
                  <a:lnTo>
                    <a:pt x="8" y="4"/>
                  </a:lnTo>
                  <a:lnTo>
                    <a:pt x="10" y="2"/>
                  </a:lnTo>
                  <a:lnTo>
                    <a:pt x="16" y="0"/>
                  </a:lnTo>
                  <a:lnTo>
                    <a:pt x="19" y="0"/>
                  </a:lnTo>
                  <a:lnTo>
                    <a:pt x="23" y="0"/>
                  </a:lnTo>
                  <a:lnTo>
                    <a:pt x="27" y="2"/>
                  </a:lnTo>
                  <a:lnTo>
                    <a:pt x="30" y="4"/>
                  </a:lnTo>
                  <a:lnTo>
                    <a:pt x="33" y="6"/>
                  </a:lnTo>
                  <a:lnTo>
                    <a:pt x="35" y="9"/>
                  </a:lnTo>
                  <a:lnTo>
                    <a:pt x="37" y="13"/>
                  </a:lnTo>
                  <a:lnTo>
                    <a:pt x="39" y="15"/>
                  </a:lnTo>
                  <a:lnTo>
                    <a:pt x="39" y="19"/>
                  </a:lnTo>
                  <a:lnTo>
                    <a:pt x="39" y="23"/>
                  </a:lnTo>
                  <a:lnTo>
                    <a:pt x="37" y="27"/>
                  </a:lnTo>
                  <a:lnTo>
                    <a:pt x="35" y="29"/>
                  </a:lnTo>
                  <a:lnTo>
                    <a:pt x="33" y="32"/>
                  </a:lnTo>
                  <a:lnTo>
                    <a:pt x="30" y="34"/>
                  </a:lnTo>
                  <a:lnTo>
                    <a:pt x="27" y="36"/>
                  </a:lnTo>
                  <a:lnTo>
                    <a:pt x="23" y="38"/>
                  </a:lnTo>
                  <a:lnTo>
                    <a:pt x="19" y="38"/>
                  </a:lnTo>
                </a:path>
              </a:pathLst>
            </a:custGeom>
            <a:solidFill>
              <a:srgbClr val="ffffff"/>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111" name=""/>
            <p:cNvSpPr/>
            <p:nvPr/>
          </p:nvSpPr>
          <p:spPr>
            <a:xfrm>
              <a:off x="7721280" y="5761080"/>
              <a:ext cx="60120" cy="56880"/>
            </a:xfrm>
            <a:custGeom>
              <a:avLst/>
              <a:gdLst/>
              <a:ahLst/>
              <a:rect l="l" t="t" r="r" b="b"/>
              <a:pathLst>
                <a:path w="40" h="39">
                  <a:moveTo>
                    <a:pt x="19" y="38"/>
                  </a:moveTo>
                  <a:lnTo>
                    <a:pt x="16" y="38"/>
                  </a:lnTo>
                  <a:lnTo>
                    <a:pt x="10" y="36"/>
                  </a:lnTo>
                  <a:lnTo>
                    <a:pt x="8" y="34"/>
                  </a:lnTo>
                  <a:lnTo>
                    <a:pt x="6" y="32"/>
                  </a:lnTo>
                  <a:lnTo>
                    <a:pt x="4" y="29"/>
                  </a:lnTo>
                  <a:lnTo>
                    <a:pt x="2" y="27"/>
                  </a:lnTo>
                  <a:lnTo>
                    <a:pt x="0" y="23"/>
                  </a:lnTo>
                  <a:lnTo>
                    <a:pt x="0" y="19"/>
                  </a:lnTo>
                  <a:lnTo>
                    <a:pt x="0" y="15"/>
                  </a:lnTo>
                  <a:lnTo>
                    <a:pt x="2" y="13"/>
                  </a:lnTo>
                  <a:lnTo>
                    <a:pt x="4" y="9"/>
                  </a:lnTo>
                  <a:lnTo>
                    <a:pt x="6" y="6"/>
                  </a:lnTo>
                  <a:lnTo>
                    <a:pt x="8" y="4"/>
                  </a:lnTo>
                  <a:lnTo>
                    <a:pt x="10" y="2"/>
                  </a:lnTo>
                  <a:lnTo>
                    <a:pt x="16" y="0"/>
                  </a:lnTo>
                  <a:lnTo>
                    <a:pt x="19" y="0"/>
                  </a:lnTo>
                  <a:lnTo>
                    <a:pt x="23" y="0"/>
                  </a:lnTo>
                  <a:lnTo>
                    <a:pt x="27" y="2"/>
                  </a:lnTo>
                  <a:lnTo>
                    <a:pt x="30" y="4"/>
                  </a:lnTo>
                  <a:lnTo>
                    <a:pt x="33" y="6"/>
                  </a:lnTo>
                  <a:lnTo>
                    <a:pt x="35" y="9"/>
                  </a:lnTo>
                  <a:lnTo>
                    <a:pt x="37" y="13"/>
                  </a:lnTo>
                  <a:lnTo>
                    <a:pt x="39" y="15"/>
                  </a:lnTo>
                  <a:lnTo>
                    <a:pt x="39" y="19"/>
                  </a:lnTo>
                  <a:lnTo>
                    <a:pt x="39" y="23"/>
                  </a:lnTo>
                  <a:lnTo>
                    <a:pt x="37" y="27"/>
                  </a:lnTo>
                  <a:lnTo>
                    <a:pt x="35" y="29"/>
                  </a:lnTo>
                  <a:lnTo>
                    <a:pt x="33" y="32"/>
                  </a:lnTo>
                  <a:lnTo>
                    <a:pt x="30" y="34"/>
                  </a:lnTo>
                  <a:lnTo>
                    <a:pt x="27"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112" name=""/>
            <p:cNvSpPr/>
            <p:nvPr/>
          </p:nvSpPr>
          <p:spPr>
            <a:xfrm>
              <a:off x="7931160" y="6669000"/>
              <a:ext cx="63000" cy="52200"/>
            </a:xfrm>
            <a:custGeom>
              <a:avLst/>
              <a:gdLst/>
              <a:ahLst/>
              <a:rect l="l" t="t" r="r" b="b"/>
              <a:pathLst>
                <a:path w="42" h="37">
                  <a:moveTo>
                    <a:pt x="20" y="36"/>
                  </a:moveTo>
                  <a:lnTo>
                    <a:pt x="16" y="36"/>
                  </a:lnTo>
                  <a:lnTo>
                    <a:pt x="12" y="34"/>
                  </a:lnTo>
                  <a:lnTo>
                    <a:pt x="8" y="32"/>
                  </a:lnTo>
                  <a:lnTo>
                    <a:pt x="7" y="30"/>
                  </a:lnTo>
                  <a:lnTo>
                    <a:pt x="3" y="28"/>
                  </a:lnTo>
                  <a:lnTo>
                    <a:pt x="2" y="25"/>
                  </a:lnTo>
                  <a:lnTo>
                    <a:pt x="2" y="22"/>
                  </a:lnTo>
                  <a:lnTo>
                    <a:pt x="0" y="18"/>
                  </a:lnTo>
                  <a:lnTo>
                    <a:pt x="2" y="14"/>
                  </a:lnTo>
                  <a:lnTo>
                    <a:pt x="2" y="10"/>
                  </a:lnTo>
                  <a:lnTo>
                    <a:pt x="3" y="7"/>
                  </a:lnTo>
                  <a:lnTo>
                    <a:pt x="7" y="5"/>
                  </a:lnTo>
                  <a:lnTo>
                    <a:pt x="8" y="2"/>
                  </a:lnTo>
                  <a:lnTo>
                    <a:pt x="12" y="0"/>
                  </a:lnTo>
                  <a:lnTo>
                    <a:pt x="16" y="0"/>
                  </a:lnTo>
                  <a:lnTo>
                    <a:pt x="20" y="0"/>
                  </a:lnTo>
                  <a:lnTo>
                    <a:pt x="25" y="0"/>
                  </a:lnTo>
                  <a:lnTo>
                    <a:pt x="28" y="0"/>
                  </a:lnTo>
                  <a:lnTo>
                    <a:pt x="32" y="2"/>
                  </a:lnTo>
                  <a:lnTo>
                    <a:pt x="34" y="5"/>
                  </a:lnTo>
                  <a:lnTo>
                    <a:pt x="37" y="7"/>
                  </a:lnTo>
                  <a:lnTo>
                    <a:pt x="39" y="10"/>
                  </a:lnTo>
                  <a:lnTo>
                    <a:pt x="39" y="14"/>
                  </a:lnTo>
                  <a:lnTo>
                    <a:pt x="41" y="18"/>
                  </a:lnTo>
                  <a:lnTo>
                    <a:pt x="39" y="22"/>
                  </a:lnTo>
                  <a:lnTo>
                    <a:pt x="39" y="25"/>
                  </a:lnTo>
                  <a:lnTo>
                    <a:pt x="37" y="28"/>
                  </a:lnTo>
                  <a:lnTo>
                    <a:pt x="34" y="30"/>
                  </a:lnTo>
                  <a:lnTo>
                    <a:pt x="32" y="32"/>
                  </a:lnTo>
                  <a:lnTo>
                    <a:pt x="28" y="34"/>
                  </a:lnTo>
                  <a:lnTo>
                    <a:pt x="25" y="36"/>
                  </a:lnTo>
                  <a:lnTo>
                    <a:pt x="20" y="36"/>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13" name=""/>
            <p:cNvSpPr/>
            <p:nvPr/>
          </p:nvSpPr>
          <p:spPr>
            <a:xfrm>
              <a:off x="7931160" y="6669000"/>
              <a:ext cx="63000" cy="52200"/>
            </a:xfrm>
            <a:custGeom>
              <a:avLst/>
              <a:gdLst/>
              <a:ahLst/>
              <a:rect l="l" t="t" r="r" b="b"/>
              <a:pathLst>
                <a:path w="42" h="37">
                  <a:moveTo>
                    <a:pt x="20" y="36"/>
                  </a:moveTo>
                  <a:lnTo>
                    <a:pt x="16" y="36"/>
                  </a:lnTo>
                  <a:lnTo>
                    <a:pt x="12" y="34"/>
                  </a:lnTo>
                  <a:lnTo>
                    <a:pt x="8" y="32"/>
                  </a:lnTo>
                  <a:lnTo>
                    <a:pt x="7" y="30"/>
                  </a:lnTo>
                  <a:lnTo>
                    <a:pt x="3" y="28"/>
                  </a:lnTo>
                  <a:lnTo>
                    <a:pt x="2" y="25"/>
                  </a:lnTo>
                  <a:lnTo>
                    <a:pt x="2" y="22"/>
                  </a:lnTo>
                  <a:lnTo>
                    <a:pt x="0" y="18"/>
                  </a:lnTo>
                  <a:lnTo>
                    <a:pt x="2" y="14"/>
                  </a:lnTo>
                  <a:lnTo>
                    <a:pt x="2" y="10"/>
                  </a:lnTo>
                  <a:lnTo>
                    <a:pt x="3" y="7"/>
                  </a:lnTo>
                  <a:lnTo>
                    <a:pt x="7" y="5"/>
                  </a:lnTo>
                  <a:lnTo>
                    <a:pt x="8" y="2"/>
                  </a:lnTo>
                  <a:lnTo>
                    <a:pt x="12" y="0"/>
                  </a:lnTo>
                  <a:lnTo>
                    <a:pt x="16" y="0"/>
                  </a:lnTo>
                  <a:lnTo>
                    <a:pt x="20" y="0"/>
                  </a:lnTo>
                  <a:lnTo>
                    <a:pt x="25" y="0"/>
                  </a:lnTo>
                  <a:lnTo>
                    <a:pt x="28" y="0"/>
                  </a:lnTo>
                  <a:lnTo>
                    <a:pt x="32" y="2"/>
                  </a:lnTo>
                  <a:lnTo>
                    <a:pt x="34" y="5"/>
                  </a:lnTo>
                  <a:lnTo>
                    <a:pt x="37" y="7"/>
                  </a:lnTo>
                  <a:lnTo>
                    <a:pt x="39" y="10"/>
                  </a:lnTo>
                  <a:lnTo>
                    <a:pt x="39" y="14"/>
                  </a:lnTo>
                  <a:lnTo>
                    <a:pt x="41" y="18"/>
                  </a:lnTo>
                  <a:lnTo>
                    <a:pt x="39" y="22"/>
                  </a:lnTo>
                  <a:lnTo>
                    <a:pt x="39" y="25"/>
                  </a:lnTo>
                  <a:lnTo>
                    <a:pt x="37" y="28"/>
                  </a:lnTo>
                  <a:lnTo>
                    <a:pt x="34" y="30"/>
                  </a:lnTo>
                  <a:lnTo>
                    <a:pt x="32" y="32"/>
                  </a:lnTo>
                  <a:lnTo>
                    <a:pt x="28" y="34"/>
                  </a:lnTo>
                  <a:lnTo>
                    <a:pt x="25" y="36"/>
                  </a:lnTo>
                  <a:lnTo>
                    <a:pt x="20"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14" name=""/>
            <p:cNvSpPr/>
            <p:nvPr/>
          </p:nvSpPr>
          <p:spPr>
            <a:xfrm>
              <a:off x="8788320" y="5502240"/>
              <a:ext cx="61560" cy="58680"/>
            </a:xfrm>
            <a:custGeom>
              <a:avLst/>
              <a:gdLst/>
              <a:ahLst/>
              <a:rect l="l" t="t" r="r" b="b"/>
              <a:pathLst>
                <a:path w="41" h="39">
                  <a:moveTo>
                    <a:pt x="20" y="38"/>
                  </a:moveTo>
                  <a:lnTo>
                    <a:pt x="15" y="36"/>
                  </a:lnTo>
                  <a:lnTo>
                    <a:pt x="11" y="36"/>
                  </a:lnTo>
                  <a:lnTo>
                    <a:pt x="7" y="34"/>
                  </a:lnTo>
                  <a:lnTo>
                    <a:pt x="6" y="32"/>
                  </a:lnTo>
                  <a:lnTo>
                    <a:pt x="2" y="28"/>
                  </a:lnTo>
                  <a:lnTo>
                    <a:pt x="0" y="25"/>
                  </a:lnTo>
                  <a:lnTo>
                    <a:pt x="0" y="22"/>
                  </a:lnTo>
                  <a:lnTo>
                    <a:pt x="0" y="18"/>
                  </a:lnTo>
                  <a:lnTo>
                    <a:pt x="0" y="14"/>
                  </a:lnTo>
                  <a:lnTo>
                    <a:pt x="0" y="10"/>
                  </a:lnTo>
                  <a:lnTo>
                    <a:pt x="2" y="7"/>
                  </a:lnTo>
                  <a:lnTo>
                    <a:pt x="6" y="5"/>
                  </a:lnTo>
                  <a:lnTo>
                    <a:pt x="7" y="3"/>
                  </a:lnTo>
                  <a:lnTo>
                    <a:pt x="11" y="1"/>
                  </a:lnTo>
                  <a:lnTo>
                    <a:pt x="15" y="0"/>
                  </a:lnTo>
                  <a:lnTo>
                    <a:pt x="20" y="0"/>
                  </a:lnTo>
                  <a:lnTo>
                    <a:pt x="23" y="0"/>
                  </a:lnTo>
                  <a:lnTo>
                    <a:pt x="27" y="1"/>
                  </a:lnTo>
                  <a:lnTo>
                    <a:pt x="31" y="3"/>
                  </a:lnTo>
                  <a:lnTo>
                    <a:pt x="33" y="5"/>
                  </a:lnTo>
                  <a:lnTo>
                    <a:pt x="36" y="7"/>
                  </a:lnTo>
                  <a:lnTo>
                    <a:pt x="38" y="10"/>
                  </a:lnTo>
                  <a:lnTo>
                    <a:pt x="38" y="14"/>
                  </a:lnTo>
                  <a:lnTo>
                    <a:pt x="40" y="18"/>
                  </a:lnTo>
                  <a:lnTo>
                    <a:pt x="38" y="22"/>
                  </a:lnTo>
                  <a:lnTo>
                    <a:pt x="38" y="25"/>
                  </a:lnTo>
                  <a:lnTo>
                    <a:pt x="36" y="28"/>
                  </a:lnTo>
                  <a:lnTo>
                    <a:pt x="33" y="32"/>
                  </a:lnTo>
                  <a:lnTo>
                    <a:pt x="31" y="34"/>
                  </a:lnTo>
                  <a:lnTo>
                    <a:pt x="27" y="36"/>
                  </a:lnTo>
                  <a:lnTo>
                    <a:pt x="23" y="36"/>
                  </a:lnTo>
                  <a:lnTo>
                    <a:pt x="20" y="38"/>
                  </a:lnTo>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15" name=""/>
            <p:cNvSpPr/>
            <p:nvPr/>
          </p:nvSpPr>
          <p:spPr>
            <a:xfrm>
              <a:off x="8788320" y="5502240"/>
              <a:ext cx="61560" cy="58680"/>
            </a:xfrm>
            <a:custGeom>
              <a:avLst/>
              <a:gdLst/>
              <a:ahLst/>
              <a:rect l="l" t="t" r="r" b="b"/>
              <a:pathLst>
                <a:path w="41" h="39">
                  <a:moveTo>
                    <a:pt x="20" y="38"/>
                  </a:moveTo>
                  <a:lnTo>
                    <a:pt x="15" y="36"/>
                  </a:lnTo>
                  <a:lnTo>
                    <a:pt x="11" y="36"/>
                  </a:lnTo>
                  <a:lnTo>
                    <a:pt x="7" y="34"/>
                  </a:lnTo>
                  <a:lnTo>
                    <a:pt x="6" y="32"/>
                  </a:lnTo>
                  <a:lnTo>
                    <a:pt x="2" y="28"/>
                  </a:lnTo>
                  <a:lnTo>
                    <a:pt x="0" y="25"/>
                  </a:lnTo>
                  <a:lnTo>
                    <a:pt x="0" y="22"/>
                  </a:lnTo>
                  <a:lnTo>
                    <a:pt x="0" y="18"/>
                  </a:lnTo>
                  <a:lnTo>
                    <a:pt x="0" y="14"/>
                  </a:lnTo>
                  <a:lnTo>
                    <a:pt x="0" y="10"/>
                  </a:lnTo>
                  <a:lnTo>
                    <a:pt x="2" y="7"/>
                  </a:lnTo>
                  <a:lnTo>
                    <a:pt x="6" y="5"/>
                  </a:lnTo>
                  <a:lnTo>
                    <a:pt x="7" y="3"/>
                  </a:lnTo>
                  <a:lnTo>
                    <a:pt x="11" y="1"/>
                  </a:lnTo>
                  <a:lnTo>
                    <a:pt x="15" y="0"/>
                  </a:lnTo>
                  <a:lnTo>
                    <a:pt x="20" y="0"/>
                  </a:lnTo>
                  <a:lnTo>
                    <a:pt x="23" y="0"/>
                  </a:lnTo>
                  <a:lnTo>
                    <a:pt x="27" y="1"/>
                  </a:lnTo>
                  <a:lnTo>
                    <a:pt x="31" y="3"/>
                  </a:lnTo>
                  <a:lnTo>
                    <a:pt x="33" y="5"/>
                  </a:lnTo>
                  <a:lnTo>
                    <a:pt x="36" y="7"/>
                  </a:lnTo>
                  <a:lnTo>
                    <a:pt x="38" y="10"/>
                  </a:lnTo>
                  <a:lnTo>
                    <a:pt x="38" y="14"/>
                  </a:lnTo>
                  <a:lnTo>
                    <a:pt x="40" y="18"/>
                  </a:lnTo>
                  <a:lnTo>
                    <a:pt x="38" y="22"/>
                  </a:lnTo>
                  <a:lnTo>
                    <a:pt x="38" y="25"/>
                  </a:lnTo>
                  <a:lnTo>
                    <a:pt x="36" y="28"/>
                  </a:lnTo>
                  <a:lnTo>
                    <a:pt x="33" y="32"/>
                  </a:lnTo>
                  <a:lnTo>
                    <a:pt x="31" y="34"/>
                  </a:lnTo>
                  <a:lnTo>
                    <a:pt x="27" y="36"/>
                  </a:lnTo>
                  <a:lnTo>
                    <a:pt x="23" y="36"/>
                  </a:lnTo>
                  <a:lnTo>
                    <a:pt x="20" y="38"/>
                  </a:lnTo>
                </a:path>
              </a:pathLst>
            </a:custGeom>
            <a:noFill/>
            <a:ln cap="rnd" w="12600">
              <a:solidFill>
                <a:srgbClr val="0000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116" name=""/>
            <p:cNvSpPr/>
            <p:nvPr/>
          </p:nvSpPr>
          <p:spPr>
            <a:xfrm>
              <a:off x="9101160" y="4843440"/>
              <a:ext cx="64440" cy="52200"/>
            </a:xfrm>
            <a:custGeom>
              <a:avLst/>
              <a:gdLst/>
              <a:ahLst/>
              <a:rect l="l" t="t" r="r" b="b"/>
              <a:pathLst>
                <a:path w="43" h="37">
                  <a:moveTo>
                    <a:pt x="21" y="36"/>
                  </a:moveTo>
                  <a:lnTo>
                    <a:pt x="17" y="36"/>
                  </a:lnTo>
                  <a:lnTo>
                    <a:pt x="13" y="36"/>
                  </a:lnTo>
                  <a:lnTo>
                    <a:pt x="9" y="34"/>
                  </a:lnTo>
                  <a:lnTo>
                    <a:pt x="7" y="30"/>
                  </a:lnTo>
                  <a:lnTo>
                    <a:pt x="4" y="29"/>
                  </a:lnTo>
                  <a:lnTo>
                    <a:pt x="2" y="25"/>
                  </a:lnTo>
                  <a:lnTo>
                    <a:pt x="2" y="22"/>
                  </a:lnTo>
                  <a:lnTo>
                    <a:pt x="0" y="18"/>
                  </a:lnTo>
                  <a:lnTo>
                    <a:pt x="2" y="15"/>
                  </a:lnTo>
                  <a:lnTo>
                    <a:pt x="2" y="11"/>
                  </a:lnTo>
                  <a:lnTo>
                    <a:pt x="4" y="7"/>
                  </a:lnTo>
                  <a:lnTo>
                    <a:pt x="7" y="6"/>
                  </a:lnTo>
                  <a:lnTo>
                    <a:pt x="9" y="4"/>
                  </a:lnTo>
                  <a:lnTo>
                    <a:pt x="13" y="2"/>
                  </a:lnTo>
                  <a:lnTo>
                    <a:pt x="17" y="0"/>
                  </a:lnTo>
                  <a:lnTo>
                    <a:pt x="21" y="0"/>
                  </a:lnTo>
                  <a:lnTo>
                    <a:pt x="25" y="0"/>
                  </a:lnTo>
                  <a:lnTo>
                    <a:pt x="29" y="2"/>
                  </a:lnTo>
                  <a:lnTo>
                    <a:pt x="33" y="4"/>
                  </a:lnTo>
                  <a:lnTo>
                    <a:pt x="35" y="6"/>
                  </a:lnTo>
                  <a:lnTo>
                    <a:pt x="38" y="7"/>
                  </a:lnTo>
                  <a:lnTo>
                    <a:pt x="40" y="11"/>
                  </a:lnTo>
                  <a:lnTo>
                    <a:pt x="40" y="15"/>
                  </a:lnTo>
                  <a:lnTo>
                    <a:pt x="42" y="18"/>
                  </a:lnTo>
                  <a:lnTo>
                    <a:pt x="40" y="22"/>
                  </a:lnTo>
                  <a:lnTo>
                    <a:pt x="40" y="25"/>
                  </a:lnTo>
                  <a:lnTo>
                    <a:pt x="38" y="29"/>
                  </a:lnTo>
                  <a:lnTo>
                    <a:pt x="35" y="30"/>
                  </a:lnTo>
                  <a:lnTo>
                    <a:pt x="33" y="34"/>
                  </a:lnTo>
                  <a:lnTo>
                    <a:pt x="29" y="36"/>
                  </a:lnTo>
                  <a:lnTo>
                    <a:pt x="25" y="36"/>
                  </a:lnTo>
                  <a:lnTo>
                    <a:pt x="21" y="36"/>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17" name=""/>
            <p:cNvSpPr/>
            <p:nvPr/>
          </p:nvSpPr>
          <p:spPr>
            <a:xfrm>
              <a:off x="9101160" y="4843440"/>
              <a:ext cx="64440" cy="52200"/>
            </a:xfrm>
            <a:custGeom>
              <a:avLst/>
              <a:gdLst/>
              <a:ahLst/>
              <a:rect l="l" t="t" r="r" b="b"/>
              <a:pathLst>
                <a:path w="43" h="37">
                  <a:moveTo>
                    <a:pt x="21" y="36"/>
                  </a:moveTo>
                  <a:lnTo>
                    <a:pt x="17" y="36"/>
                  </a:lnTo>
                  <a:lnTo>
                    <a:pt x="13" y="36"/>
                  </a:lnTo>
                  <a:lnTo>
                    <a:pt x="9" y="34"/>
                  </a:lnTo>
                  <a:lnTo>
                    <a:pt x="7" y="30"/>
                  </a:lnTo>
                  <a:lnTo>
                    <a:pt x="4" y="29"/>
                  </a:lnTo>
                  <a:lnTo>
                    <a:pt x="2" y="25"/>
                  </a:lnTo>
                  <a:lnTo>
                    <a:pt x="2" y="22"/>
                  </a:lnTo>
                  <a:lnTo>
                    <a:pt x="0" y="18"/>
                  </a:lnTo>
                  <a:lnTo>
                    <a:pt x="2" y="15"/>
                  </a:lnTo>
                  <a:lnTo>
                    <a:pt x="2" y="11"/>
                  </a:lnTo>
                  <a:lnTo>
                    <a:pt x="4" y="7"/>
                  </a:lnTo>
                  <a:lnTo>
                    <a:pt x="7" y="6"/>
                  </a:lnTo>
                  <a:lnTo>
                    <a:pt x="9" y="4"/>
                  </a:lnTo>
                  <a:lnTo>
                    <a:pt x="13" y="2"/>
                  </a:lnTo>
                  <a:lnTo>
                    <a:pt x="17" y="0"/>
                  </a:lnTo>
                  <a:lnTo>
                    <a:pt x="21" y="0"/>
                  </a:lnTo>
                  <a:lnTo>
                    <a:pt x="25" y="0"/>
                  </a:lnTo>
                  <a:lnTo>
                    <a:pt x="29" y="2"/>
                  </a:lnTo>
                  <a:lnTo>
                    <a:pt x="33" y="4"/>
                  </a:lnTo>
                  <a:lnTo>
                    <a:pt x="35" y="6"/>
                  </a:lnTo>
                  <a:lnTo>
                    <a:pt x="38" y="7"/>
                  </a:lnTo>
                  <a:lnTo>
                    <a:pt x="40" y="11"/>
                  </a:lnTo>
                  <a:lnTo>
                    <a:pt x="40" y="15"/>
                  </a:lnTo>
                  <a:lnTo>
                    <a:pt x="42" y="18"/>
                  </a:lnTo>
                  <a:lnTo>
                    <a:pt x="40" y="22"/>
                  </a:lnTo>
                  <a:lnTo>
                    <a:pt x="40" y="25"/>
                  </a:lnTo>
                  <a:lnTo>
                    <a:pt x="38" y="29"/>
                  </a:lnTo>
                  <a:lnTo>
                    <a:pt x="35" y="30"/>
                  </a:lnTo>
                  <a:lnTo>
                    <a:pt x="33" y="34"/>
                  </a:lnTo>
                  <a:lnTo>
                    <a:pt x="29" y="36"/>
                  </a:lnTo>
                  <a:lnTo>
                    <a:pt x="25" y="36"/>
                  </a:lnTo>
                  <a:lnTo>
                    <a:pt x="21"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18" name=""/>
            <p:cNvSpPr/>
            <p:nvPr/>
          </p:nvSpPr>
          <p:spPr>
            <a:xfrm>
              <a:off x="9127800" y="4741920"/>
              <a:ext cx="63360" cy="55440"/>
            </a:xfrm>
            <a:custGeom>
              <a:avLst/>
              <a:gdLst/>
              <a:ahLst/>
              <a:rect l="l" t="t" r="r" b="b"/>
              <a:pathLst>
                <a:path w="40" h="39">
                  <a:moveTo>
                    <a:pt x="19" y="38"/>
                  </a:moveTo>
                  <a:lnTo>
                    <a:pt x="16" y="36"/>
                  </a:lnTo>
                  <a:lnTo>
                    <a:pt x="12" y="36"/>
                  </a:lnTo>
                  <a:lnTo>
                    <a:pt x="8" y="34"/>
                  </a:lnTo>
                  <a:lnTo>
                    <a:pt x="6" y="32"/>
                  </a:lnTo>
                  <a:lnTo>
                    <a:pt x="3" y="28"/>
                  </a:lnTo>
                  <a:lnTo>
                    <a:pt x="1" y="26"/>
                  </a:lnTo>
                  <a:lnTo>
                    <a:pt x="1" y="22"/>
                  </a:lnTo>
                  <a:lnTo>
                    <a:pt x="0" y="18"/>
                  </a:lnTo>
                  <a:lnTo>
                    <a:pt x="1" y="14"/>
                  </a:lnTo>
                  <a:lnTo>
                    <a:pt x="1" y="10"/>
                  </a:lnTo>
                  <a:lnTo>
                    <a:pt x="3" y="7"/>
                  </a:lnTo>
                  <a:lnTo>
                    <a:pt x="6" y="6"/>
                  </a:lnTo>
                  <a:lnTo>
                    <a:pt x="8" y="4"/>
                  </a:lnTo>
                  <a:lnTo>
                    <a:pt x="12" y="2"/>
                  </a:lnTo>
                  <a:lnTo>
                    <a:pt x="16" y="0"/>
                  </a:lnTo>
                  <a:lnTo>
                    <a:pt x="19" y="0"/>
                  </a:lnTo>
                  <a:lnTo>
                    <a:pt x="24" y="0"/>
                  </a:lnTo>
                  <a:lnTo>
                    <a:pt x="28" y="2"/>
                  </a:lnTo>
                  <a:lnTo>
                    <a:pt x="32" y="4"/>
                  </a:lnTo>
                  <a:lnTo>
                    <a:pt x="33" y="6"/>
                  </a:lnTo>
                  <a:lnTo>
                    <a:pt x="37" y="7"/>
                  </a:lnTo>
                  <a:lnTo>
                    <a:pt x="39" y="10"/>
                  </a:lnTo>
                  <a:lnTo>
                    <a:pt x="39" y="14"/>
                  </a:lnTo>
                  <a:lnTo>
                    <a:pt x="39" y="18"/>
                  </a:lnTo>
                  <a:lnTo>
                    <a:pt x="39" y="22"/>
                  </a:lnTo>
                  <a:lnTo>
                    <a:pt x="39" y="26"/>
                  </a:lnTo>
                  <a:lnTo>
                    <a:pt x="37" y="28"/>
                  </a:lnTo>
                  <a:lnTo>
                    <a:pt x="33" y="32"/>
                  </a:lnTo>
                  <a:lnTo>
                    <a:pt x="32" y="34"/>
                  </a:lnTo>
                  <a:lnTo>
                    <a:pt x="28" y="36"/>
                  </a:lnTo>
                  <a:lnTo>
                    <a:pt x="24" y="36"/>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19" name=""/>
            <p:cNvSpPr/>
            <p:nvPr/>
          </p:nvSpPr>
          <p:spPr>
            <a:xfrm>
              <a:off x="9127800" y="4741920"/>
              <a:ext cx="63360" cy="55440"/>
            </a:xfrm>
            <a:custGeom>
              <a:avLst/>
              <a:gdLst/>
              <a:ahLst/>
              <a:rect l="l" t="t" r="r" b="b"/>
              <a:pathLst>
                <a:path w="40" h="39">
                  <a:moveTo>
                    <a:pt x="19" y="38"/>
                  </a:moveTo>
                  <a:lnTo>
                    <a:pt x="16" y="36"/>
                  </a:lnTo>
                  <a:lnTo>
                    <a:pt x="12" y="36"/>
                  </a:lnTo>
                  <a:lnTo>
                    <a:pt x="8" y="34"/>
                  </a:lnTo>
                  <a:lnTo>
                    <a:pt x="6" y="32"/>
                  </a:lnTo>
                  <a:lnTo>
                    <a:pt x="3" y="28"/>
                  </a:lnTo>
                  <a:lnTo>
                    <a:pt x="1" y="26"/>
                  </a:lnTo>
                  <a:lnTo>
                    <a:pt x="1" y="22"/>
                  </a:lnTo>
                  <a:lnTo>
                    <a:pt x="0" y="18"/>
                  </a:lnTo>
                  <a:lnTo>
                    <a:pt x="1" y="14"/>
                  </a:lnTo>
                  <a:lnTo>
                    <a:pt x="1" y="10"/>
                  </a:lnTo>
                  <a:lnTo>
                    <a:pt x="3" y="7"/>
                  </a:lnTo>
                  <a:lnTo>
                    <a:pt x="6" y="6"/>
                  </a:lnTo>
                  <a:lnTo>
                    <a:pt x="8" y="4"/>
                  </a:lnTo>
                  <a:lnTo>
                    <a:pt x="12" y="2"/>
                  </a:lnTo>
                  <a:lnTo>
                    <a:pt x="16" y="0"/>
                  </a:lnTo>
                  <a:lnTo>
                    <a:pt x="19" y="0"/>
                  </a:lnTo>
                  <a:lnTo>
                    <a:pt x="24" y="0"/>
                  </a:lnTo>
                  <a:lnTo>
                    <a:pt x="28" y="2"/>
                  </a:lnTo>
                  <a:lnTo>
                    <a:pt x="32" y="4"/>
                  </a:lnTo>
                  <a:lnTo>
                    <a:pt x="33" y="6"/>
                  </a:lnTo>
                  <a:lnTo>
                    <a:pt x="37" y="7"/>
                  </a:lnTo>
                  <a:lnTo>
                    <a:pt x="39" y="10"/>
                  </a:lnTo>
                  <a:lnTo>
                    <a:pt x="39" y="14"/>
                  </a:lnTo>
                  <a:lnTo>
                    <a:pt x="39" y="18"/>
                  </a:lnTo>
                  <a:lnTo>
                    <a:pt x="39" y="22"/>
                  </a:lnTo>
                  <a:lnTo>
                    <a:pt x="39" y="26"/>
                  </a:lnTo>
                  <a:lnTo>
                    <a:pt x="37" y="28"/>
                  </a:lnTo>
                  <a:lnTo>
                    <a:pt x="33" y="32"/>
                  </a:lnTo>
                  <a:lnTo>
                    <a:pt x="32" y="34"/>
                  </a:lnTo>
                  <a:lnTo>
                    <a:pt x="28" y="36"/>
                  </a:lnTo>
                  <a:lnTo>
                    <a:pt x="24" y="36"/>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20" name=""/>
            <p:cNvSpPr/>
            <p:nvPr/>
          </p:nvSpPr>
          <p:spPr>
            <a:xfrm>
              <a:off x="9192960" y="4633920"/>
              <a:ext cx="60120" cy="54000"/>
            </a:xfrm>
            <a:custGeom>
              <a:avLst/>
              <a:gdLst/>
              <a:ahLst/>
              <a:rect l="l" t="t" r="r" b="b"/>
              <a:pathLst>
                <a:path w="40" h="38">
                  <a:moveTo>
                    <a:pt x="19" y="37"/>
                  </a:moveTo>
                  <a:lnTo>
                    <a:pt x="16" y="37"/>
                  </a:lnTo>
                  <a:lnTo>
                    <a:pt x="10" y="36"/>
                  </a:lnTo>
                  <a:lnTo>
                    <a:pt x="8" y="34"/>
                  </a:lnTo>
                  <a:lnTo>
                    <a:pt x="5" y="32"/>
                  </a:lnTo>
                  <a:lnTo>
                    <a:pt x="4" y="29"/>
                  </a:lnTo>
                  <a:lnTo>
                    <a:pt x="2" y="27"/>
                  </a:lnTo>
                  <a:lnTo>
                    <a:pt x="0" y="23"/>
                  </a:lnTo>
                  <a:lnTo>
                    <a:pt x="0" y="19"/>
                  </a:lnTo>
                  <a:lnTo>
                    <a:pt x="0" y="15"/>
                  </a:lnTo>
                  <a:lnTo>
                    <a:pt x="2" y="13"/>
                  </a:lnTo>
                  <a:lnTo>
                    <a:pt x="4" y="9"/>
                  </a:lnTo>
                  <a:lnTo>
                    <a:pt x="5" y="6"/>
                  </a:lnTo>
                  <a:lnTo>
                    <a:pt x="8" y="4"/>
                  </a:lnTo>
                  <a:lnTo>
                    <a:pt x="10" y="2"/>
                  </a:lnTo>
                  <a:lnTo>
                    <a:pt x="16" y="0"/>
                  </a:lnTo>
                  <a:lnTo>
                    <a:pt x="19" y="0"/>
                  </a:lnTo>
                  <a:lnTo>
                    <a:pt x="23" y="0"/>
                  </a:lnTo>
                  <a:lnTo>
                    <a:pt x="26" y="2"/>
                  </a:lnTo>
                  <a:lnTo>
                    <a:pt x="30" y="4"/>
                  </a:lnTo>
                  <a:lnTo>
                    <a:pt x="33" y="6"/>
                  </a:lnTo>
                  <a:lnTo>
                    <a:pt x="35" y="9"/>
                  </a:lnTo>
                  <a:lnTo>
                    <a:pt x="37" y="13"/>
                  </a:lnTo>
                  <a:lnTo>
                    <a:pt x="39" y="15"/>
                  </a:lnTo>
                  <a:lnTo>
                    <a:pt x="39" y="19"/>
                  </a:lnTo>
                  <a:lnTo>
                    <a:pt x="39" y="23"/>
                  </a:lnTo>
                  <a:lnTo>
                    <a:pt x="37" y="27"/>
                  </a:lnTo>
                  <a:lnTo>
                    <a:pt x="35" y="29"/>
                  </a:lnTo>
                  <a:lnTo>
                    <a:pt x="33" y="32"/>
                  </a:lnTo>
                  <a:lnTo>
                    <a:pt x="30" y="34"/>
                  </a:lnTo>
                  <a:lnTo>
                    <a:pt x="26" y="36"/>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21" name=""/>
            <p:cNvSpPr/>
            <p:nvPr/>
          </p:nvSpPr>
          <p:spPr>
            <a:xfrm>
              <a:off x="9192960" y="4633920"/>
              <a:ext cx="60120" cy="54000"/>
            </a:xfrm>
            <a:custGeom>
              <a:avLst/>
              <a:gdLst/>
              <a:ahLst/>
              <a:rect l="l" t="t" r="r" b="b"/>
              <a:pathLst>
                <a:path w="40" h="38">
                  <a:moveTo>
                    <a:pt x="19" y="37"/>
                  </a:moveTo>
                  <a:lnTo>
                    <a:pt x="16" y="37"/>
                  </a:lnTo>
                  <a:lnTo>
                    <a:pt x="10" y="36"/>
                  </a:lnTo>
                  <a:lnTo>
                    <a:pt x="8" y="34"/>
                  </a:lnTo>
                  <a:lnTo>
                    <a:pt x="5" y="32"/>
                  </a:lnTo>
                  <a:lnTo>
                    <a:pt x="4" y="29"/>
                  </a:lnTo>
                  <a:lnTo>
                    <a:pt x="2" y="27"/>
                  </a:lnTo>
                  <a:lnTo>
                    <a:pt x="0" y="23"/>
                  </a:lnTo>
                  <a:lnTo>
                    <a:pt x="0" y="19"/>
                  </a:lnTo>
                  <a:lnTo>
                    <a:pt x="0" y="15"/>
                  </a:lnTo>
                  <a:lnTo>
                    <a:pt x="2" y="13"/>
                  </a:lnTo>
                  <a:lnTo>
                    <a:pt x="4" y="9"/>
                  </a:lnTo>
                  <a:lnTo>
                    <a:pt x="5" y="6"/>
                  </a:lnTo>
                  <a:lnTo>
                    <a:pt x="8" y="4"/>
                  </a:lnTo>
                  <a:lnTo>
                    <a:pt x="10" y="2"/>
                  </a:lnTo>
                  <a:lnTo>
                    <a:pt x="16" y="0"/>
                  </a:lnTo>
                  <a:lnTo>
                    <a:pt x="19" y="0"/>
                  </a:lnTo>
                  <a:lnTo>
                    <a:pt x="23" y="0"/>
                  </a:lnTo>
                  <a:lnTo>
                    <a:pt x="26" y="2"/>
                  </a:lnTo>
                  <a:lnTo>
                    <a:pt x="30" y="4"/>
                  </a:lnTo>
                  <a:lnTo>
                    <a:pt x="33" y="6"/>
                  </a:lnTo>
                  <a:lnTo>
                    <a:pt x="35" y="9"/>
                  </a:lnTo>
                  <a:lnTo>
                    <a:pt x="37" y="13"/>
                  </a:lnTo>
                  <a:lnTo>
                    <a:pt x="39" y="15"/>
                  </a:lnTo>
                  <a:lnTo>
                    <a:pt x="39" y="19"/>
                  </a:lnTo>
                  <a:lnTo>
                    <a:pt x="39" y="23"/>
                  </a:lnTo>
                  <a:lnTo>
                    <a:pt x="37" y="27"/>
                  </a:lnTo>
                  <a:lnTo>
                    <a:pt x="35" y="29"/>
                  </a:lnTo>
                  <a:lnTo>
                    <a:pt x="33" y="32"/>
                  </a:lnTo>
                  <a:lnTo>
                    <a:pt x="30" y="34"/>
                  </a:lnTo>
                  <a:lnTo>
                    <a:pt x="26" y="36"/>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22" name=""/>
            <p:cNvSpPr/>
            <p:nvPr/>
          </p:nvSpPr>
          <p:spPr>
            <a:xfrm>
              <a:off x="8791560" y="4659120"/>
              <a:ext cx="63000" cy="5724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9"/>
                  </a:lnTo>
                  <a:lnTo>
                    <a:pt x="0" y="15"/>
                  </a:lnTo>
                  <a:lnTo>
                    <a:pt x="2" y="11"/>
                  </a:lnTo>
                  <a:lnTo>
                    <a:pt x="4" y="9"/>
                  </a:lnTo>
                  <a:lnTo>
                    <a:pt x="6" y="6"/>
                  </a:lnTo>
                  <a:lnTo>
                    <a:pt x="9" y="4"/>
                  </a:lnTo>
                  <a:lnTo>
                    <a:pt x="13" y="2"/>
                  </a:lnTo>
                  <a:lnTo>
                    <a:pt x="17" y="0"/>
                  </a:lnTo>
                  <a:lnTo>
                    <a:pt x="20" y="0"/>
                  </a:lnTo>
                  <a:lnTo>
                    <a:pt x="23" y="0"/>
                  </a:lnTo>
                  <a:lnTo>
                    <a:pt x="29" y="2"/>
                  </a:lnTo>
                  <a:lnTo>
                    <a:pt x="31" y="4"/>
                  </a:lnTo>
                  <a:lnTo>
                    <a:pt x="34" y="6"/>
                  </a:lnTo>
                  <a:lnTo>
                    <a:pt x="36" y="9"/>
                  </a:lnTo>
                  <a:lnTo>
                    <a:pt x="38" y="11"/>
                  </a:lnTo>
                  <a:lnTo>
                    <a:pt x="40" y="15"/>
                  </a:lnTo>
                  <a:lnTo>
                    <a:pt x="40" y="19"/>
                  </a:lnTo>
                  <a:lnTo>
                    <a:pt x="40" y="21"/>
                  </a:lnTo>
                  <a:lnTo>
                    <a:pt x="38" y="25"/>
                  </a:lnTo>
                  <a:lnTo>
                    <a:pt x="36" y="29"/>
                  </a:lnTo>
                  <a:lnTo>
                    <a:pt x="34" y="32"/>
                  </a:lnTo>
                  <a:lnTo>
                    <a:pt x="31" y="34"/>
                  </a:lnTo>
                  <a:lnTo>
                    <a:pt x="29" y="36"/>
                  </a:lnTo>
                  <a:lnTo>
                    <a:pt x="23" y="36"/>
                  </a:lnTo>
                  <a:lnTo>
                    <a:pt x="20"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3" name=""/>
            <p:cNvSpPr/>
            <p:nvPr/>
          </p:nvSpPr>
          <p:spPr>
            <a:xfrm>
              <a:off x="8791560" y="4659120"/>
              <a:ext cx="63000" cy="57240"/>
            </a:xfrm>
            <a:custGeom>
              <a:avLst/>
              <a:gdLst/>
              <a:ahLst/>
              <a:rect l="l" t="t" r="r" b="b"/>
              <a:pathLst>
                <a:path w="41" h="39">
                  <a:moveTo>
                    <a:pt x="20" y="38"/>
                  </a:moveTo>
                  <a:lnTo>
                    <a:pt x="17" y="36"/>
                  </a:lnTo>
                  <a:lnTo>
                    <a:pt x="13" y="36"/>
                  </a:lnTo>
                  <a:lnTo>
                    <a:pt x="9" y="34"/>
                  </a:lnTo>
                  <a:lnTo>
                    <a:pt x="6" y="32"/>
                  </a:lnTo>
                  <a:lnTo>
                    <a:pt x="4" y="29"/>
                  </a:lnTo>
                  <a:lnTo>
                    <a:pt x="2" y="25"/>
                  </a:lnTo>
                  <a:lnTo>
                    <a:pt x="0" y="21"/>
                  </a:lnTo>
                  <a:lnTo>
                    <a:pt x="0" y="19"/>
                  </a:lnTo>
                  <a:lnTo>
                    <a:pt x="0" y="15"/>
                  </a:lnTo>
                  <a:lnTo>
                    <a:pt x="2" y="11"/>
                  </a:lnTo>
                  <a:lnTo>
                    <a:pt x="4" y="9"/>
                  </a:lnTo>
                  <a:lnTo>
                    <a:pt x="6" y="6"/>
                  </a:lnTo>
                  <a:lnTo>
                    <a:pt x="9" y="4"/>
                  </a:lnTo>
                  <a:lnTo>
                    <a:pt x="13" y="2"/>
                  </a:lnTo>
                  <a:lnTo>
                    <a:pt x="17" y="0"/>
                  </a:lnTo>
                  <a:lnTo>
                    <a:pt x="20" y="0"/>
                  </a:lnTo>
                  <a:lnTo>
                    <a:pt x="23" y="0"/>
                  </a:lnTo>
                  <a:lnTo>
                    <a:pt x="29" y="2"/>
                  </a:lnTo>
                  <a:lnTo>
                    <a:pt x="31" y="4"/>
                  </a:lnTo>
                  <a:lnTo>
                    <a:pt x="34" y="6"/>
                  </a:lnTo>
                  <a:lnTo>
                    <a:pt x="36" y="9"/>
                  </a:lnTo>
                  <a:lnTo>
                    <a:pt x="38" y="11"/>
                  </a:lnTo>
                  <a:lnTo>
                    <a:pt x="40" y="15"/>
                  </a:lnTo>
                  <a:lnTo>
                    <a:pt x="40" y="19"/>
                  </a:lnTo>
                  <a:lnTo>
                    <a:pt x="40" y="21"/>
                  </a:lnTo>
                  <a:lnTo>
                    <a:pt x="38" y="25"/>
                  </a:lnTo>
                  <a:lnTo>
                    <a:pt x="36" y="29"/>
                  </a:lnTo>
                  <a:lnTo>
                    <a:pt x="34" y="32"/>
                  </a:lnTo>
                  <a:lnTo>
                    <a:pt x="31" y="34"/>
                  </a:lnTo>
                  <a:lnTo>
                    <a:pt x="29" y="36"/>
                  </a:lnTo>
                  <a:lnTo>
                    <a:pt x="23" y="36"/>
                  </a:lnTo>
                  <a:lnTo>
                    <a:pt x="20"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4" name=""/>
            <p:cNvSpPr/>
            <p:nvPr/>
          </p:nvSpPr>
          <p:spPr>
            <a:xfrm>
              <a:off x="8507160" y="4593960"/>
              <a:ext cx="60120" cy="57240"/>
            </a:xfrm>
            <a:custGeom>
              <a:avLst/>
              <a:gdLst/>
              <a:ahLst/>
              <a:rect l="l" t="t" r="r" b="b"/>
              <a:pathLst>
                <a:path w="40" h="39">
                  <a:moveTo>
                    <a:pt x="19" y="38"/>
                  </a:moveTo>
                  <a:lnTo>
                    <a:pt x="16" y="36"/>
                  </a:lnTo>
                  <a:lnTo>
                    <a:pt x="12" y="36"/>
                  </a:lnTo>
                  <a:lnTo>
                    <a:pt x="8" y="34"/>
                  </a:lnTo>
                  <a:lnTo>
                    <a:pt x="6" y="32"/>
                  </a:lnTo>
                  <a:lnTo>
                    <a:pt x="4" y="29"/>
                  </a:lnTo>
                  <a:lnTo>
                    <a:pt x="2" y="25"/>
                  </a:lnTo>
                  <a:lnTo>
                    <a:pt x="0" y="21"/>
                  </a:lnTo>
                  <a:lnTo>
                    <a:pt x="0" y="19"/>
                  </a:lnTo>
                  <a:lnTo>
                    <a:pt x="0" y="15"/>
                  </a:lnTo>
                  <a:lnTo>
                    <a:pt x="2" y="11"/>
                  </a:lnTo>
                  <a:lnTo>
                    <a:pt x="4" y="7"/>
                  </a:lnTo>
                  <a:lnTo>
                    <a:pt x="6" y="6"/>
                  </a:lnTo>
                  <a:lnTo>
                    <a:pt x="8" y="4"/>
                  </a:lnTo>
                  <a:lnTo>
                    <a:pt x="12" y="2"/>
                  </a:lnTo>
                  <a:lnTo>
                    <a:pt x="16" y="0"/>
                  </a:lnTo>
                  <a:lnTo>
                    <a:pt x="19" y="0"/>
                  </a:lnTo>
                  <a:lnTo>
                    <a:pt x="23" y="0"/>
                  </a:lnTo>
                  <a:lnTo>
                    <a:pt x="27" y="2"/>
                  </a:lnTo>
                  <a:lnTo>
                    <a:pt x="30" y="4"/>
                  </a:lnTo>
                  <a:lnTo>
                    <a:pt x="33" y="6"/>
                  </a:lnTo>
                  <a:lnTo>
                    <a:pt x="35" y="7"/>
                  </a:lnTo>
                  <a:lnTo>
                    <a:pt x="37" y="11"/>
                  </a:lnTo>
                  <a:lnTo>
                    <a:pt x="39" y="15"/>
                  </a:lnTo>
                  <a:lnTo>
                    <a:pt x="39" y="19"/>
                  </a:lnTo>
                  <a:lnTo>
                    <a:pt x="39" y="21"/>
                  </a:lnTo>
                  <a:lnTo>
                    <a:pt x="37" y="25"/>
                  </a:lnTo>
                  <a:lnTo>
                    <a:pt x="35" y="29"/>
                  </a:lnTo>
                  <a:lnTo>
                    <a:pt x="33" y="32"/>
                  </a:lnTo>
                  <a:lnTo>
                    <a:pt x="30" y="34"/>
                  </a:lnTo>
                  <a:lnTo>
                    <a:pt x="27" y="36"/>
                  </a:lnTo>
                  <a:lnTo>
                    <a:pt x="23" y="36"/>
                  </a:lnTo>
                  <a:lnTo>
                    <a:pt x="19"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5" name=""/>
            <p:cNvSpPr/>
            <p:nvPr/>
          </p:nvSpPr>
          <p:spPr>
            <a:xfrm>
              <a:off x="8507160" y="4593960"/>
              <a:ext cx="60120" cy="57240"/>
            </a:xfrm>
            <a:custGeom>
              <a:avLst/>
              <a:gdLst/>
              <a:ahLst/>
              <a:rect l="l" t="t" r="r" b="b"/>
              <a:pathLst>
                <a:path w="40" h="39">
                  <a:moveTo>
                    <a:pt x="19" y="38"/>
                  </a:moveTo>
                  <a:lnTo>
                    <a:pt x="16" y="36"/>
                  </a:lnTo>
                  <a:lnTo>
                    <a:pt x="12" y="36"/>
                  </a:lnTo>
                  <a:lnTo>
                    <a:pt x="8" y="34"/>
                  </a:lnTo>
                  <a:lnTo>
                    <a:pt x="6" y="32"/>
                  </a:lnTo>
                  <a:lnTo>
                    <a:pt x="4" y="29"/>
                  </a:lnTo>
                  <a:lnTo>
                    <a:pt x="2" y="25"/>
                  </a:lnTo>
                  <a:lnTo>
                    <a:pt x="0" y="21"/>
                  </a:lnTo>
                  <a:lnTo>
                    <a:pt x="0" y="19"/>
                  </a:lnTo>
                  <a:lnTo>
                    <a:pt x="0" y="15"/>
                  </a:lnTo>
                  <a:lnTo>
                    <a:pt x="2" y="11"/>
                  </a:lnTo>
                  <a:lnTo>
                    <a:pt x="4" y="7"/>
                  </a:lnTo>
                  <a:lnTo>
                    <a:pt x="6" y="6"/>
                  </a:lnTo>
                  <a:lnTo>
                    <a:pt x="8" y="4"/>
                  </a:lnTo>
                  <a:lnTo>
                    <a:pt x="12" y="2"/>
                  </a:lnTo>
                  <a:lnTo>
                    <a:pt x="16" y="0"/>
                  </a:lnTo>
                  <a:lnTo>
                    <a:pt x="19" y="0"/>
                  </a:lnTo>
                  <a:lnTo>
                    <a:pt x="23" y="0"/>
                  </a:lnTo>
                  <a:lnTo>
                    <a:pt x="27" y="2"/>
                  </a:lnTo>
                  <a:lnTo>
                    <a:pt x="30" y="4"/>
                  </a:lnTo>
                  <a:lnTo>
                    <a:pt x="33" y="6"/>
                  </a:lnTo>
                  <a:lnTo>
                    <a:pt x="35" y="7"/>
                  </a:lnTo>
                  <a:lnTo>
                    <a:pt x="37" y="11"/>
                  </a:lnTo>
                  <a:lnTo>
                    <a:pt x="39" y="15"/>
                  </a:lnTo>
                  <a:lnTo>
                    <a:pt x="39" y="19"/>
                  </a:lnTo>
                  <a:lnTo>
                    <a:pt x="39" y="21"/>
                  </a:lnTo>
                  <a:lnTo>
                    <a:pt x="37" y="25"/>
                  </a:lnTo>
                  <a:lnTo>
                    <a:pt x="35" y="29"/>
                  </a:lnTo>
                  <a:lnTo>
                    <a:pt x="33" y="32"/>
                  </a:lnTo>
                  <a:lnTo>
                    <a:pt x="30" y="34"/>
                  </a:lnTo>
                  <a:lnTo>
                    <a:pt x="27" y="36"/>
                  </a:lnTo>
                  <a:lnTo>
                    <a:pt x="23" y="36"/>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26" name=""/>
            <p:cNvSpPr/>
            <p:nvPr/>
          </p:nvSpPr>
          <p:spPr>
            <a:xfrm>
              <a:off x="8377200" y="4645080"/>
              <a:ext cx="63000" cy="52200"/>
            </a:xfrm>
            <a:custGeom>
              <a:avLst/>
              <a:gdLst/>
              <a:ahLst/>
              <a:rect l="l" t="t" r="r" b="b"/>
              <a:pathLst>
                <a:path w="41" h="36">
                  <a:moveTo>
                    <a:pt x="20" y="35"/>
                  </a:moveTo>
                  <a:lnTo>
                    <a:pt x="17" y="35"/>
                  </a:lnTo>
                  <a:lnTo>
                    <a:pt x="13" y="35"/>
                  </a:lnTo>
                  <a:lnTo>
                    <a:pt x="9" y="33"/>
                  </a:lnTo>
                  <a:lnTo>
                    <a:pt x="6" y="29"/>
                  </a:lnTo>
                  <a:lnTo>
                    <a:pt x="4" y="29"/>
                  </a:lnTo>
                  <a:lnTo>
                    <a:pt x="2" y="25"/>
                  </a:lnTo>
                  <a:lnTo>
                    <a:pt x="0" y="21"/>
                  </a:lnTo>
                  <a:lnTo>
                    <a:pt x="0" y="17"/>
                  </a:lnTo>
                  <a:lnTo>
                    <a:pt x="0" y="14"/>
                  </a:lnTo>
                  <a:lnTo>
                    <a:pt x="2" y="10"/>
                  </a:lnTo>
                  <a:lnTo>
                    <a:pt x="4" y="7"/>
                  </a:lnTo>
                  <a:lnTo>
                    <a:pt x="6" y="6"/>
                  </a:lnTo>
                  <a:lnTo>
                    <a:pt x="9" y="4"/>
                  </a:lnTo>
                  <a:lnTo>
                    <a:pt x="13" y="2"/>
                  </a:lnTo>
                  <a:lnTo>
                    <a:pt x="17" y="0"/>
                  </a:lnTo>
                  <a:lnTo>
                    <a:pt x="20" y="0"/>
                  </a:lnTo>
                  <a:lnTo>
                    <a:pt x="23" y="0"/>
                  </a:lnTo>
                  <a:lnTo>
                    <a:pt x="27" y="2"/>
                  </a:lnTo>
                  <a:lnTo>
                    <a:pt x="31" y="4"/>
                  </a:lnTo>
                  <a:lnTo>
                    <a:pt x="34" y="6"/>
                  </a:lnTo>
                  <a:lnTo>
                    <a:pt x="36" y="7"/>
                  </a:lnTo>
                  <a:lnTo>
                    <a:pt x="38" y="10"/>
                  </a:lnTo>
                  <a:lnTo>
                    <a:pt x="40" y="14"/>
                  </a:lnTo>
                  <a:lnTo>
                    <a:pt x="40" y="17"/>
                  </a:lnTo>
                  <a:lnTo>
                    <a:pt x="40" y="21"/>
                  </a:lnTo>
                  <a:lnTo>
                    <a:pt x="38" y="25"/>
                  </a:lnTo>
                  <a:lnTo>
                    <a:pt x="36" y="29"/>
                  </a:lnTo>
                  <a:lnTo>
                    <a:pt x="34" y="29"/>
                  </a:lnTo>
                  <a:lnTo>
                    <a:pt x="31" y="33"/>
                  </a:lnTo>
                  <a:lnTo>
                    <a:pt x="27" y="35"/>
                  </a:lnTo>
                  <a:lnTo>
                    <a:pt x="23" y="35"/>
                  </a:lnTo>
                  <a:lnTo>
                    <a:pt x="20"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27" name=""/>
            <p:cNvSpPr/>
            <p:nvPr/>
          </p:nvSpPr>
          <p:spPr>
            <a:xfrm>
              <a:off x="8377200" y="4645080"/>
              <a:ext cx="63000" cy="52200"/>
            </a:xfrm>
            <a:custGeom>
              <a:avLst/>
              <a:gdLst/>
              <a:ahLst/>
              <a:rect l="l" t="t" r="r" b="b"/>
              <a:pathLst>
                <a:path w="41" h="36">
                  <a:moveTo>
                    <a:pt x="20" y="35"/>
                  </a:moveTo>
                  <a:lnTo>
                    <a:pt x="17" y="35"/>
                  </a:lnTo>
                  <a:lnTo>
                    <a:pt x="13" y="35"/>
                  </a:lnTo>
                  <a:lnTo>
                    <a:pt x="9" y="33"/>
                  </a:lnTo>
                  <a:lnTo>
                    <a:pt x="6" y="29"/>
                  </a:lnTo>
                  <a:lnTo>
                    <a:pt x="4" y="29"/>
                  </a:lnTo>
                  <a:lnTo>
                    <a:pt x="2" y="25"/>
                  </a:lnTo>
                  <a:lnTo>
                    <a:pt x="0" y="21"/>
                  </a:lnTo>
                  <a:lnTo>
                    <a:pt x="0" y="17"/>
                  </a:lnTo>
                  <a:lnTo>
                    <a:pt x="0" y="14"/>
                  </a:lnTo>
                  <a:lnTo>
                    <a:pt x="2" y="10"/>
                  </a:lnTo>
                  <a:lnTo>
                    <a:pt x="4" y="7"/>
                  </a:lnTo>
                  <a:lnTo>
                    <a:pt x="6" y="6"/>
                  </a:lnTo>
                  <a:lnTo>
                    <a:pt x="9" y="4"/>
                  </a:lnTo>
                  <a:lnTo>
                    <a:pt x="13" y="2"/>
                  </a:lnTo>
                  <a:lnTo>
                    <a:pt x="17" y="0"/>
                  </a:lnTo>
                  <a:lnTo>
                    <a:pt x="20" y="0"/>
                  </a:lnTo>
                  <a:lnTo>
                    <a:pt x="23" y="0"/>
                  </a:lnTo>
                  <a:lnTo>
                    <a:pt x="27" y="2"/>
                  </a:lnTo>
                  <a:lnTo>
                    <a:pt x="31" y="4"/>
                  </a:lnTo>
                  <a:lnTo>
                    <a:pt x="34" y="6"/>
                  </a:lnTo>
                  <a:lnTo>
                    <a:pt x="36" y="7"/>
                  </a:lnTo>
                  <a:lnTo>
                    <a:pt x="38" y="10"/>
                  </a:lnTo>
                  <a:lnTo>
                    <a:pt x="40" y="14"/>
                  </a:lnTo>
                  <a:lnTo>
                    <a:pt x="40" y="17"/>
                  </a:lnTo>
                  <a:lnTo>
                    <a:pt x="40" y="21"/>
                  </a:lnTo>
                  <a:lnTo>
                    <a:pt x="38" y="25"/>
                  </a:lnTo>
                  <a:lnTo>
                    <a:pt x="36" y="29"/>
                  </a:lnTo>
                  <a:lnTo>
                    <a:pt x="34" y="29"/>
                  </a:lnTo>
                  <a:lnTo>
                    <a:pt x="31" y="33"/>
                  </a:lnTo>
                  <a:lnTo>
                    <a:pt x="27" y="35"/>
                  </a:lnTo>
                  <a:lnTo>
                    <a:pt x="23" y="35"/>
                  </a:lnTo>
                  <a:lnTo>
                    <a:pt x="20"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28" name=""/>
            <p:cNvSpPr/>
            <p:nvPr/>
          </p:nvSpPr>
          <p:spPr>
            <a:xfrm>
              <a:off x="8310240" y="4922640"/>
              <a:ext cx="63360" cy="55800"/>
            </a:xfrm>
            <a:custGeom>
              <a:avLst/>
              <a:gdLst/>
              <a:ahLst/>
              <a:rect l="l" t="t" r="r" b="b"/>
              <a:pathLst>
                <a:path w="41" h="38">
                  <a:moveTo>
                    <a:pt x="20" y="37"/>
                  </a:moveTo>
                  <a:lnTo>
                    <a:pt x="17" y="37"/>
                  </a:lnTo>
                  <a:lnTo>
                    <a:pt x="13" y="35"/>
                  </a:lnTo>
                  <a:lnTo>
                    <a:pt x="9" y="33"/>
                  </a:lnTo>
                  <a:lnTo>
                    <a:pt x="7" y="32"/>
                  </a:lnTo>
                  <a:lnTo>
                    <a:pt x="4" y="29"/>
                  </a:lnTo>
                  <a:lnTo>
                    <a:pt x="2" y="27"/>
                  </a:lnTo>
                  <a:lnTo>
                    <a:pt x="2" y="23"/>
                  </a:lnTo>
                  <a:lnTo>
                    <a:pt x="0" y="19"/>
                  </a:lnTo>
                  <a:lnTo>
                    <a:pt x="2" y="16"/>
                  </a:lnTo>
                  <a:lnTo>
                    <a:pt x="2" y="12"/>
                  </a:lnTo>
                  <a:lnTo>
                    <a:pt x="4" y="9"/>
                  </a:lnTo>
                  <a:lnTo>
                    <a:pt x="7" y="6"/>
                  </a:lnTo>
                  <a:lnTo>
                    <a:pt x="9" y="4"/>
                  </a:lnTo>
                  <a:lnTo>
                    <a:pt x="13" y="2"/>
                  </a:lnTo>
                  <a:lnTo>
                    <a:pt x="17" y="2"/>
                  </a:lnTo>
                  <a:lnTo>
                    <a:pt x="20" y="0"/>
                  </a:lnTo>
                  <a:lnTo>
                    <a:pt x="25" y="2"/>
                  </a:lnTo>
                  <a:lnTo>
                    <a:pt x="29" y="2"/>
                  </a:lnTo>
                  <a:lnTo>
                    <a:pt x="33" y="4"/>
                  </a:lnTo>
                  <a:lnTo>
                    <a:pt x="34" y="6"/>
                  </a:lnTo>
                  <a:lnTo>
                    <a:pt x="38" y="9"/>
                  </a:lnTo>
                  <a:lnTo>
                    <a:pt x="40" y="12"/>
                  </a:lnTo>
                  <a:lnTo>
                    <a:pt x="40" y="16"/>
                  </a:lnTo>
                  <a:lnTo>
                    <a:pt x="40" y="19"/>
                  </a:lnTo>
                  <a:lnTo>
                    <a:pt x="40" y="23"/>
                  </a:lnTo>
                  <a:lnTo>
                    <a:pt x="40" y="27"/>
                  </a:lnTo>
                  <a:lnTo>
                    <a:pt x="38" y="29"/>
                  </a:lnTo>
                  <a:lnTo>
                    <a:pt x="34" y="32"/>
                  </a:lnTo>
                  <a:lnTo>
                    <a:pt x="33" y="33"/>
                  </a:lnTo>
                  <a:lnTo>
                    <a:pt x="29" y="35"/>
                  </a:lnTo>
                  <a:lnTo>
                    <a:pt x="25" y="37"/>
                  </a:lnTo>
                  <a:lnTo>
                    <a:pt x="20"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29" name=""/>
            <p:cNvSpPr/>
            <p:nvPr/>
          </p:nvSpPr>
          <p:spPr>
            <a:xfrm>
              <a:off x="8310240" y="4922640"/>
              <a:ext cx="63360" cy="55800"/>
            </a:xfrm>
            <a:custGeom>
              <a:avLst/>
              <a:gdLst/>
              <a:ahLst/>
              <a:rect l="l" t="t" r="r" b="b"/>
              <a:pathLst>
                <a:path w="41" h="38">
                  <a:moveTo>
                    <a:pt x="20" y="37"/>
                  </a:moveTo>
                  <a:lnTo>
                    <a:pt x="17" y="37"/>
                  </a:lnTo>
                  <a:lnTo>
                    <a:pt x="13" y="35"/>
                  </a:lnTo>
                  <a:lnTo>
                    <a:pt x="9" y="33"/>
                  </a:lnTo>
                  <a:lnTo>
                    <a:pt x="7" y="32"/>
                  </a:lnTo>
                  <a:lnTo>
                    <a:pt x="4" y="29"/>
                  </a:lnTo>
                  <a:lnTo>
                    <a:pt x="2" y="27"/>
                  </a:lnTo>
                  <a:lnTo>
                    <a:pt x="2" y="23"/>
                  </a:lnTo>
                  <a:lnTo>
                    <a:pt x="0" y="19"/>
                  </a:lnTo>
                  <a:lnTo>
                    <a:pt x="2" y="16"/>
                  </a:lnTo>
                  <a:lnTo>
                    <a:pt x="2" y="12"/>
                  </a:lnTo>
                  <a:lnTo>
                    <a:pt x="4" y="9"/>
                  </a:lnTo>
                  <a:lnTo>
                    <a:pt x="7" y="6"/>
                  </a:lnTo>
                  <a:lnTo>
                    <a:pt x="9" y="4"/>
                  </a:lnTo>
                  <a:lnTo>
                    <a:pt x="13" y="2"/>
                  </a:lnTo>
                  <a:lnTo>
                    <a:pt x="17" y="2"/>
                  </a:lnTo>
                  <a:lnTo>
                    <a:pt x="20" y="0"/>
                  </a:lnTo>
                  <a:lnTo>
                    <a:pt x="25" y="2"/>
                  </a:lnTo>
                  <a:lnTo>
                    <a:pt x="29" y="2"/>
                  </a:lnTo>
                  <a:lnTo>
                    <a:pt x="33" y="4"/>
                  </a:lnTo>
                  <a:lnTo>
                    <a:pt x="34" y="6"/>
                  </a:lnTo>
                  <a:lnTo>
                    <a:pt x="38" y="9"/>
                  </a:lnTo>
                  <a:lnTo>
                    <a:pt x="40" y="12"/>
                  </a:lnTo>
                  <a:lnTo>
                    <a:pt x="40" y="16"/>
                  </a:lnTo>
                  <a:lnTo>
                    <a:pt x="40" y="19"/>
                  </a:lnTo>
                  <a:lnTo>
                    <a:pt x="40" y="23"/>
                  </a:lnTo>
                  <a:lnTo>
                    <a:pt x="40" y="27"/>
                  </a:lnTo>
                  <a:lnTo>
                    <a:pt x="38" y="29"/>
                  </a:lnTo>
                  <a:lnTo>
                    <a:pt x="34" y="32"/>
                  </a:lnTo>
                  <a:lnTo>
                    <a:pt x="33" y="33"/>
                  </a:lnTo>
                  <a:lnTo>
                    <a:pt x="29" y="35"/>
                  </a:lnTo>
                  <a:lnTo>
                    <a:pt x="25" y="37"/>
                  </a:lnTo>
                  <a:lnTo>
                    <a:pt x="20"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30" name=""/>
            <p:cNvSpPr/>
            <p:nvPr/>
          </p:nvSpPr>
          <p:spPr>
            <a:xfrm>
              <a:off x="8164440" y="5317920"/>
              <a:ext cx="63000" cy="54000"/>
            </a:xfrm>
            <a:custGeom>
              <a:avLst/>
              <a:gdLst/>
              <a:ahLst/>
              <a:rect l="l" t="t" r="r" b="b"/>
              <a:pathLst>
                <a:path w="40" h="38">
                  <a:moveTo>
                    <a:pt x="19" y="37"/>
                  </a:moveTo>
                  <a:lnTo>
                    <a:pt x="14" y="35"/>
                  </a:lnTo>
                  <a:lnTo>
                    <a:pt x="10" y="35"/>
                  </a:lnTo>
                  <a:lnTo>
                    <a:pt x="8" y="33"/>
                  </a:lnTo>
                  <a:lnTo>
                    <a:pt x="6" y="30"/>
                  </a:lnTo>
                  <a:lnTo>
                    <a:pt x="4" y="28"/>
                  </a:lnTo>
                  <a:lnTo>
                    <a:pt x="2" y="24"/>
                  </a:lnTo>
                  <a:lnTo>
                    <a:pt x="0" y="21"/>
                  </a:lnTo>
                  <a:lnTo>
                    <a:pt x="0" y="18"/>
                  </a:lnTo>
                  <a:lnTo>
                    <a:pt x="0" y="14"/>
                  </a:lnTo>
                  <a:lnTo>
                    <a:pt x="2" y="10"/>
                  </a:lnTo>
                  <a:lnTo>
                    <a:pt x="4" y="6"/>
                  </a:lnTo>
                  <a:lnTo>
                    <a:pt x="6" y="5"/>
                  </a:lnTo>
                  <a:lnTo>
                    <a:pt x="8" y="3"/>
                  </a:lnTo>
                  <a:lnTo>
                    <a:pt x="10" y="1"/>
                  </a:lnTo>
                  <a:lnTo>
                    <a:pt x="14" y="0"/>
                  </a:lnTo>
                  <a:lnTo>
                    <a:pt x="19" y="0"/>
                  </a:lnTo>
                  <a:lnTo>
                    <a:pt x="23" y="0"/>
                  </a:lnTo>
                  <a:lnTo>
                    <a:pt x="27" y="1"/>
                  </a:lnTo>
                  <a:lnTo>
                    <a:pt x="30" y="3"/>
                  </a:lnTo>
                  <a:lnTo>
                    <a:pt x="33" y="5"/>
                  </a:lnTo>
                  <a:lnTo>
                    <a:pt x="35" y="6"/>
                  </a:lnTo>
                  <a:lnTo>
                    <a:pt x="37" y="10"/>
                  </a:lnTo>
                  <a:lnTo>
                    <a:pt x="39" y="14"/>
                  </a:lnTo>
                  <a:lnTo>
                    <a:pt x="39" y="18"/>
                  </a:lnTo>
                  <a:lnTo>
                    <a:pt x="39" y="21"/>
                  </a:lnTo>
                  <a:lnTo>
                    <a:pt x="37" y="24"/>
                  </a:lnTo>
                  <a:lnTo>
                    <a:pt x="35" y="28"/>
                  </a:lnTo>
                  <a:lnTo>
                    <a:pt x="33" y="30"/>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31" name=""/>
            <p:cNvSpPr/>
            <p:nvPr/>
          </p:nvSpPr>
          <p:spPr>
            <a:xfrm>
              <a:off x="8164440" y="5317920"/>
              <a:ext cx="63000" cy="54000"/>
            </a:xfrm>
            <a:custGeom>
              <a:avLst/>
              <a:gdLst/>
              <a:ahLst/>
              <a:rect l="l" t="t" r="r" b="b"/>
              <a:pathLst>
                <a:path w="40" h="38">
                  <a:moveTo>
                    <a:pt x="19" y="37"/>
                  </a:moveTo>
                  <a:lnTo>
                    <a:pt x="14" y="35"/>
                  </a:lnTo>
                  <a:lnTo>
                    <a:pt x="10" y="35"/>
                  </a:lnTo>
                  <a:lnTo>
                    <a:pt x="8" y="33"/>
                  </a:lnTo>
                  <a:lnTo>
                    <a:pt x="6" y="30"/>
                  </a:lnTo>
                  <a:lnTo>
                    <a:pt x="4" y="28"/>
                  </a:lnTo>
                  <a:lnTo>
                    <a:pt x="2" y="24"/>
                  </a:lnTo>
                  <a:lnTo>
                    <a:pt x="0" y="21"/>
                  </a:lnTo>
                  <a:lnTo>
                    <a:pt x="0" y="18"/>
                  </a:lnTo>
                  <a:lnTo>
                    <a:pt x="0" y="14"/>
                  </a:lnTo>
                  <a:lnTo>
                    <a:pt x="2" y="10"/>
                  </a:lnTo>
                  <a:lnTo>
                    <a:pt x="4" y="6"/>
                  </a:lnTo>
                  <a:lnTo>
                    <a:pt x="6" y="5"/>
                  </a:lnTo>
                  <a:lnTo>
                    <a:pt x="8" y="3"/>
                  </a:lnTo>
                  <a:lnTo>
                    <a:pt x="10" y="1"/>
                  </a:lnTo>
                  <a:lnTo>
                    <a:pt x="14" y="0"/>
                  </a:lnTo>
                  <a:lnTo>
                    <a:pt x="19" y="0"/>
                  </a:lnTo>
                  <a:lnTo>
                    <a:pt x="23" y="0"/>
                  </a:lnTo>
                  <a:lnTo>
                    <a:pt x="27" y="1"/>
                  </a:lnTo>
                  <a:lnTo>
                    <a:pt x="30" y="3"/>
                  </a:lnTo>
                  <a:lnTo>
                    <a:pt x="33" y="5"/>
                  </a:lnTo>
                  <a:lnTo>
                    <a:pt x="35" y="6"/>
                  </a:lnTo>
                  <a:lnTo>
                    <a:pt x="37" y="10"/>
                  </a:lnTo>
                  <a:lnTo>
                    <a:pt x="39" y="14"/>
                  </a:lnTo>
                  <a:lnTo>
                    <a:pt x="39" y="18"/>
                  </a:lnTo>
                  <a:lnTo>
                    <a:pt x="39" y="21"/>
                  </a:lnTo>
                  <a:lnTo>
                    <a:pt x="37" y="24"/>
                  </a:lnTo>
                  <a:lnTo>
                    <a:pt x="35" y="28"/>
                  </a:lnTo>
                  <a:lnTo>
                    <a:pt x="33" y="30"/>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32" name=""/>
            <p:cNvSpPr/>
            <p:nvPr/>
          </p:nvSpPr>
          <p:spPr>
            <a:xfrm>
              <a:off x="8072280" y="5454720"/>
              <a:ext cx="63000" cy="55440"/>
            </a:xfrm>
            <a:custGeom>
              <a:avLst/>
              <a:gdLst/>
              <a:ahLst/>
              <a:rect l="l" t="t" r="r" b="b"/>
              <a:pathLst>
                <a:path w="41" h="38">
                  <a:moveTo>
                    <a:pt x="20" y="37"/>
                  </a:moveTo>
                  <a:lnTo>
                    <a:pt x="17" y="35"/>
                  </a:lnTo>
                  <a:lnTo>
                    <a:pt x="13" y="35"/>
                  </a:lnTo>
                  <a:lnTo>
                    <a:pt x="9" y="34"/>
                  </a:lnTo>
                  <a:lnTo>
                    <a:pt x="6" y="32"/>
                  </a:lnTo>
                  <a:lnTo>
                    <a:pt x="4" y="29"/>
                  </a:lnTo>
                  <a:lnTo>
                    <a:pt x="2" y="25"/>
                  </a:lnTo>
                  <a:lnTo>
                    <a:pt x="0" y="21"/>
                  </a:lnTo>
                  <a:lnTo>
                    <a:pt x="0" y="18"/>
                  </a:lnTo>
                  <a:lnTo>
                    <a:pt x="0" y="14"/>
                  </a:lnTo>
                  <a:lnTo>
                    <a:pt x="2" y="11"/>
                  </a:lnTo>
                  <a:lnTo>
                    <a:pt x="4" y="7"/>
                  </a:lnTo>
                  <a:lnTo>
                    <a:pt x="6" y="6"/>
                  </a:lnTo>
                  <a:lnTo>
                    <a:pt x="9" y="4"/>
                  </a:lnTo>
                  <a:lnTo>
                    <a:pt x="13" y="2"/>
                  </a:lnTo>
                  <a:lnTo>
                    <a:pt x="17" y="0"/>
                  </a:lnTo>
                  <a:lnTo>
                    <a:pt x="20" y="0"/>
                  </a:lnTo>
                  <a:lnTo>
                    <a:pt x="23" y="0"/>
                  </a:lnTo>
                  <a:lnTo>
                    <a:pt x="27" y="2"/>
                  </a:lnTo>
                  <a:lnTo>
                    <a:pt x="31" y="4"/>
                  </a:lnTo>
                  <a:lnTo>
                    <a:pt x="34" y="6"/>
                  </a:lnTo>
                  <a:lnTo>
                    <a:pt x="36" y="7"/>
                  </a:lnTo>
                  <a:lnTo>
                    <a:pt x="38" y="11"/>
                  </a:lnTo>
                  <a:lnTo>
                    <a:pt x="40" y="14"/>
                  </a:lnTo>
                  <a:lnTo>
                    <a:pt x="40" y="18"/>
                  </a:lnTo>
                  <a:lnTo>
                    <a:pt x="40" y="21"/>
                  </a:lnTo>
                  <a:lnTo>
                    <a:pt x="38" y="25"/>
                  </a:lnTo>
                  <a:lnTo>
                    <a:pt x="36" y="29"/>
                  </a:lnTo>
                  <a:lnTo>
                    <a:pt x="34" y="32"/>
                  </a:lnTo>
                  <a:lnTo>
                    <a:pt x="31" y="34"/>
                  </a:lnTo>
                  <a:lnTo>
                    <a:pt x="27" y="35"/>
                  </a:lnTo>
                  <a:lnTo>
                    <a:pt x="23" y="35"/>
                  </a:lnTo>
                  <a:lnTo>
                    <a:pt x="20"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33" name=""/>
            <p:cNvSpPr/>
            <p:nvPr/>
          </p:nvSpPr>
          <p:spPr>
            <a:xfrm>
              <a:off x="8072280" y="5454720"/>
              <a:ext cx="63000" cy="55440"/>
            </a:xfrm>
            <a:custGeom>
              <a:avLst/>
              <a:gdLst/>
              <a:ahLst/>
              <a:rect l="l" t="t" r="r" b="b"/>
              <a:pathLst>
                <a:path w="41" h="38">
                  <a:moveTo>
                    <a:pt x="20" y="37"/>
                  </a:moveTo>
                  <a:lnTo>
                    <a:pt x="17" y="35"/>
                  </a:lnTo>
                  <a:lnTo>
                    <a:pt x="13" y="35"/>
                  </a:lnTo>
                  <a:lnTo>
                    <a:pt x="9" y="34"/>
                  </a:lnTo>
                  <a:lnTo>
                    <a:pt x="6" y="32"/>
                  </a:lnTo>
                  <a:lnTo>
                    <a:pt x="4" y="29"/>
                  </a:lnTo>
                  <a:lnTo>
                    <a:pt x="2" y="25"/>
                  </a:lnTo>
                  <a:lnTo>
                    <a:pt x="0" y="21"/>
                  </a:lnTo>
                  <a:lnTo>
                    <a:pt x="0" y="18"/>
                  </a:lnTo>
                  <a:lnTo>
                    <a:pt x="0" y="14"/>
                  </a:lnTo>
                  <a:lnTo>
                    <a:pt x="2" y="11"/>
                  </a:lnTo>
                  <a:lnTo>
                    <a:pt x="4" y="7"/>
                  </a:lnTo>
                  <a:lnTo>
                    <a:pt x="6" y="6"/>
                  </a:lnTo>
                  <a:lnTo>
                    <a:pt x="9" y="4"/>
                  </a:lnTo>
                  <a:lnTo>
                    <a:pt x="13" y="2"/>
                  </a:lnTo>
                  <a:lnTo>
                    <a:pt x="17" y="0"/>
                  </a:lnTo>
                  <a:lnTo>
                    <a:pt x="20" y="0"/>
                  </a:lnTo>
                  <a:lnTo>
                    <a:pt x="23" y="0"/>
                  </a:lnTo>
                  <a:lnTo>
                    <a:pt x="27" y="2"/>
                  </a:lnTo>
                  <a:lnTo>
                    <a:pt x="31" y="4"/>
                  </a:lnTo>
                  <a:lnTo>
                    <a:pt x="34" y="6"/>
                  </a:lnTo>
                  <a:lnTo>
                    <a:pt x="36" y="7"/>
                  </a:lnTo>
                  <a:lnTo>
                    <a:pt x="38" y="11"/>
                  </a:lnTo>
                  <a:lnTo>
                    <a:pt x="40" y="14"/>
                  </a:lnTo>
                  <a:lnTo>
                    <a:pt x="40" y="18"/>
                  </a:lnTo>
                  <a:lnTo>
                    <a:pt x="40" y="21"/>
                  </a:lnTo>
                  <a:lnTo>
                    <a:pt x="38" y="25"/>
                  </a:lnTo>
                  <a:lnTo>
                    <a:pt x="36" y="29"/>
                  </a:lnTo>
                  <a:lnTo>
                    <a:pt x="34" y="32"/>
                  </a:lnTo>
                  <a:lnTo>
                    <a:pt x="31" y="34"/>
                  </a:lnTo>
                  <a:lnTo>
                    <a:pt x="27" y="35"/>
                  </a:lnTo>
                  <a:lnTo>
                    <a:pt x="23" y="35"/>
                  </a:lnTo>
                  <a:lnTo>
                    <a:pt x="20"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34" name=""/>
            <p:cNvSpPr/>
            <p:nvPr/>
          </p:nvSpPr>
          <p:spPr>
            <a:xfrm>
              <a:off x="7694640" y="6323040"/>
              <a:ext cx="61200" cy="52200"/>
            </a:xfrm>
            <a:custGeom>
              <a:avLst/>
              <a:gdLst/>
              <a:ahLst/>
              <a:rect l="l" t="t" r="r" b="b"/>
              <a:pathLst>
                <a:path w="40" h="36">
                  <a:moveTo>
                    <a:pt x="19" y="35"/>
                  </a:moveTo>
                  <a:lnTo>
                    <a:pt x="16" y="35"/>
                  </a:lnTo>
                  <a:lnTo>
                    <a:pt x="12" y="35"/>
                  </a:lnTo>
                  <a:lnTo>
                    <a:pt x="8" y="33"/>
                  </a:lnTo>
                  <a:lnTo>
                    <a:pt x="6" y="29"/>
                  </a:lnTo>
                  <a:lnTo>
                    <a:pt x="3" y="28"/>
                  </a:lnTo>
                  <a:lnTo>
                    <a:pt x="1" y="24"/>
                  </a:lnTo>
                  <a:lnTo>
                    <a:pt x="1" y="21"/>
                  </a:lnTo>
                  <a:lnTo>
                    <a:pt x="0" y="17"/>
                  </a:lnTo>
                  <a:lnTo>
                    <a:pt x="1" y="14"/>
                  </a:lnTo>
                  <a:lnTo>
                    <a:pt x="1" y="10"/>
                  </a:lnTo>
                  <a:lnTo>
                    <a:pt x="3" y="6"/>
                  </a:lnTo>
                  <a:lnTo>
                    <a:pt x="6" y="5"/>
                  </a:lnTo>
                  <a:lnTo>
                    <a:pt x="8" y="2"/>
                  </a:lnTo>
                  <a:lnTo>
                    <a:pt x="12" y="0"/>
                  </a:lnTo>
                  <a:lnTo>
                    <a:pt x="16" y="0"/>
                  </a:lnTo>
                  <a:lnTo>
                    <a:pt x="19" y="0"/>
                  </a:lnTo>
                  <a:lnTo>
                    <a:pt x="24" y="0"/>
                  </a:lnTo>
                  <a:lnTo>
                    <a:pt x="28" y="0"/>
                  </a:lnTo>
                  <a:lnTo>
                    <a:pt x="32" y="2"/>
                  </a:lnTo>
                  <a:lnTo>
                    <a:pt x="33" y="5"/>
                  </a:lnTo>
                  <a:lnTo>
                    <a:pt x="37" y="6"/>
                  </a:lnTo>
                  <a:lnTo>
                    <a:pt x="39" y="10"/>
                  </a:lnTo>
                  <a:lnTo>
                    <a:pt x="39" y="14"/>
                  </a:lnTo>
                  <a:lnTo>
                    <a:pt x="39" y="17"/>
                  </a:lnTo>
                  <a:lnTo>
                    <a:pt x="39" y="21"/>
                  </a:lnTo>
                  <a:lnTo>
                    <a:pt x="39" y="24"/>
                  </a:lnTo>
                  <a:lnTo>
                    <a:pt x="37" y="28"/>
                  </a:lnTo>
                  <a:lnTo>
                    <a:pt x="33" y="29"/>
                  </a:lnTo>
                  <a:lnTo>
                    <a:pt x="32" y="33"/>
                  </a:lnTo>
                  <a:lnTo>
                    <a:pt x="28" y="35"/>
                  </a:lnTo>
                  <a:lnTo>
                    <a:pt x="24"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35" name=""/>
            <p:cNvSpPr/>
            <p:nvPr/>
          </p:nvSpPr>
          <p:spPr>
            <a:xfrm>
              <a:off x="7694640" y="6323040"/>
              <a:ext cx="61200" cy="52200"/>
            </a:xfrm>
            <a:custGeom>
              <a:avLst/>
              <a:gdLst/>
              <a:ahLst/>
              <a:rect l="l" t="t" r="r" b="b"/>
              <a:pathLst>
                <a:path w="40" h="36">
                  <a:moveTo>
                    <a:pt x="19" y="35"/>
                  </a:moveTo>
                  <a:lnTo>
                    <a:pt x="16" y="35"/>
                  </a:lnTo>
                  <a:lnTo>
                    <a:pt x="12" y="35"/>
                  </a:lnTo>
                  <a:lnTo>
                    <a:pt x="8" y="33"/>
                  </a:lnTo>
                  <a:lnTo>
                    <a:pt x="6" y="29"/>
                  </a:lnTo>
                  <a:lnTo>
                    <a:pt x="3" y="28"/>
                  </a:lnTo>
                  <a:lnTo>
                    <a:pt x="1" y="24"/>
                  </a:lnTo>
                  <a:lnTo>
                    <a:pt x="1" y="21"/>
                  </a:lnTo>
                  <a:lnTo>
                    <a:pt x="0" y="17"/>
                  </a:lnTo>
                  <a:lnTo>
                    <a:pt x="1" y="14"/>
                  </a:lnTo>
                  <a:lnTo>
                    <a:pt x="1" y="10"/>
                  </a:lnTo>
                  <a:lnTo>
                    <a:pt x="3" y="6"/>
                  </a:lnTo>
                  <a:lnTo>
                    <a:pt x="6" y="5"/>
                  </a:lnTo>
                  <a:lnTo>
                    <a:pt x="8" y="2"/>
                  </a:lnTo>
                  <a:lnTo>
                    <a:pt x="12" y="0"/>
                  </a:lnTo>
                  <a:lnTo>
                    <a:pt x="16" y="0"/>
                  </a:lnTo>
                  <a:lnTo>
                    <a:pt x="19" y="0"/>
                  </a:lnTo>
                  <a:lnTo>
                    <a:pt x="24" y="0"/>
                  </a:lnTo>
                  <a:lnTo>
                    <a:pt x="28" y="0"/>
                  </a:lnTo>
                  <a:lnTo>
                    <a:pt x="32" y="2"/>
                  </a:lnTo>
                  <a:lnTo>
                    <a:pt x="33" y="5"/>
                  </a:lnTo>
                  <a:lnTo>
                    <a:pt x="37" y="6"/>
                  </a:lnTo>
                  <a:lnTo>
                    <a:pt x="39" y="10"/>
                  </a:lnTo>
                  <a:lnTo>
                    <a:pt x="39" y="14"/>
                  </a:lnTo>
                  <a:lnTo>
                    <a:pt x="39" y="17"/>
                  </a:lnTo>
                  <a:lnTo>
                    <a:pt x="39" y="21"/>
                  </a:lnTo>
                  <a:lnTo>
                    <a:pt x="39" y="24"/>
                  </a:lnTo>
                  <a:lnTo>
                    <a:pt x="37" y="28"/>
                  </a:lnTo>
                  <a:lnTo>
                    <a:pt x="33" y="29"/>
                  </a:lnTo>
                  <a:lnTo>
                    <a:pt x="32" y="33"/>
                  </a:lnTo>
                  <a:lnTo>
                    <a:pt x="28" y="35"/>
                  </a:lnTo>
                  <a:lnTo>
                    <a:pt x="24"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36" name=""/>
            <p:cNvSpPr/>
            <p:nvPr/>
          </p:nvSpPr>
          <p:spPr>
            <a:xfrm>
              <a:off x="7510320" y="6446880"/>
              <a:ext cx="60120" cy="52200"/>
            </a:xfrm>
            <a:custGeom>
              <a:avLst/>
              <a:gdLst/>
              <a:ahLst/>
              <a:rect l="l" t="t" r="r" b="b"/>
              <a:pathLst>
                <a:path w="40" h="36">
                  <a:moveTo>
                    <a:pt x="19" y="35"/>
                  </a:moveTo>
                  <a:lnTo>
                    <a:pt x="16" y="35"/>
                  </a:lnTo>
                  <a:lnTo>
                    <a:pt x="12" y="35"/>
                  </a:lnTo>
                  <a:lnTo>
                    <a:pt x="9" y="33"/>
                  </a:lnTo>
                  <a:lnTo>
                    <a:pt x="6" y="29"/>
                  </a:lnTo>
                  <a:lnTo>
                    <a:pt x="4" y="28"/>
                  </a:lnTo>
                  <a:lnTo>
                    <a:pt x="2" y="24"/>
                  </a:lnTo>
                  <a:lnTo>
                    <a:pt x="0" y="21"/>
                  </a:lnTo>
                  <a:lnTo>
                    <a:pt x="0" y="17"/>
                  </a:lnTo>
                  <a:lnTo>
                    <a:pt x="0" y="14"/>
                  </a:lnTo>
                  <a:lnTo>
                    <a:pt x="2" y="10"/>
                  </a:lnTo>
                  <a:lnTo>
                    <a:pt x="4" y="6"/>
                  </a:lnTo>
                  <a:lnTo>
                    <a:pt x="6" y="5"/>
                  </a:lnTo>
                  <a:lnTo>
                    <a:pt x="9" y="3"/>
                  </a:lnTo>
                  <a:lnTo>
                    <a:pt x="12" y="2"/>
                  </a:lnTo>
                  <a:lnTo>
                    <a:pt x="16" y="0"/>
                  </a:lnTo>
                  <a:lnTo>
                    <a:pt x="19" y="0"/>
                  </a:lnTo>
                  <a:lnTo>
                    <a:pt x="23" y="0"/>
                  </a:lnTo>
                  <a:lnTo>
                    <a:pt x="27" y="2"/>
                  </a:lnTo>
                  <a:lnTo>
                    <a:pt x="31" y="3"/>
                  </a:lnTo>
                  <a:lnTo>
                    <a:pt x="33" y="5"/>
                  </a:lnTo>
                  <a:lnTo>
                    <a:pt x="35" y="6"/>
                  </a:lnTo>
                  <a:lnTo>
                    <a:pt x="37" y="10"/>
                  </a:lnTo>
                  <a:lnTo>
                    <a:pt x="39" y="14"/>
                  </a:lnTo>
                  <a:lnTo>
                    <a:pt x="39" y="17"/>
                  </a:lnTo>
                  <a:lnTo>
                    <a:pt x="39" y="21"/>
                  </a:lnTo>
                  <a:lnTo>
                    <a:pt x="37" y="24"/>
                  </a:lnTo>
                  <a:lnTo>
                    <a:pt x="35" y="28"/>
                  </a:lnTo>
                  <a:lnTo>
                    <a:pt x="33" y="29"/>
                  </a:lnTo>
                  <a:lnTo>
                    <a:pt x="31" y="33"/>
                  </a:lnTo>
                  <a:lnTo>
                    <a:pt x="27" y="35"/>
                  </a:lnTo>
                  <a:lnTo>
                    <a:pt x="23" y="35"/>
                  </a:lnTo>
                  <a:lnTo>
                    <a:pt x="19" y="35"/>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37" name=""/>
            <p:cNvSpPr/>
            <p:nvPr/>
          </p:nvSpPr>
          <p:spPr>
            <a:xfrm>
              <a:off x="7510320" y="6446880"/>
              <a:ext cx="60120" cy="52200"/>
            </a:xfrm>
            <a:custGeom>
              <a:avLst/>
              <a:gdLst/>
              <a:ahLst/>
              <a:rect l="l" t="t" r="r" b="b"/>
              <a:pathLst>
                <a:path w="40" h="36">
                  <a:moveTo>
                    <a:pt x="19" y="35"/>
                  </a:moveTo>
                  <a:lnTo>
                    <a:pt x="16" y="35"/>
                  </a:lnTo>
                  <a:lnTo>
                    <a:pt x="12" y="35"/>
                  </a:lnTo>
                  <a:lnTo>
                    <a:pt x="9" y="33"/>
                  </a:lnTo>
                  <a:lnTo>
                    <a:pt x="6" y="29"/>
                  </a:lnTo>
                  <a:lnTo>
                    <a:pt x="4" y="28"/>
                  </a:lnTo>
                  <a:lnTo>
                    <a:pt x="2" y="24"/>
                  </a:lnTo>
                  <a:lnTo>
                    <a:pt x="0" y="21"/>
                  </a:lnTo>
                  <a:lnTo>
                    <a:pt x="0" y="17"/>
                  </a:lnTo>
                  <a:lnTo>
                    <a:pt x="0" y="14"/>
                  </a:lnTo>
                  <a:lnTo>
                    <a:pt x="2" y="10"/>
                  </a:lnTo>
                  <a:lnTo>
                    <a:pt x="4" y="6"/>
                  </a:lnTo>
                  <a:lnTo>
                    <a:pt x="6" y="5"/>
                  </a:lnTo>
                  <a:lnTo>
                    <a:pt x="9" y="3"/>
                  </a:lnTo>
                  <a:lnTo>
                    <a:pt x="12" y="2"/>
                  </a:lnTo>
                  <a:lnTo>
                    <a:pt x="16" y="0"/>
                  </a:lnTo>
                  <a:lnTo>
                    <a:pt x="19" y="0"/>
                  </a:lnTo>
                  <a:lnTo>
                    <a:pt x="23" y="0"/>
                  </a:lnTo>
                  <a:lnTo>
                    <a:pt x="27" y="2"/>
                  </a:lnTo>
                  <a:lnTo>
                    <a:pt x="31" y="3"/>
                  </a:lnTo>
                  <a:lnTo>
                    <a:pt x="33" y="5"/>
                  </a:lnTo>
                  <a:lnTo>
                    <a:pt x="35" y="6"/>
                  </a:lnTo>
                  <a:lnTo>
                    <a:pt x="37" y="10"/>
                  </a:lnTo>
                  <a:lnTo>
                    <a:pt x="39" y="14"/>
                  </a:lnTo>
                  <a:lnTo>
                    <a:pt x="39" y="17"/>
                  </a:lnTo>
                  <a:lnTo>
                    <a:pt x="39" y="21"/>
                  </a:lnTo>
                  <a:lnTo>
                    <a:pt x="37" y="24"/>
                  </a:lnTo>
                  <a:lnTo>
                    <a:pt x="35" y="28"/>
                  </a:lnTo>
                  <a:lnTo>
                    <a:pt x="33" y="29"/>
                  </a:lnTo>
                  <a:lnTo>
                    <a:pt x="31" y="33"/>
                  </a:lnTo>
                  <a:lnTo>
                    <a:pt x="27"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38" name=""/>
            <p:cNvSpPr/>
            <p:nvPr/>
          </p:nvSpPr>
          <p:spPr>
            <a:xfrm>
              <a:off x="6989760" y="5850000"/>
              <a:ext cx="63000" cy="55440"/>
            </a:xfrm>
            <a:custGeom>
              <a:avLst/>
              <a:gdLst/>
              <a:ahLst/>
              <a:rect l="l" t="t" r="r" b="b"/>
              <a:pathLst>
                <a:path w="42" h="39">
                  <a:moveTo>
                    <a:pt x="20" y="38"/>
                  </a:moveTo>
                  <a:lnTo>
                    <a:pt x="16" y="38"/>
                  </a:lnTo>
                  <a:lnTo>
                    <a:pt x="13" y="36"/>
                  </a:lnTo>
                  <a:lnTo>
                    <a:pt x="9" y="34"/>
                  </a:lnTo>
                  <a:lnTo>
                    <a:pt x="7" y="32"/>
                  </a:lnTo>
                  <a:lnTo>
                    <a:pt x="4" y="28"/>
                  </a:lnTo>
                  <a:lnTo>
                    <a:pt x="2" y="27"/>
                  </a:lnTo>
                  <a:lnTo>
                    <a:pt x="2" y="24"/>
                  </a:lnTo>
                  <a:lnTo>
                    <a:pt x="0" y="20"/>
                  </a:lnTo>
                  <a:lnTo>
                    <a:pt x="2" y="14"/>
                  </a:lnTo>
                  <a:lnTo>
                    <a:pt x="2" y="12"/>
                  </a:lnTo>
                  <a:lnTo>
                    <a:pt x="4" y="9"/>
                  </a:lnTo>
                  <a:lnTo>
                    <a:pt x="7" y="5"/>
                  </a:lnTo>
                  <a:lnTo>
                    <a:pt x="9" y="3"/>
                  </a:lnTo>
                  <a:lnTo>
                    <a:pt x="13" y="1"/>
                  </a:lnTo>
                  <a:lnTo>
                    <a:pt x="16" y="0"/>
                  </a:lnTo>
                  <a:lnTo>
                    <a:pt x="20" y="0"/>
                  </a:lnTo>
                  <a:lnTo>
                    <a:pt x="25" y="0"/>
                  </a:lnTo>
                  <a:lnTo>
                    <a:pt x="29" y="1"/>
                  </a:lnTo>
                  <a:lnTo>
                    <a:pt x="33" y="3"/>
                  </a:lnTo>
                  <a:lnTo>
                    <a:pt x="34" y="5"/>
                  </a:lnTo>
                  <a:lnTo>
                    <a:pt x="38" y="9"/>
                  </a:lnTo>
                  <a:lnTo>
                    <a:pt x="39" y="12"/>
                  </a:lnTo>
                  <a:lnTo>
                    <a:pt x="39" y="14"/>
                  </a:lnTo>
                  <a:lnTo>
                    <a:pt x="41" y="20"/>
                  </a:lnTo>
                  <a:lnTo>
                    <a:pt x="39" y="24"/>
                  </a:lnTo>
                  <a:lnTo>
                    <a:pt x="39" y="27"/>
                  </a:lnTo>
                  <a:lnTo>
                    <a:pt x="38" y="28"/>
                  </a:lnTo>
                  <a:lnTo>
                    <a:pt x="34" y="32"/>
                  </a:lnTo>
                  <a:lnTo>
                    <a:pt x="33" y="34"/>
                  </a:lnTo>
                  <a:lnTo>
                    <a:pt x="29" y="36"/>
                  </a:lnTo>
                  <a:lnTo>
                    <a:pt x="25" y="38"/>
                  </a:lnTo>
                  <a:lnTo>
                    <a:pt x="20"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39" name=""/>
            <p:cNvSpPr/>
            <p:nvPr/>
          </p:nvSpPr>
          <p:spPr>
            <a:xfrm>
              <a:off x="6989760" y="5850000"/>
              <a:ext cx="63000" cy="55440"/>
            </a:xfrm>
            <a:custGeom>
              <a:avLst/>
              <a:gdLst/>
              <a:ahLst/>
              <a:rect l="l" t="t" r="r" b="b"/>
              <a:pathLst>
                <a:path w="42" h="39">
                  <a:moveTo>
                    <a:pt x="20" y="38"/>
                  </a:moveTo>
                  <a:lnTo>
                    <a:pt x="16" y="38"/>
                  </a:lnTo>
                  <a:lnTo>
                    <a:pt x="13" y="36"/>
                  </a:lnTo>
                  <a:lnTo>
                    <a:pt x="9" y="34"/>
                  </a:lnTo>
                  <a:lnTo>
                    <a:pt x="7" y="32"/>
                  </a:lnTo>
                  <a:lnTo>
                    <a:pt x="4" y="28"/>
                  </a:lnTo>
                  <a:lnTo>
                    <a:pt x="2" y="27"/>
                  </a:lnTo>
                  <a:lnTo>
                    <a:pt x="2" y="24"/>
                  </a:lnTo>
                  <a:lnTo>
                    <a:pt x="0" y="20"/>
                  </a:lnTo>
                  <a:lnTo>
                    <a:pt x="2" y="14"/>
                  </a:lnTo>
                  <a:lnTo>
                    <a:pt x="2" y="12"/>
                  </a:lnTo>
                  <a:lnTo>
                    <a:pt x="4" y="9"/>
                  </a:lnTo>
                  <a:lnTo>
                    <a:pt x="7" y="5"/>
                  </a:lnTo>
                  <a:lnTo>
                    <a:pt x="9" y="3"/>
                  </a:lnTo>
                  <a:lnTo>
                    <a:pt x="13" y="1"/>
                  </a:lnTo>
                  <a:lnTo>
                    <a:pt x="16" y="0"/>
                  </a:lnTo>
                  <a:lnTo>
                    <a:pt x="20" y="0"/>
                  </a:lnTo>
                  <a:lnTo>
                    <a:pt x="25" y="0"/>
                  </a:lnTo>
                  <a:lnTo>
                    <a:pt x="29" y="1"/>
                  </a:lnTo>
                  <a:lnTo>
                    <a:pt x="33" y="3"/>
                  </a:lnTo>
                  <a:lnTo>
                    <a:pt x="34" y="5"/>
                  </a:lnTo>
                  <a:lnTo>
                    <a:pt x="38" y="9"/>
                  </a:lnTo>
                  <a:lnTo>
                    <a:pt x="39" y="12"/>
                  </a:lnTo>
                  <a:lnTo>
                    <a:pt x="39" y="14"/>
                  </a:lnTo>
                  <a:lnTo>
                    <a:pt x="41" y="20"/>
                  </a:lnTo>
                  <a:lnTo>
                    <a:pt x="39" y="24"/>
                  </a:lnTo>
                  <a:lnTo>
                    <a:pt x="39" y="27"/>
                  </a:lnTo>
                  <a:lnTo>
                    <a:pt x="38" y="28"/>
                  </a:lnTo>
                  <a:lnTo>
                    <a:pt x="34" y="32"/>
                  </a:lnTo>
                  <a:lnTo>
                    <a:pt x="33" y="34"/>
                  </a:lnTo>
                  <a:lnTo>
                    <a:pt x="29" y="36"/>
                  </a:lnTo>
                  <a:lnTo>
                    <a:pt x="25" y="38"/>
                  </a:lnTo>
                  <a:lnTo>
                    <a:pt x="20"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40" name=""/>
            <p:cNvSpPr/>
            <p:nvPr/>
          </p:nvSpPr>
          <p:spPr>
            <a:xfrm>
              <a:off x="7110360" y="6332400"/>
              <a:ext cx="61560" cy="55440"/>
            </a:xfrm>
            <a:custGeom>
              <a:avLst/>
              <a:gdLst/>
              <a:ahLst/>
              <a:rect l="l" t="t" r="r" b="b"/>
              <a:pathLst>
                <a:path w="40" h="39">
                  <a:moveTo>
                    <a:pt x="19" y="38"/>
                  </a:moveTo>
                  <a:lnTo>
                    <a:pt x="16" y="36"/>
                  </a:lnTo>
                  <a:lnTo>
                    <a:pt x="12" y="36"/>
                  </a:lnTo>
                  <a:lnTo>
                    <a:pt x="8" y="34"/>
                  </a:lnTo>
                  <a:lnTo>
                    <a:pt x="6" y="31"/>
                  </a:lnTo>
                  <a:lnTo>
                    <a:pt x="4" y="29"/>
                  </a:lnTo>
                  <a:lnTo>
                    <a:pt x="2" y="25"/>
                  </a:lnTo>
                  <a:lnTo>
                    <a:pt x="2" y="21"/>
                  </a:lnTo>
                  <a:lnTo>
                    <a:pt x="0" y="18"/>
                  </a:lnTo>
                  <a:lnTo>
                    <a:pt x="2" y="15"/>
                  </a:lnTo>
                  <a:lnTo>
                    <a:pt x="2" y="11"/>
                  </a:lnTo>
                  <a:lnTo>
                    <a:pt x="4" y="7"/>
                  </a:lnTo>
                  <a:lnTo>
                    <a:pt x="6" y="6"/>
                  </a:lnTo>
                  <a:lnTo>
                    <a:pt x="8" y="4"/>
                  </a:lnTo>
                  <a:lnTo>
                    <a:pt x="12" y="2"/>
                  </a:lnTo>
                  <a:lnTo>
                    <a:pt x="16" y="0"/>
                  </a:lnTo>
                  <a:lnTo>
                    <a:pt x="19" y="0"/>
                  </a:lnTo>
                  <a:lnTo>
                    <a:pt x="25" y="0"/>
                  </a:lnTo>
                  <a:lnTo>
                    <a:pt x="28" y="2"/>
                  </a:lnTo>
                  <a:lnTo>
                    <a:pt x="32" y="4"/>
                  </a:lnTo>
                  <a:lnTo>
                    <a:pt x="33" y="6"/>
                  </a:lnTo>
                  <a:lnTo>
                    <a:pt x="37" y="7"/>
                  </a:lnTo>
                  <a:lnTo>
                    <a:pt x="39" y="11"/>
                  </a:lnTo>
                  <a:lnTo>
                    <a:pt x="39" y="15"/>
                  </a:lnTo>
                  <a:lnTo>
                    <a:pt x="39" y="18"/>
                  </a:lnTo>
                  <a:lnTo>
                    <a:pt x="39" y="21"/>
                  </a:lnTo>
                  <a:lnTo>
                    <a:pt x="39" y="25"/>
                  </a:lnTo>
                  <a:lnTo>
                    <a:pt x="37" y="29"/>
                  </a:lnTo>
                  <a:lnTo>
                    <a:pt x="33" y="31"/>
                  </a:lnTo>
                  <a:lnTo>
                    <a:pt x="32" y="34"/>
                  </a:lnTo>
                  <a:lnTo>
                    <a:pt x="28" y="36"/>
                  </a:lnTo>
                  <a:lnTo>
                    <a:pt x="25" y="36"/>
                  </a:lnTo>
                  <a:lnTo>
                    <a:pt x="19" y="38"/>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41" name=""/>
            <p:cNvSpPr/>
            <p:nvPr/>
          </p:nvSpPr>
          <p:spPr>
            <a:xfrm>
              <a:off x="7110360" y="6332400"/>
              <a:ext cx="61560" cy="55440"/>
            </a:xfrm>
            <a:custGeom>
              <a:avLst/>
              <a:gdLst/>
              <a:ahLst/>
              <a:rect l="l" t="t" r="r" b="b"/>
              <a:pathLst>
                <a:path w="40" h="39">
                  <a:moveTo>
                    <a:pt x="19" y="38"/>
                  </a:moveTo>
                  <a:lnTo>
                    <a:pt x="16" y="36"/>
                  </a:lnTo>
                  <a:lnTo>
                    <a:pt x="12" y="36"/>
                  </a:lnTo>
                  <a:lnTo>
                    <a:pt x="8" y="34"/>
                  </a:lnTo>
                  <a:lnTo>
                    <a:pt x="6" y="31"/>
                  </a:lnTo>
                  <a:lnTo>
                    <a:pt x="4" y="29"/>
                  </a:lnTo>
                  <a:lnTo>
                    <a:pt x="2" y="25"/>
                  </a:lnTo>
                  <a:lnTo>
                    <a:pt x="2" y="21"/>
                  </a:lnTo>
                  <a:lnTo>
                    <a:pt x="0" y="18"/>
                  </a:lnTo>
                  <a:lnTo>
                    <a:pt x="2" y="15"/>
                  </a:lnTo>
                  <a:lnTo>
                    <a:pt x="2" y="11"/>
                  </a:lnTo>
                  <a:lnTo>
                    <a:pt x="4" y="7"/>
                  </a:lnTo>
                  <a:lnTo>
                    <a:pt x="6" y="6"/>
                  </a:lnTo>
                  <a:lnTo>
                    <a:pt x="8" y="4"/>
                  </a:lnTo>
                  <a:lnTo>
                    <a:pt x="12" y="2"/>
                  </a:lnTo>
                  <a:lnTo>
                    <a:pt x="16" y="0"/>
                  </a:lnTo>
                  <a:lnTo>
                    <a:pt x="19" y="0"/>
                  </a:lnTo>
                  <a:lnTo>
                    <a:pt x="25" y="0"/>
                  </a:lnTo>
                  <a:lnTo>
                    <a:pt x="28" y="2"/>
                  </a:lnTo>
                  <a:lnTo>
                    <a:pt x="32" y="4"/>
                  </a:lnTo>
                  <a:lnTo>
                    <a:pt x="33" y="6"/>
                  </a:lnTo>
                  <a:lnTo>
                    <a:pt x="37" y="7"/>
                  </a:lnTo>
                  <a:lnTo>
                    <a:pt x="39" y="11"/>
                  </a:lnTo>
                  <a:lnTo>
                    <a:pt x="39" y="15"/>
                  </a:lnTo>
                  <a:lnTo>
                    <a:pt x="39" y="18"/>
                  </a:lnTo>
                  <a:lnTo>
                    <a:pt x="39" y="21"/>
                  </a:lnTo>
                  <a:lnTo>
                    <a:pt x="39" y="25"/>
                  </a:lnTo>
                  <a:lnTo>
                    <a:pt x="37" y="29"/>
                  </a:lnTo>
                  <a:lnTo>
                    <a:pt x="33" y="31"/>
                  </a:lnTo>
                  <a:lnTo>
                    <a:pt x="32" y="34"/>
                  </a:lnTo>
                  <a:lnTo>
                    <a:pt x="28" y="36"/>
                  </a:lnTo>
                  <a:lnTo>
                    <a:pt x="25" y="36"/>
                  </a:lnTo>
                  <a:lnTo>
                    <a:pt x="19"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42" name=""/>
            <p:cNvSpPr/>
            <p:nvPr/>
          </p:nvSpPr>
          <p:spPr>
            <a:xfrm>
              <a:off x="7070400" y="6278400"/>
              <a:ext cx="63360" cy="54000"/>
            </a:xfrm>
            <a:custGeom>
              <a:avLst/>
              <a:gdLst/>
              <a:ahLst/>
              <a:rect l="l" t="t" r="r" b="b"/>
              <a:pathLst>
                <a:path w="40" h="38">
                  <a:moveTo>
                    <a:pt x="19" y="37"/>
                  </a:moveTo>
                  <a:lnTo>
                    <a:pt x="16" y="35"/>
                  </a:lnTo>
                  <a:lnTo>
                    <a:pt x="12" y="35"/>
                  </a:lnTo>
                  <a:lnTo>
                    <a:pt x="8" y="33"/>
                  </a:lnTo>
                  <a:lnTo>
                    <a:pt x="6" y="32"/>
                  </a:lnTo>
                  <a:lnTo>
                    <a:pt x="4" y="29"/>
                  </a:lnTo>
                  <a:lnTo>
                    <a:pt x="2" y="25"/>
                  </a:lnTo>
                  <a:lnTo>
                    <a:pt x="0" y="21"/>
                  </a:lnTo>
                  <a:lnTo>
                    <a:pt x="0" y="18"/>
                  </a:lnTo>
                  <a:lnTo>
                    <a:pt x="0" y="14"/>
                  </a:lnTo>
                  <a:lnTo>
                    <a:pt x="2" y="10"/>
                  </a:lnTo>
                  <a:lnTo>
                    <a:pt x="4" y="9"/>
                  </a:lnTo>
                  <a:lnTo>
                    <a:pt x="6" y="6"/>
                  </a:lnTo>
                  <a:lnTo>
                    <a:pt x="8" y="4"/>
                  </a:lnTo>
                  <a:lnTo>
                    <a:pt x="12" y="2"/>
                  </a:lnTo>
                  <a:lnTo>
                    <a:pt x="16" y="0"/>
                  </a:lnTo>
                  <a:lnTo>
                    <a:pt x="19" y="0"/>
                  </a:lnTo>
                  <a:lnTo>
                    <a:pt x="23" y="0"/>
                  </a:lnTo>
                  <a:lnTo>
                    <a:pt x="27" y="2"/>
                  </a:lnTo>
                  <a:lnTo>
                    <a:pt x="30" y="4"/>
                  </a:lnTo>
                  <a:lnTo>
                    <a:pt x="33" y="6"/>
                  </a:lnTo>
                  <a:lnTo>
                    <a:pt x="35" y="9"/>
                  </a:lnTo>
                  <a:lnTo>
                    <a:pt x="37" y="10"/>
                  </a:lnTo>
                  <a:lnTo>
                    <a:pt x="39" y="14"/>
                  </a:lnTo>
                  <a:lnTo>
                    <a:pt x="39" y="18"/>
                  </a:lnTo>
                  <a:lnTo>
                    <a:pt x="39" y="21"/>
                  </a:lnTo>
                  <a:lnTo>
                    <a:pt x="37" y="25"/>
                  </a:lnTo>
                  <a:lnTo>
                    <a:pt x="35" y="29"/>
                  </a:lnTo>
                  <a:lnTo>
                    <a:pt x="33" y="32"/>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43" name=""/>
            <p:cNvSpPr/>
            <p:nvPr/>
          </p:nvSpPr>
          <p:spPr>
            <a:xfrm>
              <a:off x="7070400" y="6278400"/>
              <a:ext cx="63360" cy="54000"/>
            </a:xfrm>
            <a:custGeom>
              <a:avLst/>
              <a:gdLst/>
              <a:ahLst/>
              <a:rect l="l" t="t" r="r" b="b"/>
              <a:pathLst>
                <a:path w="40" h="38">
                  <a:moveTo>
                    <a:pt x="19" y="37"/>
                  </a:moveTo>
                  <a:lnTo>
                    <a:pt x="16" y="35"/>
                  </a:lnTo>
                  <a:lnTo>
                    <a:pt x="12" y="35"/>
                  </a:lnTo>
                  <a:lnTo>
                    <a:pt x="8" y="33"/>
                  </a:lnTo>
                  <a:lnTo>
                    <a:pt x="6" y="32"/>
                  </a:lnTo>
                  <a:lnTo>
                    <a:pt x="4" y="29"/>
                  </a:lnTo>
                  <a:lnTo>
                    <a:pt x="2" y="25"/>
                  </a:lnTo>
                  <a:lnTo>
                    <a:pt x="0" y="21"/>
                  </a:lnTo>
                  <a:lnTo>
                    <a:pt x="0" y="18"/>
                  </a:lnTo>
                  <a:lnTo>
                    <a:pt x="0" y="14"/>
                  </a:lnTo>
                  <a:lnTo>
                    <a:pt x="2" y="10"/>
                  </a:lnTo>
                  <a:lnTo>
                    <a:pt x="4" y="9"/>
                  </a:lnTo>
                  <a:lnTo>
                    <a:pt x="6" y="6"/>
                  </a:lnTo>
                  <a:lnTo>
                    <a:pt x="8" y="4"/>
                  </a:lnTo>
                  <a:lnTo>
                    <a:pt x="12" y="2"/>
                  </a:lnTo>
                  <a:lnTo>
                    <a:pt x="16" y="0"/>
                  </a:lnTo>
                  <a:lnTo>
                    <a:pt x="19" y="0"/>
                  </a:lnTo>
                  <a:lnTo>
                    <a:pt x="23" y="0"/>
                  </a:lnTo>
                  <a:lnTo>
                    <a:pt x="27" y="2"/>
                  </a:lnTo>
                  <a:lnTo>
                    <a:pt x="30" y="4"/>
                  </a:lnTo>
                  <a:lnTo>
                    <a:pt x="33" y="6"/>
                  </a:lnTo>
                  <a:lnTo>
                    <a:pt x="35" y="9"/>
                  </a:lnTo>
                  <a:lnTo>
                    <a:pt x="37" y="10"/>
                  </a:lnTo>
                  <a:lnTo>
                    <a:pt x="39" y="14"/>
                  </a:lnTo>
                  <a:lnTo>
                    <a:pt x="39" y="18"/>
                  </a:lnTo>
                  <a:lnTo>
                    <a:pt x="39" y="21"/>
                  </a:lnTo>
                  <a:lnTo>
                    <a:pt x="37" y="25"/>
                  </a:lnTo>
                  <a:lnTo>
                    <a:pt x="35" y="29"/>
                  </a:lnTo>
                  <a:lnTo>
                    <a:pt x="33" y="32"/>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44" name=""/>
            <p:cNvSpPr/>
            <p:nvPr/>
          </p:nvSpPr>
          <p:spPr>
            <a:xfrm>
              <a:off x="7043760" y="6130800"/>
              <a:ext cx="61560" cy="52560"/>
            </a:xfrm>
            <a:custGeom>
              <a:avLst/>
              <a:gdLst/>
              <a:ahLst/>
              <a:rect l="l" t="t" r="r" b="b"/>
              <a:pathLst>
                <a:path w="40" h="36">
                  <a:moveTo>
                    <a:pt x="19" y="35"/>
                  </a:moveTo>
                  <a:lnTo>
                    <a:pt x="16" y="35"/>
                  </a:lnTo>
                  <a:lnTo>
                    <a:pt x="12" y="33"/>
                  </a:lnTo>
                  <a:lnTo>
                    <a:pt x="8" y="31"/>
                  </a:lnTo>
                  <a:lnTo>
                    <a:pt x="5" y="29"/>
                  </a:lnTo>
                  <a:lnTo>
                    <a:pt x="3" y="28"/>
                  </a:lnTo>
                  <a:lnTo>
                    <a:pt x="2" y="25"/>
                  </a:lnTo>
                  <a:lnTo>
                    <a:pt x="0" y="21"/>
                  </a:lnTo>
                  <a:lnTo>
                    <a:pt x="0" y="17"/>
                  </a:lnTo>
                  <a:lnTo>
                    <a:pt x="0" y="14"/>
                  </a:lnTo>
                  <a:lnTo>
                    <a:pt x="2" y="10"/>
                  </a:lnTo>
                  <a:lnTo>
                    <a:pt x="3" y="6"/>
                  </a:lnTo>
                  <a:lnTo>
                    <a:pt x="5" y="5"/>
                  </a:lnTo>
                  <a:lnTo>
                    <a:pt x="8" y="2"/>
                  </a:lnTo>
                  <a:lnTo>
                    <a:pt x="12" y="0"/>
                  </a:lnTo>
                  <a:lnTo>
                    <a:pt x="16" y="0"/>
                  </a:lnTo>
                  <a:lnTo>
                    <a:pt x="19" y="0"/>
                  </a:lnTo>
                  <a:lnTo>
                    <a:pt x="23" y="0"/>
                  </a:lnTo>
                  <a:lnTo>
                    <a:pt x="26" y="0"/>
                  </a:lnTo>
                  <a:lnTo>
                    <a:pt x="30" y="2"/>
                  </a:lnTo>
                  <a:lnTo>
                    <a:pt x="33" y="5"/>
                  </a:lnTo>
                  <a:lnTo>
                    <a:pt x="35" y="6"/>
                  </a:lnTo>
                  <a:lnTo>
                    <a:pt x="37" y="10"/>
                  </a:lnTo>
                  <a:lnTo>
                    <a:pt x="39" y="14"/>
                  </a:lnTo>
                  <a:lnTo>
                    <a:pt x="39" y="17"/>
                  </a:lnTo>
                  <a:lnTo>
                    <a:pt x="39" y="21"/>
                  </a:lnTo>
                  <a:lnTo>
                    <a:pt x="37" y="25"/>
                  </a:lnTo>
                  <a:lnTo>
                    <a:pt x="35" y="28"/>
                  </a:lnTo>
                  <a:lnTo>
                    <a:pt x="33" y="29"/>
                  </a:lnTo>
                  <a:lnTo>
                    <a:pt x="30" y="31"/>
                  </a:lnTo>
                  <a:lnTo>
                    <a:pt x="26" y="33"/>
                  </a:lnTo>
                  <a:lnTo>
                    <a:pt x="23" y="35"/>
                  </a:lnTo>
                  <a:lnTo>
                    <a:pt x="19" y="35"/>
                  </a:lnTo>
                </a:path>
              </a:pathLst>
            </a:custGeom>
            <a:solidFill>
              <a:srgbClr val="fffff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145" name=""/>
            <p:cNvSpPr/>
            <p:nvPr/>
          </p:nvSpPr>
          <p:spPr>
            <a:xfrm>
              <a:off x="7043760" y="6130800"/>
              <a:ext cx="61560" cy="52560"/>
            </a:xfrm>
            <a:custGeom>
              <a:avLst/>
              <a:gdLst/>
              <a:ahLst/>
              <a:rect l="l" t="t" r="r" b="b"/>
              <a:pathLst>
                <a:path w="40" h="36">
                  <a:moveTo>
                    <a:pt x="19" y="35"/>
                  </a:moveTo>
                  <a:lnTo>
                    <a:pt x="16" y="35"/>
                  </a:lnTo>
                  <a:lnTo>
                    <a:pt x="12" y="33"/>
                  </a:lnTo>
                  <a:lnTo>
                    <a:pt x="8" y="31"/>
                  </a:lnTo>
                  <a:lnTo>
                    <a:pt x="5" y="29"/>
                  </a:lnTo>
                  <a:lnTo>
                    <a:pt x="3" y="28"/>
                  </a:lnTo>
                  <a:lnTo>
                    <a:pt x="2" y="25"/>
                  </a:lnTo>
                  <a:lnTo>
                    <a:pt x="0" y="21"/>
                  </a:lnTo>
                  <a:lnTo>
                    <a:pt x="0" y="17"/>
                  </a:lnTo>
                  <a:lnTo>
                    <a:pt x="0" y="14"/>
                  </a:lnTo>
                  <a:lnTo>
                    <a:pt x="2" y="10"/>
                  </a:lnTo>
                  <a:lnTo>
                    <a:pt x="3" y="6"/>
                  </a:lnTo>
                  <a:lnTo>
                    <a:pt x="5" y="5"/>
                  </a:lnTo>
                  <a:lnTo>
                    <a:pt x="8" y="2"/>
                  </a:lnTo>
                  <a:lnTo>
                    <a:pt x="12" y="0"/>
                  </a:lnTo>
                  <a:lnTo>
                    <a:pt x="16" y="0"/>
                  </a:lnTo>
                  <a:lnTo>
                    <a:pt x="19" y="0"/>
                  </a:lnTo>
                  <a:lnTo>
                    <a:pt x="23" y="0"/>
                  </a:lnTo>
                  <a:lnTo>
                    <a:pt x="26" y="0"/>
                  </a:lnTo>
                  <a:lnTo>
                    <a:pt x="30" y="2"/>
                  </a:lnTo>
                  <a:lnTo>
                    <a:pt x="33" y="5"/>
                  </a:lnTo>
                  <a:lnTo>
                    <a:pt x="35" y="6"/>
                  </a:lnTo>
                  <a:lnTo>
                    <a:pt x="37" y="10"/>
                  </a:lnTo>
                  <a:lnTo>
                    <a:pt x="39" y="14"/>
                  </a:lnTo>
                  <a:lnTo>
                    <a:pt x="39" y="17"/>
                  </a:lnTo>
                  <a:lnTo>
                    <a:pt x="39" y="21"/>
                  </a:lnTo>
                  <a:lnTo>
                    <a:pt x="37" y="25"/>
                  </a:lnTo>
                  <a:lnTo>
                    <a:pt x="35" y="28"/>
                  </a:lnTo>
                  <a:lnTo>
                    <a:pt x="33" y="29"/>
                  </a:lnTo>
                  <a:lnTo>
                    <a:pt x="30" y="31"/>
                  </a:lnTo>
                  <a:lnTo>
                    <a:pt x="26" y="33"/>
                  </a:lnTo>
                  <a:lnTo>
                    <a:pt x="23" y="35"/>
                  </a:lnTo>
                  <a:lnTo>
                    <a:pt x="19" y="35"/>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146" name=""/>
            <p:cNvSpPr/>
            <p:nvPr/>
          </p:nvSpPr>
          <p:spPr>
            <a:xfrm>
              <a:off x="6922800" y="5808600"/>
              <a:ext cx="60120" cy="52200"/>
            </a:xfrm>
            <a:custGeom>
              <a:avLst/>
              <a:gdLst/>
              <a:ahLst/>
              <a:rect l="l" t="t" r="r" b="b"/>
              <a:pathLst>
                <a:path w="40" h="37">
                  <a:moveTo>
                    <a:pt x="19" y="36"/>
                  </a:moveTo>
                  <a:lnTo>
                    <a:pt x="15" y="36"/>
                  </a:lnTo>
                  <a:lnTo>
                    <a:pt x="11" y="34"/>
                  </a:lnTo>
                  <a:lnTo>
                    <a:pt x="7" y="32"/>
                  </a:lnTo>
                  <a:lnTo>
                    <a:pt x="6" y="30"/>
                  </a:lnTo>
                  <a:lnTo>
                    <a:pt x="2" y="29"/>
                  </a:lnTo>
                  <a:lnTo>
                    <a:pt x="0" y="26"/>
                  </a:lnTo>
                  <a:lnTo>
                    <a:pt x="0" y="22"/>
                  </a:lnTo>
                  <a:lnTo>
                    <a:pt x="0" y="18"/>
                  </a:lnTo>
                  <a:lnTo>
                    <a:pt x="0" y="14"/>
                  </a:lnTo>
                  <a:lnTo>
                    <a:pt x="0" y="10"/>
                  </a:lnTo>
                  <a:lnTo>
                    <a:pt x="2" y="8"/>
                  </a:lnTo>
                  <a:lnTo>
                    <a:pt x="6" y="6"/>
                  </a:lnTo>
                  <a:lnTo>
                    <a:pt x="7" y="2"/>
                  </a:lnTo>
                  <a:lnTo>
                    <a:pt x="11" y="0"/>
                  </a:lnTo>
                  <a:lnTo>
                    <a:pt x="15" y="0"/>
                  </a:lnTo>
                  <a:lnTo>
                    <a:pt x="19" y="0"/>
                  </a:lnTo>
                  <a:lnTo>
                    <a:pt x="23" y="0"/>
                  </a:lnTo>
                  <a:lnTo>
                    <a:pt x="27" y="0"/>
                  </a:lnTo>
                  <a:lnTo>
                    <a:pt x="31" y="2"/>
                  </a:lnTo>
                  <a:lnTo>
                    <a:pt x="32" y="6"/>
                  </a:lnTo>
                  <a:lnTo>
                    <a:pt x="36" y="8"/>
                  </a:lnTo>
                  <a:lnTo>
                    <a:pt x="37" y="10"/>
                  </a:lnTo>
                  <a:lnTo>
                    <a:pt x="37" y="14"/>
                  </a:lnTo>
                  <a:lnTo>
                    <a:pt x="39" y="18"/>
                  </a:lnTo>
                  <a:lnTo>
                    <a:pt x="37" y="22"/>
                  </a:lnTo>
                  <a:lnTo>
                    <a:pt x="37" y="26"/>
                  </a:lnTo>
                  <a:lnTo>
                    <a:pt x="36" y="29"/>
                  </a:lnTo>
                  <a:lnTo>
                    <a:pt x="32" y="30"/>
                  </a:lnTo>
                  <a:lnTo>
                    <a:pt x="31" y="32"/>
                  </a:lnTo>
                  <a:lnTo>
                    <a:pt x="27" y="34"/>
                  </a:lnTo>
                  <a:lnTo>
                    <a:pt x="23" y="36"/>
                  </a:lnTo>
                  <a:lnTo>
                    <a:pt x="19" y="36"/>
                  </a:lnTo>
                </a:path>
              </a:pathLst>
            </a:custGeom>
            <a:solidFill>
              <a:srgbClr val="ffffff"/>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47" name=""/>
            <p:cNvSpPr/>
            <p:nvPr/>
          </p:nvSpPr>
          <p:spPr>
            <a:xfrm>
              <a:off x="6922800" y="5808600"/>
              <a:ext cx="60120" cy="52200"/>
            </a:xfrm>
            <a:custGeom>
              <a:avLst/>
              <a:gdLst/>
              <a:ahLst/>
              <a:rect l="l" t="t" r="r" b="b"/>
              <a:pathLst>
                <a:path w="40" h="37">
                  <a:moveTo>
                    <a:pt x="19" y="36"/>
                  </a:moveTo>
                  <a:lnTo>
                    <a:pt x="15" y="36"/>
                  </a:lnTo>
                  <a:lnTo>
                    <a:pt x="11" y="34"/>
                  </a:lnTo>
                  <a:lnTo>
                    <a:pt x="7" y="32"/>
                  </a:lnTo>
                  <a:lnTo>
                    <a:pt x="6" y="30"/>
                  </a:lnTo>
                  <a:lnTo>
                    <a:pt x="2" y="29"/>
                  </a:lnTo>
                  <a:lnTo>
                    <a:pt x="0" y="26"/>
                  </a:lnTo>
                  <a:lnTo>
                    <a:pt x="0" y="22"/>
                  </a:lnTo>
                  <a:lnTo>
                    <a:pt x="0" y="18"/>
                  </a:lnTo>
                  <a:lnTo>
                    <a:pt x="0" y="14"/>
                  </a:lnTo>
                  <a:lnTo>
                    <a:pt x="0" y="10"/>
                  </a:lnTo>
                  <a:lnTo>
                    <a:pt x="2" y="8"/>
                  </a:lnTo>
                  <a:lnTo>
                    <a:pt x="6" y="6"/>
                  </a:lnTo>
                  <a:lnTo>
                    <a:pt x="7" y="2"/>
                  </a:lnTo>
                  <a:lnTo>
                    <a:pt x="11" y="0"/>
                  </a:lnTo>
                  <a:lnTo>
                    <a:pt x="15" y="0"/>
                  </a:lnTo>
                  <a:lnTo>
                    <a:pt x="19" y="0"/>
                  </a:lnTo>
                  <a:lnTo>
                    <a:pt x="23" y="0"/>
                  </a:lnTo>
                  <a:lnTo>
                    <a:pt x="27" y="0"/>
                  </a:lnTo>
                  <a:lnTo>
                    <a:pt x="31" y="2"/>
                  </a:lnTo>
                  <a:lnTo>
                    <a:pt x="32" y="6"/>
                  </a:lnTo>
                  <a:lnTo>
                    <a:pt x="36" y="8"/>
                  </a:lnTo>
                  <a:lnTo>
                    <a:pt x="37" y="10"/>
                  </a:lnTo>
                  <a:lnTo>
                    <a:pt x="37" y="14"/>
                  </a:lnTo>
                  <a:lnTo>
                    <a:pt x="39" y="18"/>
                  </a:lnTo>
                  <a:lnTo>
                    <a:pt x="37" y="22"/>
                  </a:lnTo>
                  <a:lnTo>
                    <a:pt x="37" y="26"/>
                  </a:lnTo>
                  <a:lnTo>
                    <a:pt x="36" y="29"/>
                  </a:lnTo>
                  <a:lnTo>
                    <a:pt x="32" y="30"/>
                  </a:lnTo>
                  <a:lnTo>
                    <a:pt x="31" y="32"/>
                  </a:lnTo>
                  <a:lnTo>
                    <a:pt x="27" y="34"/>
                  </a:lnTo>
                  <a:lnTo>
                    <a:pt x="23" y="36"/>
                  </a:lnTo>
                  <a:lnTo>
                    <a:pt x="19" y="36"/>
                  </a:lnTo>
                </a:path>
              </a:pathLst>
            </a:custGeom>
            <a:noFill/>
            <a:ln cap="rnd" w="1260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1148" name=""/>
            <p:cNvSpPr/>
            <p:nvPr/>
          </p:nvSpPr>
          <p:spPr>
            <a:xfrm>
              <a:off x="8134200" y="5510160"/>
              <a:ext cx="61560" cy="57240"/>
            </a:xfrm>
            <a:custGeom>
              <a:avLst/>
              <a:gdLst/>
              <a:ahLst/>
              <a:rect l="l" t="t" r="r" b="b"/>
              <a:pathLst>
                <a:path w="40" h="39">
                  <a:moveTo>
                    <a:pt x="19" y="38"/>
                  </a:moveTo>
                  <a:lnTo>
                    <a:pt x="16" y="38"/>
                  </a:lnTo>
                  <a:lnTo>
                    <a:pt x="12" y="36"/>
                  </a:lnTo>
                  <a:lnTo>
                    <a:pt x="8" y="34"/>
                  </a:lnTo>
                  <a:lnTo>
                    <a:pt x="5" y="32"/>
                  </a:lnTo>
                  <a:lnTo>
                    <a:pt x="4" y="29"/>
                  </a:lnTo>
                  <a:lnTo>
                    <a:pt x="2" y="25"/>
                  </a:lnTo>
                  <a:lnTo>
                    <a:pt x="0" y="23"/>
                  </a:lnTo>
                  <a:lnTo>
                    <a:pt x="0" y="19"/>
                  </a:lnTo>
                  <a:lnTo>
                    <a:pt x="0" y="15"/>
                  </a:lnTo>
                  <a:lnTo>
                    <a:pt x="2" y="11"/>
                  </a:lnTo>
                  <a:lnTo>
                    <a:pt x="4"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9"/>
                  </a:lnTo>
                  <a:lnTo>
                    <a:pt x="39" y="23"/>
                  </a:lnTo>
                  <a:lnTo>
                    <a:pt x="37" y="25"/>
                  </a:lnTo>
                  <a:lnTo>
                    <a:pt x="35" y="29"/>
                  </a:lnTo>
                  <a:lnTo>
                    <a:pt x="33" y="32"/>
                  </a:lnTo>
                  <a:lnTo>
                    <a:pt x="30" y="34"/>
                  </a:lnTo>
                  <a:lnTo>
                    <a:pt x="26" y="36"/>
                  </a:lnTo>
                  <a:lnTo>
                    <a:pt x="23" y="38"/>
                  </a:lnTo>
                  <a:lnTo>
                    <a:pt x="19" y="38"/>
                  </a:lnTo>
                </a:path>
              </a:pathLst>
            </a:custGeom>
            <a:solidFill>
              <a:srgbClr val="ffff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49" name=""/>
            <p:cNvSpPr/>
            <p:nvPr/>
          </p:nvSpPr>
          <p:spPr>
            <a:xfrm>
              <a:off x="8134200" y="5510160"/>
              <a:ext cx="61560" cy="57240"/>
            </a:xfrm>
            <a:custGeom>
              <a:avLst/>
              <a:gdLst/>
              <a:ahLst/>
              <a:rect l="l" t="t" r="r" b="b"/>
              <a:pathLst>
                <a:path w="40" h="39">
                  <a:moveTo>
                    <a:pt x="19" y="38"/>
                  </a:moveTo>
                  <a:lnTo>
                    <a:pt x="16" y="38"/>
                  </a:lnTo>
                  <a:lnTo>
                    <a:pt x="12" y="36"/>
                  </a:lnTo>
                  <a:lnTo>
                    <a:pt x="8" y="34"/>
                  </a:lnTo>
                  <a:lnTo>
                    <a:pt x="5" y="32"/>
                  </a:lnTo>
                  <a:lnTo>
                    <a:pt x="4" y="29"/>
                  </a:lnTo>
                  <a:lnTo>
                    <a:pt x="2" y="25"/>
                  </a:lnTo>
                  <a:lnTo>
                    <a:pt x="0" y="23"/>
                  </a:lnTo>
                  <a:lnTo>
                    <a:pt x="0" y="19"/>
                  </a:lnTo>
                  <a:lnTo>
                    <a:pt x="0" y="15"/>
                  </a:lnTo>
                  <a:lnTo>
                    <a:pt x="2" y="11"/>
                  </a:lnTo>
                  <a:lnTo>
                    <a:pt x="4" y="9"/>
                  </a:lnTo>
                  <a:lnTo>
                    <a:pt x="5" y="6"/>
                  </a:lnTo>
                  <a:lnTo>
                    <a:pt x="8" y="4"/>
                  </a:lnTo>
                  <a:lnTo>
                    <a:pt x="12" y="2"/>
                  </a:lnTo>
                  <a:lnTo>
                    <a:pt x="16" y="0"/>
                  </a:lnTo>
                  <a:lnTo>
                    <a:pt x="19" y="0"/>
                  </a:lnTo>
                  <a:lnTo>
                    <a:pt x="23" y="0"/>
                  </a:lnTo>
                  <a:lnTo>
                    <a:pt x="26" y="2"/>
                  </a:lnTo>
                  <a:lnTo>
                    <a:pt x="30" y="4"/>
                  </a:lnTo>
                  <a:lnTo>
                    <a:pt x="33" y="6"/>
                  </a:lnTo>
                  <a:lnTo>
                    <a:pt x="35" y="9"/>
                  </a:lnTo>
                  <a:lnTo>
                    <a:pt x="37" y="11"/>
                  </a:lnTo>
                  <a:lnTo>
                    <a:pt x="39" y="15"/>
                  </a:lnTo>
                  <a:lnTo>
                    <a:pt x="39" y="19"/>
                  </a:lnTo>
                  <a:lnTo>
                    <a:pt x="39" y="23"/>
                  </a:lnTo>
                  <a:lnTo>
                    <a:pt x="37" y="25"/>
                  </a:lnTo>
                  <a:lnTo>
                    <a:pt x="35" y="29"/>
                  </a:lnTo>
                  <a:lnTo>
                    <a:pt x="33" y="32"/>
                  </a:lnTo>
                  <a:lnTo>
                    <a:pt x="30" y="34"/>
                  </a:lnTo>
                  <a:lnTo>
                    <a:pt x="26" y="36"/>
                  </a:lnTo>
                  <a:lnTo>
                    <a:pt x="23" y="38"/>
                  </a:lnTo>
                  <a:lnTo>
                    <a:pt x="19" y="38"/>
                  </a:lnTo>
                </a:path>
              </a:pathLst>
            </a:custGeom>
            <a:noFill/>
            <a:ln cap="rnd" w="1260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50" name=""/>
            <p:cNvSpPr/>
            <p:nvPr/>
          </p:nvSpPr>
          <p:spPr>
            <a:xfrm>
              <a:off x="7916760" y="5510160"/>
              <a:ext cx="61560" cy="54000"/>
            </a:xfrm>
            <a:custGeom>
              <a:avLst/>
              <a:gdLst/>
              <a:ahLst/>
              <a:rect l="l" t="t" r="r" b="b"/>
              <a:pathLst>
                <a:path w="40" h="37">
                  <a:moveTo>
                    <a:pt x="19" y="36"/>
                  </a:moveTo>
                  <a:lnTo>
                    <a:pt x="16" y="36"/>
                  </a:lnTo>
                  <a:lnTo>
                    <a:pt x="12" y="36"/>
                  </a:lnTo>
                  <a:lnTo>
                    <a:pt x="9" y="34"/>
                  </a:lnTo>
                  <a:lnTo>
                    <a:pt x="6" y="30"/>
                  </a:lnTo>
                  <a:lnTo>
                    <a:pt x="4" y="29"/>
                  </a:lnTo>
                  <a:lnTo>
                    <a:pt x="2" y="25"/>
                  </a:lnTo>
                  <a:lnTo>
                    <a:pt x="0" y="21"/>
                  </a:lnTo>
                  <a:lnTo>
                    <a:pt x="0" y="18"/>
                  </a:lnTo>
                  <a:lnTo>
                    <a:pt x="0" y="15"/>
                  </a:lnTo>
                  <a:lnTo>
                    <a:pt x="2" y="11"/>
                  </a:lnTo>
                  <a:lnTo>
                    <a:pt x="4" y="7"/>
                  </a:lnTo>
                  <a:lnTo>
                    <a:pt x="6" y="6"/>
                  </a:lnTo>
                  <a:lnTo>
                    <a:pt x="9" y="4"/>
                  </a:lnTo>
                  <a:lnTo>
                    <a:pt x="12" y="2"/>
                  </a:lnTo>
                  <a:lnTo>
                    <a:pt x="16" y="0"/>
                  </a:lnTo>
                  <a:lnTo>
                    <a:pt x="19" y="0"/>
                  </a:lnTo>
                  <a:lnTo>
                    <a:pt x="23" y="0"/>
                  </a:lnTo>
                  <a:lnTo>
                    <a:pt x="27" y="2"/>
                  </a:lnTo>
                  <a:lnTo>
                    <a:pt x="31" y="4"/>
                  </a:lnTo>
                  <a:lnTo>
                    <a:pt x="34" y="6"/>
                  </a:lnTo>
                  <a:lnTo>
                    <a:pt x="35" y="7"/>
                  </a:lnTo>
                  <a:lnTo>
                    <a:pt x="37" y="11"/>
                  </a:lnTo>
                  <a:lnTo>
                    <a:pt x="39" y="15"/>
                  </a:lnTo>
                  <a:lnTo>
                    <a:pt x="39" y="18"/>
                  </a:lnTo>
                  <a:lnTo>
                    <a:pt x="39" y="21"/>
                  </a:lnTo>
                  <a:lnTo>
                    <a:pt x="37" y="25"/>
                  </a:lnTo>
                  <a:lnTo>
                    <a:pt x="35" y="29"/>
                  </a:lnTo>
                  <a:lnTo>
                    <a:pt x="34" y="30"/>
                  </a:lnTo>
                  <a:lnTo>
                    <a:pt x="31" y="34"/>
                  </a:lnTo>
                  <a:lnTo>
                    <a:pt x="27" y="36"/>
                  </a:lnTo>
                  <a:lnTo>
                    <a:pt x="23" y="36"/>
                  </a:lnTo>
                  <a:lnTo>
                    <a:pt x="19" y="36"/>
                  </a:lnTo>
                </a:path>
              </a:pathLst>
            </a:custGeom>
            <a:solidFill>
              <a:srgbClr val="d800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51" name=""/>
            <p:cNvSpPr/>
            <p:nvPr/>
          </p:nvSpPr>
          <p:spPr>
            <a:xfrm>
              <a:off x="7916760" y="5510160"/>
              <a:ext cx="61560" cy="54000"/>
            </a:xfrm>
            <a:custGeom>
              <a:avLst/>
              <a:gdLst/>
              <a:ahLst/>
              <a:rect l="l" t="t" r="r" b="b"/>
              <a:pathLst>
                <a:path w="40" h="37">
                  <a:moveTo>
                    <a:pt x="19" y="36"/>
                  </a:moveTo>
                  <a:lnTo>
                    <a:pt x="16" y="36"/>
                  </a:lnTo>
                  <a:lnTo>
                    <a:pt x="12" y="36"/>
                  </a:lnTo>
                  <a:lnTo>
                    <a:pt x="9" y="34"/>
                  </a:lnTo>
                  <a:lnTo>
                    <a:pt x="6" y="30"/>
                  </a:lnTo>
                  <a:lnTo>
                    <a:pt x="4" y="29"/>
                  </a:lnTo>
                  <a:lnTo>
                    <a:pt x="2" y="25"/>
                  </a:lnTo>
                  <a:lnTo>
                    <a:pt x="0" y="21"/>
                  </a:lnTo>
                  <a:lnTo>
                    <a:pt x="0" y="18"/>
                  </a:lnTo>
                  <a:lnTo>
                    <a:pt x="0" y="15"/>
                  </a:lnTo>
                  <a:lnTo>
                    <a:pt x="2" y="11"/>
                  </a:lnTo>
                  <a:lnTo>
                    <a:pt x="4" y="7"/>
                  </a:lnTo>
                  <a:lnTo>
                    <a:pt x="6" y="6"/>
                  </a:lnTo>
                  <a:lnTo>
                    <a:pt x="9" y="4"/>
                  </a:lnTo>
                  <a:lnTo>
                    <a:pt x="12" y="2"/>
                  </a:lnTo>
                  <a:lnTo>
                    <a:pt x="16" y="0"/>
                  </a:lnTo>
                  <a:lnTo>
                    <a:pt x="19" y="0"/>
                  </a:lnTo>
                  <a:lnTo>
                    <a:pt x="23" y="0"/>
                  </a:lnTo>
                  <a:lnTo>
                    <a:pt x="27" y="2"/>
                  </a:lnTo>
                  <a:lnTo>
                    <a:pt x="31" y="4"/>
                  </a:lnTo>
                  <a:lnTo>
                    <a:pt x="34" y="6"/>
                  </a:lnTo>
                  <a:lnTo>
                    <a:pt x="35" y="7"/>
                  </a:lnTo>
                  <a:lnTo>
                    <a:pt x="37" y="11"/>
                  </a:lnTo>
                  <a:lnTo>
                    <a:pt x="39" y="15"/>
                  </a:lnTo>
                  <a:lnTo>
                    <a:pt x="39" y="18"/>
                  </a:lnTo>
                  <a:lnTo>
                    <a:pt x="39" y="21"/>
                  </a:lnTo>
                  <a:lnTo>
                    <a:pt x="37" y="25"/>
                  </a:lnTo>
                  <a:lnTo>
                    <a:pt x="35" y="29"/>
                  </a:lnTo>
                  <a:lnTo>
                    <a:pt x="34" y="30"/>
                  </a:lnTo>
                  <a:lnTo>
                    <a:pt x="31" y="34"/>
                  </a:lnTo>
                  <a:lnTo>
                    <a:pt x="27"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52" name=""/>
            <p:cNvSpPr/>
            <p:nvPr/>
          </p:nvSpPr>
          <p:spPr>
            <a:xfrm>
              <a:off x="6546600" y="6175440"/>
              <a:ext cx="114120" cy="398160"/>
            </a:xfrm>
            <a:prstGeom prst="line">
              <a:avLst/>
            </a:prstGeom>
            <a:ln w="1908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3" name=""/>
            <p:cNvSpPr/>
            <p:nvPr/>
          </p:nvSpPr>
          <p:spPr>
            <a:xfrm>
              <a:off x="993600" y="1807920"/>
              <a:ext cx="8276760" cy="4946760"/>
            </a:xfrm>
            <a:custGeom>
              <a:avLst/>
              <a:gdLst/>
              <a:ahLst/>
              <a:rect l="l" t="t" r="r" b="b"/>
              <a:pathLst>
                <a:path w="5368" h="3441">
                  <a:moveTo>
                    <a:pt x="418" y="291"/>
                  </a:moveTo>
                  <a:lnTo>
                    <a:pt x="430" y="336"/>
                  </a:lnTo>
                  <a:lnTo>
                    <a:pt x="416" y="410"/>
                  </a:lnTo>
                  <a:lnTo>
                    <a:pt x="443" y="452"/>
                  </a:lnTo>
                  <a:lnTo>
                    <a:pt x="472" y="518"/>
                  </a:lnTo>
                  <a:lnTo>
                    <a:pt x="517" y="589"/>
                  </a:lnTo>
                  <a:lnTo>
                    <a:pt x="577" y="633"/>
                  </a:lnTo>
                  <a:lnTo>
                    <a:pt x="587" y="658"/>
                  </a:lnTo>
                  <a:lnTo>
                    <a:pt x="591" y="707"/>
                  </a:lnTo>
                  <a:lnTo>
                    <a:pt x="664" y="757"/>
                  </a:lnTo>
                  <a:lnTo>
                    <a:pt x="684" y="817"/>
                  </a:lnTo>
                  <a:lnTo>
                    <a:pt x="687" y="897"/>
                  </a:lnTo>
                  <a:lnTo>
                    <a:pt x="750" y="987"/>
                  </a:lnTo>
                  <a:lnTo>
                    <a:pt x="814" y="1072"/>
                  </a:lnTo>
                  <a:lnTo>
                    <a:pt x="830" y="1121"/>
                  </a:lnTo>
                  <a:lnTo>
                    <a:pt x="876" y="1204"/>
                  </a:lnTo>
                  <a:lnTo>
                    <a:pt x="901" y="1219"/>
                  </a:lnTo>
                  <a:lnTo>
                    <a:pt x="912" y="1179"/>
                  </a:lnTo>
                  <a:lnTo>
                    <a:pt x="919" y="1235"/>
                  </a:lnTo>
                  <a:lnTo>
                    <a:pt x="924" y="1255"/>
                  </a:lnTo>
                  <a:lnTo>
                    <a:pt x="948" y="1288"/>
                  </a:lnTo>
                  <a:lnTo>
                    <a:pt x="938" y="1336"/>
                  </a:lnTo>
                  <a:lnTo>
                    <a:pt x="938" y="1388"/>
                  </a:lnTo>
                  <a:lnTo>
                    <a:pt x="963" y="1397"/>
                  </a:lnTo>
                  <a:lnTo>
                    <a:pt x="1002" y="1506"/>
                  </a:lnTo>
                  <a:lnTo>
                    <a:pt x="1023" y="1534"/>
                  </a:lnTo>
                  <a:lnTo>
                    <a:pt x="1030" y="1571"/>
                  </a:lnTo>
                  <a:lnTo>
                    <a:pt x="1056" y="1540"/>
                  </a:lnTo>
                  <a:lnTo>
                    <a:pt x="1091" y="1550"/>
                  </a:lnTo>
                  <a:lnTo>
                    <a:pt x="1142" y="1653"/>
                  </a:lnTo>
                  <a:lnTo>
                    <a:pt x="1146" y="1686"/>
                  </a:lnTo>
                  <a:lnTo>
                    <a:pt x="1163" y="1690"/>
                  </a:lnTo>
                  <a:lnTo>
                    <a:pt x="1178" y="1767"/>
                  </a:lnTo>
                  <a:lnTo>
                    <a:pt x="1242" y="1812"/>
                  </a:lnTo>
                  <a:lnTo>
                    <a:pt x="1269" y="1824"/>
                  </a:lnTo>
                  <a:lnTo>
                    <a:pt x="1292" y="1861"/>
                  </a:lnTo>
                  <a:lnTo>
                    <a:pt x="1313" y="1920"/>
                  </a:lnTo>
                  <a:lnTo>
                    <a:pt x="1280" y="1966"/>
                  </a:lnTo>
                  <a:lnTo>
                    <a:pt x="1180" y="1983"/>
                  </a:lnTo>
                  <a:lnTo>
                    <a:pt x="1132" y="1950"/>
                  </a:lnTo>
                  <a:lnTo>
                    <a:pt x="1103" y="1872"/>
                  </a:lnTo>
                  <a:lnTo>
                    <a:pt x="1066" y="1838"/>
                  </a:lnTo>
                  <a:lnTo>
                    <a:pt x="1048" y="1783"/>
                  </a:lnTo>
                  <a:lnTo>
                    <a:pt x="951" y="1699"/>
                  </a:lnTo>
                  <a:lnTo>
                    <a:pt x="868" y="1638"/>
                  </a:lnTo>
                  <a:lnTo>
                    <a:pt x="819" y="1615"/>
                  </a:lnTo>
                  <a:lnTo>
                    <a:pt x="789" y="1569"/>
                  </a:lnTo>
                  <a:lnTo>
                    <a:pt x="798" y="1503"/>
                  </a:lnTo>
                  <a:lnTo>
                    <a:pt x="760" y="1401"/>
                  </a:lnTo>
                  <a:lnTo>
                    <a:pt x="697" y="1331"/>
                  </a:lnTo>
                  <a:lnTo>
                    <a:pt x="666" y="1283"/>
                  </a:lnTo>
                  <a:lnTo>
                    <a:pt x="596" y="1245"/>
                  </a:lnTo>
                  <a:lnTo>
                    <a:pt x="583" y="1204"/>
                  </a:lnTo>
                  <a:lnTo>
                    <a:pt x="419" y="1094"/>
                  </a:lnTo>
                  <a:lnTo>
                    <a:pt x="418" y="1058"/>
                  </a:lnTo>
                  <a:lnTo>
                    <a:pt x="371" y="1033"/>
                  </a:lnTo>
                  <a:lnTo>
                    <a:pt x="346" y="1004"/>
                  </a:lnTo>
                  <a:lnTo>
                    <a:pt x="353" y="985"/>
                  </a:lnTo>
                  <a:lnTo>
                    <a:pt x="441" y="983"/>
                  </a:lnTo>
                  <a:lnTo>
                    <a:pt x="457" y="1016"/>
                  </a:lnTo>
                  <a:lnTo>
                    <a:pt x="482" y="1021"/>
                  </a:lnTo>
                  <a:lnTo>
                    <a:pt x="514" y="960"/>
                  </a:lnTo>
                  <a:lnTo>
                    <a:pt x="468" y="912"/>
                  </a:lnTo>
                  <a:lnTo>
                    <a:pt x="491" y="872"/>
                  </a:lnTo>
                  <a:lnTo>
                    <a:pt x="472" y="804"/>
                  </a:lnTo>
                  <a:lnTo>
                    <a:pt x="427" y="751"/>
                  </a:lnTo>
                  <a:lnTo>
                    <a:pt x="392" y="721"/>
                  </a:lnTo>
                  <a:lnTo>
                    <a:pt x="367" y="655"/>
                  </a:lnTo>
                  <a:lnTo>
                    <a:pt x="348" y="639"/>
                  </a:lnTo>
                  <a:lnTo>
                    <a:pt x="309" y="625"/>
                  </a:lnTo>
                  <a:lnTo>
                    <a:pt x="262" y="591"/>
                  </a:lnTo>
                  <a:lnTo>
                    <a:pt x="235" y="525"/>
                  </a:lnTo>
                  <a:lnTo>
                    <a:pt x="182" y="476"/>
                  </a:lnTo>
                  <a:lnTo>
                    <a:pt x="157" y="386"/>
                  </a:lnTo>
                  <a:lnTo>
                    <a:pt x="132" y="322"/>
                  </a:lnTo>
                  <a:lnTo>
                    <a:pt x="118" y="256"/>
                  </a:lnTo>
                  <a:lnTo>
                    <a:pt x="82" y="191"/>
                  </a:lnTo>
                  <a:lnTo>
                    <a:pt x="62" y="130"/>
                  </a:lnTo>
                  <a:lnTo>
                    <a:pt x="48" y="70"/>
                  </a:lnTo>
                  <a:lnTo>
                    <a:pt x="14" y="34"/>
                  </a:lnTo>
                  <a:lnTo>
                    <a:pt x="0" y="0"/>
                  </a:lnTo>
                  <a:lnTo>
                    <a:pt x="460" y="9"/>
                  </a:lnTo>
                  <a:lnTo>
                    <a:pt x="470" y="54"/>
                  </a:lnTo>
                  <a:lnTo>
                    <a:pt x="580" y="99"/>
                  </a:lnTo>
                  <a:lnTo>
                    <a:pt x="625" y="126"/>
                  </a:lnTo>
                  <a:lnTo>
                    <a:pt x="707" y="120"/>
                  </a:lnTo>
                  <a:lnTo>
                    <a:pt x="759" y="165"/>
                  </a:lnTo>
                  <a:lnTo>
                    <a:pt x="810" y="157"/>
                  </a:lnTo>
                  <a:lnTo>
                    <a:pt x="841" y="232"/>
                  </a:lnTo>
                  <a:lnTo>
                    <a:pt x="960" y="260"/>
                  </a:lnTo>
                  <a:lnTo>
                    <a:pt x="1026" y="291"/>
                  </a:lnTo>
                  <a:lnTo>
                    <a:pt x="1101" y="305"/>
                  </a:lnTo>
                  <a:lnTo>
                    <a:pt x="1198" y="291"/>
                  </a:lnTo>
                  <a:lnTo>
                    <a:pt x="1287" y="291"/>
                  </a:lnTo>
                  <a:lnTo>
                    <a:pt x="1392" y="291"/>
                  </a:lnTo>
                  <a:lnTo>
                    <a:pt x="1510" y="291"/>
                  </a:lnTo>
                  <a:lnTo>
                    <a:pt x="1495" y="171"/>
                  </a:lnTo>
                  <a:lnTo>
                    <a:pt x="1794" y="171"/>
                  </a:lnTo>
                  <a:lnTo>
                    <a:pt x="1773" y="239"/>
                  </a:lnTo>
                  <a:lnTo>
                    <a:pt x="1823" y="254"/>
                  </a:lnTo>
                  <a:lnTo>
                    <a:pt x="1845" y="291"/>
                  </a:lnTo>
                  <a:lnTo>
                    <a:pt x="1883" y="299"/>
                  </a:lnTo>
                  <a:lnTo>
                    <a:pt x="1913" y="363"/>
                  </a:lnTo>
                  <a:lnTo>
                    <a:pt x="1979" y="432"/>
                  </a:lnTo>
                  <a:lnTo>
                    <a:pt x="2024" y="507"/>
                  </a:lnTo>
                  <a:lnTo>
                    <a:pt x="2083" y="596"/>
                  </a:lnTo>
                  <a:lnTo>
                    <a:pt x="2151" y="664"/>
                  </a:lnTo>
                  <a:lnTo>
                    <a:pt x="2278" y="753"/>
                  </a:lnTo>
                  <a:lnTo>
                    <a:pt x="2330" y="775"/>
                  </a:lnTo>
                  <a:lnTo>
                    <a:pt x="2359" y="737"/>
                  </a:lnTo>
                  <a:lnTo>
                    <a:pt x="2344" y="693"/>
                  </a:lnTo>
                  <a:lnTo>
                    <a:pt x="2449" y="589"/>
                  </a:lnTo>
                  <a:lnTo>
                    <a:pt x="2515" y="604"/>
                  </a:lnTo>
                  <a:lnTo>
                    <a:pt x="2567" y="582"/>
                  </a:lnTo>
                  <a:lnTo>
                    <a:pt x="2664" y="610"/>
                  </a:lnTo>
                  <a:lnTo>
                    <a:pt x="2679" y="633"/>
                  </a:lnTo>
                  <a:lnTo>
                    <a:pt x="2708" y="655"/>
                  </a:lnTo>
                  <a:lnTo>
                    <a:pt x="2745" y="730"/>
                  </a:lnTo>
                  <a:lnTo>
                    <a:pt x="2775" y="798"/>
                  </a:lnTo>
                  <a:lnTo>
                    <a:pt x="2798" y="864"/>
                  </a:lnTo>
                  <a:lnTo>
                    <a:pt x="2843" y="870"/>
                  </a:lnTo>
                  <a:lnTo>
                    <a:pt x="2872" y="909"/>
                  </a:lnTo>
                  <a:lnTo>
                    <a:pt x="2879" y="953"/>
                  </a:lnTo>
                  <a:lnTo>
                    <a:pt x="2903" y="976"/>
                  </a:lnTo>
                  <a:lnTo>
                    <a:pt x="2947" y="983"/>
                  </a:lnTo>
                  <a:lnTo>
                    <a:pt x="2969" y="976"/>
                  </a:lnTo>
                  <a:lnTo>
                    <a:pt x="2992" y="1021"/>
                  </a:lnTo>
                  <a:lnTo>
                    <a:pt x="3013" y="1072"/>
                  </a:lnTo>
                  <a:lnTo>
                    <a:pt x="3029" y="1110"/>
                  </a:lnTo>
                  <a:lnTo>
                    <a:pt x="3050" y="1138"/>
                  </a:lnTo>
                  <a:lnTo>
                    <a:pt x="3066" y="1206"/>
                  </a:lnTo>
                  <a:lnTo>
                    <a:pt x="3074" y="1243"/>
                  </a:lnTo>
                  <a:lnTo>
                    <a:pt x="3118" y="1258"/>
                  </a:lnTo>
                  <a:lnTo>
                    <a:pt x="3140" y="1282"/>
                  </a:lnTo>
                  <a:lnTo>
                    <a:pt x="3155" y="1309"/>
                  </a:lnTo>
                  <a:lnTo>
                    <a:pt x="3208" y="1309"/>
                  </a:lnTo>
                  <a:lnTo>
                    <a:pt x="3252" y="1303"/>
                  </a:lnTo>
                  <a:lnTo>
                    <a:pt x="3304" y="1317"/>
                  </a:lnTo>
                  <a:lnTo>
                    <a:pt x="3355" y="1333"/>
                  </a:lnTo>
                  <a:lnTo>
                    <a:pt x="3379" y="1340"/>
                  </a:lnTo>
                  <a:lnTo>
                    <a:pt x="3355" y="1399"/>
                  </a:lnTo>
                  <a:lnTo>
                    <a:pt x="3334" y="1460"/>
                  </a:lnTo>
                  <a:lnTo>
                    <a:pt x="3318" y="1488"/>
                  </a:lnTo>
                  <a:lnTo>
                    <a:pt x="3334" y="1519"/>
                  </a:lnTo>
                  <a:lnTo>
                    <a:pt x="3311" y="1549"/>
                  </a:lnTo>
                  <a:lnTo>
                    <a:pt x="3311" y="1587"/>
                  </a:lnTo>
                  <a:lnTo>
                    <a:pt x="3297" y="1622"/>
                  </a:lnTo>
                  <a:lnTo>
                    <a:pt x="3318" y="1682"/>
                  </a:lnTo>
                  <a:lnTo>
                    <a:pt x="3297" y="1742"/>
                  </a:lnTo>
                  <a:lnTo>
                    <a:pt x="3318" y="1786"/>
                  </a:lnTo>
                  <a:lnTo>
                    <a:pt x="3328" y="1831"/>
                  </a:lnTo>
                  <a:lnTo>
                    <a:pt x="3349" y="1876"/>
                  </a:lnTo>
                  <a:lnTo>
                    <a:pt x="3355" y="1913"/>
                  </a:lnTo>
                  <a:lnTo>
                    <a:pt x="3341" y="1965"/>
                  </a:lnTo>
                  <a:lnTo>
                    <a:pt x="3363" y="2039"/>
                  </a:lnTo>
                  <a:lnTo>
                    <a:pt x="3408" y="2115"/>
                  </a:lnTo>
                  <a:lnTo>
                    <a:pt x="3445" y="2129"/>
                  </a:lnTo>
                  <a:lnTo>
                    <a:pt x="3452" y="2187"/>
                  </a:lnTo>
                  <a:lnTo>
                    <a:pt x="3475" y="2270"/>
                  </a:lnTo>
                  <a:lnTo>
                    <a:pt x="3505" y="2315"/>
                  </a:lnTo>
                  <a:lnTo>
                    <a:pt x="3557" y="2382"/>
                  </a:lnTo>
                  <a:lnTo>
                    <a:pt x="3594" y="2441"/>
                  </a:lnTo>
                  <a:lnTo>
                    <a:pt x="3675" y="2546"/>
                  </a:lnTo>
                  <a:lnTo>
                    <a:pt x="3750" y="2620"/>
                  </a:lnTo>
                  <a:lnTo>
                    <a:pt x="3802" y="2636"/>
                  </a:lnTo>
                  <a:lnTo>
                    <a:pt x="3877" y="2664"/>
                  </a:lnTo>
                  <a:lnTo>
                    <a:pt x="3877" y="2688"/>
                  </a:lnTo>
                  <a:lnTo>
                    <a:pt x="3936" y="2716"/>
                  </a:lnTo>
                  <a:lnTo>
                    <a:pt x="4062" y="2746"/>
                  </a:lnTo>
                  <a:lnTo>
                    <a:pt x="4138" y="2709"/>
                  </a:lnTo>
                  <a:lnTo>
                    <a:pt x="4196" y="2650"/>
                  </a:lnTo>
                  <a:lnTo>
                    <a:pt x="4285" y="2636"/>
                  </a:lnTo>
                  <a:lnTo>
                    <a:pt x="4353" y="2568"/>
                  </a:lnTo>
                  <a:lnTo>
                    <a:pt x="4429" y="2560"/>
                  </a:lnTo>
                  <a:lnTo>
                    <a:pt x="4419" y="2605"/>
                  </a:lnTo>
                  <a:lnTo>
                    <a:pt x="4473" y="2605"/>
                  </a:lnTo>
                  <a:lnTo>
                    <a:pt x="4539" y="2605"/>
                  </a:lnTo>
                  <a:lnTo>
                    <a:pt x="4590" y="2568"/>
                  </a:lnTo>
                  <a:lnTo>
                    <a:pt x="4611" y="2537"/>
                  </a:lnTo>
                  <a:lnTo>
                    <a:pt x="4553" y="2502"/>
                  </a:lnTo>
                  <a:lnTo>
                    <a:pt x="4621" y="2448"/>
                  </a:lnTo>
                  <a:lnTo>
                    <a:pt x="4635" y="2397"/>
                  </a:lnTo>
                  <a:lnTo>
                    <a:pt x="4643" y="2338"/>
                  </a:lnTo>
                  <a:lnTo>
                    <a:pt x="4629" y="2277"/>
                  </a:lnTo>
                  <a:lnTo>
                    <a:pt x="4598" y="2218"/>
                  </a:lnTo>
                  <a:lnTo>
                    <a:pt x="4598" y="2152"/>
                  </a:lnTo>
                  <a:lnTo>
                    <a:pt x="4598" y="2084"/>
                  </a:lnTo>
                  <a:lnTo>
                    <a:pt x="4598" y="2039"/>
                  </a:lnTo>
                  <a:lnTo>
                    <a:pt x="4607" y="1950"/>
                  </a:lnTo>
                  <a:lnTo>
                    <a:pt x="4658" y="1913"/>
                  </a:lnTo>
                  <a:lnTo>
                    <a:pt x="4741" y="1882"/>
                  </a:lnTo>
                  <a:lnTo>
                    <a:pt x="4823" y="1876"/>
                  </a:lnTo>
                  <a:lnTo>
                    <a:pt x="4920" y="1854"/>
                  </a:lnTo>
                  <a:lnTo>
                    <a:pt x="4978" y="1831"/>
                  </a:lnTo>
                  <a:lnTo>
                    <a:pt x="4986" y="1861"/>
                  </a:lnTo>
                  <a:lnTo>
                    <a:pt x="5037" y="1861"/>
                  </a:lnTo>
                  <a:lnTo>
                    <a:pt x="5054" y="1884"/>
                  </a:lnTo>
                  <a:lnTo>
                    <a:pt x="5105" y="1880"/>
                  </a:lnTo>
                  <a:lnTo>
                    <a:pt x="5164" y="1897"/>
                  </a:lnTo>
                  <a:lnTo>
                    <a:pt x="5169" y="1866"/>
                  </a:lnTo>
                  <a:lnTo>
                    <a:pt x="5205" y="1892"/>
                  </a:lnTo>
                  <a:lnTo>
                    <a:pt x="5289" y="1876"/>
                  </a:lnTo>
                  <a:lnTo>
                    <a:pt x="5346" y="1884"/>
                  </a:lnTo>
                  <a:lnTo>
                    <a:pt x="5367" y="1942"/>
                  </a:lnTo>
                  <a:lnTo>
                    <a:pt x="5320" y="2051"/>
                  </a:lnTo>
                  <a:lnTo>
                    <a:pt x="5316" y="2086"/>
                  </a:lnTo>
                  <a:lnTo>
                    <a:pt x="5281" y="2138"/>
                  </a:lnTo>
                  <a:lnTo>
                    <a:pt x="5230" y="2161"/>
                  </a:lnTo>
                  <a:lnTo>
                    <a:pt x="5178" y="2214"/>
                  </a:lnTo>
                  <a:lnTo>
                    <a:pt x="5228" y="2198"/>
                  </a:lnTo>
                  <a:lnTo>
                    <a:pt x="5201" y="2291"/>
                  </a:lnTo>
                  <a:lnTo>
                    <a:pt x="5180" y="2323"/>
                  </a:lnTo>
                  <a:lnTo>
                    <a:pt x="5190" y="2346"/>
                  </a:lnTo>
                  <a:lnTo>
                    <a:pt x="5174" y="2393"/>
                  </a:lnTo>
                  <a:lnTo>
                    <a:pt x="5190" y="2422"/>
                  </a:lnTo>
                  <a:lnTo>
                    <a:pt x="5207" y="2468"/>
                  </a:lnTo>
                  <a:lnTo>
                    <a:pt x="5201" y="2535"/>
                  </a:lnTo>
                  <a:lnTo>
                    <a:pt x="5212" y="2571"/>
                  </a:lnTo>
                  <a:lnTo>
                    <a:pt x="5209" y="2612"/>
                  </a:lnTo>
                  <a:lnTo>
                    <a:pt x="5186" y="2614"/>
                  </a:lnTo>
                  <a:lnTo>
                    <a:pt x="5184" y="2579"/>
                  </a:lnTo>
                  <a:lnTo>
                    <a:pt x="5169" y="2560"/>
                  </a:lnTo>
                  <a:lnTo>
                    <a:pt x="5169" y="2534"/>
                  </a:lnTo>
                  <a:lnTo>
                    <a:pt x="5159" y="2513"/>
                  </a:lnTo>
                  <a:lnTo>
                    <a:pt x="5143" y="2459"/>
                  </a:lnTo>
                  <a:lnTo>
                    <a:pt x="5121" y="2463"/>
                  </a:lnTo>
                  <a:lnTo>
                    <a:pt x="5098" y="2492"/>
                  </a:lnTo>
                  <a:lnTo>
                    <a:pt x="5096" y="2509"/>
                  </a:lnTo>
                  <a:lnTo>
                    <a:pt x="5108" y="2562"/>
                  </a:lnTo>
                  <a:lnTo>
                    <a:pt x="5083" y="2616"/>
                  </a:lnTo>
                  <a:lnTo>
                    <a:pt x="5052" y="2630"/>
                  </a:lnTo>
                  <a:lnTo>
                    <a:pt x="5039" y="2661"/>
                  </a:lnTo>
                  <a:lnTo>
                    <a:pt x="4920" y="2680"/>
                  </a:lnTo>
                  <a:lnTo>
                    <a:pt x="4903" y="2694"/>
                  </a:lnTo>
                  <a:lnTo>
                    <a:pt x="4885" y="2700"/>
                  </a:lnTo>
                  <a:lnTo>
                    <a:pt x="4832" y="2705"/>
                  </a:lnTo>
                  <a:lnTo>
                    <a:pt x="4792" y="2712"/>
                  </a:lnTo>
                  <a:lnTo>
                    <a:pt x="4746" y="2732"/>
                  </a:lnTo>
                  <a:lnTo>
                    <a:pt x="4703" y="2725"/>
                  </a:lnTo>
                  <a:lnTo>
                    <a:pt x="4707" y="2809"/>
                  </a:lnTo>
                  <a:lnTo>
                    <a:pt x="4650" y="2816"/>
                  </a:lnTo>
                  <a:lnTo>
                    <a:pt x="4709" y="2905"/>
                  </a:lnTo>
                  <a:lnTo>
                    <a:pt x="4736" y="2917"/>
                  </a:lnTo>
                  <a:lnTo>
                    <a:pt x="4757" y="2915"/>
                  </a:lnTo>
                  <a:lnTo>
                    <a:pt x="4788" y="2946"/>
                  </a:lnTo>
                  <a:lnTo>
                    <a:pt x="4786" y="3003"/>
                  </a:lnTo>
                  <a:lnTo>
                    <a:pt x="4823" y="3014"/>
                  </a:lnTo>
                  <a:lnTo>
                    <a:pt x="4812" y="3061"/>
                  </a:lnTo>
                  <a:lnTo>
                    <a:pt x="4778" y="3061"/>
                  </a:lnTo>
                  <a:lnTo>
                    <a:pt x="4739" y="3088"/>
                  </a:lnTo>
                  <a:lnTo>
                    <a:pt x="4660" y="3087"/>
                  </a:lnTo>
                  <a:lnTo>
                    <a:pt x="4634" y="3112"/>
                  </a:lnTo>
                  <a:lnTo>
                    <a:pt x="4600" y="3131"/>
                  </a:lnTo>
                  <a:lnTo>
                    <a:pt x="4551" y="3151"/>
                  </a:lnTo>
                  <a:lnTo>
                    <a:pt x="4563" y="3183"/>
                  </a:lnTo>
                  <a:lnTo>
                    <a:pt x="4537" y="3208"/>
                  </a:lnTo>
                  <a:lnTo>
                    <a:pt x="4528" y="3259"/>
                  </a:lnTo>
                  <a:lnTo>
                    <a:pt x="4512" y="3287"/>
                  </a:lnTo>
                  <a:lnTo>
                    <a:pt x="4546" y="3298"/>
                  </a:lnTo>
                  <a:lnTo>
                    <a:pt x="4539" y="3347"/>
                  </a:lnTo>
                  <a:lnTo>
                    <a:pt x="4548" y="3374"/>
                  </a:lnTo>
                  <a:lnTo>
                    <a:pt x="4548" y="3430"/>
                  </a:lnTo>
                  <a:lnTo>
                    <a:pt x="4530" y="3440"/>
                  </a:lnTo>
                  <a:lnTo>
                    <a:pt x="4512" y="3433"/>
                  </a:lnTo>
                  <a:lnTo>
                    <a:pt x="4500" y="3381"/>
                  </a:lnTo>
                  <a:lnTo>
                    <a:pt x="4444" y="3344"/>
                  </a:lnTo>
                  <a:lnTo>
                    <a:pt x="4411" y="3298"/>
                  </a:lnTo>
                  <a:lnTo>
                    <a:pt x="4300" y="3255"/>
                  </a:lnTo>
                  <a:lnTo>
                    <a:pt x="4279" y="3235"/>
                  </a:lnTo>
                  <a:lnTo>
                    <a:pt x="4237" y="3230"/>
                  </a:lnTo>
                  <a:lnTo>
                    <a:pt x="4221" y="3212"/>
                  </a:lnTo>
                  <a:lnTo>
                    <a:pt x="4192" y="3183"/>
                  </a:lnTo>
                  <a:lnTo>
                    <a:pt x="4143" y="3180"/>
                  </a:lnTo>
                  <a:lnTo>
                    <a:pt x="4177" y="3214"/>
                  </a:lnTo>
                  <a:lnTo>
                    <a:pt x="4169" y="3219"/>
                  </a:lnTo>
                  <a:lnTo>
                    <a:pt x="4089" y="3172"/>
                  </a:lnTo>
                  <a:lnTo>
                    <a:pt x="4031" y="3129"/>
                  </a:lnTo>
                  <a:lnTo>
                    <a:pt x="3975" y="3148"/>
                  </a:lnTo>
                  <a:lnTo>
                    <a:pt x="3979" y="3168"/>
                  </a:lnTo>
                  <a:lnTo>
                    <a:pt x="4077" y="3180"/>
                  </a:lnTo>
                  <a:lnTo>
                    <a:pt x="4058" y="3185"/>
                  </a:lnTo>
                  <a:lnTo>
                    <a:pt x="4025" y="3183"/>
                  </a:lnTo>
                  <a:lnTo>
                    <a:pt x="3970" y="3174"/>
                  </a:lnTo>
                  <a:lnTo>
                    <a:pt x="3966" y="3185"/>
                  </a:lnTo>
                  <a:lnTo>
                    <a:pt x="3909" y="3217"/>
                  </a:lnTo>
                  <a:lnTo>
                    <a:pt x="3870" y="3221"/>
                  </a:lnTo>
                  <a:lnTo>
                    <a:pt x="3821" y="3267"/>
                  </a:lnTo>
                  <a:lnTo>
                    <a:pt x="3765" y="3292"/>
                  </a:lnTo>
                  <a:lnTo>
                    <a:pt x="3675" y="3304"/>
                  </a:lnTo>
                  <a:lnTo>
                    <a:pt x="3620" y="3280"/>
                  </a:lnTo>
                  <a:lnTo>
                    <a:pt x="3586" y="3283"/>
                  </a:lnTo>
                  <a:lnTo>
                    <a:pt x="3549" y="3267"/>
                  </a:lnTo>
                  <a:lnTo>
                    <a:pt x="3368" y="3232"/>
                  </a:lnTo>
                  <a:lnTo>
                    <a:pt x="3313" y="3180"/>
                  </a:lnTo>
                  <a:lnTo>
                    <a:pt x="3229" y="3137"/>
                  </a:lnTo>
                  <a:lnTo>
                    <a:pt x="3190" y="3149"/>
                  </a:lnTo>
                  <a:lnTo>
                    <a:pt x="3113" y="3128"/>
                  </a:lnTo>
                  <a:lnTo>
                    <a:pt x="3058" y="3098"/>
                  </a:lnTo>
                  <a:lnTo>
                    <a:pt x="3020" y="3094"/>
                  </a:lnTo>
                  <a:lnTo>
                    <a:pt x="2965" y="3073"/>
                  </a:lnTo>
                  <a:lnTo>
                    <a:pt x="2906" y="3063"/>
                  </a:lnTo>
                  <a:lnTo>
                    <a:pt x="2862" y="3032"/>
                  </a:lnTo>
                  <a:lnTo>
                    <a:pt x="2802" y="3017"/>
                  </a:lnTo>
                  <a:lnTo>
                    <a:pt x="2701" y="2983"/>
                  </a:lnTo>
                  <a:lnTo>
                    <a:pt x="2664" y="2937"/>
                  </a:lnTo>
                  <a:lnTo>
                    <a:pt x="2624" y="2908"/>
                  </a:lnTo>
                  <a:lnTo>
                    <a:pt x="2574" y="2917"/>
                  </a:lnTo>
                  <a:lnTo>
                    <a:pt x="2522" y="2880"/>
                  </a:lnTo>
                  <a:lnTo>
                    <a:pt x="2470" y="2884"/>
                  </a:lnTo>
                  <a:lnTo>
                    <a:pt x="2442" y="2861"/>
                  </a:lnTo>
                  <a:lnTo>
                    <a:pt x="2369" y="2861"/>
                  </a:lnTo>
                  <a:lnTo>
                    <a:pt x="2363" y="2805"/>
                  </a:lnTo>
                  <a:lnTo>
                    <a:pt x="2303" y="2785"/>
                  </a:lnTo>
                  <a:lnTo>
                    <a:pt x="2265" y="2750"/>
                  </a:lnTo>
                  <a:lnTo>
                    <a:pt x="2169" y="2719"/>
                  </a:lnTo>
                  <a:lnTo>
                    <a:pt x="2130" y="2694"/>
                  </a:lnTo>
                  <a:lnTo>
                    <a:pt x="2103" y="2651"/>
                  </a:lnTo>
                  <a:lnTo>
                    <a:pt x="2056" y="2609"/>
                  </a:lnTo>
                  <a:lnTo>
                    <a:pt x="1996" y="2566"/>
                  </a:lnTo>
                  <a:lnTo>
                    <a:pt x="1985" y="2516"/>
                  </a:lnTo>
                  <a:lnTo>
                    <a:pt x="1944" y="2505"/>
                  </a:lnTo>
                  <a:lnTo>
                    <a:pt x="2008" y="2402"/>
                  </a:lnTo>
                  <a:lnTo>
                    <a:pt x="1958" y="2397"/>
                  </a:lnTo>
                  <a:lnTo>
                    <a:pt x="2012" y="2286"/>
                  </a:lnTo>
                  <a:lnTo>
                    <a:pt x="2010" y="2218"/>
                  </a:lnTo>
                  <a:lnTo>
                    <a:pt x="1971" y="2204"/>
                  </a:lnTo>
                  <a:lnTo>
                    <a:pt x="1940" y="2086"/>
                  </a:lnTo>
                  <a:lnTo>
                    <a:pt x="1851" y="1981"/>
                  </a:lnTo>
                  <a:lnTo>
                    <a:pt x="1788" y="1952"/>
                  </a:lnTo>
                  <a:lnTo>
                    <a:pt x="1507" y="1602"/>
                  </a:lnTo>
                  <a:lnTo>
                    <a:pt x="1447" y="1546"/>
                  </a:lnTo>
                  <a:lnTo>
                    <a:pt x="1396" y="1531"/>
                  </a:lnTo>
                  <a:lnTo>
                    <a:pt x="1319" y="1453"/>
                  </a:lnTo>
                  <a:lnTo>
                    <a:pt x="1291" y="1440"/>
                  </a:lnTo>
                  <a:lnTo>
                    <a:pt x="1270" y="1410"/>
                  </a:lnTo>
                  <a:lnTo>
                    <a:pt x="1276" y="1375"/>
                  </a:lnTo>
                  <a:lnTo>
                    <a:pt x="1299" y="1335"/>
                  </a:lnTo>
                  <a:lnTo>
                    <a:pt x="1307" y="1301"/>
                  </a:lnTo>
                  <a:lnTo>
                    <a:pt x="1269" y="1219"/>
                  </a:lnTo>
                  <a:lnTo>
                    <a:pt x="1246" y="1226"/>
                  </a:lnTo>
                  <a:lnTo>
                    <a:pt x="1109" y="1082"/>
                  </a:lnTo>
                  <a:lnTo>
                    <a:pt x="1109" y="1031"/>
                  </a:lnTo>
                  <a:lnTo>
                    <a:pt x="1072" y="989"/>
                  </a:lnTo>
                  <a:lnTo>
                    <a:pt x="1031" y="958"/>
                  </a:lnTo>
                  <a:lnTo>
                    <a:pt x="953" y="883"/>
                  </a:lnTo>
                  <a:lnTo>
                    <a:pt x="914" y="823"/>
                  </a:lnTo>
                  <a:lnTo>
                    <a:pt x="858" y="771"/>
                  </a:lnTo>
                  <a:lnTo>
                    <a:pt x="855" y="687"/>
                  </a:lnTo>
                  <a:lnTo>
                    <a:pt x="808" y="641"/>
                  </a:lnTo>
                  <a:lnTo>
                    <a:pt x="767" y="526"/>
                  </a:lnTo>
                  <a:lnTo>
                    <a:pt x="712" y="425"/>
                  </a:lnTo>
                  <a:lnTo>
                    <a:pt x="726" y="377"/>
                  </a:lnTo>
                  <a:lnTo>
                    <a:pt x="699" y="297"/>
                  </a:lnTo>
                  <a:lnTo>
                    <a:pt x="646" y="282"/>
                  </a:lnTo>
                  <a:lnTo>
                    <a:pt x="592" y="241"/>
                  </a:lnTo>
                  <a:lnTo>
                    <a:pt x="550" y="246"/>
                  </a:lnTo>
                  <a:lnTo>
                    <a:pt x="457" y="211"/>
                  </a:lnTo>
                  <a:lnTo>
                    <a:pt x="433" y="232"/>
                  </a:lnTo>
                  <a:lnTo>
                    <a:pt x="437" y="262"/>
                  </a:lnTo>
                  <a:lnTo>
                    <a:pt x="418" y="297"/>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4" name=""/>
            <p:cNvSpPr/>
            <p:nvPr/>
          </p:nvSpPr>
          <p:spPr>
            <a:xfrm>
              <a:off x="5689440" y="6242040"/>
              <a:ext cx="63000" cy="54000"/>
            </a:xfrm>
            <a:custGeom>
              <a:avLst/>
              <a:gdLst/>
              <a:ahLst/>
              <a:rect l="l" t="t" r="r" b="b"/>
              <a:pathLst>
                <a:path w="41" h="38">
                  <a:moveTo>
                    <a:pt x="20" y="37"/>
                  </a:moveTo>
                  <a:lnTo>
                    <a:pt x="17" y="35"/>
                  </a:lnTo>
                  <a:lnTo>
                    <a:pt x="13" y="35"/>
                  </a:lnTo>
                  <a:lnTo>
                    <a:pt x="9" y="34"/>
                  </a:lnTo>
                  <a:lnTo>
                    <a:pt x="7" y="32"/>
                  </a:lnTo>
                  <a:lnTo>
                    <a:pt x="4" y="29"/>
                  </a:lnTo>
                  <a:lnTo>
                    <a:pt x="2" y="25"/>
                  </a:lnTo>
                  <a:lnTo>
                    <a:pt x="2" y="21"/>
                  </a:lnTo>
                  <a:lnTo>
                    <a:pt x="0" y="18"/>
                  </a:lnTo>
                  <a:lnTo>
                    <a:pt x="2" y="14"/>
                  </a:lnTo>
                  <a:lnTo>
                    <a:pt x="2" y="11"/>
                  </a:lnTo>
                  <a:lnTo>
                    <a:pt x="4" y="9"/>
                  </a:lnTo>
                  <a:lnTo>
                    <a:pt x="7" y="6"/>
                  </a:lnTo>
                  <a:lnTo>
                    <a:pt x="9" y="4"/>
                  </a:lnTo>
                  <a:lnTo>
                    <a:pt x="13" y="2"/>
                  </a:lnTo>
                  <a:lnTo>
                    <a:pt x="17" y="0"/>
                  </a:lnTo>
                  <a:lnTo>
                    <a:pt x="20" y="0"/>
                  </a:lnTo>
                  <a:lnTo>
                    <a:pt x="25" y="0"/>
                  </a:lnTo>
                  <a:lnTo>
                    <a:pt x="29" y="2"/>
                  </a:lnTo>
                  <a:lnTo>
                    <a:pt x="33" y="4"/>
                  </a:lnTo>
                  <a:lnTo>
                    <a:pt x="34" y="6"/>
                  </a:lnTo>
                  <a:lnTo>
                    <a:pt x="38" y="9"/>
                  </a:lnTo>
                  <a:lnTo>
                    <a:pt x="40" y="11"/>
                  </a:lnTo>
                  <a:lnTo>
                    <a:pt x="40" y="14"/>
                  </a:lnTo>
                  <a:lnTo>
                    <a:pt x="40" y="18"/>
                  </a:lnTo>
                  <a:lnTo>
                    <a:pt x="40" y="21"/>
                  </a:lnTo>
                  <a:lnTo>
                    <a:pt x="40" y="25"/>
                  </a:lnTo>
                  <a:lnTo>
                    <a:pt x="38" y="29"/>
                  </a:lnTo>
                  <a:lnTo>
                    <a:pt x="34" y="32"/>
                  </a:lnTo>
                  <a:lnTo>
                    <a:pt x="33" y="34"/>
                  </a:lnTo>
                  <a:lnTo>
                    <a:pt x="29" y="35"/>
                  </a:lnTo>
                  <a:lnTo>
                    <a:pt x="25" y="35"/>
                  </a:lnTo>
                  <a:lnTo>
                    <a:pt x="20"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55" name=""/>
            <p:cNvSpPr/>
            <p:nvPr/>
          </p:nvSpPr>
          <p:spPr>
            <a:xfrm>
              <a:off x="5689440" y="6242040"/>
              <a:ext cx="63000" cy="54000"/>
            </a:xfrm>
            <a:custGeom>
              <a:avLst/>
              <a:gdLst/>
              <a:ahLst/>
              <a:rect l="l" t="t" r="r" b="b"/>
              <a:pathLst>
                <a:path w="41" h="38">
                  <a:moveTo>
                    <a:pt x="20" y="37"/>
                  </a:moveTo>
                  <a:lnTo>
                    <a:pt x="17" y="35"/>
                  </a:lnTo>
                  <a:lnTo>
                    <a:pt x="13" y="35"/>
                  </a:lnTo>
                  <a:lnTo>
                    <a:pt x="9" y="34"/>
                  </a:lnTo>
                  <a:lnTo>
                    <a:pt x="7" y="32"/>
                  </a:lnTo>
                  <a:lnTo>
                    <a:pt x="4" y="29"/>
                  </a:lnTo>
                  <a:lnTo>
                    <a:pt x="2" y="25"/>
                  </a:lnTo>
                  <a:lnTo>
                    <a:pt x="2" y="21"/>
                  </a:lnTo>
                  <a:lnTo>
                    <a:pt x="0" y="18"/>
                  </a:lnTo>
                  <a:lnTo>
                    <a:pt x="2" y="14"/>
                  </a:lnTo>
                  <a:lnTo>
                    <a:pt x="2" y="11"/>
                  </a:lnTo>
                  <a:lnTo>
                    <a:pt x="4" y="9"/>
                  </a:lnTo>
                  <a:lnTo>
                    <a:pt x="7" y="6"/>
                  </a:lnTo>
                  <a:lnTo>
                    <a:pt x="9" y="4"/>
                  </a:lnTo>
                  <a:lnTo>
                    <a:pt x="13" y="2"/>
                  </a:lnTo>
                  <a:lnTo>
                    <a:pt x="17" y="0"/>
                  </a:lnTo>
                  <a:lnTo>
                    <a:pt x="20" y="0"/>
                  </a:lnTo>
                  <a:lnTo>
                    <a:pt x="25" y="0"/>
                  </a:lnTo>
                  <a:lnTo>
                    <a:pt x="29" y="2"/>
                  </a:lnTo>
                  <a:lnTo>
                    <a:pt x="33" y="4"/>
                  </a:lnTo>
                  <a:lnTo>
                    <a:pt x="34" y="6"/>
                  </a:lnTo>
                  <a:lnTo>
                    <a:pt x="38" y="9"/>
                  </a:lnTo>
                  <a:lnTo>
                    <a:pt x="40" y="11"/>
                  </a:lnTo>
                  <a:lnTo>
                    <a:pt x="40" y="14"/>
                  </a:lnTo>
                  <a:lnTo>
                    <a:pt x="40" y="18"/>
                  </a:lnTo>
                  <a:lnTo>
                    <a:pt x="40" y="21"/>
                  </a:lnTo>
                  <a:lnTo>
                    <a:pt x="40" y="25"/>
                  </a:lnTo>
                  <a:lnTo>
                    <a:pt x="38" y="29"/>
                  </a:lnTo>
                  <a:lnTo>
                    <a:pt x="34" y="32"/>
                  </a:lnTo>
                  <a:lnTo>
                    <a:pt x="33" y="34"/>
                  </a:lnTo>
                  <a:lnTo>
                    <a:pt x="29" y="35"/>
                  </a:lnTo>
                  <a:lnTo>
                    <a:pt x="25" y="35"/>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56" name=""/>
            <p:cNvSpPr/>
            <p:nvPr/>
          </p:nvSpPr>
          <p:spPr>
            <a:xfrm>
              <a:off x="6524640" y="6132240"/>
              <a:ext cx="61560" cy="55800"/>
            </a:xfrm>
            <a:custGeom>
              <a:avLst/>
              <a:gdLst/>
              <a:ahLst/>
              <a:rect l="l" t="t" r="r" b="b"/>
              <a:pathLst>
                <a:path w="40" h="38">
                  <a:moveTo>
                    <a:pt x="19" y="37"/>
                  </a:moveTo>
                  <a:lnTo>
                    <a:pt x="16" y="35"/>
                  </a:lnTo>
                  <a:lnTo>
                    <a:pt x="10" y="35"/>
                  </a:lnTo>
                  <a:lnTo>
                    <a:pt x="8" y="33"/>
                  </a:lnTo>
                  <a:lnTo>
                    <a:pt x="6" y="31"/>
                  </a:lnTo>
                  <a:lnTo>
                    <a:pt x="4" y="28"/>
                  </a:lnTo>
                  <a:lnTo>
                    <a:pt x="2" y="24"/>
                  </a:lnTo>
                  <a:lnTo>
                    <a:pt x="0" y="21"/>
                  </a:lnTo>
                  <a:lnTo>
                    <a:pt x="0" y="18"/>
                  </a:lnTo>
                  <a:lnTo>
                    <a:pt x="0" y="14"/>
                  </a:lnTo>
                  <a:lnTo>
                    <a:pt x="2" y="10"/>
                  </a:lnTo>
                  <a:lnTo>
                    <a:pt x="4" y="8"/>
                  </a:lnTo>
                  <a:lnTo>
                    <a:pt x="6" y="5"/>
                  </a:lnTo>
                  <a:lnTo>
                    <a:pt x="8" y="3"/>
                  </a:lnTo>
                  <a:lnTo>
                    <a:pt x="10" y="2"/>
                  </a:lnTo>
                  <a:lnTo>
                    <a:pt x="16" y="0"/>
                  </a:lnTo>
                  <a:lnTo>
                    <a:pt x="19" y="0"/>
                  </a:lnTo>
                  <a:lnTo>
                    <a:pt x="23" y="0"/>
                  </a:lnTo>
                  <a:lnTo>
                    <a:pt x="27" y="2"/>
                  </a:lnTo>
                  <a:lnTo>
                    <a:pt x="30" y="3"/>
                  </a:lnTo>
                  <a:lnTo>
                    <a:pt x="33" y="5"/>
                  </a:lnTo>
                  <a:lnTo>
                    <a:pt x="35" y="8"/>
                  </a:lnTo>
                  <a:lnTo>
                    <a:pt x="37" y="10"/>
                  </a:lnTo>
                  <a:lnTo>
                    <a:pt x="39" y="14"/>
                  </a:lnTo>
                  <a:lnTo>
                    <a:pt x="39" y="18"/>
                  </a:lnTo>
                  <a:lnTo>
                    <a:pt x="39" y="21"/>
                  </a:lnTo>
                  <a:lnTo>
                    <a:pt x="37" y="24"/>
                  </a:lnTo>
                  <a:lnTo>
                    <a:pt x="35" y="28"/>
                  </a:lnTo>
                  <a:lnTo>
                    <a:pt x="33" y="31"/>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57" name=""/>
            <p:cNvSpPr/>
            <p:nvPr/>
          </p:nvSpPr>
          <p:spPr>
            <a:xfrm>
              <a:off x="6524640" y="6132240"/>
              <a:ext cx="61560" cy="55800"/>
            </a:xfrm>
            <a:custGeom>
              <a:avLst/>
              <a:gdLst/>
              <a:ahLst/>
              <a:rect l="l" t="t" r="r" b="b"/>
              <a:pathLst>
                <a:path w="40" h="38">
                  <a:moveTo>
                    <a:pt x="19" y="37"/>
                  </a:moveTo>
                  <a:lnTo>
                    <a:pt x="16" y="35"/>
                  </a:lnTo>
                  <a:lnTo>
                    <a:pt x="10" y="35"/>
                  </a:lnTo>
                  <a:lnTo>
                    <a:pt x="8" y="33"/>
                  </a:lnTo>
                  <a:lnTo>
                    <a:pt x="6" y="31"/>
                  </a:lnTo>
                  <a:lnTo>
                    <a:pt x="4" y="28"/>
                  </a:lnTo>
                  <a:lnTo>
                    <a:pt x="2" y="24"/>
                  </a:lnTo>
                  <a:lnTo>
                    <a:pt x="0" y="21"/>
                  </a:lnTo>
                  <a:lnTo>
                    <a:pt x="0" y="18"/>
                  </a:lnTo>
                  <a:lnTo>
                    <a:pt x="0" y="14"/>
                  </a:lnTo>
                  <a:lnTo>
                    <a:pt x="2" y="10"/>
                  </a:lnTo>
                  <a:lnTo>
                    <a:pt x="4" y="8"/>
                  </a:lnTo>
                  <a:lnTo>
                    <a:pt x="6" y="5"/>
                  </a:lnTo>
                  <a:lnTo>
                    <a:pt x="8" y="3"/>
                  </a:lnTo>
                  <a:lnTo>
                    <a:pt x="10" y="2"/>
                  </a:lnTo>
                  <a:lnTo>
                    <a:pt x="16" y="0"/>
                  </a:lnTo>
                  <a:lnTo>
                    <a:pt x="19" y="0"/>
                  </a:lnTo>
                  <a:lnTo>
                    <a:pt x="23" y="0"/>
                  </a:lnTo>
                  <a:lnTo>
                    <a:pt x="27" y="2"/>
                  </a:lnTo>
                  <a:lnTo>
                    <a:pt x="30" y="3"/>
                  </a:lnTo>
                  <a:lnTo>
                    <a:pt x="33" y="5"/>
                  </a:lnTo>
                  <a:lnTo>
                    <a:pt x="35" y="8"/>
                  </a:lnTo>
                  <a:lnTo>
                    <a:pt x="37" y="10"/>
                  </a:lnTo>
                  <a:lnTo>
                    <a:pt x="39" y="14"/>
                  </a:lnTo>
                  <a:lnTo>
                    <a:pt x="39" y="18"/>
                  </a:lnTo>
                  <a:lnTo>
                    <a:pt x="39" y="21"/>
                  </a:lnTo>
                  <a:lnTo>
                    <a:pt x="37" y="24"/>
                  </a:lnTo>
                  <a:lnTo>
                    <a:pt x="35" y="28"/>
                  </a:lnTo>
                  <a:lnTo>
                    <a:pt x="33" y="31"/>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158" name=""/>
            <p:cNvSpPr/>
            <p:nvPr/>
          </p:nvSpPr>
          <p:spPr>
            <a:xfrm>
              <a:off x="6632280" y="6561000"/>
              <a:ext cx="61560" cy="49320"/>
            </a:xfrm>
            <a:custGeom>
              <a:avLst/>
              <a:gdLst/>
              <a:ahLst/>
              <a:rect l="l" t="t" r="r" b="b"/>
              <a:pathLst>
                <a:path w="40" h="36">
                  <a:moveTo>
                    <a:pt x="19" y="35"/>
                  </a:moveTo>
                  <a:lnTo>
                    <a:pt x="16" y="35"/>
                  </a:lnTo>
                  <a:lnTo>
                    <a:pt x="12" y="35"/>
                  </a:lnTo>
                  <a:lnTo>
                    <a:pt x="8" y="33"/>
                  </a:lnTo>
                  <a:lnTo>
                    <a:pt x="5" y="30"/>
                  </a:lnTo>
                  <a:lnTo>
                    <a:pt x="4" y="29"/>
                  </a:lnTo>
                  <a:lnTo>
                    <a:pt x="2" y="25"/>
                  </a:lnTo>
                  <a:lnTo>
                    <a:pt x="0" y="21"/>
                  </a:lnTo>
                  <a:lnTo>
                    <a:pt x="0" y="17"/>
                  </a:lnTo>
                  <a:lnTo>
                    <a:pt x="0" y="14"/>
                  </a:lnTo>
                  <a:lnTo>
                    <a:pt x="2" y="11"/>
                  </a:lnTo>
                  <a:lnTo>
                    <a:pt x="4" y="7"/>
                  </a:lnTo>
                  <a:lnTo>
                    <a:pt x="5" y="6"/>
                  </a:lnTo>
                  <a:lnTo>
                    <a:pt x="8" y="4"/>
                  </a:lnTo>
                  <a:lnTo>
                    <a:pt x="12" y="2"/>
                  </a:lnTo>
                  <a:lnTo>
                    <a:pt x="16" y="0"/>
                  </a:lnTo>
                  <a:lnTo>
                    <a:pt x="19" y="0"/>
                  </a:lnTo>
                  <a:lnTo>
                    <a:pt x="23" y="0"/>
                  </a:lnTo>
                  <a:lnTo>
                    <a:pt x="26" y="2"/>
                  </a:lnTo>
                  <a:lnTo>
                    <a:pt x="30" y="4"/>
                  </a:lnTo>
                  <a:lnTo>
                    <a:pt x="33" y="6"/>
                  </a:lnTo>
                  <a:lnTo>
                    <a:pt x="35" y="7"/>
                  </a:lnTo>
                  <a:lnTo>
                    <a:pt x="37" y="11"/>
                  </a:lnTo>
                  <a:lnTo>
                    <a:pt x="39" y="14"/>
                  </a:lnTo>
                  <a:lnTo>
                    <a:pt x="39" y="17"/>
                  </a:lnTo>
                  <a:lnTo>
                    <a:pt x="39" y="21"/>
                  </a:lnTo>
                  <a:lnTo>
                    <a:pt x="37" y="25"/>
                  </a:lnTo>
                  <a:lnTo>
                    <a:pt x="35" y="29"/>
                  </a:lnTo>
                  <a:lnTo>
                    <a:pt x="33" y="30"/>
                  </a:lnTo>
                  <a:lnTo>
                    <a:pt x="30" y="33"/>
                  </a:lnTo>
                  <a:lnTo>
                    <a:pt x="26" y="35"/>
                  </a:lnTo>
                  <a:lnTo>
                    <a:pt x="23" y="35"/>
                  </a:lnTo>
                  <a:lnTo>
                    <a:pt x="19" y="35"/>
                  </a:lnTo>
                </a:path>
              </a:pathLst>
            </a:custGeom>
            <a:solidFill>
              <a:srgbClr val="ffffff"/>
            </a:solidFill>
            <a:ln w="0">
              <a:noFill/>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59" name=""/>
            <p:cNvSpPr/>
            <p:nvPr/>
          </p:nvSpPr>
          <p:spPr>
            <a:xfrm>
              <a:off x="6632280" y="6561000"/>
              <a:ext cx="61560" cy="49320"/>
            </a:xfrm>
            <a:custGeom>
              <a:avLst/>
              <a:gdLst/>
              <a:ahLst/>
              <a:rect l="l" t="t" r="r" b="b"/>
              <a:pathLst>
                <a:path w="40" h="36">
                  <a:moveTo>
                    <a:pt x="19" y="35"/>
                  </a:moveTo>
                  <a:lnTo>
                    <a:pt x="16" y="35"/>
                  </a:lnTo>
                  <a:lnTo>
                    <a:pt x="12" y="35"/>
                  </a:lnTo>
                  <a:lnTo>
                    <a:pt x="8" y="33"/>
                  </a:lnTo>
                  <a:lnTo>
                    <a:pt x="5" y="30"/>
                  </a:lnTo>
                  <a:lnTo>
                    <a:pt x="4" y="29"/>
                  </a:lnTo>
                  <a:lnTo>
                    <a:pt x="2" y="25"/>
                  </a:lnTo>
                  <a:lnTo>
                    <a:pt x="0" y="21"/>
                  </a:lnTo>
                  <a:lnTo>
                    <a:pt x="0" y="17"/>
                  </a:lnTo>
                  <a:lnTo>
                    <a:pt x="0" y="14"/>
                  </a:lnTo>
                  <a:lnTo>
                    <a:pt x="2" y="11"/>
                  </a:lnTo>
                  <a:lnTo>
                    <a:pt x="4" y="7"/>
                  </a:lnTo>
                  <a:lnTo>
                    <a:pt x="5" y="6"/>
                  </a:lnTo>
                  <a:lnTo>
                    <a:pt x="8" y="4"/>
                  </a:lnTo>
                  <a:lnTo>
                    <a:pt x="12" y="2"/>
                  </a:lnTo>
                  <a:lnTo>
                    <a:pt x="16" y="0"/>
                  </a:lnTo>
                  <a:lnTo>
                    <a:pt x="19" y="0"/>
                  </a:lnTo>
                  <a:lnTo>
                    <a:pt x="23" y="0"/>
                  </a:lnTo>
                  <a:lnTo>
                    <a:pt x="26" y="2"/>
                  </a:lnTo>
                  <a:lnTo>
                    <a:pt x="30" y="4"/>
                  </a:lnTo>
                  <a:lnTo>
                    <a:pt x="33" y="6"/>
                  </a:lnTo>
                  <a:lnTo>
                    <a:pt x="35" y="7"/>
                  </a:lnTo>
                  <a:lnTo>
                    <a:pt x="37" y="11"/>
                  </a:lnTo>
                  <a:lnTo>
                    <a:pt x="39" y="14"/>
                  </a:lnTo>
                  <a:lnTo>
                    <a:pt x="39" y="17"/>
                  </a:lnTo>
                  <a:lnTo>
                    <a:pt x="39" y="21"/>
                  </a:lnTo>
                  <a:lnTo>
                    <a:pt x="37" y="25"/>
                  </a:lnTo>
                  <a:lnTo>
                    <a:pt x="35" y="29"/>
                  </a:lnTo>
                  <a:lnTo>
                    <a:pt x="33" y="30"/>
                  </a:lnTo>
                  <a:lnTo>
                    <a:pt x="30" y="33"/>
                  </a:lnTo>
                  <a:lnTo>
                    <a:pt x="26" y="35"/>
                  </a:lnTo>
                  <a:lnTo>
                    <a:pt x="23" y="35"/>
                  </a:lnTo>
                  <a:lnTo>
                    <a:pt x="19" y="35"/>
                  </a:lnTo>
                </a:path>
              </a:pathLst>
            </a:custGeom>
            <a:noFill/>
            <a:ln cap="rnd" w="1260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160" name=""/>
            <p:cNvSpPr/>
            <p:nvPr/>
          </p:nvSpPr>
          <p:spPr>
            <a:xfrm>
              <a:off x="6413400" y="5751360"/>
              <a:ext cx="61560" cy="54000"/>
            </a:xfrm>
            <a:custGeom>
              <a:avLst/>
              <a:gdLst/>
              <a:ahLst/>
              <a:rect l="l" t="t" r="r" b="b"/>
              <a:pathLst>
                <a:path w="40" h="38">
                  <a:moveTo>
                    <a:pt x="19" y="37"/>
                  </a:moveTo>
                  <a:lnTo>
                    <a:pt x="16" y="37"/>
                  </a:lnTo>
                  <a:lnTo>
                    <a:pt x="11" y="35"/>
                  </a:lnTo>
                  <a:lnTo>
                    <a:pt x="9" y="33"/>
                  </a:lnTo>
                  <a:lnTo>
                    <a:pt x="6" y="31"/>
                  </a:lnTo>
                  <a:lnTo>
                    <a:pt x="4" y="28"/>
                  </a:lnTo>
                  <a:lnTo>
                    <a:pt x="2" y="27"/>
                  </a:lnTo>
                  <a:lnTo>
                    <a:pt x="0" y="23"/>
                  </a:lnTo>
                  <a:lnTo>
                    <a:pt x="0" y="19"/>
                  </a:lnTo>
                  <a:lnTo>
                    <a:pt x="0" y="16"/>
                  </a:lnTo>
                  <a:lnTo>
                    <a:pt x="2" y="12"/>
                  </a:lnTo>
                  <a:lnTo>
                    <a:pt x="4" y="8"/>
                  </a:lnTo>
                  <a:lnTo>
                    <a:pt x="6" y="6"/>
                  </a:lnTo>
                  <a:lnTo>
                    <a:pt x="9" y="4"/>
                  </a:lnTo>
                  <a:lnTo>
                    <a:pt x="11" y="2"/>
                  </a:lnTo>
                  <a:lnTo>
                    <a:pt x="16" y="2"/>
                  </a:lnTo>
                  <a:lnTo>
                    <a:pt x="19" y="0"/>
                  </a:lnTo>
                  <a:lnTo>
                    <a:pt x="23" y="2"/>
                  </a:lnTo>
                  <a:lnTo>
                    <a:pt x="27" y="2"/>
                  </a:lnTo>
                  <a:lnTo>
                    <a:pt x="31" y="4"/>
                  </a:lnTo>
                  <a:lnTo>
                    <a:pt x="34" y="6"/>
                  </a:lnTo>
                  <a:lnTo>
                    <a:pt x="35" y="8"/>
                  </a:lnTo>
                  <a:lnTo>
                    <a:pt x="37" y="12"/>
                  </a:lnTo>
                  <a:lnTo>
                    <a:pt x="39" y="16"/>
                  </a:lnTo>
                  <a:lnTo>
                    <a:pt x="39" y="19"/>
                  </a:lnTo>
                  <a:lnTo>
                    <a:pt x="39" y="23"/>
                  </a:lnTo>
                  <a:lnTo>
                    <a:pt x="37" y="27"/>
                  </a:lnTo>
                  <a:lnTo>
                    <a:pt x="35" y="28"/>
                  </a:lnTo>
                  <a:lnTo>
                    <a:pt x="34" y="31"/>
                  </a:lnTo>
                  <a:lnTo>
                    <a:pt x="31" y="33"/>
                  </a:lnTo>
                  <a:lnTo>
                    <a:pt x="27" y="35"/>
                  </a:lnTo>
                  <a:lnTo>
                    <a:pt x="23" y="37"/>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61" name=""/>
            <p:cNvSpPr/>
            <p:nvPr/>
          </p:nvSpPr>
          <p:spPr>
            <a:xfrm>
              <a:off x="6413400" y="5751360"/>
              <a:ext cx="61560" cy="54000"/>
            </a:xfrm>
            <a:custGeom>
              <a:avLst/>
              <a:gdLst/>
              <a:ahLst/>
              <a:rect l="l" t="t" r="r" b="b"/>
              <a:pathLst>
                <a:path w="40" h="38">
                  <a:moveTo>
                    <a:pt x="19" y="37"/>
                  </a:moveTo>
                  <a:lnTo>
                    <a:pt x="16" y="37"/>
                  </a:lnTo>
                  <a:lnTo>
                    <a:pt x="11" y="35"/>
                  </a:lnTo>
                  <a:lnTo>
                    <a:pt x="9" y="33"/>
                  </a:lnTo>
                  <a:lnTo>
                    <a:pt x="6" y="31"/>
                  </a:lnTo>
                  <a:lnTo>
                    <a:pt x="4" y="28"/>
                  </a:lnTo>
                  <a:lnTo>
                    <a:pt x="2" y="27"/>
                  </a:lnTo>
                  <a:lnTo>
                    <a:pt x="0" y="23"/>
                  </a:lnTo>
                  <a:lnTo>
                    <a:pt x="0" y="19"/>
                  </a:lnTo>
                  <a:lnTo>
                    <a:pt x="0" y="16"/>
                  </a:lnTo>
                  <a:lnTo>
                    <a:pt x="2" y="12"/>
                  </a:lnTo>
                  <a:lnTo>
                    <a:pt x="4" y="8"/>
                  </a:lnTo>
                  <a:lnTo>
                    <a:pt x="6" y="6"/>
                  </a:lnTo>
                  <a:lnTo>
                    <a:pt x="9" y="4"/>
                  </a:lnTo>
                  <a:lnTo>
                    <a:pt x="11" y="2"/>
                  </a:lnTo>
                  <a:lnTo>
                    <a:pt x="16" y="2"/>
                  </a:lnTo>
                  <a:lnTo>
                    <a:pt x="19" y="0"/>
                  </a:lnTo>
                  <a:lnTo>
                    <a:pt x="23" y="2"/>
                  </a:lnTo>
                  <a:lnTo>
                    <a:pt x="27" y="2"/>
                  </a:lnTo>
                  <a:lnTo>
                    <a:pt x="31" y="4"/>
                  </a:lnTo>
                  <a:lnTo>
                    <a:pt x="34" y="6"/>
                  </a:lnTo>
                  <a:lnTo>
                    <a:pt x="35" y="8"/>
                  </a:lnTo>
                  <a:lnTo>
                    <a:pt x="37" y="12"/>
                  </a:lnTo>
                  <a:lnTo>
                    <a:pt x="39" y="16"/>
                  </a:lnTo>
                  <a:lnTo>
                    <a:pt x="39" y="19"/>
                  </a:lnTo>
                  <a:lnTo>
                    <a:pt x="39" y="23"/>
                  </a:lnTo>
                  <a:lnTo>
                    <a:pt x="37" y="27"/>
                  </a:lnTo>
                  <a:lnTo>
                    <a:pt x="35" y="28"/>
                  </a:lnTo>
                  <a:lnTo>
                    <a:pt x="34" y="31"/>
                  </a:lnTo>
                  <a:lnTo>
                    <a:pt x="31" y="33"/>
                  </a:lnTo>
                  <a:lnTo>
                    <a:pt x="27" y="35"/>
                  </a:lnTo>
                  <a:lnTo>
                    <a:pt x="23" y="37"/>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62" name=""/>
            <p:cNvSpPr/>
            <p:nvPr/>
          </p:nvSpPr>
          <p:spPr>
            <a:xfrm>
              <a:off x="8823240" y="4813200"/>
              <a:ext cx="66240" cy="55440"/>
            </a:xfrm>
            <a:custGeom>
              <a:avLst/>
              <a:gdLst/>
              <a:ahLst/>
              <a:rect l="l" t="t" r="r" b="b"/>
              <a:pathLst>
                <a:path w="43" h="39">
                  <a:moveTo>
                    <a:pt x="21" y="38"/>
                  </a:moveTo>
                  <a:lnTo>
                    <a:pt x="17" y="38"/>
                  </a:lnTo>
                  <a:lnTo>
                    <a:pt x="13" y="36"/>
                  </a:lnTo>
                  <a:lnTo>
                    <a:pt x="9" y="34"/>
                  </a:lnTo>
                  <a:lnTo>
                    <a:pt x="7" y="32"/>
                  </a:lnTo>
                  <a:lnTo>
                    <a:pt x="4" y="29"/>
                  </a:lnTo>
                  <a:lnTo>
                    <a:pt x="2" y="27"/>
                  </a:lnTo>
                  <a:lnTo>
                    <a:pt x="2" y="23"/>
                  </a:lnTo>
                  <a:lnTo>
                    <a:pt x="0" y="20"/>
                  </a:lnTo>
                  <a:lnTo>
                    <a:pt x="2" y="15"/>
                  </a:lnTo>
                  <a:lnTo>
                    <a:pt x="2" y="13"/>
                  </a:lnTo>
                  <a:lnTo>
                    <a:pt x="4" y="9"/>
                  </a:lnTo>
                  <a:lnTo>
                    <a:pt x="7" y="6"/>
                  </a:lnTo>
                  <a:lnTo>
                    <a:pt x="9" y="4"/>
                  </a:lnTo>
                  <a:lnTo>
                    <a:pt x="13" y="2"/>
                  </a:lnTo>
                  <a:lnTo>
                    <a:pt x="17" y="0"/>
                  </a:lnTo>
                  <a:lnTo>
                    <a:pt x="21" y="0"/>
                  </a:lnTo>
                  <a:lnTo>
                    <a:pt x="25" y="0"/>
                  </a:lnTo>
                  <a:lnTo>
                    <a:pt x="29" y="2"/>
                  </a:lnTo>
                  <a:lnTo>
                    <a:pt x="33" y="4"/>
                  </a:lnTo>
                  <a:lnTo>
                    <a:pt x="35" y="6"/>
                  </a:lnTo>
                  <a:lnTo>
                    <a:pt x="38" y="9"/>
                  </a:lnTo>
                  <a:lnTo>
                    <a:pt x="40" y="13"/>
                  </a:lnTo>
                  <a:lnTo>
                    <a:pt x="40" y="15"/>
                  </a:lnTo>
                  <a:lnTo>
                    <a:pt x="42" y="20"/>
                  </a:lnTo>
                  <a:lnTo>
                    <a:pt x="40" y="23"/>
                  </a:lnTo>
                  <a:lnTo>
                    <a:pt x="40" y="27"/>
                  </a:lnTo>
                  <a:lnTo>
                    <a:pt x="38" y="29"/>
                  </a:lnTo>
                  <a:lnTo>
                    <a:pt x="35" y="32"/>
                  </a:lnTo>
                  <a:lnTo>
                    <a:pt x="33" y="34"/>
                  </a:lnTo>
                  <a:lnTo>
                    <a:pt x="29" y="36"/>
                  </a:lnTo>
                  <a:lnTo>
                    <a:pt x="25" y="38"/>
                  </a:lnTo>
                  <a:lnTo>
                    <a:pt x="21" y="38"/>
                  </a:lnTo>
                </a:path>
              </a:pathLst>
            </a:custGeom>
            <a:solidFill>
              <a:srgbClr val="d8000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63" name=""/>
            <p:cNvSpPr/>
            <p:nvPr/>
          </p:nvSpPr>
          <p:spPr>
            <a:xfrm>
              <a:off x="8823240" y="4813200"/>
              <a:ext cx="66240" cy="55440"/>
            </a:xfrm>
            <a:custGeom>
              <a:avLst/>
              <a:gdLst/>
              <a:ahLst/>
              <a:rect l="l" t="t" r="r" b="b"/>
              <a:pathLst>
                <a:path w="43" h="39">
                  <a:moveTo>
                    <a:pt x="21" y="38"/>
                  </a:moveTo>
                  <a:lnTo>
                    <a:pt x="17" y="38"/>
                  </a:lnTo>
                  <a:lnTo>
                    <a:pt x="13" y="36"/>
                  </a:lnTo>
                  <a:lnTo>
                    <a:pt x="9" y="34"/>
                  </a:lnTo>
                  <a:lnTo>
                    <a:pt x="7" y="32"/>
                  </a:lnTo>
                  <a:lnTo>
                    <a:pt x="4" y="29"/>
                  </a:lnTo>
                  <a:lnTo>
                    <a:pt x="2" y="27"/>
                  </a:lnTo>
                  <a:lnTo>
                    <a:pt x="2" y="23"/>
                  </a:lnTo>
                  <a:lnTo>
                    <a:pt x="0" y="20"/>
                  </a:lnTo>
                  <a:lnTo>
                    <a:pt x="2" y="15"/>
                  </a:lnTo>
                  <a:lnTo>
                    <a:pt x="2" y="13"/>
                  </a:lnTo>
                  <a:lnTo>
                    <a:pt x="4" y="9"/>
                  </a:lnTo>
                  <a:lnTo>
                    <a:pt x="7" y="6"/>
                  </a:lnTo>
                  <a:lnTo>
                    <a:pt x="9" y="4"/>
                  </a:lnTo>
                  <a:lnTo>
                    <a:pt x="13" y="2"/>
                  </a:lnTo>
                  <a:lnTo>
                    <a:pt x="17" y="0"/>
                  </a:lnTo>
                  <a:lnTo>
                    <a:pt x="21" y="0"/>
                  </a:lnTo>
                  <a:lnTo>
                    <a:pt x="25" y="0"/>
                  </a:lnTo>
                  <a:lnTo>
                    <a:pt x="29" y="2"/>
                  </a:lnTo>
                  <a:lnTo>
                    <a:pt x="33" y="4"/>
                  </a:lnTo>
                  <a:lnTo>
                    <a:pt x="35" y="6"/>
                  </a:lnTo>
                  <a:lnTo>
                    <a:pt x="38" y="9"/>
                  </a:lnTo>
                  <a:lnTo>
                    <a:pt x="40" y="13"/>
                  </a:lnTo>
                  <a:lnTo>
                    <a:pt x="40" y="15"/>
                  </a:lnTo>
                  <a:lnTo>
                    <a:pt x="42" y="20"/>
                  </a:lnTo>
                  <a:lnTo>
                    <a:pt x="40" y="23"/>
                  </a:lnTo>
                  <a:lnTo>
                    <a:pt x="40" y="27"/>
                  </a:lnTo>
                  <a:lnTo>
                    <a:pt x="38" y="29"/>
                  </a:lnTo>
                  <a:lnTo>
                    <a:pt x="35" y="32"/>
                  </a:lnTo>
                  <a:lnTo>
                    <a:pt x="33" y="34"/>
                  </a:lnTo>
                  <a:lnTo>
                    <a:pt x="29" y="36"/>
                  </a:lnTo>
                  <a:lnTo>
                    <a:pt x="25" y="38"/>
                  </a:lnTo>
                  <a:lnTo>
                    <a:pt x="21"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64" name=""/>
            <p:cNvSpPr/>
            <p:nvPr/>
          </p:nvSpPr>
          <p:spPr>
            <a:xfrm>
              <a:off x="6048360" y="4365360"/>
              <a:ext cx="59760" cy="52560"/>
            </a:xfrm>
            <a:custGeom>
              <a:avLst/>
              <a:gdLst/>
              <a:ahLst/>
              <a:rect l="l" t="t" r="r" b="b"/>
              <a:pathLst>
                <a:path w="40" h="37">
                  <a:moveTo>
                    <a:pt x="19" y="36"/>
                  </a:moveTo>
                  <a:lnTo>
                    <a:pt x="16" y="36"/>
                  </a:lnTo>
                  <a:lnTo>
                    <a:pt x="12" y="36"/>
                  </a:lnTo>
                  <a:lnTo>
                    <a:pt x="8" y="34"/>
                  </a:lnTo>
                  <a:lnTo>
                    <a:pt x="6" y="30"/>
                  </a:lnTo>
                  <a:lnTo>
                    <a:pt x="4" y="28"/>
                  </a:lnTo>
                  <a:lnTo>
                    <a:pt x="2" y="26"/>
                  </a:lnTo>
                  <a:lnTo>
                    <a:pt x="0" y="22"/>
                  </a:lnTo>
                  <a:lnTo>
                    <a:pt x="0" y="18"/>
                  </a:lnTo>
                  <a:lnTo>
                    <a:pt x="0" y="14"/>
                  </a:lnTo>
                  <a:lnTo>
                    <a:pt x="2" y="10"/>
                  </a:lnTo>
                  <a:lnTo>
                    <a:pt x="4" y="7"/>
                  </a:lnTo>
                  <a:lnTo>
                    <a:pt x="6" y="5"/>
                  </a:lnTo>
                  <a:lnTo>
                    <a:pt x="8" y="4"/>
                  </a:lnTo>
                  <a:lnTo>
                    <a:pt x="12" y="2"/>
                  </a:lnTo>
                  <a:lnTo>
                    <a:pt x="16" y="0"/>
                  </a:lnTo>
                  <a:lnTo>
                    <a:pt x="19" y="0"/>
                  </a:lnTo>
                  <a:lnTo>
                    <a:pt x="23" y="0"/>
                  </a:lnTo>
                  <a:lnTo>
                    <a:pt x="27" y="2"/>
                  </a:lnTo>
                  <a:lnTo>
                    <a:pt x="30" y="4"/>
                  </a:lnTo>
                  <a:lnTo>
                    <a:pt x="33" y="5"/>
                  </a:lnTo>
                  <a:lnTo>
                    <a:pt x="35" y="7"/>
                  </a:lnTo>
                  <a:lnTo>
                    <a:pt x="37" y="10"/>
                  </a:lnTo>
                  <a:lnTo>
                    <a:pt x="39" y="14"/>
                  </a:lnTo>
                  <a:lnTo>
                    <a:pt x="39" y="18"/>
                  </a:lnTo>
                  <a:lnTo>
                    <a:pt x="39" y="22"/>
                  </a:lnTo>
                  <a:lnTo>
                    <a:pt x="37" y="26"/>
                  </a:lnTo>
                  <a:lnTo>
                    <a:pt x="35" y="28"/>
                  </a:lnTo>
                  <a:lnTo>
                    <a:pt x="33" y="30"/>
                  </a:lnTo>
                  <a:lnTo>
                    <a:pt x="30" y="34"/>
                  </a:lnTo>
                  <a:lnTo>
                    <a:pt x="27" y="36"/>
                  </a:lnTo>
                  <a:lnTo>
                    <a:pt x="23" y="36"/>
                  </a:lnTo>
                  <a:lnTo>
                    <a:pt x="19" y="36"/>
                  </a:lnTo>
                </a:path>
              </a:pathLst>
            </a:custGeom>
            <a:solidFill>
              <a:srgbClr val="f2cc0c"/>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165" name=""/>
            <p:cNvSpPr/>
            <p:nvPr/>
          </p:nvSpPr>
          <p:spPr>
            <a:xfrm>
              <a:off x="6048360" y="4365360"/>
              <a:ext cx="59760" cy="52560"/>
            </a:xfrm>
            <a:custGeom>
              <a:avLst/>
              <a:gdLst/>
              <a:ahLst/>
              <a:rect l="l" t="t" r="r" b="b"/>
              <a:pathLst>
                <a:path w="40" h="37">
                  <a:moveTo>
                    <a:pt x="19" y="36"/>
                  </a:moveTo>
                  <a:lnTo>
                    <a:pt x="16" y="36"/>
                  </a:lnTo>
                  <a:lnTo>
                    <a:pt x="12" y="36"/>
                  </a:lnTo>
                  <a:lnTo>
                    <a:pt x="8" y="34"/>
                  </a:lnTo>
                  <a:lnTo>
                    <a:pt x="6" y="30"/>
                  </a:lnTo>
                  <a:lnTo>
                    <a:pt x="4" y="28"/>
                  </a:lnTo>
                  <a:lnTo>
                    <a:pt x="2" y="26"/>
                  </a:lnTo>
                  <a:lnTo>
                    <a:pt x="0" y="22"/>
                  </a:lnTo>
                  <a:lnTo>
                    <a:pt x="0" y="18"/>
                  </a:lnTo>
                  <a:lnTo>
                    <a:pt x="0" y="14"/>
                  </a:lnTo>
                  <a:lnTo>
                    <a:pt x="2" y="10"/>
                  </a:lnTo>
                  <a:lnTo>
                    <a:pt x="4" y="7"/>
                  </a:lnTo>
                  <a:lnTo>
                    <a:pt x="6" y="5"/>
                  </a:lnTo>
                  <a:lnTo>
                    <a:pt x="8" y="4"/>
                  </a:lnTo>
                  <a:lnTo>
                    <a:pt x="12" y="2"/>
                  </a:lnTo>
                  <a:lnTo>
                    <a:pt x="16" y="0"/>
                  </a:lnTo>
                  <a:lnTo>
                    <a:pt x="19" y="0"/>
                  </a:lnTo>
                  <a:lnTo>
                    <a:pt x="23" y="0"/>
                  </a:lnTo>
                  <a:lnTo>
                    <a:pt x="27" y="2"/>
                  </a:lnTo>
                  <a:lnTo>
                    <a:pt x="30" y="4"/>
                  </a:lnTo>
                  <a:lnTo>
                    <a:pt x="33" y="5"/>
                  </a:lnTo>
                  <a:lnTo>
                    <a:pt x="35" y="7"/>
                  </a:lnTo>
                  <a:lnTo>
                    <a:pt x="37" y="10"/>
                  </a:lnTo>
                  <a:lnTo>
                    <a:pt x="39" y="14"/>
                  </a:lnTo>
                  <a:lnTo>
                    <a:pt x="39" y="18"/>
                  </a:lnTo>
                  <a:lnTo>
                    <a:pt x="39" y="22"/>
                  </a:lnTo>
                  <a:lnTo>
                    <a:pt x="37" y="26"/>
                  </a:lnTo>
                  <a:lnTo>
                    <a:pt x="35" y="28"/>
                  </a:lnTo>
                  <a:lnTo>
                    <a:pt x="33" y="30"/>
                  </a:lnTo>
                  <a:lnTo>
                    <a:pt x="30" y="34"/>
                  </a:lnTo>
                  <a:lnTo>
                    <a:pt x="27" y="36"/>
                  </a:lnTo>
                  <a:lnTo>
                    <a:pt x="23" y="36"/>
                  </a:lnTo>
                  <a:lnTo>
                    <a:pt x="19" y="36"/>
                  </a:lnTo>
                </a:path>
              </a:pathLst>
            </a:custGeom>
            <a:noFill/>
            <a:ln cap="rnd" w="1260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166" name=""/>
            <p:cNvSpPr/>
            <p:nvPr/>
          </p:nvSpPr>
          <p:spPr>
            <a:xfrm>
              <a:off x="2393640" y="3909960"/>
              <a:ext cx="60120" cy="55440"/>
            </a:xfrm>
            <a:custGeom>
              <a:avLst/>
              <a:gdLst/>
              <a:ahLst/>
              <a:rect l="l" t="t" r="r" b="b"/>
              <a:pathLst>
                <a:path w="40" h="38">
                  <a:moveTo>
                    <a:pt x="19" y="37"/>
                  </a:moveTo>
                  <a:lnTo>
                    <a:pt x="14" y="36"/>
                  </a:lnTo>
                  <a:lnTo>
                    <a:pt x="10" y="36"/>
                  </a:lnTo>
                  <a:lnTo>
                    <a:pt x="8" y="34"/>
                  </a:lnTo>
                  <a:lnTo>
                    <a:pt x="6" y="32"/>
                  </a:lnTo>
                  <a:lnTo>
                    <a:pt x="4" y="29"/>
                  </a:lnTo>
                  <a:lnTo>
                    <a:pt x="2" y="25"/>
                  </a:lnTo>
                  <a:lnTo>
                    <a:pt x="0" y="21"/>
                  </a:lnTo>
                  <a:lnTo>
                    <a:pt x="0" y="18"/>
                  </a:lnTo>
                  <a:lnTo>
                    <a:pt x="0" y="14"/>
                  </a:lnTo>
                  <a:lnTo>
                    <a:pt x="2" y="11"/>
                  </a:lnTo>
                  <a:lnTo>
                    <a:pt x="4" y="7"/>
                  </a:lnTo>
                  <a:lnTo>
                    <a:pt x="6" y="6"/>
                  </a:lnTo>
                  <a:lnTo>
                    <a:pt x="8" y="4"/>
                  </a:lnTo>
                  <a:lnTo>
                    <a:pt x="10" y="2"/>
                  </a:lnTo>
                  <a:lnTo>
                    <a:pt x="14" y="0"/>
                  </a:lnTo>
                  <a:lnTo>
                    <a:pt x="19" y="0"/>
                  </a:lnTo>
                  <a:lnTo>
                    <a:pt x="23" y="0"/>
                  </a:lnTo>
                  <a:lnTo>
                    <a:pt x="27" y="2"/>
                  </a:lnTo>
                  <a:lnTo>
                    <a:pt x="31" y="4"/>
                  </a:lnTo>
                  <a:lnTo>
                    <a:pt x="33" y="6"/>
                  </a:lnTo>
                  <a:lnTo>
                    <a:pt x="35" y="7"/>
                  </a:lnTo>
                  <a:lnTo>
                    <a:pt x="37" y="11"/>
                  </a:lnTo>
                  <a:lnTo>
                    <a:pt x="39" y="14"/>
                  </a:lnTo>
                  <a:lnTo>
                    <a:pt x="39" y="18"/>
                  </a:lnTo>
                  <a:lnTo>
                    <a:pt x="39" y="21"/>
                  </a:lnTo>
                  <a:lnTo>
                    <a:pt x="37" y="25"/>
                  </a:lnTo>
                  <a:lnTo>
                    <a:pt x="35" y="29"/>
                  </a:lnTo>
                  <a:lnTo>
                    <a:pt x="33" y="32"/>
                  </a:lnTo>
                  <a:lnTo>
                    <a:pt x="31" y="34"/>
                  </a:lnTo>
                  <a:lnTo>
                    <a:pt x="27" y="36"/>
                  </a:lnTo>
                  <a:lnTo>
                    <a:pt x="23" y="36"/>
                  </a:lnTo>
                  <a:lnTo>
                    <a:pt x="19" y="37"/>
                  </a:lnTo>
                </a:path>
              </a:pathLst>
            </a:custGeom>
            <a:solidFill>
              <a:srgbClr val="fff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67" name=""/>
            <p:cNvSpPr/>
            <p:nvPr/>
          </p:nvSpPr>
          <p:spPr>
            <a:xfrm>
              <a:off x="2393640" y="3909960"/>
              <a:ext cx="60120" cy="55440"/>
            </a:xfrm>
            <a:custGeom>
              <a:avLst/>
              <a:gdLst/>
              <a:ahLst/>
              <a:rect l="l" t="t" r="r" b="b"/>
              <a:pathLst>
                <a:path w="40" h="38">
                  <a:moveTo>
                    <a:pt x="19" y="37"/>
                  </a:moveTo>
                  <a:lnTo>
                    <a:pt x="14" y="36"/>
                  </a:lnTo>
                  <a:lnTo>
                    <a:pt x="10" y="36"/>
                  </a:lnTo>
                  <a:lnTo>
                    <a:pt x="8" y="34"/>
                  </a:lnTo>
                  <a:lnTo>
                    <a:pt x="6" y="32"/>
                  </a:lnTo>
                  <a:lnTo>
                    <a:pt x="4" y="29"/>
                  </a:lnTo>
                  <a:lnTo>
                    <a:pt x="2" y="25"/>
                  </a:lnTo>
                  <a:lnTo>
                    <a:pt x="0" y="21"/>
                  </a:lnTo>
                  <a:lnTo>
                    <a:pt x="0" y="18"/>
                  </a:lnTo>
                  <a:lnTo>
                    <a:pt x="0" y="14"/>
                  </a:lnTo>
                  <a:lnTo>
                    <a:pt x="2" y="11"/>
                  </a:lnTo>
                  <a:lnTo>
                    <a:pt x="4" y="7"/>
                  </a:lnTo>
                  <a:lnTo>
                    <a:pt x="6" y="6"/>
                  </a:lnTo>
                  <a:lnTo>
                    <a:pt x="8" y="4"/>
                  </a:lnTo>
                  <a:lnTo>
                    <a:pt x="10" y="2"/>
                  </a:lnTo>
                  <a:lnTo>
                    <a:pt x="14" y="0"/>
                  </a:lnTo>
                  <a:lnTo>
                    <a:pt x="19" y="0"/>
                  </a:lnTo>
                  <a:lnTo>
                    <a:pt x="23" y="0"/>
                  </a:lnTo>
                  <a:lnTo>
                    <a:pt x="27" y="2"/>
                  </a:lnTo>
                  <a:lnTo>
                    <a:pt x="31" y="4"/>
                  </a:lnTo>
                  <a:lnTo>
                    <a:pt x="33" y="6"/>
                  </a:lnTo>
                  <a:lnTo>
                    <a:pt x="35" y="7"/>
                  </a:lnTo>
                  <a:lnTo>
                    <a:pt x="37" y="11"/>
                  </a:lnTo>
                  <a:lnTo>
                    <a:pt x="39" y="14"/>
                  </a:lnTo>
                  <a:lnTo>
                    <a:pt x="39" y="18"/>
                  </a:lnTo>
                  <a:lnTo>
                    <a:pt x="39" y="21"/>
                  </a:lnTo>
                  <a:lnTo>
                    <a:pt x="37" y="25"/>
                  </a:lnTo>
                  <a:lnTo>
                    <a:pt x="35" y="29"/>
                  </a:lnTo>
                  <a:lnTo>
                    <a:pt x="33" y="32"/>
                  </a:lnTo>
                  <a:lnTo>
                    <a:pt x="31" y="34"/>
                  </a:lnTo>
                  <a:lnTo>
                    <a:pt x="27" y="36"/>
                  </a:lnTo>
                  <a:lnTo>
                    <a:pt x="23" y="36"/>
                  </a:lnTo>
                  <a:lnTo>
                    <a:pt x="19" y="37"/>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68" name=""/>
            <p:cNvSpPr/>
            <p:nvPr/>
          </p:nvSpPr>
          <p:spPr>
            <a:xfrm>
              <a:off x="5595840" y="5199120"/>
              <a:ext cx="42480" cy="25200"/>
            </a:xfrm>
            <a:custGeom>
              <a:avLst/>
              <a:gdLst/>
              <a:ahLst/>
              <a:rect l="l" t="t" r="r" b="b"/>
              <a:pathLst>
                <a:path w="28" h="17">
                  <a:moveTo>
                    <a:pt x="0" y="16"/>
                  </a:moveTo>
                  <a:lnTo>
                    <a:pt x="18" y="0"/>
                  </a:lnTo>
                  <a:lnTo>
                    <a:pt x="27" y="11"/>
                  </a:lnTo>
                </a:path>
              </a:pathLst>
            </a:custGeom>
            <a:noFill/>
            <a:ln cap="rnd" w="12600">
              <a:solidFill>
                <a:srgbClr val="3ff2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1169" name=""/>
            <p:cNvSpPr/>
            <p:nvPr/>
          </p:nvSpPr>
          <p:spPr>
            <a:xfrm flipH="1">
              <a:off x="5577840" y="5180040"/>
              <a:ext cx="14040" cy="21960"/>
            </a:xfrm>
            <a:prstGeom prst="line">
              <a:avLst/>
            </a:prstGeom>
            <a:ln w="12600">
              <a:solidFill>
                <a:srgbClr val="3ff200"/>
              </a:solidFill>
              <a:miter/>
            </a:ln>
          </p:spPr>
          <p:style>
            <a:lnRef idx="0"/>
            <a:fillRef idx="0"/>
            <a:effectRef idx="0"/>
            <a:fontRef idx="minor"/>
          </p:style>
          <p:txBody>
            <a:bodyPr lIns="90000" rIns="90000" tIns="-24840" bIns="-24840" anchor="ctr">
              <a:noAutofit/>
            </a:bodyPr>
            <a:p>
              <a:endParaRPr b="0" lang="en-US" sz="2400" strike="noStrike" u="none">
                <a:solidFill>
                  <a:srgbClr val="000000"/>
                </a:solidFill>
                <a:effectLst/>
                <a:uFillTx/>
                <a:latin typeface="Times New Roman"/>
              </a:endParaRPr>
            </a:p>
          </p:txBody>
        </p:sp>
        <p:sp>
          <p:nvSpPr>
            <p:cNvPr id="1170" name=""/>
            <p:cNvSpPr/>
            <p:nvPr/>
          </p:nvSpPr>
          <p:spPr>
            <a:xfrm>
              <a:off x="5021280" y="4862520"/>
              <a:ext cx="61560" cy="54000"/>
            </a:xfrm>
            <a:custGeom>
              <a:avLst/>
              <a:gdLst/>
              <a:ahLst/>
              <a:rect l="l" t="t" r="r" b="b"/>
              <a:pathLst>
                <a:path w="40" h="38">
                  <a:moveTo>
                    <a:pt x="19" y="37"/>
                  </a:moveTo>
                  <a:lnTo>
                    <a:pt x="16" y="35"/>
                  </a:lnTo>
                  <a:lnTo>
                    <a:pt x="12" y="35"/>
                  </a:lnTo>
                  <a:lnTo>
                    <a:pt x="8" y="33"/>
                  </a:lnTo>
                  <a:lnTo>
                    <a:pt x="6" y="31"/>
                  </a:lnTo>
                  <a:lnTo>
                    <a:pt x="4" y="29"/>
                  </a:lnTo>
                  <a:lnTo>
                    <a:pt x="2" y="25"/>
                  </a:lnTo>
                  <a:lnTo>
                    <a:pt x="0" y="21"/>
                  </a:lnTo>
                  <a:lnTo>
                    <a:pt x="0" y="18"/>
                  </a:lnTo>
                  <a:lnTo>
                    <a:pt x="0" y="14"/>
                  </a:lnTo>
                  <a:lnTo>
                    <a:pt x="2" y="10"/>
                  </a:lnTo>
                  <a:lnTo>
                    <a:pt x="4" y="7"/>
                  </a:lnTo>
                  <a:lnTo>
                    <a:pt x="6" y="6"/>
                  </a:lnTo>
                  <a:lnTo>
                    <a:pt x="8" y="4"/>
                  </a:lnTo>
                  <a:lnTo>
                    <a:pt x="12" y="2"/>
                  </a:lnTo>
                  <a:lnTo>
                    <a:pt x="16" y="0"/>
                  </a:lnTo>
                  <a:lnTo>
                    <a:pt x="19" y="0"/>
                  </a:lnTo>
                  <a:lnTo>
                    <a:pt x="23" y="0"/>
                  </a:lnTo>
                  <a:lnTo>
                    <a:pt x="27" y="2"/>
                  </a:lnTo>
                  <a:lnTo>
                    <a:pt x="30" y="4"/>
                  </a:lnTo>
                  <a:lnTo>
                    <a:pt x="33" y="6"/>
                  </a:lnTo>
                  <a:lnTo>
                    <a:pt x="35" y="7"/>
                  </a:lnTo>
                  <a:lnTo>
                    <a:pt x="37" y="10"/>
                  </a:lnTo>
                  <a:lnTo>
                    <a:pt x="39" y="14"/>
                  </a:lnTo>
                  <a:lnTo>
                    <a:pt x="39" y="18"/>
                  </a:lnTo>
                  <a:lnTo>
                    <a:pt x="39" y="21"/>
                  </a:lnTo>
                  <a:lnTo>
                    <a:pt x="37" y="25"/>
                  </a:lnTo>
                  <a:lnTo>
                    <a:pt x="35" y="29"/>
                  </a:lnTo>
                  <a:lnTo>
                    <a:pt x="33" y="31"/>
                  </a:lnTo>
                  <a:lnTo>
                    <a:pt x="30" y="33"/>
                  </a:lnTo>
                  <a:lnTo>
                    <a:pt x="27" y="35"/>
                  </a:lnTo>
                  <a:lnTo>
                    <a:pt x="23" y="35"/>
                  </a:lnTo>
                  <a:lnTo>
                    <a:pt x="19" y="37"/>
                  </a:lnTo>
                </a:path>
              </a:pathLst>
            </a:custGeom>
            <a:solidFill>
              <a:srgbClr val="fffff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1" name=""/>
            <p:cNvSpPr/>
            <p:nvPr/>
          </p:nvSpPr>
          <p:spPr>
            <a:xfrm>
              <a:off x="5021280" y="4862520"/>
              <a:ext cx="61560" cy="54000"/>
            </a:xfrm>
            <a:custGeom>
              <a:avLst/>
              <a:gdLst/>
              <a:ahLst/>
              <a:rect l="l" t="t" r="r" b="b"/>
              <a:pathLst>
                <a:path w="40" h="38">
                  <a:moveTo>
                    <a:pt x="19" y="37"/>
                  </a:moveTo>
                  <a:lnTo>
                    <a:pt x="16" y="35"/>
                  </a:lnTo>
                  <a:lnTo>
                    <a:pt x="12" y="35"/>
                  </a:lnTo>
                  <a:lnTo>
                    <a:pt x="8" y="33"/>
                  </a:lnTo>
                  <a:lnTo>
                    <a:pt x="6" y="31"/>
                  </a:lnTo>
                  <a:lnTo>
                    <a:pt x="4" y="29"/>
                  </a:lnTo>
                  <a:lnTo>
                    <a:pt x="2" y="25"/>
                  </a:lnTo>
                  <a:lnTo>
                    <a:pt x="0" y="21"/>
                  </a:lnTo>
                  <a:lnTo>
                    <a:pt x="0" y="18"/>
                  </a:lnTo>
                  <a:lnTo>
                    <a:pt x="0" y="14"/>
                  </a:lnTo>
                  <a:lnTo>
                    <a:pt x="2" y="10"/>
                  </a:lnTo>
                  <a:lnTo>
                    <a:pt x="4" y="7"/>
                  </a:lnTo>
                  <a:lnTo>
                    <a:pt x="6" y="6"/>
                  </a:lnTo>
                  <a:lnTo>
                    <a:pt x="8" y="4"/>
                  </a:lnTo>
                  <a:lnTo>
                    <a:pt x="12" y="2"/>
                  </a:lnTo>
                  <a:lnTo>
                    <a:pt x="16" y="0"/>
                  </a:lnTo>
                  <a:lnTo>
                    <a:pt x="19" y="0"/>
                  </a:lnTo>
                  <a:lnTo>
                    <a:pt x="23" y="0"/>
                  </a:lnTo>
                  <a:lnTo>
                    <a:pt x="27" y="2"/>
                  </a:lnTo>
                  <a:lnTo>
                    <a:pt x="30" y="4"/>
                  </a:lnTo>
                  <a:lnTo>
                    <a:pt x="33" y="6"/>
                  </a:lnTo>
                  <a:lnTo>
                    <a:pt x="35" y="7"/>
                  </a:lnTo>
                  <a:lnTo>
                    <a:pt x="37" y="10"/>
                  </a:lnTo>
                  <a:lnTo>
                    <a:pt x="39" y="14"/>
                  </a:lnTo>
                  <a:lnTo>
                    <a:pt x="39" y="18"/>
                  </a:lnTo>
                  <a:lnTo>
                    <a:pt x="39" y="21"/>
                  </a:lnTo>
                  <a:lnTo>
                    <a:pt x="37" y="25"/>
                  </a:lnTo>
                  <a:lnTo>
                    <a:pt x="35" y="29"/>
                  </a:lnTo>
                  <a:lnTo>
                    <a:pt x="33" y="31"/>
                  </a:lnTo>
                  <a:lnTo>
                    <a:pt x="30" y="33"/>
                  </a:lnTo>
                  <a:lnTo>
                    <a:pt x="27" y="35"/>
                  </a:lnTo>
                  <a:lnTo>
                    <a:pt x="23" y="35"/>
                  </a:lnTo>
                  <a:lnTo>
                    <a:pt x="19"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2" name=""/>
            <p:cNvSpPr/>
            <p:nvPr/>
          </p:nvSpPr>
          <p:spPr>
            <a:xfrm>
              <a:off x="5551200" y="5200560"/>
              <a:ext cx="64800" cy="54000"/>
            </a:xfrm>
            <a:custGeom>
              <a:avLst/>
              <a:gdLst/>
              <a:ahLst/>
              <a:rect l="l" t="t" r="r" b="b"/>
              <a:pathLst>
                <a:path w="42" h="38">
                  <a:moveTo>
                    <a:pt x="20" y="37"/>
                  </a:moveTo>
                  <a:lnTo>
                    <a:pt x="17" y="37"/>
                  </a:lnTo>
                  <a:lnTo>
                    <a:pt x="13" y="35"/>
                  </a:lnTo>
                  <a:lnTo>
                    <a:pt x="9" y="33"/>
                  </a:lnTo>
                  <a:lnTo>
                    <a:pt x="7" y="31"/>
                  </a:lnTo>
                  <a:lnTo>
                    <a:pt x="4" y="29"/>
                  </a:lnTo>
                  <a:lnTo>
                    <a:pt x="2" y="26"/>
                  </a:lnTo>
                  <a:lnTo>
                    <a:pt x="2" y="22"/>
                  </a:lnTo>
                  <a:lnTo>
                    <a:pt x="0" y="18"/>
                  </a:lnTo>
                  <a:lnTo>
                    <a:pt x="2" y="15"/>
                  </a:lnTo>
                  <a:lnTo>
                    <a:pt x="2" y="11"/>
                  </a:lnTo>
                  <a:lnTo>
                    <a:pt x="4" y="8"/>
                  </a:lnTo>
                  <a:lnTo>
                    <a:pt x="7" y="6"/>
                  </a:lnTo>
                  <a:lnTo>
                    <a:pt x="9" y="2"/>
                  </a:lnTo>
                  <a:lnTo>
                    <a:pt x="13" y="0"/>
                  </a:lnTo>
                  <a:lnTo>
                    <a:pt x="17" y="0"/>
                  </a:lnTo>
                  <a:lnTo>
                    <a:pt x="20" y="0"/>
                  </a:lnTo>
                  <a:lnTo>
                    <a:pt x="25" y="0"/>
                  </a:lnTo>
                  <a:lnTo>
                    <a:pt x="29" y="0"/>
                  </a:lnTo>
                  <a:lnTo>
                    <a:pt x="33" y="2"/>
                  </a:lnTo>
                  <a:lnTo>
                    <a:pt x="34" y="6"/>
                  </a:lnTo>
                  <a:lnTo>
                    <a:pt x="38" y="8"/>
                  </a:lnTo>
                  <a:lnTo>
                    <a:pt x="40" y="11"/>
                  </a:lnTo>
                  <a:lnTo>
                    <a:pt x="40" y="15"/>
                  </a:lnTo>
                  <a:lnTo>
                    <a:pt x="41" y="18"/>
                  </a:lnTo>
                  <a:lnTo>
                    <a:pt x="40" y="22"/>
                  </a:lnTo>
                  <a:lnTo>
                    <a:pt x="40" y="26"/>
                  </a:lnTo>
                  <a:lnTo>
                    <a:pt x="38" y="29"/>
                  </a:lnTo>
                  <a:lnTo>
                    <a:pt x="34" y="31"/>
                  </a:lnTo>
                  <a:lnTo>
                    <a:pt x="33" y="33"/>
                  </a:lnTo>
                  <a:lnTo>
                    <a:pt x="29" y="35"/>
                  </a:lnTo>
                  <a:lnTo>
                    <a:pt x="25" y="37"/>
                  </a:lnTo>
                  <a:lnTo>
                    <a:pt x="20" y="37"/>
                  </a:lnTo>
                </a:path>
              </a:pathLst>
            </a:custGeom>
            <a:solidFill>
              <a:srgbClr val="f2cc0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3" name=""/>
            <p:cNvSpPr/>
            <p:nvPr/>
          </p:nvSpPr>
          <p:spPr>
            <a:xfrm>
              <a:off x="5551200" y="5200560"/>
              <a:ext cx="64800" cy="54000"/>
            </a:xfrm>
            <a:custGeom>
              <a:avLst/>
              <a:gdLst/>
              <a:ahLst/>
              <a:rect l="l" t="t" r="r" b="b"/>
              <a:pathLst>
                <a:path w="42" h="38">
                  <a:moveTo>
                    <a:pt x="20" y="37"/>
                  </a:moveTo>
                  <a:lnTo>
                    <a:pt x="17" y="37"/>
                  </a:lnTo>
                  <a:lnTo>
                    <a:pt x="13" y="35"/>
                  </a:lnTo>
                  <a:lnTo>
                    <a:pt x="9" y="33"/>
                  </a:lnTo>
                  <a:lnTo>
                    <a:pt x="7" y="31"/>
                  </a:lnTo>
                  <a:lnTo>
                    <a:pt x="4" y="29"/>
                  </a:lnTo>
                  <a:lnTo>
                    <a:pt x="2" y="26"/>
                  </a:lnTo>
                  <a:lnTo>
                    <a:pt x="2" y="22"/>
                  </a:lnTo>
                  <a:lnTo>
                    <a:pt x="0" y="18"/>
                  </a:lnTo>
                  <a:lnTo>
                    <a:pt x="2" y="15"/>
                  </a:lnTo>
                  <a:lnTo>
                    <a:pt x="2" y="11"/>
                  </a:lnTo>
                  <a:lnTo>
                    <a:pt x="4" y="8"/>
                  </a:lnTo>
                  <a:lnTo>
                    <a:pt x="7" y="6"/>
                  </a:lnTo>
                  <a:lnTo>
                    <a:pt x="9" y="2"/>
                  </a:lnTo>
                  <a:lnTo>
                    <a:pt x="13" y="0"/>
                  </a:lnTo>
                  <a:lnTo>
                    <a:pt x="17" y="0"/>
                  </a:lnTo>
                  <a:lnTo>
                    <a:pt x="20" y="0"/>
                  </a:lnTo>
                  <a:lnTo>
                    <a:pt x="25" y="0"/>
                  </a:lnTo>
                  <a:lnTo>
                    <a:pt x="29" y="0"/>
                  </a:lnTo>
                  <a:lnTo>
                    <a:pt x="33" y="2"/>
                  </a:lnTo>
                  <a:lnTo>
                    <a:pt x="34" y="6"/>
                  </a:lnTo>
                  <a:lnTo>
                    <a:pt x="38" y="8"/>
                  </a:lnTo>
                  <a:lnTo>
                    <a:pt x="40" y="11"/>
                  </a:lnTo>
                  <a:lnTo>
                    <a:pt x="40" y="15"/>
                  </a:lnTo>
                  <a:lnTo>
                    <a:pt x="41" y="18"/>
                  </a:lnTo>
                  <a:lnTo>
                    <a:pt x="40" y="22"/>
                  </a:lnTo>
                  <a:lnTo>
                    <a:pt x="40" y="26"/>
                  </a:lnTo>
                  <a:lnTo>
                    <a:pt x="38" y="29"/>
                  </a:lnTo>
                  <a:lnTo>
                    <a:pt x="34" y="31"/>
                  </a:lnTo>
                  <a:lnTo>
                    <a:pt x="33" y="33"/>
                  </a:lnTo>
                  <a:lnTo>
                    <a:pt x="29" y="35"/>
                  </a:lnTo>
                  <a:lnTo>
                    <a:pt x="25"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4" name=""/>
            <p:cNvSpPr/>
            <p:nvPr/>
          </p:nvSpPr>
          <p:spPr>
            <a:xfrm>
              <a:off x="6602400" y="5851440"/>
              <a:ext cx="63000" cy="55440"/>
            </a:xfrm>
            <a:custGeom>
              <a:avLst/>
              <a:gdLst/>
              <a:ahLst/>
              <a:rect l="l" t="t" r="r" b="b"/>
              <a:pathLst>
                <a:path w="42" h="39">
                  <a:moveTo>
                    <a:pt x="21" y="38"/>
                  </a:moveTo>
                  <a:lnTo>
                    <a:pt x="16" y="36"/>
                  </a:lnTo>
                  <a:lnTo>
                    <a:pt x="12" y="36"/>
                  </a:lnTo>
                  <a:lnTo>
                    <a:pt x="8" y="34"/>
                  </a:lnTo>
                  <a:lnTo>
                    <a:pt x="7" y="32"/>
                  </a:lnTo>
                  <a:lnTo>
                    <a:pt x="3" y="29"/>
                  </a:lnTo>
                  <a:lnTo>
                    <a:pt x="2" y="25"/>
                  </a:lnTo>
                  <a:lnTo>
                    <a:pt x="2" y="22"/>
                  </a:lnTo>
                  <a:lnTo>
                    <a:pt x="0" y="19"/>
                  </a:lnTo>
                  <a:lnTo>
                    <a:pt x="2" y="15"/>
                  </a:lnTo>
                  <a:lnTo>
                    <a:pt x="2" y="11"/>
                  </a:lnTo>
                  <a:lnTo>
                    <a:pt x="3" y="9"/>
                  </a:lnTo>
                  <a:lnTo>
                    <a:pt x="7" y="6"/>
                  </a:lnTo>
                  <a:lnTo>
                    <a:pt x="8" y="4"/>
                  </a:lnTo>
                  <a:lnTo>
                    <a:pt x="12" y="2"/>
                  </a:lnTo>
                  <a:lnTo>
                    <a:pt x="16" y="0"/>
                  </a:lnTo>
                  <a:lnTo>
                    <a:pt x="21" y="0"/>
                  </a:lnTo>
                  <a:lnTo>
                    <a:pt x="24" y="0"/>
                  </a:lnTo>
                  <a:lnTo>
                    <a:pt x="28" y="2"/>
                  </a:lnTo>
                  <a:lnTo>
                    <a:pt x="32" y="4"/>
                  </a:lnTo>
                  <a:lnTo>
                    <a:pt x="34" y="6"/>
                  </a:lnTo>
                  <a:lnTo>
                    <a:pt x="37" y="9"/>
                  </a:lnTo>
                  <a:lnTo>
                    <a:pt x="39" y="11"/>
                  </a:lnTo>
                  <a:lnTo>
                    <a:pt x="39" y="15"/>
                  </a:lnTo>
                  <a:lnTo>
                    <a:pt x="41" y="19"/>
                  </a:lnTo>
                  <a:lnTo>
                    <a:pt x="39" y="22"/>
                  </a:lnTo>
                  <a:lnTo>
                    <a:pt x="39" y="25"/>
                  </a:lnTo>
                  <a:lnTo>
                    <a:pt x="37" y="29"/>
                  </a:lnTo>
                  <a:lnTo>
                    <a:pt x="34" y="32"/>
                  </a:lnTo>
                  <a:lnTo>
                    <a:pt x="32" y="34"/>
                  </a:lnTo>
                  <a:lnTo>
                    <a:pt x="28" y="36"/>
                  </a:lnTo>
                  <a:lnTo>
                    <a:pt x="24" y="36"/>
                  </a:lnTo>
                  <a:lnTo>
                    <a:pt x="21" y="38"/>
                  </a:lnTo>
                </a:path>
              </a:pathLst>
            </a:custGeom>
            <a:solidFill>
              <a:srgbClr val="007ff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75" name=""/>
            <p:cNvSpPr/>
            <p:nvPr/>
          </p:nvSpPr>
          <p:spPr>
            <a:xfrm>
              <a:off x="6602400" y="5851440"/>
              <a:ext cx="63000" cy="55440"/>
            </a:xfrm>
            <a:custGeom>
              <a:avLst/>
              <a:gdLst/>
              <a:ahLst/>
              <a:rect l="l" t="t" r="r" b="b"/>
              <a:pathLst>
                <a:path w="42" h="39">
                  <a:moveTo>
                    <a:pt x="21" y="38"/>
                  </a:moveTo>
                  <a:lnTo>
                    <a:pt x="16" y="36"/>
                  </a:lnTo>
                  <a:lnTo>
                    <a:pt x="12" y="36"/>
                  </a:lnTo>
                  <a:lnTo>
                    <a:pt x="8" y="34"/>
                  </a:lnTo>
                  <a:lnTo>
                    <a:pt x="7" y="32"/>
                  </a:lnTo>
                  <a:lnTo>
                    <a:pt x="3" y="29"/>
                  </a:lnTo>
                  <a:lnTo>
                    <a:pt x="2" y="25"/>
                  </a:lnTo>
                  <a:lnTo>
                    <a:pt x="2" y="22"/>
                  </a:lnTo>
                  <a:lnTo>
                    <a:pt x="0" y="19"/>
                  </a:lnTo>
                  <a:lnTo>
                    <a:pt x="2" y="15"/>
                  </a:lnTo>
                  <a:lnTo>
                    <a:pt x="2" y="11"/>
                  </a:lnTo>
                  <a:lnTo>
                    <a:pt x="3" y="9"/>
                  </a:lnTo>
                  <a:lnTo>
                    <a:pt x="7" y="6"/>
                  </a:lnTo>
                  <a:lnTo>
                    <a:pt x="8" y="4"/>
                  </a:lnTo>
                  <a:lnTo>
                    <a:pt x="12" y="2"/>
                  </a:lnTo>
                  <a:lnTo>
                    <a:pt x="16" y="0"/>
                  </a:lnTo>
                  <a:lnTo>
                    <a:pt x="21" y="0"/>
                  </a:lnTo>
                  <a:lnTo>
                    <a:pt x="24" y="0"/>
                  </a:lnTo>
                  <a:lnTo>
                    <a:pt x="28" y="2"/>
                  </a:lnTo>
                  <a:lnTo>
                    <a:pt x="32" y="4"/>
                  </a:lnTo>
                  <a:lnTo>
                    <a:pt x="34" y="6"/>
                  </a:lnTo>
                  <a:lnTo>
                    <a:pt x="37" y="9"/>
                  </a:lnTo>
                  <a:lnTo>
                    <a:pt x="39" y="11"/>
                  </a:lnTo>
                  <a:lnTo>
                    <a:pt x="39" y="15"/>
                  </a:lnTo>
                  <a:lnTo>
                    <a:pt x="41" y="19"/>
                  </a:lnTo>
                  <a:lnTo>
                    <a:pt x="39" y="22"/>
                  </a:lnTo>
                  <a:lnTo>
                    <a:pt x="39" y="25"/>
                  </a:lnTo>
                  <a:lnTo>
                    <a:pt x="37" y="29"/>
                  </a:lnTo>
                  <a:lnTo>
                    <a:pt x="34" y="32"/>
                  </a:lnTo>
                  <a:lnTo>
                    <a:pt x="32" y="34"/>
                  </a:lnTo>
                  <a:lnTo>
                    <a:pt x="28" y="36"/>
                  </a:lnTo>
                  <a:lnTo>
                    <a:pt x="24" y="36"/>
                  </a:lnTo>
                  <a:lnTo>
                    <a:pt x="21" y="38"/>
                  </a:lnTo>
                </a:path>
              </a:pathLst>
            </a:custGeom>
            <a:noFill/>
            <a:ln cap="rnd" w="1260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76" name=""/>
            <p:cNvSpPr/>
            <p:nvPr/>
          </p:nvSpPr>
          <p:spPr>
            <a:xfrm>
              <a:off x="6572160" y="5508360"/>
              <a:ext cx="61560" cy="54000"/>
            </a:xfrm>
            <a:custGeom>
              <a:avLst/>
              <a:gdLst/>
              <a:ahLst/>
              <a:rect l="l" t="t" r="r" b="b"/>
              <a:pathLst>
                <a:path w="41" h="38">
                  <a:moveTo>
                    <a:pt x="20" y="37"/>
                  </a:moveTo>
                  <a:lnTo>
                    <a:pt x="17" y="37"/>
                  </a:lnTo>
                  <a:lnTo>
                    <a:pt x="13" y="37"/>
                  </a:lnTo>
                  <a:lnTo>
                    <a:pt x="9" y="35"/>
                  </a:lnTo>
                  <a:lnTo>
                    <a:pt x="6" y="31"/>
                  </a:lnTo>
                  <a:lnTo>
                    <a:pt x="4" y="29"/>
                  </a:lnTo>
                  <a:lnTo>
                    <a:pt x="2" y="26"/>
                  </a:lnTo>
                  <a:lnTo>
                    <a:pt x="0" y="22"/>
                  </a:lnTo>
                  <a:lnTo>
                    <a:pt x="0" y="19"/>
                  </a:lnTo>
                  <a:lnTo>
                    <a:pt x="0" y="15"/>
                  </a:lnTo>
                  <a:lnTo>
                    <a:pt x="2" y="11"/>
                  </a:lnTo>
                  <a:lnTo>
                    <a:pt x="4" y="8"/>
                  </a:lnTo>
                  <a:lnTo>
                    <a:pt x="6" y="6"/>
                  </a:lnTo>
                  <a:lnTo>
                    <a:pt x="9" y="4"/>
                  </a:lnTo>
                  <a:lnTo>
                    <a:pt x="13" y="2"/>
                  </a:lnTo>
                  <a:lnTo>
                    <a:pt x="17" y="0"/>
                  </a:lnTo>
                  <a:lnTo>
                    <a:pt x="20" y="0"/>
                  </a:lnTo>
                  <a:lnTo>
                    <a:pt x="23" y="0"/>
                  </a:lnTo>
                  <a:lnTo>
                    <a:pt x="27" y="2"/>
                  </a:lnTo>
                  <a:lnTo>
                    <a:pt x="31" y="4"/>
                  </a:lnTo>
                  <a:lnTo>
                    <a:pt x="34" y="6"/>
                  </a:lnTo>
                  <a:lnTo>
                    <a:pt x="36" y="8"/>
                  </a:lnTo>
                  <a:lnTo>
                    <a:pt x="38" y="11"/>
                  </a:lnTo>
                  <a:lnTo>
                    <a:pt x="40" y="15"/>
                  </a:lnTo>
                  <a:lnTo>
                    <a:pt x="40" y="19"/>
                  </a:lnTo>
                  <a:lnTo>
                    <a:pt x="40" y="22"/>
                  </a:lnTo>
                  <a:lnTo>
                    <a:pt x="38" y="26"/>
                  </a:lnTo>
                  <a:lnTo>
                    <a:pt x="36" y="29"/>
                  </a:lnTo>
                  <a:lnTo>
                    <a:pt x="34" y="31"/>
                  </a:lnTo>
                  <a:lnTo>
                    <a:pt x="31" y="35"/>
                  </a:lnTo>
                  <a:lnTo>
                    <a:pt x="27" y="37"/>
                  </a:lnTo>
                  <a:lnTo>
                    <a:pt x="23" y="37"/>
                  </a:lnTo>
                  <a:lnTo>
                    <a:pt x="20" y="37"/>
                  </a:lnTo>
                </a:path>
              </a:pathLst>
            </a:custGeom>
            <a:solidFill>
              <a:srgbClr val="00cc0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7" name=""/>
            <p:cNvSpPr/>
            <p:nvPr/>
          </p:nvSpPr>
          <p:spPr>
            <a:xfrm>
              <a:off x="6572160" y="5508360"/>
              <a:ext cx="61560" cy="54000"/>
            </a:xfrm>
            <a:custGeom>
              <a:avLst/>
              <a:gdLst/>
              <a:ahLst/>
              <a:rect l="l" t="t" r="r" b="b"/>
              <a:pathLst>
                <a:path w="41" h="38">
                  <a:moveTo>
                    <a:pt x="20" y="37"/>
                  </a:moveTo>
                  <a:lnTo>
                    <a:pt x="17" y="37"/>
                  </a:lnTo>
                  <a:lnTo>
                    <a:pt x="13" y="37"/>
                  </a:lnTo>
                  <a:lnTo>
                    <a:pt x="9" y="35"/>
                  </a:lnTo>
                  <a:lnTo>
                    <a:pt x="6" y="31"/>
                  </a:lnTo>
                  <a:lnTo>
                    <a:pt x="4" y="29"/>
                  </a:lnTo>
                  <a:lnTo>
                    <a:pt x="2" y="26"/>
                  </a:lnTo>
                  <a:lnTo>
                    <a:pt x="0" y="22"/>
                  </a:lnTo>
                  <a:lnTo>
                    <a:pt x="0" y="19"/>
                  </a:lnTo>
                  <a:lnTo>
                    <a:pt x="0" y="15"/>
                  </a:lnTo>
                  <a:lnTo>
                    <a:pt x="2" y="11"/>
                  </a:lnTo>
                  <a:lnTo>
                    <a:pt x="4" y="8"/>
                  </a:lnTo>
                  <a:lnTo>
                    <a:pt x="6" y="6"/>
                  </a:lnTo>
                  <a:lnTo>
                    <a:pt x="9" y="4"/>
                  </a:lnTo>
                  <a:lnTo>
                    <a:pt x="13" y="2"/>
                  </a:lnTo>
                  <a:lnTo>
                    <a:pt x="17" y="0"/>
                  </a:lnTo>
                  <a:lnTo>
                    <a:pt x="20" y="0"/>
                  </a:lnTo>
                  <a:lnTo>
                    <a:pt x="23" y="0"/>
                  </a:lnTo>
                  <a:lnTo>
                    <a:pt x="27" y="2"/>
                  </a:lnTo>
                  <a:lnTo>
                    <a:pt x="31" y="4"/>
                  </a:lnTo>
                  <a:lnTo>
                    <a:pt x="34" y="6"/>
                  </a:lnTo>
                  <a:lnTo>
                    <a:pt x="36" y="8"/>
                  </a:lnTo>
                  <a:lnTo>
                    <a:pt x="38" y="11"/>
                  </a:lnTo>
                  <a:lnTo>
                    <a:pt x="40" y="15"/>
                  </a:lnTo>
                  <a:lnTo>
                    <a:pt x="40" y="19"/>
                  </a:lnTo>
                  <a:lnTo>
                    <a:pt x="40" y="22"/>
                  </a:lnTo>
                  <a:lnTo>
                    <a:pt x="38" y="26"/>
                  </a:lnTo>
                  <a:lnTo>
                    <a:pt x="36" y="29"/>
                  </a:lnTo>
                  <a:lnTo>
                    <a:pt x="34" y="31"/>
                  </a:lnTo>
                  <a:lnTo>
                    <a:pt x="31" y="35"/>
                  </a:lnTo>
                  <a:lnTo>
                    <a:pt x="27" y="37"/>
                  </a:lnTo>
                  <a:lnTo>
                    <a:pt x="23" y="37"/>
                  </a:lnTo>
                  <a:lnTo>
                    <a:pt x="20" y="37"/>
                  </a:lnTo>
                </a:path>
              </a:pathLst>
            </a:custGeom>
            <a:noFill/>
            <a:ln cap="rnd" w="1260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8" name=""/>
            <p:cNvSpPr/>
            <p:nvPr/>
          </p:nvSpPr>
          <p:spPr>
            <a:xfrm>
              <a:off x="6457680" y="2768400"/>
              <a:ext cx="16077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Transmission bottlenecks</a:t>
              </a:r>
              <a:endParaRPr b="0" lang="en-US" sz="1000" strike="noStrike" u="none">
                <a:solidFill>
                  <a:srgbClr val="000000"/>
                </a:solidFill>
                <a:effectLst/>
                <a:uFillTx/>
                <a:latin typeface="Times New Roman"/>
              </a:endParaRPr>
            </a:p>
          </p:txBody>
        </p:sp>
        <p:sp>
          <p:nvSpPr>
            <p:cNvPr id="1179" name=""/>
            <p:cNvSpPr/>
            <p:nvPr/>
          </p:nvSpPr>
          <p:spPr>
            <a:xfrm>
              <a:off x="604440" y="7165800"/>
              <a:ext cx="5509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000" strike="noStrike" u="none">
                  <a:solidFill>
                    <a:srgbClr val="000000"/>
                  </a:solidFill>
                  <a:effectLst/>
                  <a:uFillTx/>
                  <a:latin typeface="Arial"/>
                </a:rPr>
                <a:t>Note: In Mexico City, Morelos , State of Mexico, Puebla and Hidalgo, LFC’s grid is not included </a:t>
              </a:r>
              <a:endParaRPr b="0" lang="en-US" sz="10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F13383FF-E4FD-45BC-B747-3788920E9506}"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0" name=""/>
          <p:cNvSpPr/>
          <p:nvPr/>
        </p:nvSpPr>
        <p:spPr>
          <a:xfrm>
            <a:off x="1824120" y="2085840"/>
            <a:ext cx="72057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LENGTH OF THE TRANSMISSION LINES OF THE NATIONAL ELECTRIC SECTOR</a:t>
            </a:r>
            <a:endParaRPr b="0" lang="en-US" sz="1200" strike="noStrike" u="none">
              <a:solidFill>
                <a:srgbClr val="000000"/>
              </a:solidFill>
              <a:effectLst/>
              <a:uFillTx/>
              <a:latin typeface="Times New Roman"/>
            </a:endParaRPr>
          </a:p>
        </p:txBody>
      </p:sp>
      <p:sp>
        <p:nvSpPr>
          <p:cNvPr id="1181" name=""/>
          <p:cNvSpPr/>
          <p:nvPr/>
        </p:nvSpPr>
        <p:spPr>
          <a:xfrm>
            <a:off x="1549440" y="5778360"/>
            <a:ext cx="7480440" cy="1460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2" name=""/>
          <p:cNvSpPr/>
          <p:nvPr/>
        </p:nvSpPr>
        <p:spPr>
          <a:xfrm>
            <a:off x="695160" y="7009560"/>
            <a:ext cx="653436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Does not include distribution grids</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Ministry of Energy, with the information provided by CFE for Government Brief</a:t>
            </a:r>
            <a:endParaRPr b="0" lang="en-US" sz="900" strike="noStrike" u="none">
              <a:solidFill>
                <a:srgbClr val="000000"/>
              </a:solidFill>
              <a:effectLst/>
              <a:uFillTx/>
              <a:latin typeface="Times New Roman"/>
            </a:endParaRPr>
          </a:p>
        </p:txBody>
      </p:sp>
      <p:sp>
        <p:nvSpPr>
          <p:cNvPr id="1183" name=""/>
          <p:cNvSpPr/>
          <p:nvPr/>
        </p:nvSpPr>
        <p:spPr>
          <a:xfrm>
            <a:off x="2190600" y="3241800"/>
            <a:ext cx="1814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Year</a:t>
            </a:r>
            <a:endParaRPr b="0" lang="en-US" sz="1200" strike="noStrike" u="none">
              <a:solidFill>
                <a:srgbClr val="000000"/>
              </a:solidFill>
              <a:effectLst/>
              <a:uFillTx/>
              <a:latin typeface="Times New Roman"/>
            </a:endParaRPr>
          </a:p>
        </p:txBody>
      </p:sp>
      <p:sp>
        <p:nvSpPr>
          <p:cNvPr id="1184" name=""/>
          <p:cNvSpPr/>
          <p:nvPr/>
        </p:nvSpPr>
        <p:spPr>
          <a:xfrm>
            <a:off x="2184480" y="3440160"/>
            <a:ext cx="597204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5" name=""/>
          <p:cNvSpPr/>
          <p:nvPr/>
        </p:nvSpPr>
        <p:spPr>
          <a:xfrm>
            <a:off x="3078000" y="3527280"/>
            <a:ext cx="68112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489,887.0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509,544.0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524,886.0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540,500.0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553,757.2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564,599.6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579,042.0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599,727.4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615,486.2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627,346.5</a:t>
            </a:r>
            <a:endParaRPr b="0" lang="en-US" sz="1200" strike="noStrike" u="none">
              <a:solidFill>
                <a:srgbClr val="000000"/>
              </a:solidFill>
              <a:effectLst/>
              <a:uFillTx/>
              <a:latin typeface="Times New Roman"/>
            </a:endParaRPr>
          </a:p>
        </p:txBody>
      </p:sp>
      <p:sp>
        <p:nvSpPr>
          <p:cNvPr id="1186" name=""/>
          <p:cNvSpPr/>
          <p:nvPr/>
        </p:nvSpPr>
        <p:spPr>
          <a:xfrm>
            <a:off x="3078000" y="3241800"/>
            <a:ext cx="59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p:txBody>
      </p:sp>
      <p:sp>
        <p:nvSpPr>
          <p:cNvPr id="1187" name=""/>
          <p:cNvSpPr/>
          <p:nvPr/>
        </p:nvSpPr>
        <p:spPr>
          <a:xfrm>
            <a:off x="3098880" y="2987640"/>
            <a:ext cx="3639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Available lines (km)*</a:t>
            </a:r>
            <a:endParaRPr b="0" lang="en-US" sz="1200" strike="noStrike" u="none">
              <a:solidFill>
                <a:srgbClr val="000000"/>
              </a:solidFill>
              <a:effectLst/>
              <a:uFillTx/>
              <a:latin typeface="Times New Roman"/>
            </a:endParaRPr>
          </a:p>
        </p:txBody>
      </p:sp>
      <p:sp>
        <p:nvSpPr>
          <p:cNvPr id="1188" name=""/>
          <p:cNvSpPr/>
          <p:nvPr/>
        </p:nvSpPr>
        <p:spPr>
          <a:xfrm>
            <a:off x="3054240" y="3198960"/>
            <a:ext cx="510228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9" name=""/>
          <p:cNvSpPr/>
          <p:nvPr/>
        </p:nvSpPr>
        <p:spPr>
          <a:xfrm>
            <a:off x="2181240" y="3527280"/>
            <a:ext cx="465120" cy="18291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1991</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1992</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1993</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1994</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1996</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1997</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190" name=""/>
          <p:cNvSpPr/>
          <p:nvPr/>
        </p:nvSpPr>
        <p:spPr>
          <a:xfrm>
            <a:off x="4146480" y="3241800"/>
            <a:ext cx="102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Transmission</a:t>
            </a:r>
            <a:endParaRPr b="0" lang="en-US" sz="1200" strike="noStrike" u="none">
              <a:solidFill>
                <a:srgbClr val="000000"/>
              </a:solidFill>
              <a:effectLst/>
              <a:uFillTx/>
              <a:latin typeface="Times New Roman"/>
            </a:endParaRPr>
          </a:p>
        </p:txBody>
      </p:sp>
      <p:sp>
        <p:nvSpPr>
          <p:cNvPr id="1191" name=""/>
          <p:cNvSpPr/>
          <p:nvPr/>
        </p:nvSpPr>
        <p:spPr>
          <a:xfrm>
            <a:off x="4218120" y="3527280"/>
            <a:ext cx="68076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27,433.0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28,343.0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28,794.0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29,617.0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30,412.0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30,791.0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31,495.3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32,183.3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33,442.3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35,054.3</a:t>
            </a:r>
            <a:endParaRPr b="0" lang="en-US" sz="1200" strike="noStrike" u="none">
              <a:solidFill>
                <a:srgbClr val="000000"/>
              </a:solidFill>
              <a:effectLst/>
              <a:uFillTx/>
              <a:latin typeface="Times New Roman"/>
            </a:endParaRPr>
          </a:p>
        </p:txBody>
      </p:sp>
      <p:sp>
        <p:nvSpPr>
          <p:cNvPr id="1192" name=""/>
          <p:cNvSpPr/>
          <p:nvPr/>
        </p:nvSpPr>
        <p:spPr>
          <a:xfrm>
            <a:off x="5516640" y="3527280"/>
            <a:ext cx="68112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36,616.0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38,430.0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38,542.0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38,568.0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39,021.6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39,469.5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39,655.5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40,124.1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41,540.9</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42,256.2</a:t>
            </a:r>
            <a:endParaRPr b="0" lang="en-US" sz="1200" strike="noStrike" u="none">
              <a:solidFill>
                <a:srgbClr val="000000"/>
              </a:solidFill>
              <a:effectLst/>
              <a:uFillTx/>
              <a:latin typeface="Times New Roman"/>
            </a:endParaRPr>
          </a:p>
        </p:txBody>
      </p:sp>
      <p:sp>
        <p:nvSpPr>
          <p:cNvPr id="1193" name=""/>
          <p:cNvSpPr/>
          <p:nvPr/>
        </p:nvSpPr>
        <p:spPr>
          <a:xfrm>
            <a:off x="5530680" y="3241800"/>
            <a:ext cx="13766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Sub-transmission</a:t>
            </a:r>
            <a:endParaRPr b="0" lang="en-US" sz="1200" strike="noStrike" u="none">
              <a:solidFill>
                <a:srgbClr val="000000"/>
              </a:solidFill>
              <a:effectLst/>
              <a:uFillTx/>
              <a:latin typeface="Times New Roman"/>
            </a:endParaRPr>
          </a:p>
        </p:txBody>
      </p:sp>
      <p:sp>
        <p:nvSpPr>
          <p:cNvPr id="1194" name=""/>
          <p:cNvSpPr/>
          <p:nvPr/>
        </p:nvSpPr>
        <p:spPr>
          <a:xfrm>
            <a:off x="7191360" y="3241800"/>
            <a:ext cx="912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Distribution</a:t>
            </a:r>
            <a:endParaRPr b="0" lang="en-US" sz="1200" strike="noStrike" u="none">
              <a:solidFill>
                <a:srgbClr val="000000"/>
              </a:solidFill>
              <a:effectLst/>
              <a:uFillTx/>
              <a:latin typeface="Times New Roman"/>
            </a:endParaRPr>
          </a:p>
        </p:txBody>
      </p:sp>
      <p:sp>
        <p:nvSpPr>
          <p:cNvPr id="1195" name=""/>
          <p:cNvSpPr/>
          <p:nvPr/>
        </p:nvSpPr>
        <p:spPr>
          <a:xfrm>
            <a:off x="7191360" y="3527280"/>
            <a:ext cx="68112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423,838.0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442,771.0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457,550.0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472,315.0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484,323.6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494,339.1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507,891.2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527,420.0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540,503.0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550,036.0</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C9D7E9A-8675-4B13-A1C8-0C6B026B78A5}"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6" name=""/>
          <p:cNvSpPr/>
          <p:nvPr/>
        </p:nvSpPr>
        <p:spPr>
          <a:xfrm>
            <a:off x="1824120" y="2085840"/>
            <a:ext cx="7950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OPERATIONAL EFFICIENCY OF THE NATIONAL ELECTRIC SECTOR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Percentage</a:t>
            </a:r>
            <a:endParaRPr b="0" lang="en-US" sz="1200" strike="noStrike" u="none">
              <a:solidFill>
                <a:srgbClr val="000000"/>
              </a:solidFill>
              <a:effectLst/>
              <a:uFillTx/>
              <a:latin typeface="Times New Roman"/>
            </a:endParaRPr>
          </a:p>
        </p:txBody>
      </p:sp>
      <p:sp>
        <p:nvSpPr>
          <p:cNvPr id="1197" name=""/>
          <p:cNvSpPr/>
          <p:nvPr/>
        </p:nvSpPr>
        <p:spPr>
          <a:xfrm>
            <a:off x="610200" y="7095960"/>
            <a:ext cx="1608480" cy="24012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MX" sz="900" strike="noStrike" u="none">
                <a:solidFill>
                  <a:srgbClr val="000000"/>
                </a:solidFill>
                <a:effectLst/>
                <a:uFillTx/>
                <a:latin typeface="Arial"/>
              </a:rPr>
              <a:t>Source:   Ministry of Energy</a:t>
            </a:r>
            <a:endParaRPr b="0" lang="en-US" sz="900" strike="noStrike" u="none">
              <a:solidFill>
                <a:srgbClr val="000000"/>
              </a:solidFill>
              <a:effectLst/>
              <a:uFillTx/>
              <a:latin typeface="Times New Roman"/>
            </a:endParaRPr>
          </a:p>
        </p:txBody>
      </p:sp>
      <p:sp>
        <p:nvSpPr>
          <p:cNvPr id="1198" name=""/>
          <p:cNvSpPr/>
          <p:nvPr/>
        </p:nvSpPr>
        <p:spPr>
          <a:xfrm>
            <a:off x="2035080" y="3630960"/>
            <a:ext cx="2084400" cy="1296360"/>
          </a:xfrm>
          <a:prstGeom prst="rect">
            <a:avLst/>
          </a:prstGeom>
          <a:noFill/>
          <a:ln w="0">
            <a:noFill/>
          </a:ln>
        </p:spPr>
        <p:style>
          <a:lnRef idx="0"/>
          <a:fillRef idx="0"/>
          <a:effectRef idx="0"/>
          <a:fontRef idx="minor"/>
        </p:style>
        <p:txBody>
          <a:bodyPr wrap="none" lIns="0" rIns="0" tIns="0" bIns="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Indicators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Thermal plants</a:t>
            </a:r>
            <a:r>
              <a:rPr b="0" lang="es-MX" sz="1200" strike="noStrike" u="none">
                <a:solidFill>
                  <a:srgbClr val="000000"/>
                </a:solidFill>
                <a:effectLst/>
                <a:uFillTx/>
                <a:latin typeface="Times New Roman"/>
              </a:rPr>
              <a:t> </a:t>
            </a:r>
            <a:r>
              <a:rPr b="0" lang="es-MX" sz="1200" strike="noStrike" u="none">
                <a:solidFill>
                  <a:srgbClr val="000000"/>
                </a:solidFill>
                <a:effectLst/>
                <a:uFillTx/>
                <a:latin typeface="Arial"/>
              </a:rPr>
              <a:t>availability</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Hydroelectric plants availability</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Base thermal efficiency</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200" strike="noStrike" u="none">
                <a:solidFill>
                  <a:srgbClr val="000000"/>
                </a:solidFill>
                <a:effectLst/>
                <a:uFillTx/>
                <a:latin typeface="Arial"/>
              </a:rPr>
              <a:t>Operative Losses</a:t>
            </a:r>
            <a:endParaRPr b="0" lang="en-US" sz="1200" strike="noStrike" u="none">
              <a:solidFill>
                <a:srgbClr val="000000"/>
              </a:solidFill>
              <a:effectLst/>
              <a:uFillTx/>
              <a:latin typeface="Times New Roman"/>
            </a:endParaRPr>
          </a:p>
        </p:txBody>
      </p:sp>
      <p:sp>
        <p:nvSpPr>
          <p:cNvPr id="1199" name=""/>
          <p:cNvSpPr/>
          <p:nvPr/>
        </p:nvSpPr>
        <p:spPr>
          <a:xfrm>
            <a:off x="5296320" y="3630960"/>
            <a:ext cx="381960" cy="1296360"/>
          </a:xfrm>
          <a:prstGeom prst="rect">
            <a:avLst/>
          </a:prstGeom>
          <a:noFill/>
          <a:ln w="0">
            <a:noFill/>
          </a:ln>
        </p:spPr>
        <p:style>
          <a:lnRef idx="0"/>
          <a:fillRef idx="0"/>
          <a:effectRef idx="0"/>
          <a:fontRef idx="minor"/>
        </p:style>
        <p:txBody>
          <a:bodyPr wrap="none" lIns="0" rIns="0" tIns="0" bIns="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84.00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86.00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10.70</a:t>
            </a:r>
            <a:endParaRPr b="0" lang="en-US" sz="1200" strike="noStrike" u="none">
              <a:solidFill>
                <a:srgbClr val="000000"/>
              </a:solidFill>
              <a:effectLst/>
              <a:uFillTx/>
              <a:latin typeface="Times New Roman"/>
            </a:endParaRPr>
          </a:p>
        </p:txBody>
      </p:sp>
      <p:sp>
        <p:nvSpPr>
          <p:cNvPr id="1200" name=""/>
          <p:cNvSpPr/>
          <p:nvPr/>
        </p:nvSpPr>
        <p:spPr>
          <a:xfrm>
            <a:off x="6274440" y="3630960"/>
            <a:ext cx="381960" cy="1296360"/>
          </a:xfrm>
          <a:prstGeom prst="rect">
            <a:avLst/>
          </a:prstGeom>
          <a:noFill/>
          <a:ln w="0">
            <a:noFill/>
          </a:ln>
        </p:spPr>
        <p:style>
          <a:lnRef idx="0"/>
          <a:fillRef idx="0"/>
          <a:effectRef idx="0"/>
          <a:fontRef idx="minor"/>
        </p:style>
        <p:txBody>
          <a:bodyPr wrap="none" lIns="0" rIns="0" tIns="0" bIns="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52.00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72.00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26.00</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21.87</a:t>
            </a:r>
            <a:endParaRPr b="0" lang="en-US" sz="1200" strike="noStrike" u="none">
              <a:solidFill>
                <a:srgbClr val="000000"/>
              </a:solidFill>
              <a:effectLst/>
              <a:uFillTx/>
              <a:latin typeface="Times New Roman"/>
            </a:endParaRPr>
          </a:p>
        </p:txBody>
      </p:sp>
      <p:sp>
        <p:nvSpPr>
          <p:cNvPr id="1201" name=""/>
          <p:cNvSpPr/>
          <p:nvPr/>
        </p:nvSpPr>
        <p:spPr>
          <a:xfrm>
            <a:off x="5235840" y="3261960"/>
            <a:ext cx="339840" cy="183240"/>
          </a:xfrm>
          <a:prstGeom prst="rect">
            <a:avLst/>
          </a:prstGeom>
          <a:noFill/>
          <a:ln w="0">
            <a:noFill/>
          </a:ln>
        </p:spPr>
        <p:style>
          <a:lnRef idx="0"/>
          <a:fillRef idx="0"/>
          <a:effectRef idx="0"/>
          <a:fontRef idx="minor"/>
        </p:style>
        <p:txBody>
          <a:bodyPr wrap="none" lIns="0" rIns="0" tIns="0" bIns="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202" name=""/>
          <p:cNvSpPr/>
          <p:nvPr/>
        </p:nvSpPr>
        <p:spPr>
          <a:xfrm>
            <a:off x="2019240" y="3836880"/>
            <a:ext cx="62359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3" name=""/>
          <p:cNvSpPr/>
          <p:nvPr/>
        </p:nvSpPr>
        <p:spPr>
          <a:xfrm>
            <a:off x="5213520" y="3513240"/>
            <a:ext cx="23349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B068DB25-FA67-4749-80D6-972A0250E73A}"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4" name=""/>
          <p:cNvSpPr/>
          <p:nvPr/>
        </p:nvSpPr>
        <p:spPr>
          <a:xfrm>
            <a:off x="1542960" y="185112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ELECTRIC PRIVATIZATION STATUS</a:t>
            </a:r>
            <a:endParaRPr b="0" lang="en-US" sz="1200" strike="noStrike" u="none">
              <a:solidFill>
                <a:srgbClr val="000000"/>
              </a:solidFill>
              <a:effectLst/>
              <a:uFillTx/>
              <a:latin typeface="Times New Roman"/>
            </a:endParaRPr>
          </a:p>
        </p:txBody>
      </p:sp>
      <p:sp>
        <p:nvSpPr>
          <p:cNvPr id="1205" name=""/>
          <p:cNvSpPr/>
          <p:nvPr/>
        </p:nvSpPr>
        <p:spPr>
          <a:xfrm>
            <a:off x="1527120" y="947880"/>
            <a:ext cx="598500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rapid electricity demand growth and serious under investment in the power sector have resulted in a serious decline in operational capacity reserves and the urgent need for  further investment.</a:t>
            </a:r>
            <a:endParaRPr b="0" lang="en-US" sz="1200" strike="noStrike" u="none">
              <a:solidFill>
                <a:srgbClr val="000000"/>
              </a:solidFill>
              <a:effectLst/>
              <a:uFillTx/>
              <a:latin typeface="Times New Roman"/>
            </a:endParaRPr>
          </a:p>
        </p:txBody>
      </p:sp>
      <p:sp>
        <p:nvSpPr>
          <p:cNvPr id="1206" name=""/>
          <p:cNvSpPr/>
          <p:nvPr/>
        </p:nvSpPr>
        <p:spPr>
          <a:xfrm>
            <a:off x="1467000" y="2300400"/>
            <a:ext cx="7358040" cy="430020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1999 President Ernesto Zedillo sent an initiative to Congress for the restructuring of the Electric Industry.  This initiative, which proposed the sale of assets was heavily opposed  by unions and left wing parties.  Furthermore, it never came to be discussed in Congress due to the fact that other initiatives and discussions polarized the main parties which roughly held around 30%+ of the seats each.  The initiative requires a Constitutional amendment which has to be passed with a qualified majority of at least 66.6 % of the votes.  Needless to say, the initiative had no chance in an election year since the energy sector is considered a symbol of sovereignty for the Mexican State.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Among other things, the first draft of the regulation included the unbundling of the industry.  The ISO and the PX would be together and the pool market would be mandatory.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initiative has evolved.  In the second draft, the PX and the ISO would be separated and trading through the pool market would not be mandatory. The sale and or concession of existing assets is still proposed.  This last point is what is causing all of the opposition to the reform.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Furthermore, another alternative is being proposed in which the second draft is taken into account except for the sale or concession of assets part.  This alternative considers unbundling and corporatizing the incumbent monopoly and setting up regional generation and distribution companies.  This regional companies would remain under the control of the State but would operate as private companies under private law.</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expected that the reorganization of the Electric Industry will be discussed in Congress towards November or December of 2000.</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E89B44E-7C47-49BC-B558-CAE2B8571E32}"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7"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3B78E579-CF63-4E53-A2DE-A9AE2D298FCF}"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208" name=""/>
          <p:cNvSpPr/>
          <p:nvPr/>
        </p:nvSpPr>
        <p:spPr>
          <a:xfrm>
            <a:off x="762120" y="901800"/>
            <a:ext cx="6354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 SUMMARY</a:t>
            </a:r>
            <a:endParaRPr b="0" lang="en-US" sz="1200" strike="noStrike" u="none">
              <a:solidFill>
                <a:srgbClr val="000000"/>
              </a:solidFill>
              <a:effectLst/>
              <a:uFillTx/>
              <a:latin typeface="Times New Roman"/>
            </a:endParaRPr>
          </a:p>
        </p:txBody>
      </p:sp>
      <p:sp>
        <p:nvSpPr>
          <p:cNvPr id="1209" name=""/>
          <p:cNvSpPr/>
          <p:nvPr/>
        </p:nvSpPr>
        <p:spPr>
          <a:xfrm>
            <a:off x="2739960" y="3017880"/>
            <a:ext cx="5938920" cy="3661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210" name=""/>
          <p:cNvSpPr/>
          <p:nvPr/>
        </p:nvSpPr>
        <p:spPr>
          <a:xfrm>
            <a:off x="1521000" y="1254240"/>
            <a:ext cx="7310160" cy="7062840"/>
          </a:xfrm>
          <a:prstGeom prst="rect">
            <a:avLst/>
          </a:prstGeom>
          <a:noFill/>
          <a:ln w="0">
            <a:noFill/>
          </a:ln>
        </p:spPr>
        <p:style>
          <a:lnRef idx="0"/>
          <a:fillRef idx="0"/>
          <a:effectRef idx="0"/>
          <a:fontRef idx="minor"/>
        </p:style>
        <p:txBody>
          <a:bodyPr lIns="0" rIns="0" tIns="0" bIns="0" anchor="t">
            <a:spAutoFit/>
          </a:bodyPr>
          <a:p>
            <a:pPr lvl="1" marL="114480" indent="-113040" algn="just">
              <a:lnSpc>
                <a:spcPct val="100000"/>
              </a:lnSpc>
              <a:spcBef>
                <a:spcPts val="300"/>
              </a:spcBef>
              <a:spcAft>
                <a:spcPts val="300"/>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regulation of the electricity industry is the responsibility of the Executive Branch through the Ministry of Energy (ME). The Energy Regulation Commission (CRE), ascribed to the ME, will promote the efficient development of four regulated activities: (i) supply and sale of electricity to users; (ii) acquisition of electricity used in public service; (iii) generation, imports and exports by private parties; (iv) transmission services between entities that provide electric public service and holders of permits for electricity generation, export and import. It has technical and operative autonomy.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On 02/27/92, a reform to the Law of the Public Service of Electric Energy (LPSEE) was published in the Official Gazette. It specifies the scope of the activities that can be carried out by private parties. Only the generation phase is open to private investment. Transmission, distribution and commercialization of energy are still considered as a public service and a question of public order, to be carried out exclusively by two governmental entities: CFE and LFC.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Major Laws</a:t>
            </a:r>
            <a:endParaRPr b="0" lang="en-US" sz="1200" strike="noStrike" u="none">
              <a:solidFill>
                <a:srgbClr val="000000"/>
              </a:solidFill>
              <a:effectLst/>
              <a:uFillTx/>
              <a:latin typeface="Times New Roman"/>
            </a:endParaRPr>
          </a:p>
          <a:p>
            <a:pPr lvl="2" marL="228600" indent="-112680" algn="just">
              <a:lnSpc>
                <a:spcPct val="90000"/>
              </a:lnSpc>
              <a:spcBef>
                <a:spcPts val="300"/>
              </a:spcBef>
              <a:spcAft>
                <a:spcPts val="300"/>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Law of Public Service of Electric Energy (LSPEE)</a:t>
            </a:r>
            <a:endParaRPr b="0" lang="en-US" sz="1200" strike="noStrike" u="none">
              <a:solidFill>
                <a:srgbClr val="000000"/>
              </a:solidFill>
              <a:effectLst/>
              <a:uFillTx/>
              <a:latin typeface="Times New Roman"/>
            </a:endParaRPr>
          </a:p>
          <a:p>
            <a:pPr lvl="2" marL="228600" indent="-112680" algn="just">
              <a:lnSpc>
                <a:spcPct val="9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Regulation of the Law of Public Service of Electric Energy</a:t>
            </a:r>
            <a:endParaRPr b="0" lang="en-US" sz="1200" strike="noStrike" u="none">
              <a:solidFill>
                <a:srgbClr val="000000"/>
              </a:solidFill>
              <a:effectLst/>
              <a:uFillTx/>
              <a:latin typeface="Times New Roman"/>
            </a:endParaRPr>
          </a:p>
          <a:p>
            <a:pPr lvl="2" marL="228600" indent="-11268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Regulation of the Public Service of Electric Energy Regarding Contributions</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Law of the Energy Regulation Commission (LCRE)</a:t>
            </a:r>
            <a:endParaRPr b="0" lang="en-US" sz="1200" strike="noStrike" u="none">
              <a:solidFill>
                <a:srgbClr val="000000"/>
              </a:solidFill>
              <a:effectLst/>
              <a:uFillTx/>
              <a:latin typeface="Times New Roman"/>
            </a:endParaRPr>
          </a:p>
          <a:p>
            <a:pPr lvl="1" marL="114480" indent="-113040" algn="just">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Major Regulatory Entities</a:t>
            </a:r>
            <a:endParaRPr b="0" lang="en-US" sz="1200" strike="noStrike" u="none">
              <a:solidFill>
                <a:srgbClr val="000000"/>
              </a:solidFill>
              <a:effectLst/>
              <a:uFillTx/>
              <a:latin typeface="Times New Roman"/>
            </a:endParaRPr>
          </a:p>
          <a:p>
            <a:pPr lvl="2" marL="228600" indent="-11268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Federal Electricity Commission (CFE) (system operation)</a:t>
            </a:r>
            <a:endParaRPr b="0" lang="en-US" sz="1200" strike="noStrike" u="none">
              <a:solidFill>
                <a:srgbClr val="000000"/>
              </a:solidFill>
              <a:effectLst/>
              <a:uFillTx/>
              <a:latin typeface="Times New Roman"/>
            </a:endParaRPr>
          </a:p>
          <a:p>
            <a:pPr lvl="2" marL="228600" indent="-112680" algn="just">
              <a:lnSpc>
                <a:spcPct val="90000"/>
              </a:lnSpc>
              <a:spcBef>
                <a:spcPts val="300"/>
              </a:spcBef>
              <a:spcAft>
                <a:spcPts val="300"/>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Energy Regulation Commission (CRE)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gn="just">
              <a:lnSpc>
                <a:spcPct val="9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 Laws that have a direct effect on electric utilities</a:t>
            </a:r>
            <a:endParaRPr b="0" lang="en-US" sz="1200" strike="noStrike" u="none">
              <a:solidFill>
                <a:srgbClr val="000000"/>
              </a:solidFill>
              <a:effectLst/>
              <a:uFillTx/>
              <a:latin typeface="Times New Roman"/>
            </a:endParaRPr>
          </a:p>
          <a:p>
            <a:pPr lvl="2" marL="228600" indent="-11268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Organic Law of Federal Public Administration. This law regulates the qualifications for electric service in Mexico and appoints, in its article 33, paragraph II, the ME, as the entity in charge of the planning and control of generation, transmission, distribution and supply of electric energy for public service.</a:t>
            </a:r>
            <a:endParaRPr b="0" lang="en-US" sz="1200" strike="noStrike" u="none">
              <a:solidFill>
                <a:srgbClr val="000000"/>
              </a:solidFill>
              <a:effectLst/>
              <a:uFillTx/>
              <a:latin typeface="Times New Roman"/>
            </a:endParaRPr>
          </a:p>
          <a:p>
            <a:pPr lvl="2" marL="228600" indent="-11268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Foreign Investment Law establishes that private parties may participate in the electric sector up to 100%. However, a participation higher than 49% requires the approval of the National Commission on Foreign Investment.</a:t>
            </a:r>
            <a:endParaRPr b="0" lang="en-US" sz="1200" strike="noStrike" u="none">
              <a:solidFill>
                <a:srgbClr val="000000"/>
              </a:solidFill>
              <a:effectLst/>
              <a:uFillTx/>
              <a:latin typeface="Times New Roman"/>
            </a:endParaRPr>
          </a:p>
          <a:p>
            <a:pPr lvl="2" marL="228600" indent="-11268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Federal Law of Administrative Procedure. This law establishes the procedure for the appeal of administrative decisions taken by the ME and the CRE. </a:t>
            </a:r>
            <a:endParaRPr b="0" lang="en-US" sz="1200" strike="noStrike" u="none">
              <a:solidFill>
                <a:srgbClr val="000000"/>
              </a:solidFill>
              <a:effectLst/>
              <a:uFillTx/>
              <a:latin typeface="Times New Roman"/>
            </a:endParaRPr>
          </a:p>
          <a:p>
            <a:pPr lvl="1" marL="114480" indent="-11304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just">
              <a:lnSpc>
                <a:spcPct val="13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gn="just">
              <a:lnSpc>
                <a:spcPct val="11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1" name=""/>
          <p:cNvSpPr/>
          <p:nvPr/>
        </p:nvSpPr>
        <p:spPr>
          <a:xfrm>
            <a:off x="1824480" y="2085840"/>
            <a:ext cx="5572440" cy="28476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PRODUCTIVITY AND EFFICIENCY IN THE NATIONAL ELECTRIC SECTOR*</a:t>
            </a:r>
            <a:endParaRPr b="0" lang="en-US" sz="1200" strike="noStrike" u="none">
              <a:solidFill>
                <a:srgbClr val="000000"/>
              </a:solidFill>
              <a:effectLst/>
              <a:uFillTx/>
              <a:latin typeface="Times New Roman"/>
            </a:endParaRPr>
          </a:p>
        </p:txBody>
      </p:sp>
      <p:sp>
        <p:nvSpPr>
          <p:cNvPr id="1212" name=""/>
          <p:cNvSpPr/>
          <p:nvPr/>
        </p:nvSpPr>
        <p:spPr>
          <a:xfrm>
            <a:off x="687240" y="7046280"/>
            <a:ext cx="618012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The series starts on the year it is recorded</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Ministry of Energy, with the information provided by CFE and LFC for Government Brief</a:t>
            </a:r>
            <a:endParaRPr b="0" lang="en-US" sz="900" strike="noStrike" u="none">
              <a:solidFill>
                <a:srgbClr val="000000"/>
              </a:solidFill>
              <a:effectLst/>
              <a:uFillTx/>
              <a:latin typeface="Times New Roman"/>
            </a:endParaRPr>
          </a:p>
        </p:txBody>
      </p:sp>
      <p:sp>
        <p:nvSpPr>
          <p:cNvPr id="1213" name=""/>
          <p:cNvSpPr/>
          <p:nvPr/>
        </p:nvSpPr>
        <p:spPr>
          <a:xfrm>
            <a:off x="2333520" y="3760920"/>
            <a:ext cx="1814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Year</a:t>
            </a:r>
            <a:endParaRPr b="0" lang="en-US" sz="1200" strike="noStrike" u="none">
              <a:solidFill>
                <a:srgbClr val="000000"/>
              </a:solidFill>
              <a:effectLst/>
              <a:uFillTx/>
              <a:latin typeface="Times New Roman"/>
            </a:endParaRPr>
          </a:p>
        </p:txBody>
      </p:sp>
      <p:sp>
        <p:nvSpPr>
          <p:cNvPr id="1214" name=""/>
          <p:cNvSpPr/>
          <p:nvPr/>
        </p:nvSpPr>
        <p:spPr>
          <a:xfrm>
            <a:off x="2276640" y="3959280"/>
            <a:ext cx="60991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5" name=""/>
          <p:cNvSpPr/>
          <p:nvPr/>
        </p:nvSpPr>
        <p:spPr>
          <a:xfrm>
            <a:off x="3182760" y="4046400"/>
            <a:ext cx="52236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536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495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375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447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251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242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236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224.8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196.8</a:t>
            </a:r>
            <a:endParaRPr b="0" lang="en-US" sz="1200" strike="noStrike" u="none">
              <a:solidFill>
                <a:srgbClr val="000000"/>
              </a:solidFill>
              <a:effectLst/>
              <a:uFillTx/>
              <a:latin typeface="Times New Roman"/>
            </a:endParaRPr>
          </a:p>
        </p:txBody>
      </p:sp>
      <p:sp>
        <p:nvSpPr>
          <p:cNvPr id="1216" name=""/>
          <p:cNvSpPr/>
          <p:nvPr/>
        </p:nvSpPr>
        <p:spPr>
          <a:xfrm>
            <a:off x="3220920" y="3494160"/>
            <a:ext cx="10717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Interruption time</a:t>
            </a:r>
            <a:endParaRPr b="0" lang="en-US" sz="1200" strike="noStrike" u="none">
              <a:solidFill>
                <a:srgbClr val="000000"/>
              </a:solidFill>
              <a:effectLst/>
              <a:uFillTx/>
              <a:latin typeface="Times New Roman"/>
            </a:endParaRPr>
          </a:p>
        </p:txBody>
      </p:sp>
      <p:sp>
        <p:nvSpPr>
          <p:cNvPr id="1217" name=""/>
          <p:cNvSpPr/>
          <p:nvPr/>
        </p:nvSpPr>
        <p:spPr>
          <a:xfrm>
            <a:off x="3241800" y="2833560"/>
            <a:ext cx="12142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p:txBody>
      </p:sp>
      <p:sp>
        <p:nvSpPr>
          <p:cNvPr id="1218" name=""/>
          <p:cNvSpPr/>
          <p:nvPr/>
        </p:nvSpPr>
        <p:spPr>
          <a:xfrm>
            <a:off x="3197160" y="3070080"/>
            <a:ext cx="22449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9" name=""/>
          <p:cNvSpPr/>
          <p:nvPr/>
        </p:nvSpPr>
        <p:spPr>
          <a:xfrm>
            <a:off x="2324160" y="4046400"/>
            <a:ext cx="465120" cy="18291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1991</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1992</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1993</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1994</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1996</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1997</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220" name=""/>
          <p:cNvSpPr/>
          <p:nvPr/>
        </p:nvSpPr>
        <p:spPr>
          <a:xfrm>
            <a:off x="4289400" y="3129120"/>
            <a:ext cx="115560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Sold energy per operational worker (GWh/worker)</a:t>
            </a:r>
            <a:endParaRPr b="0" lang="en-US" sz="1200" strike="noStrike" u="none">
              <a:solidFill>
                <a:srgbClr val="000000"/>
              </a:solidFill>
              <a:effectLst/>
              <a:uFillTx/>
              <a:latin typeface="Times New Roman"/>
            </a:endParaRPr>
          </a:p>
        </p:txBody>
      </p:sp>
      <p:sp>
        <p:nvSpPr>
          <p:cNvPr id="1221" name=""/>
          <p:cNvSpPr/>
          <p:nvPr/>
        </p:nvSpPr>
        <p:spPr>
          <a:xfrm>
            <a:off x="4361040" y="4046400"/>
            <a:ext cx="46512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1.295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1.319</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1.355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1.447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1.585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1.654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1.771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1.853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1.933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2.020</a:t>
            </a:r>
            <a:endParaRPr b="0" lang="en-US" sz="1200" strike="noStrike" u="none">
              <a:solidFill>
                <a:srgbClr val="000000"/>
              </a:solidFill>
              <a:effectLst/>
              <a:uFillTx/>
              <a:latin typeface="Times New Roman"/>
            </a:endParaRPr>
          </a:p>
        </p:txBody>
      </p:sp>
      <p:sp>
        <p:nvSpPr>
          <p:cNvPr id="1222" name=""/>
          <p:cNvSpPr/>
          <p:nvPr/>
        </p:nvSpPr>
        <p:spPr>
          <a:xfrm>
            <a:off x="5710320" y="4046400"/>
            <a:ext cx="35712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373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414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437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408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373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401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377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352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374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309</a:t>
            </a:r>
            <a:endParaRPr b="0" lang="en-US" sz="1200" strike="noStrike" u="none">
              <a:solidFill>
                <a:srgbClr val="000000"/>
              </a:solidFill>
              <a:effectLst/>
              <a:uFillTx/>
              <a:latin typeface="Times New Roman"/>
            </a:endParaRPr>
          </a:p>
        </p:txBody>
      </p:sp>
      <p:sp>
        <p:nvSpPr>
          <p:cNvPr id="1223" name=""/>
          <p:cNvSpPr/>
          <p:nvPr/>
        </p:nvSpPr>
        <p:spPr>
          <a:xfrm>
            <a:off x="5673600" y="3494160"/>
            <a:ext cx="137664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Interruption time (min/user)</a:t>
            </a:r>
            <a:endParaRPr b="0" lang="en-US" sz="1200" strike="noStrike" u="none">
              <a:solidFill>
                <a:srgbClr val="000000"/>
              </a:solidFill>
              <a:effectLst/>
              <a:uFillTx/>
              <a:latin typeface="Times New Roman"/>
            </a:endParaRPr>
          </a:p>
        </p:txBody>
      </p:sp>
      <p:sp>
        <p:nvSpPr>
          <p:cNvPr id="1224" name=""/>
          <p:cNvSpPr/>
          <p:nvPr/>
        </p:nvSpPr>
        <p:spPr>
          <a:xfrm>
            <a:off x="7334280" y="3129120"/>
            <a:ext cx="109044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Sold energy per operation worker (GWh/worker)</a:t>
            </a:r>
            <a:endParaRPr b="0" lang="en-US" sz="1200" strike="noStrike" u="none">
              <a:solidFill>
                <a:srgbClr val="000000"/>
              </a:solidFill>
              <a:effectLst/>
              <a:uFillTx/>
              <a:latin typeface="Times New Roman"/>
            </a:endParaRPr>
          </a:p>
        </p:txBody>
      </p:sp>
      <p:sp>
        <p:nvSpPr>
          <p:cNvPr id="1225" name=""/>
          <p:cNvSpPr/>
          <p:nvPr/>
        </p:nvSpPr>
        <p:spPr>
          <a:xfrm>
            <a:off x="7512120" y="4046400"/>
            <a:ext cx="503280" cy="182916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0.821</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0.828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0.862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0.906</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1.152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1.140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1.165</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1.382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1.630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1.700</a:t>
            </a:r>
            <a:endParaRPr b="0" lang="en-US" sz="1200" strike="noStrike" u="none">
              <a:solidFill>
                <a:srgbClr val="000000"/>
              </a:solidFill>
              <a:effectLst/>
              <a:uFillTx/>
              <a:latin typeface="Times New Roman"/>
            </a:endParaRPr>
          </a:p>
        </p:txBody>
      </p:sp>
      <p:sp>
        <p:nvSpPr>
          <p:cNvPr id="1226" name=""/>
          <p:cNvSpPr/>
          <p:nvPr/>
        </p:nvSpPr>
        <p:spPr>
          <a:xfrm>
            <a:off x="5622840" y="3070080"/>
            <a:ext cx="27147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7" name=""/>
          <p:cNvSpPr/>
          <p:nvPr/>
        </p:nvSpPr>
        <p:spPr>
          <a:xfrm>
            <a:off x="5616720" y="2833560"/>
            <a:ext cx="12142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7C843CB-E5D1-495B-9A03-13B66838D52D}"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8" name=""/>
          <p:cNvSpPr/>
          <p:nvPr/>
        </p:nvSpPr>
        <p:spPr>
          <a:xfrm>
            <a:off x="1839240" y="2085840"/>
            <a:ext cx="4776480" cy="28476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LABOR PRODUCTIVITY IN THE NATIONAL ELECTRIC SECTOR</a:t>
            </a:r>
            <a:endParaRPr b="0" lang="en-US" sz="1200" strike="noStrike" u="none">
              <a:solidFill>
                <a:srgbClr val="000000"/>
              </a:solidFill>
              <a:effectLst/>
              <a:uFillTx/>
              <a:latin typeface="Times New Roman"/>
            </a:endParaRPr>
          </a:p>
        </p:txBody>
      </p:sp>
      <p:grpSp>
        <p:nvGrpSpPr>
          <p:cNvPr id="1229" name=""/>
          <p:cNvGrpSpPr/>
          <p:nvPr/>
        </p:nvGrpSpPr>
        <p:grpSpPr>
          <a:xfrm>
            <a:off x="2346480" y="3203640"/>
            <a:ext cx="4925880" cy="1959840"/>
            <a:chOff x="2346480" y="3203640"/>
            <a:chExt cx="4925880" cy="1959840"/>
          </a:xfrm>
        </p:grpSpPr>
        <p:sp>
          <p:nvSpPr>
            <p:cNvPr id="1230" name=""/>
            <p:cNvSpPr/>
            <p:nvPr/>
          </p:nvSpPr>
          <p:spPr>
            <a:xfrm>
              <a:off x="2403720" y="3512880"/>
              <a:ext cx="2055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Management indicators</a:t>
              </a:r>
              <a:endParaRPr b="0" lang="en-US" sz="1200" strike="noStrike" u="none">
                <a:solidFill>
                  <a:srgbClr val="000000"/>
                </a:solidFill>
                <a:effectLst/>
                <a:uFillTx/>
                <a:latin typeface="Times New Roman"/>
              </a:endParaRPr>
            </a:p>
          </p:txBody>
        </p:sp>
        <p:sp>
          <p:nvSpPr>
            <p:cNvPr id="1231" name=""/>
            <p:cNvSpPr/>
            <p:nvPr/>
          </p:nvSpPr>
          <p:spPr>
            <a:xfrm>
              <a:off x="2346480" y="3795480"/>
              <a:ext cx="482904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2" name=""/>
            <p:cNvSpPr/>
            <p:nvPr/>
          </p:nvSpPr>
          <p:spPr>
            <a:xfrm>
              <a:off x="4726080" y="3882960"/>
              <a:ext cx="1030320" cy="1280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users/worker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Mwh/worker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Mw/worker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km/worker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user/worker</a:t>
              </a:r>
              <a:endParaRPr b="0" lang="en-US" sz="1200" strike="noStrike" u="none">
                <a:solidFill>
                  <a:srgbClr val="000000"/>
                </a:solidFill>
                <a:effectLst/>
                <a:uFillTx/>
                <a:latin typeface="Times New Roman"/>
              </a:endParaRPr>
            </a:p>
          </p:txBody>
        </p:sp>
        <p:sp>
          <p:nvSpPr>
            <p:cNvPr id="1233" name=""/>
            <p:cNvSpPr/>
            <p:nvPr/>
          </p:nvSpPr>
          <p:spPr>
            <a:xfrm>
              <a:off x="4726080" y="3512880"/>
              <a:ext cx="107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Units</a:t>
              </a:r>
              <a:endParaRPr b="0" lang="en-US" sz="1200" strike="noStrike" u="none">
                <a:solidFill>
                  <a:srgbClr val="000000"/>
                </a:solidFill>
                <a:effectLst/>
                <a:uFillTx/>
                <a:latin typeface="Times New Roman"/>
              </a:endParaRPr>
            </a:p>
          </p:txBody>
        </p:sp>
        <p:sp>
          <p:nvSpPr>
            <p:cNvPr id="1234" name=""/>
            <p:cNvSpPr/>
            <p:nvPr/>
          </p:nvSpPr>
          <p:spPr>
            <a:xfrm>
              <a:off x="5807160" y="3439800"/>
              <a:ext cx="13683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5" name=""/>
            <p:cNvSpPr/>
            <p:nvPr/>
          </p:nvSpPr>
          <p:spPr>
            <a:xfrm>
              <a:off x="2394000" y="3882960"/>
              <a:ext cx="2090880" cy="12805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Users per operation worker</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Sales per operation worker</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Installed capacity per generation worker</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Transmission lines per transmission worker</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Users per distribution worker</a:t>
              </a:r>
              <a:endParaRPr b="0" lang="en-US" sz="1200" strike="noStrike" u="none">
                <a:solidFill>
                  <a:srgbClr val="000000"/>
                </a:solidFill>
                <a:effectLst/>
                <a:uFillTx/>
                <a:latin typeface="Times New Roman"/>
              </a:endParaRPr>
            </a:p>
          </p:txBody>
        </p:sp>
        <p:sp>
          <p:nvSpPr>
            <p:cNvPr id="1236" name=""/>
            <p:cNvSpPr/>
            <p:nvPr/>
          </p:nvSpPr>
          <p:spPr>
            <a:xfrm>
              <a:off x="5832720" y="3512880"/>
              <a:ext cx="5205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CFE</a:t>
              </a:r>
              <a:endParaRPr b="0" lang="en-US" sz="1200" strike="noStrike" u="none">
                <a:solidFill>
                  <a:srgbClr val="000000"/>
                </a:solidFill>
                <a:effectLst/>
                <a:uFillTx/>
                <a:latin typeface="Times New Roman"/>
              </a:endParaRPr>
            </a:p>
          </p:txBody>
        </p:sp>
        <p:sp>
          <p:nvSpPr>
            <p:cNvPr id="1237" name=""/>
            <p:cNvSpPr/>
            <p:nvPr/>
          </p:nvSpPr>
          <p:spPr>
            <a:xfrm>
              <a:off x="5815080" y="3882960"/>
              <a:ext cx="33840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294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491</a:t>
              </a:r>
              <a:endParaRPr b="0" lang="en-US" sz="1200" strike="noStrike" u="none">
                <a:solidFill>
                  <a:srgbClr val="000000"/>
                </a:solidFill>
                <a:effectLst/>
                <a:uFillTx/>
                <a:latin typeface="Times New Roman"/>
              </a:endParaRPr>
            </a:p>
          </p:txBody>
        </p:sp>
        <p:sp>
          <p:nvSpPr>
            <p:cNvPr id="1238" name=""/>
            <p:cNvSpPr/>
            <p:nvPr/>
          </p:nvSpPr>
          <p:spPr>
            <a:xfrm>
              <a:off x="6732720" y="3882960"/>
              <a:ext cx="319320" cy="128052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NA</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386</a:t>
              </a:r>
              <a:endParaRPr b="0" lang="en-US" sz="1200" strike="noStrike" u="none">
                <a:solidFill>
                  <a:srgbClr val="000000"/>
                </a:solidFill>
                <a:effectLst/>
                <a:uFillTx/>
                <a:latin typeface="Times New Roman"/>
              </a:endParaRPr>
            </a:p>
          </p:txBody>
        </p:sp>
        <p:sp>
          <p:nvSpPr>
            <p:cNvPr id="1239" name=""/>
            <p:cNvSpPr/>
            <p:nvPr/>
          </p:nvSpPr>
          <p:spPr>
            <a:xfrm>
              <a:off x="6797880" y="3512880"/>
              <a:ext cx="474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LFC</a:t>
              </a:r>
              <a:endParaRPr b="0" lang="en-US" sz="1200" strike="noStrike" u="none">
                <a:solidFill>
                  <a:srgbClr val="000000"/>
                </a:solidFill>
                <a:effectLst/>
                <a:uFillTx/>
                <a:latin typeface="Times New Roman"/>
              </a:endParaRPr>
            </a:p>
          </p:txBody>
        </p:sp>
        <p:sp>
          <p:nvSpPr>
            <p:cNvPr id="1240" name=""/>
            <p:cNvSpPr/>
            <p:nvPr/>
          </p:nvSpPr>
          <p:spPr>
            <a:xfrm>
              <a:off x="5832720" y="3203640"/>
              <a:ext cx="5032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E7EA3FE5-01B1-47CF-A2A4-74B3AEDA20BC}"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1" name="McK Annotation"/>
          <p:cNvSpPr/>
          <p:nvPr/>
        </p:nvSpPr>
        <p:spPr>
          <a:xfrm>
            <a:off x="3416400" y="3706920"/>
            <a:ext cx="3101760" cy="651240"/>
          </a:xfrm>
          <a:prstGeom prst="rect">
            <a:avLst/>
          </a:prstGeom>
          <a:noFill/>
          <a:ln w="0">
            <a:noFill/>
          </a:ln>
        </p:spPr>
        <p:style>
          <a:lnRef idx="0"/>
          <a:fillRef idx="0"/>
          <a:effectRef idx="0"/>
          <a:fontRef idx="minor"/>
        </p:style>
        <p:txBody>
          <a:bodyPr lIns="101880" rIns="101880" tIns="51120" bIns="5112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3600" strike="noStrike" u="none">
                <a:solidFill>
                  <a:srgbClr val="000000"/>
                </a:solidFill>
                <a:effectLst/>
                <a:uFillTx/>
                <a:latin typeface="Times New Roman"/>
              </a:rPr>
              <a:t>Natural Gas</a:t>
            </a:r>
            <a:endParaRPr b="0" lang="en-US" sz="3600" strike="noStrike" u="none">
              <a:solidFill>
                <a:srgbClr val="000000"/>
              </a:solidFill>
              <a:effectLst/>
              <a:uFillTx/>
              <a:latin typeface="Times New Roman"/>
            </a:endParaRPr>
          </a:p>
        </p:txBody>
      </p:sp>
      <p:sp>
        <p:nvSpPr>
          <p:cNvPr id="1242" name="McK Footnote"/>
          <p:cNvSpPr/>
          <p:nvPr/>
        </p:nvSpPr>
        <p:spPr>
          <a:xfrm>
            <a:off x="1479600" y="710748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F4CF283-B7A9-424F-B61A-1D7BFD924396}"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3" name=""/>
          <p:cNvSpPr/>
          <p:nvPr/>
        </p:nvSpPr>
        <p:spPr>
          <a:xfrm>
            <a:off x="712800" y="263700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4" name=""/>
          <p:cNvSpPr/>
          <p:nvPr/>
        </p:nvSpPr>
        <p:spPr>
          <a:xfrm>
            <a:off x="712800" y="3557520"/>
            <a:ext cx="1298520" cy="695520"/>
          </a:xfrm>
          <a:custGeom>
            <a:avLst/>
            <a:gdLst>
              <a:gd name="textAreaLeft" fmla="*/ 0 w 1298520"/>
              <a:gd name="textAreaRight" fmla="*/ 1298880 w 1298520"/>
              <a:gd name="textAreaTop" fmla="*/ 0 h 695520"/>
              <a:gd name="textAreaBottom" fmla="*/ 695880 h 6955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5" name=""/>
          <p:cNvSpPr/>
          <p:nvPr/>
        </p:nvSpPr>
        <p:spPr>
          <a:xfrm>
            <a:off x="712800" y="4689360"/>
            <a:ext cx="1298520" cy="505080"/>
          </a:xfrm>
          <a:custGeom>
            <a:avLst/>
            <a:gdLst>
              <a:gd name="textAreaLeft" fmla="*/ 0 w 1298520"/>
              <a:gd name="textAreaRight" fmla="*/ 1298880 w 1298520"/>
              <a:gd name="textAreaTop" fmla="*/ 0 h 505080"/>
              <a:gd name="textAreaBottom" fmla="*/ 505440 h 50508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6" name=""/>
          <p:cNvSpPr/>
          <p:nvPr/>
        </p:nvSpPr>
        <p:spPr>
          <a:xfrm>
            <a:off x="712800" y="5537160"/>
            <a:ext cx="1298520" cy="909720"/>
          </a:xfrm>
          <a:custGeom>
            <a:avLst/>
            <a:gdLst>
              <a:gd name="textAreaLeft" fmla="*/ 0 w 1298520"/>
              <a:gd name="textAreaRight" fmla="*/ 1298880 w 1298520"/>
              <a:gd name="textAreaTop" fmla="*/ 0 h 909720"/>
              <a:gd name="textAreaBottom" fmla="*/ 910080 h 9097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7" name=""/>
          <p:cNvSpPr/>
          <p:nvPr/>
        </p:nvSpPr>
        <p:spPr>
          <a:xfrm>
            <a:off x="685800" y="166680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NATURAL GAS INFORMATION</a:t>
            </a:r>
            <a:endParaRPr b="0" lang="en-US" sz="1200" strike="noStrike" u="none">
              <a:solidFill>
                <a:srgbClr val="000000"/>
              </a:solidFill>
              <a:effectLst/>
              <a:uFillTx/>
              <a:latin typeface="Times New Roman"/>
            </a:endParaRPr>
          </a:p>
        </p:txBody>
      </p:sp>
      <p:sp>
        <p:nvSpPr>
          <p:cNvPr id="1248" name=""/>
          <p:cNvSpPr/>
          <p:nvPr/>
        </p:nvSpPr>
        <p:spPr>
          <a:xfrm>
            <a:off x="820800" y="278460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Production</a:t>
            </a:r>
            <a:endParaRPr b="0" lang="en-US" sz="1200" strike="noStrike" u="none">
              <a:solidFill>
                <a:srgbClr val="000000"/>
              </a:solidFill>
              <a:effectLst/>
              <a:uFillTx/>
              <a:latin typeface="Times New Roman"/>
            </a:endParaRPr>
          </a:p>
        </p:txBody>
      </p:sp>
      <p:sp>
        <p:nvSpPr>
          <p:cNvPr id="1249" name=""/>
          <p:cNvSpPr/>
          <p:nvPr/>
        </p:nvSpPr>
        <p:spPr>
          <a:xfrm>
            <a:off x="820800" y="376884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Consumption</a:t>
            </a:r>
            <a:endParaRPr b="0" lang="en-US" sz="1200" strike="noStrike" u="none">
              <a:solidFill>
                <a:srgbClr val="000000"/>
              </a:solidFill>
              <a:effectLst/>
              <a:uFillTx/>
              <a:latin typeface="Times New Roman"/>
            </a:endParaRPr>
          </a:p>
        </p:txBody>
      </p:sp>
      <p:sp>
        <p:nvSpPr>
          <p:cNvPr id="1250" name=""/>
          <p:cNvSpPr/>
          <p:nvPr/>
        </p:nvSpPr>
        <p:spPr>
          <a:xfrm>
            <a:off x="820800" y="4836960"/>
            <a:ext cx="1162080" cy="183240"/>
          </a:xfrm>
          <a:prstGeom prst="rect">
            <a:avLst/>
          </a:prstGeom>
          <a:noFill/>
          <a:ln w="0">
            <a:noFill/>
          </a:ln>
        </p:spPr>
        <p:style>
          <a:lnRef idx="0"/>
          <a:fillRef idx="0"/>
          <a:effectRef idx="0"/>
          <a:fontRef idx="minor"/>
        </p:style>
        <p:txBody>
          <a:bodyPr lIns="0" rIns="0" tIns="0" bIns="0" anchor="t">
            <a:spAutoFit/>
          </a:bodyPr>
          <a:p>
            <a:pPr lvl="1" marL="14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Reserves</a:t>
            </a:r>
            <a:endParaRPr b="0" lang="en-US" sz="1200" strike="noStrike" u="none">
              <a:solidFill>
                <a:srgbClr val="000000"/>
              </a:solidFill>
              <a:effectLst/>
              <a:uFillTx/>
              <a:latin typeface="Times New Roman"/>
            </a:endParaRPr>
          </a:p>
        </p:txBody>
      </p:sp>
      <p:sp>
        <p:nvSpPr>
          <p:cNvPr id="1251" name=""/>
          <p:cNvSpPr/>
          <p:nvPr/>
        </p:nvSpPr>
        <p:spPr>
          <a:xfrm>
            <a:off x="820800" y="5799240"/>
            <a:ext cx="1162080" cy="183240"/>
          </a:xfrm>
          <a:prstGeom prst="rect">
            <a:avLst/>
          </a:prstGeom>
          <a:noFill/>
          <a:ln w="0">
            <a:noFill/>
          </a:ln>
        </p:spPr>
        <p:style>
          <a:lnRef idx="0"/>
          <a:fillRef idx="0"/>
          <a:effectRef idx="0"/>
          <a:fontRef idx="minor"/>
        </p:style>
        <p:txBody>
          <a:bodyPr lIns="0" rIns="0" tIns="0" bIns="0" anchor="t">
            <a:spAutoFit/>
          </a:bodyPr>
          <a:p>
            <a:pPr lvl="1" marL="14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Rates</a:t>
            </a:r>
            <a:endParaRPr b="0" lang="en-US" sz="1200" strike="noStrike" u="none">
              <a:solidFill>
                <a:srgbClr val="000000"/>
              </a:solidFill>
              <a:effectLst/>
              <a:uFillTx/>
              <a:latin typeface="Times New Roman"/>
            </a:endParaRPr>
          </a:p>
        </p:txBody>
      </p:sp>
      <p:sp>
        <p:nvSpPr>
          <p:cNvPr id="1252" name=""/>
          <p:cNvSpPr/>
          <p:nvPr/>
        </p:nvSpPr>
        <p:spPr>
          <a:xfrm>
            <a:off x="2122560" y="2692440"/>
            <a:ext cx="2762280" cy="36579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Mexico produced about 4.9 million cubic feet per day of natural gas in 1999.</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In 1999, 4.9 million cubic feet were consumed in Mexico</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Mexico’s proven reserves amount to </a:t>
            </a:r>
            <a:r>
              <a:rPr b="0" lang="en-US" sz="1200" strike="noStrike" u="none">
                <a:solidFill>
                  <a:srgbClr val="000000"/>
                </a:solidFill>
                <a:effectLst/>
                <a:uFillTx/>
                <a:latin typeface="Arial"/>
              </a:rPr>
              <a:t>62.2 million cubic feet.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Domestic national: $4.73 US/MMBtu</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Industry: $4.73 US/MMBtu</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253" name=""/>
          <p:cNvSpPr/>
          <p:nvPr/>
        </p:nvSpPr>
        <p:spPr>
          <a:xfrm>
            <a:off x="5380200" y="2646360"/>
            <a:ext cx="2023920" cy="42066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Most of natural gas is currently found and produced in association with crude oil.  Approximately 75% of the country's gas production is  associated and the other 25% is non associated gas.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Associated gas is produced both onshore (primarily in the southern Chiapas and Tabasco regions) and offshore.Natural gas is also produced in the northeastern part of Mexico at the country’s largest non-associated (“dry”) gas field (Burgos), where Pemex has begun an ambitious plan to increase production.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254" name="McK Footnote"/>
          <p:cNvSpPr/>
          <p:nvPr/>
        </p:nvSpPr>
        <p:spPr>
          <a:xfrm>
            <a:off x="334800" y="6969960"/>
            <a:ext cx="730908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Despite production and consumption equilibrium Mexico has to import natural gas due to losses and logistic reasons.</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Canada 1.3 %, United States 3.3% (EIA) </a:t>
            </a:r>
            <a:endParaRPr b="0" lang="en-US" sz="900" strike="noStrike" u="none">
              <a:solidFill>
                <a:srgbClr val="000000"/>
              </a:solidFill>
              <a:effectLst/>
              <a:uFillTx/>
              <a:latin typeface="Times New Roman"/>
            </a:endParaRPr>
          </a:p>
        </p:txBody>
      </p:sp>
      <p:sp>
        <p:nvSpPr>
          <p:cNvPr id="1255" name=""/>
          <p:cNvSpPr/>
          <p:nvPr/>
        </p:nvSpPr>
        <p:spPr>
          <a:xfrm>
            <a:off x="4933800" y="2544840"/>
            <a:ext cx="279720" cy="4110120"/>
          </a:xfrm>
          <a:prstGeom prst="rightArrow">
            <a:avLst>
              <a:gd name="adj1" fmla="val 100000"/>
              <a:gd name="adj2" fmla="val 100000"/>
            </a:avLst>
          </a:pr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6" name=""/>
          <p:cNvSpPr/>
          <p:nvPr/>
        </p:nvSpPr>
        <p:spPr>
          <a:xfrm>
            <a:off x="685800" y="685800"/>
            <a:ext cx="5985000" cy="5796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Gas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257" name=""/>
          <p:cNvSpPr/>
          <p:nvPr/>
        </p:nvSpPr>
        <p:spPr>
          <a:xfrm>
            <a:off x="8021520" y="3036960"/>
            <a:ext cx="1579680" cy="2837160"/>
          </a:xfrm>
          <a:prstGeom prst="rect">
            <a:avLst/>
          </a:prstGeom>
          <a:solidFill>
            <a:srgbClr val="ffffff"/>
          </a:solidFill>
          <a:ln w="9360">
            <a:solidFill>
              <a:srgbClr val="000000"/>
            </a:solidFill>
            <a:miter/>
          </a:ln>
          <a:effectLst>
            <a:outerShdw dist="107932" dir="2700000" blurRad="0" rotWithShape="0">
              <a:srgbClr val="339933"/>
            </a:outerShdw>
          </a:effectLst>
        </p:spPr>
        <p:style>
          <a:lnRef idx="0"/>
          <a:fillRef idx="0"/>
          <a:effectRef idx="0"/>
          <a:fontRef idx="minor"/>
        </p:style>
        <p:txBody>
          <a:bodyPr lIns="45720" rIns="45720" tIns="46800" bIns="4680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About 61.2 % of total reserves are located in the north of the country, and 22.3 % in the south. The rest are situated in the marine zones.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accounts for approximately 1.3% of world proven reserves ** and ranks 14th in world natural gas reserves.</a:t>
            </a:r>
            <a:endParaRPr b="0" lang="en-US" sz="1200" strike="noStrike" u="none">
              <a:solidFill>
                <a:srgbClr val="000000"/>
              </a:solidFill>
              <a:effectLst/>
              <a:uFillTx/>
              <a:latin typeface="Times New Roman"/>
            </a:endParaRPr>
          </a:p>
        </p:txBody>
      </p:sp>
      <p:sp>
        <p:nvSpPr>
          <p:cNvPr id="1258" name=""/>
          <p:cNvSpPr/>
          <p:nvPr/>
        </p:nvSpPr>
        <p:spPr>
          <a:xfrm>
            <a:off x="7562880" y="2544840"/>
            <a:ext cx="279360" cy="4110120"/>
          </a:xfrm>
          <a:prstGeom prst="rightArrow">
            <a:avLst>
              <a:gd name="adj1" fmla="val 100000"/>
              <a:gd name="adj2" fmla="val 100000"/>
            </a:avLst>
          </a:pr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C4D8F3A-87C3-43F7-B130-A720086017DD}" type="slidenum">
              <a:t>49</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2328840" y="3581280"/>
            <a:ext cx="203400" cy="4064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57" name=""/>
          <p:cNvSpPr/>
          <p:nvPr/>
        </p:nvSpPr>
        <p:spPr>
          <a:xfrm>
            <a:off x="3155760" y="3564000"/>
            <a:ext cx="3747240" cy="6512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000000"/>
                </a:solidFill>
                <a:effectLst/>
                <a:uFillTx/>
                <a:latin typeface="Times New Roman"/>
              </a:rPr>
              <a:t>1. Country Profile</a:t>
            </a:r>
            <a:endParaRPr b="0" lang="en-US" sz="3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F026548-4737-40B9-917D-411A3F0FE157}"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9"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graphicFrame>
        <p:nvGraphicFramePr>
          <p:cNvPr id="1260" name=""/>
          <p:cNvGraphicFramePr/>
          <p:nvPr/>
        </p:nvGraphicFramePr>
        <p:xfrm>
          <a:off x="1714680" y="2921040"/>
          <a:ext cx="6667200" cy="3822840"/>
        </p:xfrm>
        <a:graphic>
          <a:graphicData uri="http://schemas.openxmlformats.org/presentationml/2006/ole">
            <p:oleObj r:id="rId1" spid="">
              <p:embed/>
              <p:pic>
                <p:nvPicPr>
                  <p:cNvPr id="1261" name="" descr=""/>
                  <p:cNvPicPr/>
                  <p:nvPr/>
                </p:nvPicPr>
                <p:blipFill>
                  <a:blip r:embed="rId2"/>
                  <a:stretch/>
                </p:blipFill>
                <p:spPr>
                  <a:xfrm>
                    <a:off x="1714680" y="2921040"/>
                    <a:ext cx="6667200" cy="3822840"/>
                  </a:xfrm>
                  <a:prstGeom prst="rect">
                    <a:avLst/>
                  </a:prstGeom>
                  <a:noFill/>
                  <a:ln w="0">
                    <a:noFill/>
                  </a:ln>
                </p:spPr>
              </p:pic>
            </p:oleObj>
          </a:graphicData>
        </a:graphic>
      </p:graphicFrame>
      <p:sp>
        <p:nvSpPr>
          <p:cNvPr id="1262" name=""/>
          <p:cNvSpPr/>
          <p:nvPr/>
        </p:nvSpPr>
        <p:spPr>
          <a:xfrm>
            <a:off x="673200" y="1720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NATURAL GAS PRODUCTION AND DOMESTIC SALES</a:t>
            </a:r>
            <a:br>
              <a:rPr sz="1200"/>
            </a:br>
            <a:r>
              <a:rPr b="0" lang="es-ES_tradnl" sz="1200" strike="noStrike" u="none">
                <a:solidFill>
                  <a:srgbClr val="000000"/>
                </a:solidFill>
                <a:effectLst/>
                <a:uFillTx/>
                <a:latin typeface="Arial"/>
              </a:rPr>
              <a:t>Millions of cubic feet per day</a:t>
            </a:r>
            <a:endParaRPr b="0" lang="en-US" sz="1200" strike="noStrike" u="none">
              <a:solidFill>
                <a:srgbClr val="000000"/>
              </a:solidFill>
              <a:effectLst/>
              <a:uFillTx/>
              <a:latin typeface="Times New Roman"/>
            </a:endParaRPr>
          </a:p>
        </p:txBody>
      </p:sp>
      <p:sp>
        <p:nvSpPr>
          <p:cNvPr id="1263" name=""/>
          <p:cNvSpPr/>
          <p:nvPr/>
        </p:nvSpPr>
        <p:spPr>
          <a:xfrm>
            <a:off x="6591240" y="5334120"/>
            <a:ext cx="1257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Domestic sales*</a:t>
            </a:r>
            <a:endParaRPr b="0" lang="en-US" sz="1200" strike="noStrike" u="none">
              <a:solidFill>
                <a:srgbClr val="000000"/>
              </a:solidFill>
              <a:effectLst/>
              <a:uFillTx/>
              <a:latin typeface="Times New Roman"/>
            </a:endParaRPr>
          </a:p>
        </p:txBody>
      </p:sp>
      <p:sp>
        <p:nvSpPr>
          <p:cNvPr id="1264" name="McK Footnote"/>
          <p:cNvSpPr/>
          <p:nvPr/>
        </p:nvSpPr>
        <p:spPr>
          <a:xfrm>
            <a:off x="393840" y="7055640"/>
            <a:ext cx="730872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Pemex own consumption not included</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Preliminary data</a:t>
            </a:r>
            <a:endParaRPr b="0" lang="en-US" sz="900" strike="noStrike" u="none">
              <a:solidFill>
                <a:srgbClr val="000000"/>
              </a:solidFill>
              <a:effectLst/>
              <a:uFillTx/>
              <a:latin typeface="Times New Roman"/>
            </a:endParaRPr>
          </a:p>
        </p:txBody>
      </p:sp>
      <p:sp>
        <p:nvSpPr>
          <p:cNvPr id="1265" name=""/>
          <p:cNvSpPr/>
          <p:nvPr/>
        </p:nvSpPr>
        <p:spPr>
          <a:xfrm>
            <a:off x="6591240" y="3657600"/>
            <a:ext cx="1257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Production</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9036435-6939-4048-B007-9105F4B2187A}"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266" name=""/>
          <p:cNvGrpSpPr/>
          <p:nvPr/>
        </p:nvGrpSpPr>
        <p:grpSpPr>
          <a:xfrm>
            <a:off x="814320" y="2163600"/>
            <a:ext cx="4266720" cy="2226240"/>
            <a:chOff x="814320" y="2163600"/>
            <a:chExt cx="4266720" cy="2226240"/>
          </a:xfrm>
        </p:grpSpPr>
        <p:sp>
          <p:nvSpPr>
            <p:cNvPr id="1267" name=""/>
            <p:cNvSpPr/>
            <p:nvPr/>
          </p:nvSpPr>
          <p:spPr>
            <a:xfrm>
              <a:off x="1900080" y="2787480"/>
              <a:ext cx="1014120" cy="612720"/>
            </a:xfrm>
            <a:custGeom>
              <a:avLst/>
              <a:gdLst/>
              <a:ahLst/>
              <a:rect l="l" t="t" r="r" b="b"/>
              <a:pathLst>
                <a:path w="759" h="454">
                  <a:moveTo>
                    <a:pt x="759" y="129"/>
                  </a:moveTo>
                  <a:lnTo>
                    <a:pt x="0" y="0"/>
                  </a:lnTo>
                  <a:lnTo>
                    <a:pt x="0" y="326"/>
                  </a:lnTo>
                  <a:lnTo>
                    <a:pt x="759" y="454"/>
                  </a:lnTo>
                  <a:lnTo>
                    <a:pt x="759" y="129"/>
                  </a:lnTo>
                  <a:close/>
                </a:path>
              </a:pathLst>
            </a:custGeom>
            <a:solidFill>
              <a:srgbClr val="8000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8" name=""/>
            <p:cNvSpPr/>
            <p:nvPr/>
          </p:nvSpPr>
          <p:spPr>
            <a:xfrm>
              <a:off x="2914560" y="2889000"/>
              <a:ext cx="1105920" cy="511200"/>
            </a:xfrm>
            <a:custGeom>
              <a:avLst/>
              <a:gdLst/>
              <a:ahLst/>
              <a:rect l="l" t="t" r="r" b="b"/>
              <a:pathLst>
                <a:path w="829" h="378">
                  <a:moveTo>
                    <a:pt x="0" y="53"/>
                  </a:moveTo>
                  <a:lnTo>
                    <a:pt x="829" y="0"/>
                  </a:lnTo>
                  <a:lnTo>
                    <a:pt x="829" y="325"/>
                  </a:lnTo>
                  <a:lnTo>
                    <a:pt x="0" y="378"/>
                  </a:lnTo>
                  <a:lnTo>
                    <a:pt x="0" y="53"/>
                  </a:lnTo>
                  <a:close/>
                </a:path>
              </a:pathLst>
            </a:custGeom>
            <a:solidFill>
              <a:srgbClr val="8000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9" name=""/>
            <p:cNvSpPr/>
            <p:nvPr/>
          </p:nvSpPr>
          <p:spPr>
            <a:xfrm>
              <a:off x="1900080" y="2552400"/>
              <a:ext cx="2120400" cy="408240"/>
            </a:xfrm>
            <a:custGeom>
              <a:avLst/>
              <a:gdLst/>
              <a:ahLst/>
              <a:rect l="l" t="t" r="r" b="b"/>
              <a:pathLst>
                <a:path w="1588" h="303">
                  <a:moveTo>
                    <a:pt x="0" y="167"/>
                  </a:moveTo>
                  <a:lnTo>
                    <a:pt x="17" y="159"/>
                  </a:lnTo>
                  <a:lnTo>
                    <a:pt x="22" y="151"/>
                  </a:lnTo>
                  <a:lnTo>
                    <a:pt x="39" y="144"/>
                  </a:lnTo>
                  <a:lnTo>
                    <a:pt x="55" y="136"/>
                  </a:lnTo>
                  <a:lnTo>
                    <a:pt x="61" y="129"/>
                  </a:lnTo>
                  <a:lnTo>
                    <a:pt x="77" y="121"/>
                  </a:lnTo>
                  <a:lnTo>
                    <a:pt x="94" y="114"/>
                  </a:lnTo>
                  <a:lnTo>
                    <a:pt x="105" y="114"/>
                  </a:lnTo>
                  <a:lnTo>
                    <a:pt x="121" y="106"/>
                  </a:lnTo>
                  <a:lnTo>
                    <a:pt x="143" y="91"/>
                  </a:lnTo>
                  <a:lnTo>
                    <a:pt x="154" y="91"/>
                  </a:lnTo>
                  <a:lnTo>
                    <a:pt x="176" y="83"/>
                  </a:lnTo>
                  <a:lnTo>
                    <a:pt x="198" y="76"/>
                  </a:lnTo>
                  <a:lnTo>
                    <a:pt x="209" y="76"/>
                  </a:lnTo>
                  <a:lnTo>
                    <a:pt x="231" y="68"/>
                  </a:lnTo>
                  <a:lnTo>
                    <a:pt x="242" y="61"/>
                  </a:lnTo>
                  <a:lnTo>
                    <a:pt x="264" y="53"/>
                  </a:lnTo>
                  <a:lnTo>
                    <a:pt x="286" y="53"/>
                  </a:lnTo>
                  <a:lnTo>
                    <a:pt x="303" y="45"/>
                  </a:lnTo>
                  <a:lnTo>
                    <a:pt x="325" y="38"/>
                  </a:lnTo>
                  <a:lnTo>
                    <a:pt x="352" y="38"/>
                  </a:lnTo>
                  <a:lnTo>
                    <a:pt x="363" y="30"/>
                  </a:lnTo>
                  <a:lnTo>
                    <a:pt x="391" y="30"/>
                  </a:lnTo>
                  <a:lnTo>
                    <a:pt x="418" y="23"/>
                  </a:lnTo>
                  <a:lnTo>
                    <a:pt x="429" y="23"/>
                  </a:lnTo>
                  <a:lnTo>
                    <a:pt x="457" y="15"/>
                  </a:lnTo>
                  <a:lnTo>
                    <a:pt x="484" y="15"/>
                  </a:lnTo>
                  <a:lnTo>
                    <a:pt x="500" y="15"/>
                  </a:lnTo>
                  <a:lnTo>
                    <a:pt x="528" y="8"/>
                  </a:lnTo>
                  <a:lnTo>
                    <a:pt x="555" y="8"/>
                  </a:lnTo>
                  <a:lnTo>
                    <a:pt x="572" y="8"/>
                  </a:lnTo>
                  <a:lnTo>
                    <a:pt x="599" y="0"/>
                  </a:lnTo>
                  <a:lnTo>
                    <a:pt x="627" y="0"/>
                  </a:lnTo>
                  <a:lnTo>
                    <a:pt x="643" y="0"/>
                  </a:lnTo>
                  <a:lnTo>
                    <a:pt x="671" y="0"/>
                  </a:lnTo>
                  <a:lnTo>
                    <a:pt x="704" y="0"/>
                  </a:lnTo>
                  <a:lnTo>
                    <a:pt x="715" y="0"/>
                  </a:lnTo>
                  <a:lnTo>
                    <a:pt x="748" y="0"/>
                  </a:lnTo>
                  <a:lnTo>
                    <a:pt x="775" y="0"/>
                  </a:lnTo>
                  <a:lnTo>
                    <a:pt x="792" y="0"/>
                  </a:lnTo>
                  <a:lnTo>
                    <a:pt x="819" y="0"/>
                  </a:lnTo>
                  <a:lnTo>
                    <a:pt x="847" y="0"/>
                  </a:lnTo>
                  <a:lnTo>
                    <a:pt x="863" y="0"/>
                  </a:lnTo>
                  <a:lnTo>
                    <a:pt x="891" y="0"/>
                  </a:lnTo>
                  <a:lnTo>
                    <a:pt x="907" y="0"/>
                  </a:lnTo>
                  <a:lnTo>
                    <a:pt x="935" y="8"/>
                  </a:lnTo>
                  <a:lnTo>
                    <a:pt x="962" y="8"/>
                  </a:lnTo>
                  <a:lnTo>
                    <a:pt x="979" y="8"/>
                  </a:lnTo>
                  <a:lnTo>
                    <a:pt x="1006" y="8"/>
                  </a:lnTo>
                  <a:lnTo>
                    <a:pt x="1033" y="15"/>
                  </a:lnTo>
                  <a:lnTo>
                    <a:pt x="1050" y="15"/>
                  </a:lnTo>
                  <a:lnTo>
                    <a:pt x="1077" y="23"/>
                  </a:lnTo>
                  <a:lnTo>
                    <a:pt x="1105" y="23"/>
                  </a:lnTo>
                  <a:lnTo>
                    <a:pt x="1116" y="23"/>
                  </a:lnTo>
                  <a:lnTo>
                    <a:pt x="1143" y="30"/>
                  </a:lnTo>
                  <a:lnTo>
                    <a:pt x="1171" y="38"/>
                  </a:lnTo>
                  <a:lnTo>
                    <a:pt x="1182" y="38"/>
                  </a:lnTo>
                  <a:lnTo>
                    <a:pt x="1209" y="45"/>
                  </a:lnTo>
                  <a:lnTo>
                    <a:pt x="1231" y="53"/>
                  </a:lnTo>
                  <a:lnTo>
                    <a:pt x="1242" y="53"/>
                  </a:lnTo>
                  <a:lnTo>
                    <a:pt x="1270" y="61"/>
                  </a:lnTo>
                  <a:lnTo>
                    <a:pt x="1292" y="68"/>
                  </a:lnTo>
                  <a:lnTo>
                    <a:pt x="1303" y="68"/>
                  </a:lnTo>
                  <a:lnTo>
                    <a:pt x="1325" y="76"/>
                  </a:lnTo>
                  <a:lnTo>
                    <a:pt x="1347" y="83"/>
                  </a:lnTo>
                  <a:lnTo>
                    <a:pt x="1358" y="83"/>
                  </a:lnTo>
                  <a:lnTo>
                    <a:pt x="1380" y="91"/>
                  </a:lnTo>
                  <a:lnTo>
                    <a:pt x="1396" y="106"/>
                  </a:lnTo>
                  <a:lnTo>
                    <a:pt x="1407" y="106"/>
                  </a:lnTo>
                  <a:lnTo>
                    <a:pt x="1424" y="114"/>
                  </a:lnTo>
                  <a:lnTo>
                    <a:pt x="1440" y="121"/>
                  </a:lnTo>
                  <a:lnTo>
                    <a:pt x="1451" y="129"/>
                  </a:lnTo>
                  <a:lnTo>
                    <a:pt x="1468" y="136"/>
                  </a:lnTo>
                  <a:lnTo>
                    <a:pt x="1473" y="144"/>
                  </a:lnTo>
                  <a:lnTo>
                    <a:pt x="1490" y="151"/>
                  </a:lnTo>
                  <a:lnTo>
                    <a:pt x="1506" y="159"/>
                  </a:lnTo>
                  <a:lnTo>
                    <a:pt x="1511" y="167"/>
                  </a:lnTo>
                  <a:lnTo>
                    <a:pt x="1522" y="174"/>
                  </a:lnTo>
                  <a:lnTo>
                    <a:pt x="1539" y="182"/>
                  </a:lnTo>
                  <a:lnTo>
                    <a:pt x="1544" y="189"/>
                  </a:lnTo>
                  <a:lnTo>
                    <a:pt x="1550" y="197"/>
                  </a:lnTo>
                  <a:lnTo>
                    <a:pt x="1561" y="204"/>
                  </a:lnTo>
                  <a:lnTo>
                    <a:pt x="1566" y="212"/>
                  </a:lnTo>
                  <a:lnTo>
                    <a:pt x="1577" y="220"/>
                  </a:lnTo>
                  <a:lnTo>
                    <a:pt x="1583" y="235"/>
                  </a:lnTo>
                  <a:lnTo>
                    <a:pt x="1583" y="235"/>
                  </a:lnTo>
                  <a:lnTo>
                    <a:pt x="1588" y="250"/>
                  </a:lnTo>
                  <a:lnTo>
                    <a:pt x="759" y="303"/>
                  </a:lnTo>
                  <a:lnTo>
                    <a:pt x="0" y="167"/>
                  </a:lnTo>
                  <a:close/>
                </a:path>
              </a:pathLst>
            </a:custGeom>
            <a:solidFill>
              <a:srgbClr val="ff00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0" name=""/>
            <p:cNvSpPr/>
            <p:nvPr/>
          </p:nvSpPr>
          <p:spPr>
            <a:xfrm>
              <a:off x="4278240" y="3052440"/>
              <a:ext cx="7560" cy="470160"/>
            </a:xfrm>
            <a:custGeom>
              <a:avLst/>
              <a:gdLst/>
              <a:ahLst/>
              <a:rect l="l" t="t" r="r" b="b"/>
              <a:pathLst>
                <a:path w="5" h="348">
                  <a:moveTo>
                    <a:pt x="5" y="0"/>
                  </a:moveTo>
                  <a:lnTo>
                    <a:pt x="5" y="0"/>
                  </a:lnTo>
                  <a:lnTo>
                    <a:pt x="5" y="15"/>
                  </a:lnTo>
                  <a:lnTo>
                    <a:pt x="0" y="23"/>
                  </a:lnTo>
                  <a:lnTo>
                    <a:pt x="0" y="348"/>
                  </a:lnTo>
                  <a:lnTo>
                    <a:pt x="5" y="341"/>
                  </a:lnTo>
                  <a:lnTo>
                    <a:pt x="5" y="325"/>
                  </a:lnTo>
                  <a:lnTo>
                    <a:pt x="5" y="325"/>
                  </a:lnTo>
                  <a:lnTo>
                    <a:pt x="5" y="0"/>
                  </a:lnTo>
                  <a:close/>
                </a:path>
              </a:pathLst>
            </a:custGeom>
            <a:solidFill>
              <a:srgbClr val="80804d"/>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1" name=""/>
            <p:cNvSpPr/>
            <p:nvPr/>
          </p:nvSpPr>
          <p:spPr>
            <a:xfrm>
              <a:off x="3155760" y="3052440"/>
              <a:ext cx="1122120" cy="470160"/>
            </a:xfrm>
            <a:custGeom>
              <a:avLst/>
              <a:gdLst/>
              <a:ahLst/>
              <a:rect l="l" t="t" r="r" b="b"/>
              <a:pathLst>
                <a:path w="841" h="348">
                  <a:moveTo>
                    <a:pt x="0" y="0"/>
                  </a:moveTo>
                  <a:lnTo>
                    <a:pt x="841" y="23"/>
                  </a:lnTo>
                  <a:lnTo>
                    <a:pt x="841" y="348"/>
                  </a:lnTo>
                  <a:lnTo>
                    <a:pt x="0" y="325"/>
                  </a:lnTo>
                  <a:lnTo>
                    <a:pt x="0" y="0"/>
                  </a:lnTo>
                  <a:close/>
                </a:path>
              </a:pathLst>
            </a:custGeom>
            <a:solidFill>
              <a:srgbClr val="80804d"/>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2" name=""/>
            <p:cNvSpPr/>
            <p:nvPr/>
          </p:nvSpPr>
          <p:spPr>
            <a:xfrm>
              <a:off x="3155760" y="2981160"/>
              <a:ext cx="1130040" cy="103320"/>
            </a:xfrm>
            <a:custGeom>
              <a:avLst/>
              <a:gdLst/>
              <a:ahLst/>
              <a:rect l="l" t="t" r="r" b="b"/>
              <a:pathLst>
                <a:path w="846" h="76">
                  <a:moveTo>
                    <a:pt x="830" y="0"/>
                  </a:moveTo>
                  <a:lnTo>
                    <a:pt x="835" y="8"/>
                  </a:lnTo>
                  <a:lnTo>
                    <a:pt x="841" y="15"/>
                  </a:lnTo>
                  <a:lnTo>
                    <a:pt x="841" y="23"/>
                  </a:lnTo>
                  <a:lnTo>
                    <a:pt x="841" y="30"/>
                  </a:lnTo>
                  <a:lnTo>
                    <a:pt x="846" y="38"/>
                  </a:lnTo>
                  <a:lnTo>
                    <a:pt x="846" y="45"/>
                  </a:lnTo>
                  <a:lnTo>
                    <a:pt x="846" y="53"/>
                  </a:lnTo>
                  <a:lnTo>
                    <a:pt x="846" y="61"/>
                  </a:lnTo>
                  <a:lnTo>
                    <a:pt x="841" y="76"/>
                  </a:lnTo>
                  <a:lnTo>
                    <a:pt x="0" y="53"/>
                  </a:lnTo>
                  <a:lnTo>
                    <a:pt x="830" y="0"/>
                  </a:lnTo>
                  <a:close/>
                </a:path>
              </a:pathLst>
            </a:custGeom>
            <a:solidFill>
              <a:srgbClr val="ffff99"/>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3" name=""/>
            <p:cNvSpPr/>
            <p:nvPr/>
          </p:nvSpPr>
          <p:spPr>
            <a:xfrm>
              <a:off x="1476360" y="3073320"/>
              <a:ext cx="248760" cy="695160"/>
            </a:xfrm>
            <a:custGeom>
              <a:avLst/>
              <a:gdLst/>
              <a:ahLst/>
              <a:rect l="l" t="t" r="r" b="b"/>
              <a:pathLst>
                <a:path w="187" h="515">
                  <a:moveTo>
                    <a:pt x="187" y="189"/>
                  </a:moveTo>
                  <a:lnTo>
                    <a:pt x="170" y="182"/>
                  </a:lnTo>
                  <a:lnTo>
                    <a:pt x="159" y="174"/>
                  </a:lnTo>
                  <a:lnTo>
                    <a:pt x="143" y="167"/>
                  </a:lnTo>
                  <a:lnTo>
                    <a:pt x="126" y="159"/>
                  </a:lnTo>
                  <a:lnTo>
                    <a:pt x="121" y="151"/>
                  </a:lnTo>
                  <a:lnTo>
                    <a:pt x="104" y="144"/>
                  </a:lnTo>
                  <a:lnTo>
                    <a:pt x="99" y="144"/>
                  </a:lnTo>
                  <a:lnTo>
                    <a:pt x="82" y="129"/>
                  </a:lnTo>
                  <a:lnTo>
                    <a:pt x="71" y="121"/>
                  </a:lnTo>
                  <a:lnTo>
                    <a:pt x="66" y="114"/>
                  </a:lnTo>
                  <a:lnTo>
                    <a:pt x="55" y="106"/>
                  </a:lnTo>
                  <a:lnTo>
                    <a:pt x="44" y="98"/>
                  </a:lnTo>
                  <a:lnTo>
                    <a:pt x="38" y="91"/>
                  </a:lnTo>
                  <a:lnTo>
                    <a:pt x="33" y="83"/>
                  </a:lnTo>
                  <a:lnTo>
                    <a:pt x="27" y="76"/>
                  </a:lnTo>
                  <a:lnTo>
                    <a:pt x="22" y="68"/>
                  </a:lnTo>
                  <a:lnTo>
                    <a:pt x="16" y="53"/>
                  </a:lnTo>
                  <a:lnTo>
                    <a:pt x="11" y="53"/>
                  </a:lnTo>
                  <a:lnTo>
                    <a:pt x="5" y="38"/>
                  </a:lnTo>
                  <a:lnTo>
                    <a:pt x="5" y="30"/>
                  </a:lnTo>
                  <a:lnTo>
                    <a:pt x="0" y="23"/>
                  </a:lnTo>
                  <a:lnTo>
                    <a:pt x="0" y="15"/>
                  </a:lnTo>
                  <a:lnTo>
                    <a:pt x="0" y="8"/>
                  </a:lnTo>
                  <a:lnTo>
                    <a:pt x="0" y="0"/>
                  </a:lnTo>
                  <a:lnTo>
                    <a:pt x="0" y="326"/>
                  </a:lnTo>
                  <a:lnTo>
                    <a:pt x="0" y="333"/>
                  </a:lnTo>
                  <a:lnTo>
                    <a:pt x="0" y="341"/>
                  </a:lnTo>
                  <a:lnTo>
                    <a:pt x="0" y="348"/>
                  </a:lnTo>
                  <a:lnTo>
                    <a:pt x="5" y="356"/>
                  </a:lnTo>
                  <a:lnTo>
                    <a:pt x="5" y="363"/>
                  </a:lnTo>
                  <a:lnTo>
                    <a:pt x="11" y="379"/>
                  </a:lnTo>
                  <a:lnTo>
                    <a:pt x="16" y="379"/>
                  </a:lnTo>
                  <a:lnTo>
                    <a:pt x="22" y="394"/>
                  </a:lnTo>
                  <a:lnTo>
                    <a:pt x="27" y="401"/>
                  </a:lnTo>
                  <a:lnTo>
                    <a:pt x="33" y="409"/>
                  </a:lnTo>
                  <a:lnTo>
                    <a:pt x="38" y="416"/>
                  </a:lnTo>
                  <a:lnTo>
                    <a:pt x="44" y="424"/>
                  </a:lnTo>
                  <a:lnTo>
                    <a:pt x="55" y="432"/>
                  </a:lnTo>
                  <a:lnTo>
                    <a:pt x="66" y="439"/>
                  </a:lnTo>
                  <a:lnTo>
                    <a:pt x="71" y="447"/>
                  </a:lnTo>
                  <a:lnTo>
                    <a:pt x="82" y="454"/>
                  </a:lnTo>
                  <a:lnTo>
                    <a:pt x="99" y="469"/>
                  </a:lnTo>
                  <a:lnTo>
                    <a:pt x="104" y="469"/>
                  </a:lnTo>
                  <a:lnTo>
                    <a:pt x="121" y="477"/>
                  </a:lnTo>
                  <a:lnTo>
                    <a:pt x="126" y="485"/>
                  </a:lnTo>
                  <a:lnTo>
                    <a:pt x="143" y="492"/>
                  </a:lnTo>
                  <a:lnTo>
                    <a:pt x="159" y="500"/>
                  </a:lnTo>
                  <a:lnTo>
                    <a:pt x="170" y="507"/>
                  </a:lnTo>
                  <a:lnTo>
                    <a:pt x="187" y="515"/>
                  </a:lnTo>
                  <a:lnTo>
                    <a:pt x="187" y="189"/>
                  </a:lnTo>
                  <a:close/>
                </a:path>
              </a:pathLst>
            </a:custGeom>
            <a:solidFill>
              <a:srgbClr val="595959"/>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4" name=""/>
            <p:cNvSpPr/>
            <p:nvPr/>
          </p:nvSpPr>
          <p:spPr>
            <a:xfrm>
              <a:off x="1725480" y="3073320"/>
              <a:ext cx="871200" cy="695160"/>
            </a:xfrm>
            <a:custGeom>
              <a:avLst/>
              <a:gdLst/>
              <a:ahLst/>
              <a:rect l="l" t="t" r="r" b="b"/>
              <a:pathLst>
                <a:path w="653" h="515">
                  <a:moveTo>
                    <a:pt x="653" y="0"/>
                  </a:moveTo>
                  <a:lnTo>
                    <a:pt x="0" y="189"/>
                  </a:lnTo>
                  <a:lnTo>
                    <a:pt x="0" y="515"/>
                  </a:lnTo>
                  <a:lnTo>
                    <a:pt x="653" y="326"/>
                  </a:lnTo>
                  <a:lnTo>
                    <a:pt x="653" y="0"/>
                  </a:lnTo>
                  <a:close/>
                </a:path>
              </a:pathLst>
            </a:custGeom>
            <a:solidFill>
              <a:srgbClr val="595959"/>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5" name=""/>
            <p:cNvSpPr/>
            <p:nvPr/>
          </p:nvSpPr>
          <p:spPr>
            <a:xfrm>
              <a:off x="1476360" y="2889000"/>
              <a:ext cx="1120320" cy="439920"/>
            </a:xfrm>
            <a:custGeom>
              <a:avLst/>
              <a:gdLst/>
              <a:ahLst/>
              <a:rect l="l" t="t" r="r" b="b"/>
              <a:pathLst>
                <a:path w="840" h="325">
                  <a:moveTo>
                    <a:pt x="187" y="325"/>
                  </a:moveTo>
                  <a:lnTo>
                    <a:pt x="170" y="318"/>
                  </a:lnTo>
                  <a:lnTo>
                    <a:pt x="159" y="310"/>
                  </a:lnTo>
                  <a:lnTo>
                    <a:pt x="143" y="303"/>
                  </a:lnTo>
                  <a:lnTo>
                    <a:pt x="126" y="295"/>
                  </a:lnTo>
                  <a:lnTo>
                    <a:pt x="121" y="287"/>
                  </a:lnTo>
                  <a:lnTo>
                    <a:pt x="104" y="280"/>
                  </a:lnTo>
                  <a:lnTo>
                    <a:pt x="88" y="272"/>
                  </a:lnTo>
                  <a:lnTo>
                    <a:pt x="82" y="265"/>
                  </a:lnTo>
                  <a:lnTo>
                    <a:pt x="71" y="257"/>
                  </a:lnTo>
                  <a:lnTo>
                    <a:pt x="60" y="250"/>
                  </a:lnTo>
                  <a:lnTo>
                    <a:pt x="55" y="242"/>
                  </a:lnTo>
                  <a:lnTo>
                    <a:pt x="44" y="234"/>
                  </a:lnTo>
                  <a:lnTo>
                    <a:pt x="33" y="219"/>
                  </a:lnTo>
                  <a:lnTo>
                    <a:pt x="33" y="219"/>
                  </a:lnTo>
                  <a:lnTo>
                    <a:pt x="22" y="204"/>
                  </a:lnTo>
                  <a:lnTo>
                    <a:pt x="16" y="197"/>
                  </a:lnTo>
                  <a:lnTo>
                    <a:pt x="16" y="189"/>
                  </a:lnTo>
                  <a:lnTo>
                    <a:pt x="11" y="181"/>
                  </a:lnTo>
                  <a:lnTo>
                    <a:pt x="5" y="174"/>
                  </a:lnTo>
                  <a:lnTo>
                    <a:pt x="5" y="166"/>
                  </a:lnTo>
                  <a:lnTo>
                    <a:pt x="0" y="159"/>
                  </a:lnTo>
                  <a:lnTo>
                    <a:pt x="0" y="144"/>
                  </a:lnTo>
                  <a:lnTo>
                    <a:pt x="0" y="136"/>
                  </a:lnTo>
                  <a:lnTo>
                    <a:pt x="0" y="129"/>
                  </a:lnTo>
                  <a:lnTo>
                    <a:pt x="0" y="121"/>
                  </a:lnTo>
                  <a:lnTo>
                    <a:pt x="0" y="113"/>
                  </a:lnTo>
                  <a:lnTo>
                    <a:pt x="5" y="106"/>
                  </a:lnTo>
                  <a:lnTo>
                    <a:pt x="5" y="91"/>
                  </a:lnTo>
                  <a:lnTo>
                    <a:pt x="11" y="83"/>
                  </a:lnTo>
                  <a:lnTo>
                    <a:pt x="16" y="76"/>
                  </a:lnTo>
                  <a:lnTo>
                    <a:pt x="22" y="68"/>
                  </a:lnTo>
                  <a:lnTo>
                    <a:pt x="22" y="60"/>
                  </a:lnTo>
                  <a:lnTo>
                    <a:pt x="33" y="53"/>
                  </a:lnTo>
                  <a:lnTo>
                    <a:pt x="38" y="38"/>
                  </a:lnTo>
                  <a:lnTo>
                    <a:pt x="44" y="38"/>
                  </a:lnTo>
                  <a:lnTo>
                    <a:pt x="55" y="23"/>
                  </a:lnTo>
                  <a:lnTo>
                    <a:pt x="66" y="15"/>
                  </a:lnTo>
                  <a:lnTo>
                    <a:pt x="71" y="7"/>
                  </a:lnTo>
                  <a:lnTo>
                    <a:pt x="82" y="0"/>
                  </a:lnTo>
                  <a:lnTo>
                    <a:pt x="840" y="136"/>
                  </a:lnTo>
                  <a:lnTo>
                    <a:pt x="187" y="325"/>
                  </a:lnTo>
                  <a:close/>
                </a:path>
              </a:pathLst>
            </a:custGeom>
            <a:solidFill>
              <a:srgbClr val="b2b2b2"/>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6" name=""/>
            <p:cNvSpPr/>
            <p:nvPr/>
          </p:nvSpPr>
          <p:spPr>
            <a:xfrm>
              <a:off x="1879560" y="3411360"/>
              <a:ext cx="799560" cy="592200"/>
            </a:xfrm>
            <a:custGeom>
              <a:avLst/>
              <a:gdLst/>
              <a:ahLst/>
              <a:rect l="l" t="t" r="r" b="b"/>
              <a:pathLst>
                <a:path w="599" h="439">
                  <a:moveTo>
                    <a:pt x="599" y="113"/>
                  </a:moveTo>
                  <a:lnTo>
                    <a:pt x="566" y="113"/>
                  </a:lnTo>
                  <a:lnTo>
                    <a:pt x="555" y="106"/>
                  </a:lnTo>
                  <a:lnTo>
                    <a:pt x="522" y="106"/>
                  </a:lnTo>
                  <a:lnTo>
                    <a:pt x="511" y="106"/>
                  </a:lnTo>
                  <a:lnTo>
                    <a:pt x="478" y="106"/>
                  </a:lnTo>
                  <a:lnTo>
                    <a:pt x="467" y="106"/>
                  </a:lnTo>
                  <a:lnTo>
                    <a:pt x="440" y="98"/>
                  </a:lnTo>
                  <a:lnTo>
                    <a:pt x="407" y="98"/>
                  </a:lnTo>
                  <a:lnTo>
                    <a:pt x="396" y="98"/>
                  </a:lnTo>
                  <a:lnTo>
                    <a:pt x="368" y="91"/>
                  </a:lnTo>
                  <a:lnTo>
                    <a:pt x="352" y="91"/>
                  </a:lnTo>
                  <a:lnTo>
                    <a:pt x="324" y="91"/>
                  </a:lnTo>
                  <a:lnTo>
                    <a:pt x="313" y="83"/>
                  </a:lnTo>
                  <a:lnTo>
                    <a:pt x="286" y="83"/>
                  </a:lnTo>
                  <a:lnTo>
                    <a:pt x="258" y="76"/>
                  </a:lnTo>
                  <a:lnTo>
                    <a:pt x="247" y="76"/>
                  </a:lnTo>
                  <a:lnTo>
                    <a:pt x="220" y="68"/>
                  </a:lnTo>
                  <a:lnTo>
                    <a:pt x="209" y="68"/>
                  </a:lnTo>
                  <a:lnTo>
                    <a:pt x="181" y="60"/>
                  </a:lnTo>
                  <a:lnTo>
                    <a:pt x="170" y="60"/>
                  </a:lnTo>
                  <a:lnTo>
                    <a:pt x="148" y="53"/>
                  </a:lnTo>
                  <a:lnTo>
                    <a:pt x="137" y="45"/>
                  </a:lnTo>
                  <a:lnTo>
                    <a:pt x="115" y="38"/>
                  </a:lnTo>
                  <a:lnTo>
                    <a:pt x="93" y="30"/>
                  </a:lnTo>
                  <a:lnTo>
                    <a:pt x="82" y="30"/>
                  </a:lnTo>
                  <a:lnTo>
                    <a:pt x="60" y="23"/>
                  </a:lnTo>
                  <a:lnTo>
                    <a:pt x="49" y="23"/>
                  </a:lnTo>
                  <a:lnTo>
                    <a:pt x="27" y="15"/>
                  </a:lnTo>
                  <a:lnTo>
                    <a:pt x="16" y="7"/>
                  </a:lnTo>
                  <a:lnTo>
                    <a:pt x="0" y="0"/>
                  </a:lnTo>
                  <a:lnTo>
                    <a:pt x="0" y="325"/>
                  </a:lnTo>
                  <a:lnTo>
                    <a:pt x="16" y="333"/>
                  </a:lnTo>
                  <a:lnTo>
                    <a:pt x="27" y="340"/>
                  </a:lnTo>
                  <a:lnTo>
                    <a:pt x="49" y="348"/>
                  </a:lnTo>
                  <a:lnTo>
                    <a:pt x="60" y="348"/>
                  </a:lnTo>
                  <a:lnTo>
                    <a:pt x="82" y="356"/>
                  </a:lnTo>
                  <a:lnTo>
                    <a:pt x="93" y="356"/>
                  </a:lnTo>
                  <a:lnTo>
                    <a:pt x="115" y="363"/>
                  </a:lnTo>
                  <a:lnTo>
                    <a:pt x="137" y="371"/>
                  </a:lnTo>
                  <a:lnTo>
                    <a:pt x="148" y="378"/>
                  </a:lnTo>
                  <a:lnTo>
                    <a:pt x="170" y="386"/>
                  </a:lnTo>
                  <a:lnTo>
                    <a:pt x="181" y="386"/>
                  </a:lnTo>
                  <a:lnTo>
                    <a:pt x="209" y="393"/>
                  </a:lnTo>
                  <a:lnTo>
                    <a:pt x="220" y="393"/>
                  </a:lnTo>
                  <a:lnTo>
                    <a:pt x="247" y="401"/>
                  </a:lnTo>
                  <a:lnTo>
                    <a:pt x="258" y="401"/>
                  </a:lnTo>
                  <a:lnTo>
                    <a:pt x="286" y="409"/>
                  </a:lnTo>
                  <a:lnTo>
                    <a:pt x="313" y="409"/>
                  </a:lnTo>
                  <a:lnTo>
                    <a:pt x="324" y="416"/>
                  </a:lnTo>
                  <a:lnTo>
                    <a:pt x="352" y="416"/>
                  </a:lnTo>
                  <a:lnTo>
                    <a:pt x="368" y="416"/>
                  </a:lnTo>
                  <a:lnTo>
                    <a:pt x="396" y="424"/>
                  </a:lnTo>
                  <a:lnTo>
                    <a:pt x="407" y="424"/>
                  </a:lnTo>
                  <a:lnTo>
                    <a:pt x="440" y="424"/>
                  </a:lnTo>
                  <a:lnTo>
                    <a:pt x="467" y="431"/>
                  </a:lnTo>
                  <a:lnTo>
                    <a:pt x="478" y="431"/>
                  </a:lnTo>
                  <a:lnTo>
                    <a:pt x="511" y="431"/>
                  </a:lnTo>
                  <a:lnTo>
                    <a:pt x="522" y="431"/>
                  </a:lnTo>
                  <a:lnTo>
                    <a:pt x="555" y="431"/>
                  </a:lnTo>
                  <a:lnTo>
                    <a:pt x="566" y="439"/>
                  </a:lnTo>
                  <a:lnTo>
                    <a:pt x="599" y="439"/>
                  </a:lnTo>
                  <a:lnTo>
                    <a:pt x="599" y="113"/>
                  </a:lnTo>
                  <a:close/>
                </a:path>
              </a:pathLst>
            </a:custGeom>
            <a:solidFill>
              <a:srgbClr val="6666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7" name=""/>
            <p:cNvSpPr/>
            <p:nvPr/>
          </p:nvSpPr>
          <p:spPr>
            <a:xfrm>
              <a:off x="2679480" y="3155760"/>
              <a:ext cx="72720" cy="847800"/>
            </a:xfrm>
            <a:custGeom>
              <a:avLst/>
              <a:gdLst/>
              <a:ahLst/>
              <a:rect l="l" t="t" r="r" b="b"/>
              <a:pathLst>
                <a:path w="55" h="628">
                  <a:moveTo>
                    <a:pt x="55" y="0"/>
                  </a:moveTo>
                  <a:lnTo>
                    <a:pt x="0" y="302"/>
                  </a:lnTo>
                  <a:lnTo>
                    <a:pt x="0" y="628"/>
                  </a:lnTo>
                  <a:lnTo>
                    <a:pt x="55" y="325"/>
                  </a:lnTo>
                  <a:lnTo>
                    <a:pt x="55" y="0"/>
                  </a:lnTo>
                  <a:close/>
                </a:path>
              </a:pathLst>
            </a:custGeom>
            <a:solidFill>
              <a:srgbClr val="6666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8" name=""/>
            <p:cNvSpPr/>
            <p:nvPr/>
          </p:nvSpPr>
          <p:spPr>
            <a:xfrm>
              <a:off x="1879560" y="3155760"/>
              <a:ext cx="872640" cy="407880"/>
            </a:xfrm>
            <a:custGeom>
              <a:avLst/>
              <a:gdLst/>
              <a:ahLst/>
              <a:rect l="l" t="t" r="r" b="b"/>
              <a:pathLst>
                <a:path w="654" h="302">
                  <a:moveTo>
                    <a:pt x="599" y="302"/>
                  </a:moveTo>
                  <a:lnTo>
                    <a:pt x="566" y="302"/>
                  </a:lnTo>
                  <a:lnTo>
                    <a:pt x="555" y="295"/>
                  </a:lnTo>
                  <a:lnTo>
                    <a:pt x="522" y="295"/>
                  </a:lnTo>
                  <a:lnTo>
                    <a:pt x="511" y="295"/>
                  </a:lnTo>
                  <a:lnTo>
                    <a:pt x="478" y="295"/>
                  </a:lnTo>
                  <a:lnTo>
                    <a:pt x="467" y="295"/>
                  </a:lnTo>
                  <a:lnTo>
                    <a:pt x="440" y="287"/>
                  </a:lnTo>
                  <a:lnTo>
                    <a:pt x="407" y="287"/>
                  </a:lnTo>
                  <a:lnTo>
                    <a:pt x="396" y="287"/>
                  </a:lnTo>
                  <a:lnTo>
                    <a:pt x="368" y="280"/>
                  </a:lnTo>
                  <a:lnTo>
                    <a:pt x="352" y="280"/>
                  </a:lnTo>
                  <a:lnTo>
                    <a:pt x="324" y="280"/>
                  </a:lnTo>
                  <a:lnTo>
                    <a:pt x="313" y="272"/>
                  </a:lnTo>
                  <a:lnTo>
                    <a:pt x="286" y="272"/>
                  </a:lnTo>
                  <a:lnTo>
                    <a:pt x="258" y="265"/>
                  </a:lnTo>
                  <a:lnTo>
                    <a:pt x="247" y="265"/>
                  </a:lnTo>
                  <a:lnTo>
                    <a:pt x="220" y="257"/>
                  </a:lnTo>
                  <a:lnTo>
                    <a:pt x="209" y="257"/>
                  </a:lnTo>
                  <a:lnTo>
                    <a:pt x="181" y="249"/>
                  </a:lnTo>
                  <a:lnTo>
                    <a:pt x="170" y="249"/>
                  </a:lnTo>
                  <a:lnTo>
                    <a:pt x="148" y="242"/>
                  </a:lnTo>
                  <a:lnTo>
                    <a:pt x="137" y="234"/>
                  </a:lnTo>
                  <a:lnTo>
                    <a:pt x="115" y="227"/>
                  </a:lnTo>
                  <a:lnTo>
                    <a:pt x="93" y="219"/>
                  </a:lnTo>
                  <a:lnTo>
                    <a:pt x="82" y="219"/>
                  </a:lnTo>
                  <a:lnTo>
                    <a:pt x="60" y="212"/>
                  </a:lnTo>
                  <a:lnTo>
                    <a:pt x="49" y="212"/>
                  </a:lnTo>
                  <a:lnTo>
                    <a:pt x="27" y="204"/>
                  </a:lnTo>
                  <a:lnTo>
                    <a:pt x="16" y="196"/>
                  </a:lnTo>
                  <a:lnTo>
                    <a:pt x="0" y="189"/>
                  </a:lnTo>
                  <a:lnTo>
                    <a:pt x="654" y="0"/>
                  </a:lnTo>
                  <a:lnTo>
                    <a:pt x="599" y="302"/>
                  </a:lnTo>
                  <a:close/>
                </a:path>
              </a:pathLst>
            </a:custGeom>
            <a:solidFill>
              <a:srgbClr val="cccc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9" name=""/>
            <p:cNvSpPr/>
            <p:nvPr/>
          </p:nvSpPr>
          <p:spPr>
            <a:xfrm>
              <a:off x="2987640" y="3176280"/>
              <a:ext cx="1194840" cy="816120"/>
            </a:xfrm>
            <a:custGeom>
              <a:avLst/>
              <a:gdLst/>
              <a:ahLst/>
              <a:rect l="l" t="t" r="r" b="b"/>
              <a:pathLst>
                <a:path w="895" h="605">
                  <a:moveTo>
                    <a:pt x="895" y="0"/>
                  </a:moveTo>
                  <a:lnTo>
                    <a:pt x="895" y="7"/>
                  </a:lnTo>
                  <a:lnTo>
                    <a:pt x="895" y="15"/>
                  </a:lnTo>
                  <a:lnTo>
                    <a:pt x="890" y="22"/>
                  </a:lnTo>
                  <a:lnTo>
                    <a:pt x="884" y="30"/>
                  </a:lnTo>
                  <a:lnTo>
                    <a:pt x="879" y="38"/>
                  </a:lnTo>
                  <a:lnTo>
                    <a:pt x="873" y="45"/>
                  </a:lnTo>
                  <a:lnTo>
                    <a:pt x="868" y="60"/>
                  </a:lnTo>
                  <a:lnTo>
                    <a:pt x="862" y="60"/>
                  </a:lnTo>
                  <a:lnTo>
                    <a:pt x="851" y="75"/>
                  </a:lnTo>
                  <a:lnTo>
                    <a:pt x="846" y="83"/>
                  </a:lnTo>
                  <a:lnTo>
                    <a:pt x="840" y="91"/>
                  </a:lnTo>
                  <a:lnTo>
                    <a:pt x="824" y="98"/>
                  </a:lnTo>
                  <a:lnTo>
                    <a:pt x="813" y="106"/>
                  </a:lnTo>
                  <a:lnTo>
                    <a:pt x="807" y="113"/>
                  </a:lnTo>
                  <a:lnTo>
                    <a:pt x="796" y="121"/>
                  </a:lnTo>
                  <a:lnTo>
                    <a:pt x="780" y="128"/>
                  </a:lnTo>
                  <a:lnTo>
                    <a:pt x="769" y="136"/>
                  </a:lnTo>
                  <a:lnTo>
                    <a:pt x="758" y="144"/>
                  </a:lnTo>
                  <a:lnTo>
                    <a:pt x="736" y="151"/>
                  </a:lnTo>
                  <a:lnTo>
                    <a:pt x="730" y="159"/>
                  </a:lnTo>
                  <a:lnTo>
                    <a:pt x="714" y="166"/>
                  </a:lnTo>
                  <a:lnTo>
                    <a:pt x="692" y="174"/>
                  </a:lnTo>
                  <a:lnTo>
                    <a:pt x="681" y="181"/>
                  </a:lnTo>
                  <a:lnTo>
                    <a:pt x="665" y="189"/>
                  </a:lnTo>
                  <a:lnTo>
                    <a:pt x="643" y="197"/>
                  </a:lnTo>
                  <a:lnTo>
                    <a:pt x="632" y="197"/>
                  </a:lnTo>
                  <a:lnTo>
                    <a:pt x="610" y="204"/>
                  </a:lnTo>
                  <a:lnTo>
                    <a:pt x="588" y="212"/>
                  </a:lnTo>
                  <a:lnTo>
                    <a:pt x="577" y="212"/>
                  </a:lnTo>
                  <a:lnTo>
                    <a:pt x="549" y="219"/>
                  </a:lnTo>
                  <a:lnTo>
                    <a:pt x="527" y="227"/>
                  </a:lnTo>
                  <a:lnTo>
                    <a:pt x="516" y="227"/>
                  </a:lnTo>
                  <a:lnTo>
                    <a:pt x="489" y="234"/>
                  </a:lnTo>
                  <a:lnTo>
                    <a:pt x="467" y="242"/>
                  </a:lnTo>
                  <a:lnTo>
                    <a:pt x="450" y="242"/>
                  </a:lnTo>
                  <a:lnTo>
                    <a:pt x="428" y="250"/>
                  </a:lnTo>
                  <a:lnTo>
                    <a:pt x="401" y="250"/>
                  </a:lnTo>
                  <a:lnTo>
                    <a:pt x="384" y="257"/>
                  </a:lnTo>
                  <a:lnTo>
                    <a:pt x="357" y="257"/>
                  </a:lnTo>
                  <a:lnTo>
                    <a:pt x="329" y="265"/>
                  </a:lnTo>
                  <a:lnTo>
                    <a:pt x="318" y="265"/>
                  </a:lnTo>
                  <a:lnTo>
                    <a:pt x="291" y="265"/>
                  </a:lnTo>
                  <a:lnTo>
                    <a:pt x="258" y="272"/>
                  </a:lnTo>
                  <a:lnTo>
                    <a:pt x="247" y="272"/>
                  </a:lnTo>
                  <a:lnTo>
                    <a:pt x="219" y="272"/>
                  </a:lnTo>
                  <a:lnTo>
                    <a:pt x="187" y="272"/>
                  </a:lnTo>
                  <a:lnTo>
                    <a:pt x="176" y="272"/>
                  </a:lnTo>
                  <a:lnTo>
                    <a:pt x="143" y="280"/>
                  </a:lnTo>
                  <a:lnTo>
                    <a:pt x="115" y="280"/>
                  </a:lnTo>
                  <a:lnTo>
                    <a:pt x="99" y="280"/>
                  </a:lnTo>
                  <a:lnTo>
                    <a:pt x="71" y="280"/>
                  </a:lnTo>
                  <a:lnTo>
                    <a:pt x="44" y="280"/>
                  </a:lnTo>
                  <a:lnTo>
                    <a:pt x="27" y="280"/>
                  </a:lnTo>
                  <a:lnTo>
                    <a:pt x="0" y="280"/>
                  </a:lnTo>
                  <a:lnTo>
                    <a:pt x="0" y="605"/>
                  </a:lnTo>
                  <a:lnTo>
                    <a:pt x="27" y="605"/>
                  </a:lnTo>
                  <a:lnTo>
                    <a:pt x="44" y="605"/>
                  </a:lnTo>
                  <a:lnTo>
                    <a:pt x="71" y="605"/>
                  </a:lnTo>
                  <a:lnTo>
                    <a:pt x="99" y="605"/>
                  </a:lnTo>
                  <a:lnTo>
                    <a:pt x="115" y="605"/>
                  </a:lnTo>
                  <a:lnTo>
                    <a:pt x="143" y="605"/>
                  </a:lnTo>
                  <a:lnTo>
                    <a:pt x="176" y="598"/>
                  </a:lnTo>
                  <a:lnTo>
                    <a:pt x="187" y="598"/>
                  </a:lnTo>
                  <a:lnTo>
                    <a:pt x="219" y="598"/>
                  </a:lnTo>
                  <a:lnTo>
                    <a:pt x="247" y="598"/>
                  </a:lnTo>
                  <a:lnTo>
                    <a:pt x="258" y="598"/>
                  </a:lnTo>
                  <a:lnTo>
                    <a:pt x="291" y="590"/>
                  </a:lnTo>
                  <a:lnTo>
                    <a:pt x="318" y="590"/>
                  </a:lnTo>
                  <a:lnTo>
                    <a:pt x="329" y="590"/>
                  </a:lnTo>
                  <a:lnTo>
                    <a:pt x="357" y="583"/>
                  </a:lnTo>
                  <a:lnTo>
                    <a:pt x="384" y="583"/>
                  </a:lnTo>
                  <a:lnTo>
                    <a:pt x="401" y="575"/>
                  </a:lnTo>
                  <a:lnTo>
                    <a:pt x="428" y="575"/>
                  </a:lnTo>
                  <a:lnTo>
                    <a:pt x="450" y="567"/>
                  </a:lnTo>
                  <a:lnTo>
                    <a:pt x="467" y="567"/>
                  </a:lnTo>
                  <a:lnTo>
                    <a:pt x="489" y="560"/>
                  </a:lnTo>
                  <a:lnTo>
                    <a:pt x="516" y="552"/>
                  </a:lnTo>
                  <a:lnTo>
                    <a:pt x="527" y="552"/>
                  </a:lnTo>
                  <a:lnTo>
                    <a:pt x="549" y="545"/>
                  </a:lnTo>
                  <a:lnTo>
                    <a:pt x="577" y="537"/>
                  </a:lnTo>
                  <a:lnTo>
                    <a:pt x="588" y="537"/>
                  </a:lnTo>
                  <a:lnTo>
                    <a:pt x="610" y="530"/>
                  </a:lnTo>
                  <a:lnTo>
                    <a:pt x="632" y="522"/>
                  </a:lnTo>
                  <a:lnTo>
                    <a:pt x="643" y="522"/>
                  </a:lnTo>
                  <a:lnTo>
                    <a:pt x="665" y="514"/>
                  </a:lnTo>
                  <a:lnTo>
                    <a:pt x="681" y="507"/>
                  </a:lnTo>
                  <a:lnTo>
                    <a:pt x="692" y="499"/>
                  </a:lnTo>
                  <a:lnTo>
                    <a:pt x="714" y="492"/>
                  </a:lnTo>
                  <a:lnTo>
                    <a:pt x="730" y="484"/>
                  </a:lnTo>
                  <a:lnTo>
                    <a:pt x="736" y="477"/>
                  </a:lnTo>
                  <a:lnTo>
                    <a:pt x="758" y="469"/>
                  </a:lnTo>
                  <a:lnTo>
                    <a:pt x="769" y="461"/>
                  </a:lnTo>
                  <a:lnTo>
                    <a:pt x="780" y="454"/>
                  </a:lnTo>
                  <a:lnTo>
                    <a:pt x="796" y="446"/>
                  </a:lnTo>
                  <a:lnTo>
                    <a:pt x="807" y="439"/>
                  </a:lnTo>
                  <a:lnTo>
                    <a:pt x="813" y="431"/>
                  </a:lnTo>
                  <a:lnTo>
                    <a:pt x="824" y="424"/>
                  </a:lnTo>
                  <a:lnTo>
                    <a:pt x="840" y="416"/>
                  </a:lnTo>
                  <a:lnTo>
                    <a:pt x="846" y="409"/>
                  </a:lnTo>
                  <a:lnTo>
                    <a:pt x="851" y="401"/>
                  </a:lnTo>
                  <a:lnTo>
                    <a:pt x="862" y="386"/>
                  </a:lnTo>
                  <a:lnTo>
                    <a:pt x="868" y="386"/>
                  </a:lnTo>
                  <a:lnTo>
                    <a:pt x="873" y="371"/>
                  </a:lnTo>
                  <a:lnTo>
                    <a:pt x="879" y="363"/>
                  </a:lnTo>
                  <a:lnTo>
                    <a:pt x="884" y="356"/>
                  </a:lnTo>
                  <a:lnTo>
                    <a:pt x="890" y="348"/>
                  </a:lnTo>
                  <a:lnTo>
                    <a:pt x="895" y="340"/>
                  </a:lnTo>
                  <a:lnTo>
                    <a:pt x="895" y="333"/>
                  </a:lnTo>
                  <a:lnTo>
                    <a:pt x="895" y="325"/>
                  </a:lnTo>
                  <a:lnTo>
                    <a:pt x="895" y="0"/>
                  </a:lnTo>
                  <a:close/>
                </a:path>
              </a:pathLst>
            </a:custGeom>
            <a:solidFill>
              <a:srgbClr val="1a1a66"/>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0" name=""/>
            <p:cNvSpPr/>
            <p:nvPr/>
          </p:nvSpPr>
          <p:spPr>
            <a:xfrm>
              <a:off x="2987640" y="3144600"/>
              <a:ext cx="1194840" cy="409680"/>
            </a:xfrm>
            <a:custGeom>
              <a:avLst/>
              <a:gdLst/>
              <a:ahLst/>
              <a:rect l="l" t="t" r="r" b="b"/>
              <a:pathLst>
                <a:path w="895" h="303">
                  <a:moveTo>
                    <a:pt x="895" y="23"/>
                  </a:moveTo>
                  <a:lnTo>
                    <a:pt x="895" y="30"/>
                  </a:lnTo>
                  <a:lnTo>
                    <a:pt x="895" y="38"/>
                  </a:lnTo>
                  <a:lnTo>
                    <a:pt x="890" y="45"/>
                  </a:lnTo>
                  <a:lnTo>
                    <a:pt x="884" y="53"/>
                  </a:lnTo>
                  <a:lnTo>
                    <a:pt x="879" y="61"/>
                  </a:lnTo>
                  <a:lnTo>
                    <a:pt x="873" y="68"/>
                  </a:lnTo>
                  <a:lnTo>
                    <a:pt x="868" y="83"/>
                  </a:lnTo>
                  <a:lnTo>
                    <a:pt x="862" y="83"/>
                  </a:lnTo>
                  <a:lnTo>
                    <a:pt x="851" y="98"/>
                  </a:lnTo>
                  <a:lnTo>
                    <a:pt x="846" y="106"/>
                  </a:lnTo>
                  <a:lnTo>
                    <a:pt x="840" y="114"/>
                  </a:lnTo>
                  <a:lnTo>
                    <a:pt x="824" y="121"/>
                  </a:lnTo>
                  <a:lnTo>
                    <a:pt x="813" y="129"/>
                  </a:lnTo>
                  <a:lnTo>
                    <a:pt x="807" y="136"/>
                  </a:lnTo>
                  <a:lnTo>
                    <a:pt x="796" y="144"/>
                  </a:lnTo>
                  <a:lnTo>
                    <a:pt x="780" y="151"/>
                  </a:lnTo>
                  <a:lnTo>
                    <a:pt x="769" y="159"/>
                  </a:lnTo>
                  <a:lnTo>
                    <a:pt x="758" y="167"/>
                  </a:lnTo>
                  <a:lnTo>
                    <a:pt x="736" y="174"/>
                  </a:lnTo>
                  <a:lnTo>
                    <a:pt x="730" y="182"/>
                  </a:lnTo>
                  <a:lnTo>
                    <a:pt x="714" y="189"/>
                  </a:lnTo>
                  <a:lnTo>
                    <a:pt x="692" y="197"/>
                  </a:lnTo>
                  <a:lnTo>
                    <a:pt x="681" y="204"/>
                  </a:lnTo>
                  <a:lnTo>
                    <a:pt x="665" y="212"/>
                  </a:lnTo>
                  <a:lnTo>
                    <a:pt x="643" y="220"/>
                  </a:lnTo>
                  <a:lnTo>
                    <a:pt x="632" y="220"/>
                  </a:lnTo>
                  <a:lnTo>
                    <a:pt x="610" y="227"/>
                  </a:lnTo>
                  <a:lnTo>
                    <a:pt x="588" y="235"/>
                  </a:lnTo>
                  <a:lnTo>
                    <a:pt x="577" y="235"/>
                  </a:lnTo>
                  <a:lnTo>
                    <a:pt x="549" y="242"/>
                  </a:lnTo>
                  <a:lnTo>
                    <a:pt x="527" y="250"/>
                  </a:lnTo>
                  <a:lnTo>
                    <a:pt x="516" y="250"/>
                  </a:lnTo>
                  <a:lnTo>
                    <a:pt x="489" y="257"/>
                  </a:lnTo>
                  <a:lnTo>
                    <a:pt x="467" y="265"/>
                  </a:lnTo>
                  <a:lnTo>
                    <a:pt x="450" y="265"/>
                  </a:lnTo>
                  <a:lnTo>
                    <a:pt x="428" y="273"/>
                  </a:lnTo>
                  <a:lnTo>
                    <a:pt x="401" y="273"/>
                  </a:lnTo>
                  <a:lnTo>
                    <a:pt x="384" y="280"/>
                  </a:lnTo>
                  <a:lnTo>
                    <a:pt x="357" y="280"/>
                  </a:lnTo>
                  <a:lnTo>
                    <a:pt x="329" y="288"/>
                  </a:lnTo>
                  <a:lnTo>
                    <a:pt x="318" y="288"/>
                  </a:lnTo>
                  <a:lnTo>
                    <a:pt x="291" y="288"/>
                  </a:lnTo>
                  <a:lnTo>
                    <a:pt x="258" y="295"/>
                  </a:lnTo>
                  <a:lnTo>
                    <a:pt x="247" y="295"/>
                  </a:lnTo>
                  <a:lnTo>
                    <a:pt x="219" y="295"/>
                  </a:lnTo>
                  <a:lnTo>
                    <a:pt x="187" y="295"/>
                  </a:lnTo>
                  <a:lnTo>
                    <a:pt x="176" y="295"/>
                  </a:lnTo>
                  <a:lnTo>
                    <a:pt x="143" y="303"/>
                  </a:lnTo>
                  <a:lnTo>
                    <a:pt x="115" y="303"/>
                  </a:lnTo>
                  <a:lnTo>
                    <a:pt x="99" y="303"/>
                  </a:lnTo>
                  <a:lnTo>
                    <a:pt x="71" y="303"/>
                  </a:lnTo>
                  <a:lnTo>
                    <a:pt x="44" y="303"/>
                  </a:lnTo>
                  <a:lnTo>
                    <a:pt x="27" y="303"/>
                  </a:lnTo>
                  <a:lnTo>
                    <a:pt x="0" y="303"/>
                  </a:lnTo>
                  <a:lnTo>
                    <a:pt x="55" y="0"/>
                  </a:lnTo>
                  <a:lnTo>
                    <a:pt x="895" y="23"/>
                  </a:lnTo>
                  <a:close/>
                </a:path>
              </a:pathLst>
            </a:custGeom>
            <a:solidFill>
              <a:srgbClr val="3333cc"/>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1" name=""/>
            <p:cNvSpPr/>
            <p:nvPr/>
          </p:nvSpPr>
          <p:spPr>
            <a:xfrm>
              <a:off x="1739520" y="4003560"/>
              <a:ext cx="34776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a:t>
              </a:r>
              <a:endParaRPr b="0" lang="en-US" sz="1200" strike="noStrike" u="none">
                <a:solidFill>
                  <a:srgbClr val="000000"/>
                </a:solidFill>
                <a:effectLst/>
                <a:uFillTx/>
                <a:latin typeface="Times New Roman"/>
              </a:endParaRPr>
            </a:p>
          </p:txBody>
        </p:sp>
        <p:sp>
          <p:nvSpPr>
            <p:cNvPr id="1282" name=""/>
            <p:cNvSpPr/>
            <p:nvPr/>
          </p:nvSpPr>
          <p:spPr>
            <a:xfrm>
              <a:off x="1886040" y="417816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a:t>
              </a:r>
              <a:endParaRPr b="0" lang="en-US" sz="1200" strike="noStrike" u="none">
                <a:solidFill>
                  <a:srgbClr val="000000"/>
                </a:solidFill>
                <a:effectLst/>
                <a:uFillTx/>
                <a:latin typeface="Times New Roman"/>
              </a:endParaRPr>
            </a:p>
          </p:txBody>
        </p:sp>
        <p:sp>
          <p:nvSpPr>
            <p:cNvPr id="1283" name=""/>
            <p:cNvSpPr/>
            <p:nvPr/>
          </p:nvSpPr>
          <p:spPr>
            <a:xfrm>
              <a:off x="814320" y="3073320"/>
              <a:ext cx="4921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Central</a:t>
              </a:r>
              <a:endParaRPr b="0" lang="en-US" sz="1200" strike="noStrike" u="none">
                <a:solidFill>
                  <a:srgbClr val="000000"/>
                </a:solidFill>
                <a:effectLst/>
                <a:uFillTx/>
                <a:latin typeface="Times New Roman"/>
              </a:endParaRPr>
            </a:p>
          </p:txBody>
        </p:sp>
        <p:sp>
          <p:nvSpPr>
            <p:cNvPr id="1284" name=""/>
            <p:cNvSpPr/>
            <p:nvPr/>
          </p:nvSpPr>
          <p:spPr>
            <a:xfrm>
              <a:off x="895320" y="324612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18%</a:t>
              </a:r>
              <a:endParaRPr b="0" lang="en-US" sz="1200" strike="noStrike" u="none">
                <a:solidFill>
                  <a:srgbClr val="000000"/>
                </a:solidFill>
                <a:effectLst/>
                <a:uFillTx/>
                <a:latin typeface="Times New Roman"/>
              </a:endParaRPr>
            </a:p>
          </p:txBody>
        </p:sp>
        <p:sp>
          <p:nvSpPr>
            <p:cNvPr id="1285" name=""/>
            <p:cNvSpPr/>
            <p:nvPr/>
          </p:nvSpPr>
          <p:spPr>
            <a:xfrm>
              <a:off x="3023640" y="2163600"/>
              <a:ext cx="2800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Gulf</a:t>
              </a:r>
              <a:endParaRPr b="0" lang="en-US" sz="1200" strike="noStrike" u="none">
                <a:solidFill>
                  <a:srgbClr val="000000"/>
                </a:solidFill>
                <a:effectLst/>
                <a:uFillTx/>
                <a:latin typeface="Times New Roman"/>
              </a:endParaRPr>
            </a:p>
          </p:txBody>
        </p:sp>
        <p:sp>
          <p:nvSpPr>
            <p:cNvPr id="1286" name=""/>
            <p:cNvSpPr/>
            <p:nvPr/>
          </p:nvSpPr>
          <p:spPr>
            <a:xfrm>
              <a:off x="3030480" y="233820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287" name=""/>
            <p:cNvSpPr/>
            <p:nvPr/>
          </p:nvSpPr>
          <p:spPr>
            <a:xfrm>
              <a:off x="4394160" y="2930400"/>
              <a:ext cx="6868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Northwest</a:t>
              </a:r>
              <a:endParaRPr b="0" lang="en-US" sz="1200" strike="noStrike" u="none">
                <a:solidFill>
                  <a:srgbClr val="000000"/>
                </a:solidFill>
                <a:effectLst/>
                <a:uFillTx/>
                <a:latin typeface="Times New Roman"/>
              </a:endParaRPr>
            </a:p>
          </p:txBody>
        </p:sp>
        <p:sp>
          <p:nvSpPr>
            <p:cNvPr id="1288" name=""/>
            <p:cNvSpPr/>
            <p:nvPr/>
          </p:nvSpPr>
          <p:spPr>
            <a:xfrm>
              <a:off x="4562640" y="310500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1289" name=""/>
            <p:cNvSpPr/>
            <p:nvPr/>
          </p:nvSpPr>
          <p:spPr>
            <a:xfrm>
              <a:off x="3646440" y="4033800"/>
              <a:ext cx="661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Northeast</a:t>
              </a:r>
              <a:endParaRPr b="0" lang="en-US" sz="1200" strike="noStrike" u="none">
                <a:solidFill>
                  <a:srgbClr val="000000"/>
                </a:solidFill>
                <a:effectLst/>
                <a:uFillTx/>
                <a:latin typeface="Times New Roman"/>
              </a:endParaRPr>
            </a:p>
          </p:txBody>
        </p:sp>
        <p:sp>
          <p:nvSpPr>
            <p:cNvPr id="1290" name=""/>
            <p:cNvSpPr/>
            <p:nvPr/>
          </p:nvSpPr>
          <p:spPr>
            <a:xfrm>
              <a:off x="3778200" y="420660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grpSp>
      <p:grpSp>
        <p:nvGrpSpPr>
          <p:cNvPr id="1291" name=""/>
          <p:cNvGrpSpPr/>
          <p:nvPr/>
        </p:nvGrpSpPr>
        <p:grpSpPr>
          <a:xfrm>
            <a:off x="1548000" y="4859280"/>
            <a:ext cx="3860640" cy="2175480"/>
            <a:chOff x="1548000" y="4859280"/>
            <a:chExt cx="3860640" cy="2175480"/>
          </a:xfrm>
        </p:grpSpPr>
        <p:sp>
          <p:nvSpPr>
            <p:cNvPr id="1292" name=""/>
            <p:cNvSpPr/>
            <p:nvPr/>
          </p:nvSpPr>
          <p:spPr>
            <a:xfrm>
              <a:off x="2909880" y="5387760"/>
              <a:ext cx="211320" cy="818640"/>
            </a:xfrm>
            <a:custGeom>
              <a:avLst/>
              <a:gdLst/>
              <a:ahLst/>
              <a:rect l="l" t="t" r="r" b="b"/>
              <a:pathLst>
                <a:path w="154" h="635">
                  <a:moveTo>
                    <a:pt x="154" y="302"/>
                  </a:moveTo>
                  <a:lnTo>
                    <a:pt x="0" y="0"/>
                  </a:lnTo>
                  <a:lnTo>
                    <a:pt x="0" y="333"/>
                  </a:lnTo>
                  <a:lnTo>
                    <a:pt x="154" y="635"/>
                  </a:lnTo>
                  <a:lnTo>
                    <a:pt x="154" y="302"/>
                  </a:lnTo>
                  <a:close/>
                </a:path>
              </a:pathLst>
            </a:custGeom>
            <a:solidFill>
              <a:srgbClr val="8000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3" name=""/>
            <p:cNvSpPr/>
            <p:nvPr/>
          </p:nvSpPr>
          <p:spPr>
            <a:xfrm>
              <a:off x="2909880" y="5378040"/>
              <a:ext cx="211320" cy="399960"/>
            </a:xfrm>
            <a:custGeom>
              <a:avLst/>
              <a:gdLst/>
              <a:ahLst/>
              <a:rect l="l" t="t" r="r" b="b"/>
              <a:pathLst>
                <a:path w="154" h="310">
                  <a:moveTo>
                    <a:pt x="0" y="0"/>
                  </a:moveTo>
                  <a:lnTo>
                    <a:pt x="34" y="0"/>
                  </a:lnTo>
                  <a:lnTo>
                    <a:pt x="45" y="0"/>
                  </a:lnTo>
                  <a:lnTo>
                    <a:pt x="80" y="0"/>
                  </a:lnTo>
                  <a:lnTo>
                    <a:pt x="108" y="0"/>
                  </a:lnTo>
                  <a:lnTo>
                    <a:pt x="125" y="0"/>
                  </a:lnTo>
                  <a:lnTo>
                    <a:pt x="154" y="0"/>
                  </a:lnTo>
                  <a:lnTo>
                    <a:pt x="154" y="310"/>
                  </a:lnTo>
                  <a:lnTo>
                    <a:pt x="0" y="0"/>
                  </a:lnTo>
                  <a:close/>
                </a:path>
              </a:pathLst>
            </a:custGeom>
            <a:solidFill>
              <a:srgbClr val="ff00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4" name=""/>
            <p:cNvSpPr/>
            <p:nvPr/>
          </p:nvSpPr>
          <p:spPr>
            <a:xfrm>
              <a:off x="2041560" y="5547960"/>
              <a:ext cx="946080" cy="668160"/>
            </a:xfrm>
            <a:custGeom>
              <a:avLst/>
              <a:gdLst/>
              <a:ahLst/>
              <a:rect l="l" t="t" r="r" b="b"/>
              <a:pathLst>
                <a:path w="690" h="518">
                  <a:moveTo>
                    <a:pt x="690" y="185"/>
                  </a:moveTo>
                  <a:lnTo>
                    <a:pt x="0" y="0"/>
                  </a:lnTo>
                  <a:lnTo>
                    <a:pt x="0" y="333"/>
                  </a:lnTo>
                  <a:lnTo>
                    <a:pt x="690" y="518"/>
                  </a:lnTo>
                  <a:lnTo>
                    <a:pt x="690" y="185"/>
                  </a:lnTo>
                  <a:close/>
                </a:path>
              </a:pathLst>
            </a:custGeom>
            <a:solidFill>
              <a:srgbClr val="595959"/>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5" name=""/>
            <p:cNvSpPr/>
            <p:nvPr/>
          </p:nvSpPr>
          <p:spPr>
            <a:xfrm>
              <a:off x="2041560" y="5387760"/>
              <a:ext cx="946080" cy="398160"/>
            </a:xfrm>
            <a:custGeom>
              <a:avLst/>
              <a:gdLst/>
              <a:ahLst/>
              <a:rect l="l" t="t" r="r" b="b"/>
              <a:pathLst>
                <a:path w="690" h="309">
                  <a:moveTo>
                    <a:pt x="0" y="116"/>
                  </a:moveTo>
                  <a:lnTo>
                    <a:pt x="17" y="108"/>
                  </a:lnTo>
                  <a:lnTo>
                    <a:pt x="28" y="108"/>
                  </a:lnTo>
                  <a:lnTo>
                    <a:pt x="45" y="93"/>
                  </a:lnTo>
                  <a:lnTo>
                    <a:pt x="57" y="93"/>
                  </a:lnTo>
                  <a:lnTo>
                    <a:pt x="79" y="85"/>
                  </a:lnTo>
                  <a:lnTo>
                    <a:pt x="91" y="77"/>
                  </a:lnTo>
                  <a:lnTo>
                    <a:pt x="114" y="77"/>
                  </a:lnTo>
                  <a:lnTo>
                    <a:pt x="125" y="70"/>
                  </a:lnTo>
                  <a:lnTo>
                    <a:pt x="148" y="62"/>
                  </a:lnTo>
                  <a:lnTo>
                    <a:pt x="171" y="54"/>
                  </a:lnTo>
                  <a:lnTo>
                    <a:pt x="188" y="54"/>
                  </a:lnTo>
                  <a:lnTo>
                    <a:pt x="211" y="46"/>
                  </a:lnTo>
                  <a:lnTo>
                    <a:pt x="222" y="46"/>
                  </a:lnTo>
                  <a:lnTo>
                    <a:pt x="251" y="39"/>
                  </a:lnTo>
                  <a:lnTo>
                    <a:pt x="262" y="39"/>
                  </a:lnTo>
                  <a:lnTo>
                    <a:pt x="290" y="31"/>
                  </a:lnTo>
                  <a:lnTo>
                    <a:pt x="308" y="31"/>
                  </a:lnTo>
                  <a:lnTo>
                    <a:pt x="330" y="23"/>
                  </a:lnTo>
                  <a:lnTo>
                    <a:pt x="359" y="23"/>
                  </a:lnTo>
                  <a:lnTo>
                    <a:pt x="376" y="15"/>
                  </a:lnTo>
                  <a:lnTo>
                    <a:pt x="405" y="15"/>
                  </a:lnTo>
                  <a:lnTo>
                    <a:pt x="422" y="15"/>
                  </a:lnTo>
                  <a:lnTo>
                    <a:pt x="450" y="8"/>
                  </a:lnTo>
                  <a:lnTo>
                    <a:pt x="462" y="8"/>
                  </a:lnTo>
                  <a:lnTo>
                    <a:pt x="490" y="8"/>
                  </a:lnTo>
                  <a:lnTo>
                    <a:pt x="507" y="8"/>
                  </a:lnTo>
                  <a:lnTo>
                    <a:pt x="536" y="0"/>
                  </a:lnTo>
                  <a:lnTo>
                    <a:pt x="690" y="309"/>
                  </a:lnTo>
                  <a:lnTo>
                    <a:pt x="0" y="116"/>
                  </a:lnTo>
                  <a:close/>
                </a:path>
              </a:pathLst>
            </a:custGeom>
            <a:solidFill>
              <a:srgbClr val="b2b2b2"/>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6" name=""/>
            <p:cNvSpPr/>
            <p:nvPr/>
          </p:nvSpPr>
          <p:spPr>
            <a:xfrm>
              <a:off x="3284640" y="5567040"/>
              <a:ext cx="1003320" cy="649080"/>
            </a:xfrm>
            <a:custGeom>
              <a:avLst/>
              <a:gdLst/>
              <a:ahLst/>
              <a:rect l="l" t="t" r="r" b="b"/>
              <a:pathLst>
                <a:path w="731" h="503">
                  <a:moveTo>
                    <a:pt x="0" y="170"/>
                  </a:moveTo>
                  <a:lnTo>
                    <a:pt x="731" y="0"/>
                  </a:lnTo>
                  <a:lnTo>
                    <a:pt x="731" y="333"/>
                  </a:lnTo>
                  <a:lnTo>
                    <a:pt x="0" y="503"/>
                  </a:lnTo>
                  <a:lnTo>
                    <a:pt x="0" y="170"/>
                  </a:lnTo>
                  <a:close/>
                </a:path>
              </a:pathLst>
            </a:custGeom>
            <a:solidFill>
              <a:srgbClr val="80804d"/>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7" name=""/>
            <p:cNvSpPr/>
            <p:nvPr/>
          </p:nvSpPr>
          <p:spPr>
            <a:xfrm>
              <a:off x="3284640" y="5387760"/>
              <a:ext cx="1003320" cy="398160"/>
            </a:xfrm>
            <a:custGeom>
              <a:avLst/>
              <a:gdLst/>
              <a:ahLst/>
              <a:rect l="l" t="t" r="r" b="b"/>
              <a:pathLst>
                <a:path w="731" h="309">
                  <a:moveTo>
                    <a:pt x="0" y="0"/>
                  </a:moveTo>
                  <a:lnTo>
                    <a:pt x="35" y="0"/>
                  </a:lnTo>
                  <a:lnTo>
                    <a:pt x="46" y="0"/>
                  </a:lnTo>
                  <a:lnTo>
                    <a:pt x="80" y="0"/>
                  </a:lnTo>
                  <a:lnTo>
                    <a:pt x="92" y="0"/>
                  </a:lnTo>
                  <a:lnTo>
                    <a:pt x="126" y="0"/>
                  </a:lnTo>
                  <a:lnTo>
                    <a:pt x="137" y="0"/>
                  </a:lnTo>
                  <a:lnTo>
                    <a:pt x="172" y="0"/>
                  </a:lnTo>
                  <a:lnTo>
                    <a:pt x="183" y="8"/>
                  </a:lnTo>
                  <a:lnTo>
                    <a:pt x="217" y="8"/>
                  </a:lnTo>
                  <a:lnTo>
                    <a:pt x="246" y="8"/>
                  </a:lnTo>
                  <a:lnTo>
                    <a:pt x="257" y="8"/>
                  </a:lnTo>
                  <a:lnTo>
                    <a:pt x="291" y="15"/>
                  </a:lnTo>
                  <a:lnTo>
                    <a:pt x="303" y="15"/>
                  </a:lnTo>
                  <a:lnTo>
                    <a:pt x="331" y="23"/>
                  </a:lnTo>
                  <a:lnTo>
                    <a:pt x="348" y="23"/>
                  </a:lnTo>
                  <a:lnTo>
                    <a:pt x="377" y="23"/>
                  </a:lnTo>
                  <a:lnTo>
                    <a:pt x="388" y="31"/>
                  </a:lnTo>
                  <a:lnTo>
                    <a:pt x="417" y="31"/>
                  </a:lnTo>
                  <a:lnTo>
                    <a:pt x="445" y="39"/>
                  </a:lnTo>
                  <a:lnTo>
                    <a:pt x="457" y="39"/>
                  </a:lnTo>
                  <a:lnTo>
                    <a:pt x="480" y="46"/>
                  </a:lnTo>
                  <a:lnTo>
                    <a:pt x="497" y="54"/>
                  </a:lnTo>
                  <a:lnTo>
                    <a:pt x="520" y="54"/>
                  </a:lnTo>
                  <a:lnTo>
                    <a:pt x="531" y="62"/>
                  </a:lnTo>
                  <a:lnTo>
                    <a:pt x="554" y="70"/>
                  </a:lnTo>
                  <a:lnTo>
                    <a:pt x="571" y="70"/>
                  </a:lnTo>
                  <a:lnTo>
                    <a:pt x="594" y="77"/>
                  </a:lnTo>
                  <a:lnTo>
                    <a:pt x="617" y="85"/>
                  </a:lnTo>
                  <a:lnTo>
                    <a:pt x="622" y="85"/>
                  </a:lnTo>
                  <a:lnTo>
                    <a:pt x="645" y="93"/>
                  </a:lnTo>
                  <a:lnTo>
                    <a:pt x="656" y="100"/>
                  </a:lnTo>
                  <a:lnTo>
                    <a:pt x="679" y="108"/>
                  </a:lnTo>
                  <a:lnTo>
                    <a:pt x="685" y="116"/>
                  </a:lnTo>
                  <a:lnTo>
                    <a:pt x="708" y="124"/>
                  </a:lnTo>
                  <a:lnTo>
                    <a:pt x="713" y="124"/>
                  </a:lnTo>
                  <a:lnTo>
                    <a:pt x="731" y="131"/>
                  </a:lnTo>
                  <a:lnTo>
                    <a:pt x="0" y="309"/>
                  </a:lnTo>
                  <a:lnTo>
                    <a:pt x="0" y="0"/>
                  </a:lnTo>
                  <a:close/>
                </a:path>
              </a:pathLst>
            </a:custGeom>
            <a:solidFill>
              <a:srgbClr val="ffff99"/>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8" name=""/>
            <p:cNvSpPr/>
            <p:nvPr/>
          </p:nvSpPr>
          <p:spPr>
            <a:xfrm>
              <a:off x="4051440" y="5897160"/>
              <a:ext cx="603000" cy="769680"/>
            </a:xfrm>
            <a:custGeom>
              <a:avLst/>
              <a:gdLst/>
              <a:ahLst/>
              <a:rect l="l" t="t" r="r" b="b"/>
              <a:pathLst>
                <a:path w="440" h="596">
                  <a:moveTo>
                    <a:pt x="440" y="0"/>
                  </a:moveTo>
                  <a:lnTo>
                    <a:pt x="440" y="7"/>
                  </a:lnTo>
                  <a:lnTo>
                    <a:pt x="440" y="15"/>
                  </a:lnTo>
                  <a:lnTo>
                    <a:pt x="434" y="23"/>
                  </a:lnTo>
                  <a:lnTo>
                    <a:pt x="434" y="38"/>
                  </a:lnTo>
                  <a:lnTo>
                    <a:pt x="428" y="38"/>
                  </a:lnTo>
                  <a:lnTo>
                    <a:pt x="423" y="54"/>
                  </a:lnTo>
                  <a:lnTo>
                    <a:pt x="417" y="62"/>
                  </a:lnTo>
                  <a:lnTo>
                    <a:pt x="417" y="69"/>
                  </a:lnTo>
                  <a:lnTo>
                    <a:pt x="405" y="77"/>
                  </a:lnTo>
                  <a:lnTo>
                    <a:pt x="400" y="85"/>
                  </a:lnTo>
                  <a:lnTo>
                    <a:pt x="394" y="93"/>
                  </a:lnTo>
                  <a:lnTo>
                    <a:pt x="383" y="100"/>
                  </a:lnTo>
                  <a:lnTo>
                    <a:pt x="371" y="116"/>
                  </a:lnTo>
                  <a:lnTo>
                    <a:pt x="366" y="116"/>
                  </a:lnTo>
                  <a:lnTo>
                    <a:pt x="354" y="131"/>
                  </a:lnTo>
                  <a:lnTo>
                    <a:pt x="343" y="139"/>
                  </a:lnTo>
                  <a:lnTo>
                    <a:pt x="337" y="147"/>
                  </a:lnTo>
                  <a:lnTo>
                    <a:pt x="320" y="154"/>
                  </a:lnTo>
                  <a:lnTo>
                    <a:pt x="303" y="162"/>
                  </a:lnTo>
                  <a:lnTo>
                    <a:pt x="297" y="170"/>
                  </a:lnTo>
                  <a:lnTo>
                    <a:pt x="280" y="178"/>
                  </a:lnTo>
                  <a:lnTo>
                    <a:pt x="263" y="185"/>
                  </a:lnTo>
                  <a:lnTo>
                    <a:pt x="251" y="185"/>
                  </a:lnTo>
                  <a:lnTo>
                    <a:pt x="234" y="193"/>
                  </a:lnTo>
                  <a:lnTo>
                    <a:pt x="212" y="209"/>
                  </a:lnTo>
                  <a:lnTo>
                    <a:pt x="200" y="209"/>
                  </a:lnTo>
                  <a:lnTo>
                    <a:pt x="177" y="216"/>
                  </a:lnTo>
                  <a:lnTo>
                    <a:pt x="160" y="224"/>
                  </a:lnTo>
                  <a:lnTo>
                    <a:pt x="149" y="224"/>
                  </a:lnTo>
                  <a:lnTo>
                    <a:pt x="126" y="232"/>
                  </a:lnTo>
                  <a:lnTo>
                    <a:pt x="97" y="240"/>
                  </a:lnTo>
                  <a:lnTo>
                    <a:pt x="86" y="247"/>
                  </a:lnTo>
                  <a:lnTo>
                    <a:pt x="63" y="255"/>
                  </a:lnTo>
                  <a:lnTo>
                    <a:pt x="35" y="255"/>
                  </a:lnTo>
                  <a:lnTo>
                    <a:pt x="23" y="263"/>
                  </a:lnTo>
                  <a:lnTo>
                    <a:pt x="0" y="263"/>
                  </a:lnTo>
                  <a:lnTo>
                    <a:pt x="0" y="596"/>
                  </a:lnTo>
                  <a:lnTo>
                    <a:pt x="23" y="596"/>
                  </a:lnTo>
                  <a:lnTo>
                    <a:pt x="35" y="588"/>
                  </a:lnTo>
                  <a:lnTo>
                    <a:pt x="63" y="588"/>
                  </a:lnTo>
                  <a:lnTo>
                    <a:pt x="86" y="580"/>
                  </a:lnTo>
                  <a:lnTo>
                    <a:pt x="97" y="572"/>
                  </a:lnTo>
                  <a:lnTo>
                    <a:pt x="126" y="565"/>
                  </a:lnTo>
                  <a:lnTo>
                    <a:pt x="149" y="557"/>
                  </a:lnTo>
                  <a:lnTo>
                    <a:pt x="160" y="557"/>
                  </a:lnTo>
                  <a:lnTo>
                    <a:pt x="177" y="549"/>
                  </a:lnTo>
                  <a:lnTo>
                    <a:pt x="200" y="542"/>
                  </a:lnTo>
                  <a:lnTo>
                    <a:pt x="212" y="542"/>
                  </a:lnTo>
                  <a:lnTo>
                    <a:pt x="234" y="526"/>
                  </a:lnTo>
                  <a:lnTo>
                    <a:pt x="251" y="518"/>
                  </a:lnTo>
                  <a:lnTo>
                    <a:pt x="263" y="518"/>
                  </a:lnTo>
                  <a:lnTo>
                    <a:pt x="280" y="511"/>
                  </a:lnTo>
                  <a:lnTo>
                    <a:pt x="297" y="503"/>
                  </a:lnTo>
                  <a:lnTo>
                    <a:pt x="303" y="495"/>
                  </a:lnTo>
                  <a:lnTo>
                    <a:pt x="320" y="487"/>
                  </a:lnTo>
                  <a:lnTo>
                    <a:pt x="337" y="480"/>
                  </a:lnTo>
                  <a:lnTo>
                    <a:pt x="343" y="472"/>
                  </a:lnTo>
                  <a:lnTo>
                    <a:pt x="354" y="464"/>
                  </a:lnTo>
                  <a:lnTo>
                    <a:pt x="366" y="449"/>
                  </a:lnTo>
                  <a:lnTo>
                    <a:pt x="371" y="449"/>
                  </a:lnTo>
                  <a:lnTo>
                    <a:pt x="383" y="433"/>
                  </a:lnTo>
                  <a:lnTo>
                    <a:pt x="394" y="425"/>
                  </a:lnTo>
                  <a:lnTo>
                    <a:pt x="400" y="418"/>
                  </a:lnTo>
                  <a:lnTo>
                    <a:pt x="405" y="410"/>
                  </a:lnTo>
                  <a:lnTo>
                    <a:pt x="417" y="402"/>
                  </a:lnTo>
                  <a:lnTo>
                    <a:pt x="417" y="394"/>
                  </a:lnTo>
                  <a:lnTo>
                    <a:pt x="423" y="387"/>
                  </a:lnTo>
                  <a:lnTo>
                    <a:pt x="428" y="371"/>
                  </a:lnTo>
                  <a:lnTo>
                    <a:pt x="434" y="371"/>
                  </a:lnTo>
                  <a:lnTo>
                    <a:pt x="434" y="356"/>
                  </a:lnTo>
                  <a:lnTo>
                    <a:pt x="440" y="348"/>
                  </a:lnTo>
                  <a:lnTo>
                    <a:pt x="440" y="340"/>
                  </a:lnTo>
                  <a:lnTo>
                    <a:pt x="440" y="333"/>
                  </a:lnTo>
                  <a:lnTo>
                    <a:pt x="440" y="0"/>
                  </a:lnTo>
                  <a:close/>
                </a:path>
              </a:pathLst>
            </a:custGeom>
            <a:solidFill>
              <a:srgbClr val="1a1a66"/>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9" name=""/>
            <p:cNvSpPr/>
            <p:nvPr/>
          </p:nvSpPr>
          <p:spPr>
            <a:xfrm>
              <a:off x="3441600" y="5897160"/>
              <a:ext cx="603360" cy="769680"/>
            </a:xfrm>
            <a:custGeom>
              <a:avLst/>
              <a:gdLst/>
              <a:ahLst/>
              <a:rect l="l" t="t" r="r" b="b"/>
              <a:pathLst>
                <a:path w="439" h="596">
                  <a:moveTo>
                    <a:pt x="0" y="0"/>
                  </a:moveTo>
                  <a:lnTo>
                    <a:pt x="439" y="263"/>
                  </a:lnTo>
                  <a:lnTo>
                    <a:pt x="439" y="596"/>
                  </a:lnTo>
                  <a:lnTo>
                    <a:pt x="0" y="333"/>
                  </a:lnTo>
                  <a:lnTo>
                    <a:pt x="0" y="0"/>
                  </a:lnTo>
                  <a:close/>
                </a:path>
              </a:pathLst>
            </a:custGeom>
            <a:solidFill>
              <a:srgbClr val="1a1a66"/>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0" name=""/>
            <p:cNvSpPr/>
            <p:nvPr/>
          </p:nvSpPr>
          <p:spPr>
            <a:xfrm>
              <a:off x="3441600" y="5668560"/>
              <a:ext cx="1212840" cy="568080"/>
            </a:xfrm>
            <a:custGeom>
              <a:avLst/>
              <a:gdLst/>
              <a:ahLst/>
              <a:rect l="l" t="t" r="r" b="b"/>
              <a:pathLst>
                <a:path w="884" h="441">
                  <a:moveTo>
                    <a:pt x="730" y="0"/>
                  </a:moveTo>
                  <a:lnTo>
                    <a:pt x="747" y="15"/>
                  </a:lnTo>
                  <a:lnTo>
                    <a:pt x="758" y="15"/>
                  </a:lnTo>
                  <a:lnTo>
                    <a:pt x="770" y="23"/>
                  </a:lnTo>
                  <a:lnTo>
                    <a:pt x="787" y="38"/>
                  </a:lnTo>
                  <a:lnTo>
                    <a:pt x="792" y="38"/>
                  </a:lnTo>
                  <a:lnTo>
                    <a:pt x="804" y="46"/>
                  </a:lnTo>
                  <a:lnTo>
                    <a:pt x="815" y="62"/>
                  </a:lnTo>
                  <a:lnTo>
                    <a:pt x="821" y="62"/>
                  </a:lnTo>
                  <a:lnTo>
                    <a:pt x="832" y="77"/>
                  </a:lnTo>
                  <a:lnTo>
                    <a:pt x="838" y="77"/>
                  </a:lnTo>
                  <a:lnTo>
                    <a:pt x="849" y="92"/>
                  </a:lnTo>
                  <a:lnTo>
                    <a:pt x="855" y="100"/>
                  </a:lnTo>
                  <a:lnTo>
                    <a:pt x="861" y="108"/>
                  </a:lnTo>
                  <a:lnTo>
                    <a:pt x="867" y="116"/>
                  </a:lnTo>
                  <a:lnTo>
                    <a:pt x="872" y="123"/>
                  </a:lnTo>
                  <a:lnTo>
                    <a:pt x="872" y="131"/>
                  </a:lnTo>
                  <a:lnTo>
                    <a:pt x="878" y="147"/>
                  </a:lnTo>
                  <a:lnTo>
                    <a:pt x="878" y="154"/>
                  </a:lnTo>
                  <a:lnTo>
                    <a:pt x="884" y="162"/>
                  </a:lnTo>
                  <a:lnTo>
                    <a:pt x="884" y="170"/>
                  </a:lnTo>
                  <a:lnTo>
                    <a:pt x="884" y="178"/>
                  </a:lnTo>
                  <a:lnTo>
                    <a:pt x="884" y="185"/>
                  </a:lnTo>
                  <a:lnTo>
                    <a:pt x="878" y="201"/>
                  </a:lnTo>
                  <a:lnTo>
                    <a:pt x="878" y="209"/>
                  </a:lnTo>
                  <a:lnTo>
                    <a:pt x="878" y="216"/>
                  </a:lnTo>
                  <a:lnTo>
                    <a:pt x="872" y="224"/>
                  </a:lnTo>
                  <a:lnTo>
                    <a:pt x="867" y="232"/>
                  </a:lnTo>
                  <a:lnTo>
                    <a:pt x="861" y="240"/>
                  </a:lnTo>
                  <a:lnTo>
                    <a:pt x="855" y="247"/>
                  </a:lnTo>
                  <a:lnTo>
                    <a:pt x="849" y="255"/>
                  </a:lnTo>
                  <a:lnTo>
                    <a:pt x="844" y="263"/>
                  </a:lnTo>
                  <a:lnTo>
                    <a:pt x="832" y="278"/>
                  </a:lnTo>
                  <a:lnTo>
                    <a:pt x="827" y="278"/>
                  </a:lnTo>
                  <a:lnTo>
                    <a:pt x="815" y="294"/>
                  </a:lnTo>
                  <a:lnTo>
                    <a:pt x="804" y="302"/>
                  </a:lnTo>
                  <a:lnTo>
                    <a:pt x="798" y="309"/>
                  </a:lnTo>
                  <a:lnTo>
                    <a:pt x="787" y="317"/>
                  </a:lnTo>
                  <a:lnTo>
                    <a:pt x="770" y="325"/>
                  </a:lnTo>
                  <a:lnTo>
                    <a:pt x="764" y="332"/>
                  </a:lnTo>
                  <a:lnTo>
                    <a:pt x="747" y="340"/>
                  </a:lnTo>
                  <a:lnTo>
                    <a:pt x="730" y="348"/>
                  </a:lnTo>
                  <a:lnTo>
                    <a:pt x="724" y="356"/>
                  </a:lnTo>
                  <a:lnTo>
                    <a:pt x="707" y="363"/>
                  </a:lnTo>
                  <a:lnTo>
                    <a:pt x="684" y="371"/>
                  </a:lnTo>
                  <a:lnTo>
                    <a:pt x="678" y="371"/>
                  </a:lnTo>
                  <a:lnTo>
                    <a:pt x="656" y="387"/>
                  </a:lnTo>
                  <a:lnTo>
                    <a:pt x="633" y="394"/>
                  </a:lnTo>
                  <a:lnTo>
                    <a:pt x="621" y="394"/>
                  </a:lnTo>
                  <a:lnTo>
                    <a:pt x="604" y="402"/>
                  </a:lnTo>
                  <a:lnTo>
                    <a:pt x="593" y="402"/>
                  </a:lnTo>
                  <a:lnTo>
                    <a:pt x="570" y="410"/>
                  </a:lnTo>
                  <a:lnTo>
                    <a:pt x="541" y="418"/>
                  </a:lnTo>
                  <a:lnTo>
                    <a:pt x="530" y="425"/>
                  </a:lnTo>
                  <a:lnTo>
                    <a:pt x="507" y="433"/>
                  </a:lnTo>
                  <a:lnTo>
                    <a:pt x="479" y="433"/>
                  </a:lnTo>
                  <a:lnTo>
                    <a:pt x="467" y="441"/>
                  </a:lnTo>
                  <a:lnTo>
                    <a:pt x="444" y="441"/>
                  </a:lnTo>
                  <a:lnTo>
                    <a:pt x="0" y="178"/>
                  </a:lnTo>
                  <a:lnTo>
                    <a:pt x="730" y="0"/>
                  </a:lnTo>
                  <a:close/>
                </a:path>
              </a:pathLst>
            </a:custGeom>
            <a:solidFill>
              <a:srgbClr val="3333cc"/>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1" name=""/>
            <p:cNvSpPr/>
            <p:nvPr/>
          </p:nvSpPr>
          <p:spPr>
            <a:xfrm>
              <a:off x="1711440" y="5946480"/>
              <a:ext cx="1816200" cy="829800"/>
            </a:xfrm>
            <a:custGeom>
              <a:avLst/>
              <a:gdLst/>
              <a:ahLst/>
              <a:rect l="l" t="t" r="r" b="b"/>
              <a:pathLst>
                <a:path w="1323" h="643">
                  <a:moveTo>
                    <a:pt x="1323" y="264"/>
                  </a:moveTo>
                  <a:lnTo>
                    <a:pt x="1295" y="271"/>
                  </a:lnTo>
                  <a:lnTo>
                    <a:pt x="1278" y="271"/>
                  </a:lnTo>
                  <a:lnTo>
                    <a:pt x="1255" y="279"/>
                  </a:lnTo>
                  <a:lnTo>
                    <a:pt x="1226" y="287"/>
                  </a:lnTo>
                  <a:lnTo>
                    <a:pt x="1209" y="287"/>
                  </a:lnTo>
                  <a:lnTo>
                    <a:pt x="1181" y="287"/>
                  </a:lnTo>
                  <a:lnTo>
                    <a:pt x="1152" y="295"/>
                  </a:lnTo>
                  <a:lnTo>
                    <a:pt x="1135" y="295"/>
                  </a:lnTo>
                  <a:lnTo>
                    <a:pt x="1107" y="295"/>
                  </a:lnTo>
                  <a:lnTo>
                    <a:pt x="1078" y="302"/>
                  </a:lnTo>
                  <a:lnTo>
                    <a:pt x="1061" y="302"/>
                  </a:lnTo>
                  <a:lnTo>
                    <a:pt x="1032" y="302"/>
                  </a:lnTo>
                  <a:lnTo>
                    <a:pt x="1004" y="302"/>
                  </a:lnTo>
                  <a:lnTo>
                    <a:pt x="987" y="302"/>
                  </a:lnTo>
                  <a:lnTo>
                    <a:pt x="958" y="310"/>
                  </a:lnTo>
                  <a:lnTo>
                    <a:pt x="924" y="310"/>
                  </a:lnTo>
                  <a:lnTo>
                    <a:pt x="913" y="310"/>
                  </a:lnTo>
                  <a:lnTo>
                    <a:pt x="878" y="310"/>
                  </a:lnTo>
                  <a:lnTo>
                    <a:pt x="850" y="310"/>
                  </a:lnTo>
                  <a:lnTo>
                    <a:pt x="833" y="310"/>
                  </a:lnTo>
                  <a:lnTo>
                    <a:pt x="804" y="310"/>
                  </a:lnTo>
                  <a:lnTo>
                    <a:pt x="770" y="302"/>
                  </a:lnTo>
                  <a:lnTo>
                    <a:pt x="759" y="302"/>
                  </a:lnTo>
                  <a:lnTo>
                    <a:pt x="724" y="302"/>
                  </a:lnTo>
                  <a:lnTo>
                    <a:pt x="696" y="302"/>
                  </a:lnTo>
                  <a:lnTo>
                    <a:pt x="679" y="302"/>
                  </a:lnTo>
                  <a:lnTo>
                    <a:pt x="650" y="295"/>
                  </a:lnTo>
                  <a:lnTo>
                    <a:pt x="622" y="295"/>
                  </a:lnTo>
                  <a:lnTo>
                    <a:pt x="610" y="295"/>
                  </a:lnTo>
                  <a:lnTo>
                    <a:pt x="576" y="287"/>
                  </a:lnTo>
                  <a:lnTo>
                    <a:pt x="548" y="287"/>
                  </a:lnTo>
                  <a:lnTo>
                    <a:pt x="536" y="287"/>
                  </a:lnTo>
                  <a:lnTo>
                    <a:pt x="508" y="279"/>
                  </a:lnTo>
                  <a:lnTo>
                    <a:pt x="479" y="271"/>
                  </a:lnTo>
                  <a:lnTo>
                    <a:pt x="468" y="271"/>
                  </a:lnTo>
                  <a:lnTo>
                    <a:pt x="439" y="264"/>
                  </a:lnTo>
                  <a:lnTo>
                    <a:pt x="411" y="264"/>
                  </a:lnTo>
                  <a:lnTo>
                    <a:pt x="399" y="256"/>
                  </a:lnTo>
                  <a:lnTo>
                    <a:pt x="376" y="256"/>
                  </a:lnTo>
                  <a:lnTo>
                    <a:pt x="348" y="248"/>
                  </a:lnTo>
                  <a:lnTo>
                    <a:pt x="337" y="240"/>
                  </a:lnTo>
                  <a:lnTo>
                    <a:pt x="314" y="233"/>
                  </a:lnTo>
                  <a:lnTo>
                    <a:pt x="291" y="225"/>
                  </a:lnTo>
                  <a:lnTo>
                    <a:pt x="279" y="225"/>
                  </a:lnTo>
                  <a:lnTo>
                    <a:pt x="257" y="217"/>
                  </a:lnTo>
                  <a:lnTo>
                    <a:pt x="234" y="209"/>
                  </a:lnTo>
                  <a:lnTo>
                    <a:pt x="222" y="209"/>
                  </a:lnTo>
                  <a:lnTo>
                    <a:pt x="205" y="194"/>
                  </a:lnTo>
                  <a:lnTo>
                    <a:pt x="188" y="186"/>
                  </a:lnTo>
                  <a:lnTo>
                    <a:pt x="177" y="186"/>
                  </a:lnTo>
                  <a:lnTo>
                    <a:pt x="160" y="178"/>
                  </a:lnTo>
                  <a:lnTo>
                    <a:pt x="143" y="171"/>
                  </a:lnTo>
                  <a:lnTo>
                    <a:pt x="131" y="163"/>
                  </a:lnTo>
                  <a:lnTo>
                    <a:pt x="114" y="155"/>
                  </a:lnTo>
                  <a:lnTo>
                    <a:pt x="103" y="147"/>
                  </a:lnTo>
                  <a:lnTo>
                    <a:pt x="97" y="140"/>
                  </a:lnTo>
                  <a:lnTo>
                    <a:pt x="80" y="132"/>
                  </a:lnTo>
                  <a:lnTo>
                    <a:pt x="68" y="116"/>
                  </a:lnTo>
                  <a:lnTo>
                    <a:pt x="63" y="116"/>
                  </a:lnTo>
                  <a:lnTo>
                    <a:pt x="51" y="101"/>
                  </a:lnTo>
                  <a:lnTo>
                    <a:pt x="40" y="93"/>
                  </a:lnTo>
                  <a:lnTo>
                    <a:pt x="40" y="86"/>
                  </a:lnTo>
                  <a:lnTo>
                    <a:pt x="29" y="78"/>
                  </a:lnTo>
                  <a:lnTo>
                    <a:pt x="23" y="70"/>
                  </a:lnTo>
                  <a:lnTo>
                    <a:pt x="17" y="62"/>
                  </a:lnTo>
                  <a:lnTo>
                    <a:pt x="11" y="55"/>
                  </a:lnTo>
                  <a:lnTo>
                    <a:pt x="6" y="39"/>
                  </a:lnTo>
                  <a:lnTo>
                    <a:pt x="6" y="39"/>
                  </a:lnTo>
                  <a:lnTo>
                    <a:pt x="0" y="24"/>
                  </a:lnTo>
                  <a:lnTo>
                    <a:pt x="0" y="16"/>
                  </a:lnTo>
                  <a:lnTo>
                    <a:pt x="0" y="8"/>
                  </a:lnTo>
                  <a:lnTo>
                    <a:pt x="0" y="0"/>
                  </a:lnTo>
                  <a:lnTo>
                    <a:pt x="0" y="333"/>
                  </a:lnTo>
                  <a:lnTo>
                    <a:pt x="0" y="341"/>
                  </a:lnTo>
                  <a:lnTo>
                    <a:pt x="0" y="349"/>
                  </a:lnTo>
                  <a:lnTo>
                    <a:pt x="0" y="356"/>
                  </a:lnTo>
                  <a:lnTo>
                    <a:pt x="6" y="372"/>
                  </a:lnTo>
                  <a:lnTo>
                    <a:pt x="6" y="372"/>
                  </a:lnTo>
                  <a:lnTo>
                    <a:pt x="11" y="387"/>
                  </a:lnTo>
                  <a:lnTo>
                    <a:pt x="17" y="395"/>
                  </a:lnTo>
                  <a:lnTo>
                    <a:pt x="23" y="403"/>
                  </a:lnTo>
                  <a:lnTo>
                    <a:pt x="29" y="411"/>
                  </a:lnTo>
                  <a:lnTo>
                    <a:pt x="40" y="418"/>
                  </a:lnTo>
                  <a:lnTo>
                    <a:pt x="40" y="426"/>
                  </a:lnTo>
                  <a:lnTo>
                    <a:pt x="51" y="434"/>
                  </a:lnTo>
                  <a:lnTo>
                    <a:pt x="63" y="449"/>
                  </a:lnTo>
                  <a:lnTo>
                    <a:pt x="68" y="449"/>
                  </a:lnTo>
                  <a:lnTo>
                    <a:pt x="80" y="465"/>
                  </a:lnTo>
                  <a:lnTo>
                    <a:pt x="97" y="473"/>
                  </a:lnTo>
                  <a:lnTo>
                    <a:pt x="103" y="480"/>
                  </a:lnTo>
                  <a:lnTo>
                    <a:pt x="114" y="488"/>
                  </a:lnTo>
                  <a:lnTo>
                    <a:pt x="131" y="496"/>
                  </a:lnTo>
                  <a:lnTo>
                    <a:pt x="143" y="504"/>
                  </a:lnTo>
                  <a:lnTo>
                    <a:pt x="160" y="511"/>
                  </a:lnTo>
                  <a:lnTo>
                    <a:pt x="177" y="519"/>
                  </a:lnTo>
                  <a:lnTo>
                    <a:pt x="188" y="519"/>
                  </a:lnTo>
                  <a:lnTo>
                    <a:pt x="205" y="527"/>
                  </a:lnTo>
                  <a:lnTo>
                    <a:pt x="222" y="542"/>
                  </a:lnTo>
                  <a:lnTo>
                    <a:pt x="234" y="542"/>
                  </a:lnTo>
                  <a:lnTo>
                    <a:pt x="257" y="550"/>
                  </a:lnTo>
                  <a:lnTo>
                    <a:pt x="279" y="558"/>
                  </a:lnTo>
                  <a:lnTo>
                    <a:pt x="291" y="558"/>
                  </a:lnTo>
                  <a:lnTo>
                    <a:pt x="314" y="565"/>
                  </a:lnTo>
                  <a:lnTo>
                    <a:pt x="337" y="573"/>
                  </a:lnTo>
                  <a:lnTo>
                    <a:pt x="348" y="581"/>
                  </a:lnTo>
                  <a:lnTo>
                    <a:pt x="376" y="589"/>
                  </a:lnTo>
                  <a:lnTo>
                    <a:pt x="399" y="589"/>
                  </a:lnTo>
                  <a:lnTo>
                    <a:pt x="411" y="596"/>
                  </a:lnTo>
                  <a:lnTo>
                    <a:pt x="439" y="596"/>
                  </a:lnTo>
                  <a:lnTo>
                    <a:pt x="468" y="604"/>
                  </a:lnTo>
                  <a:lnTo>
                    <a:pt x="479" y="604"/>
                  </a:lnTo>
                  <a:lnTo>
                    <a:pt x="508" y="612"/>
                  </a:lnTo>
                  <a:lnTo>
                    <a:pt x="536" y="620"/>
                  </a:lnTo>
                  <a:lnTo>
                    <a:pt x="548" y="620"/>
                  </a:lnTo>
                  <a:lnTo>
                    <a:pt x="576" y="620"/>
                  </a:lnTo>
                  <a:lnTo>
                    <a:pt x="610" y="627"/>
                  </a:lnTo>
                  <a:lnTo>
                    <a:pt x="622" y="627"/>
                  </a:lnTo>
                  <a:lnTo>
                    <a:pt x="650" y="627"/>
                  </a:lnTo>
                  <a:lnTo>
                    <a:pt x="679" y="635"/>
                  </a:lnTo>
                  <a:lnTo>
                    <a:pt x="696" y="635"/>
                  </a:lnTo>
                  <a:lnTo>
                    <a:pt x="724" y="635"/>
                  </a:lnTo>
                  <a:lnTo>
                    <a:pt x="759" y="635"/>
                  </a:lnTo>
                  <a:lnTo>
                    <a:pt x="770" y="635"/>
                  </a:lnTo>
                  <a:lnTo>
                    <a:pt x="804" y="643"/>
                  </a:lnTo>
                  <a:lnTo>
                    <a:pt x="833" y="643"/>
                  </a:lnTo>
                  <a:lnTo>
                    <a:pt x="850" y="643"/>
                  </a:lnTo>
                  <a:lnTo>
                    <a:pt x="878" y="643"/>
                  </a:lnTo>
                  <a:lnTo>
                    <a:pt x="913" y="643"/>
                  </a:lnTo>
                  <a:lnTo>
                    <a:pt x="924" y="643"/>
                  </a:lnTo>
                  <a:lnTo>
                    <a:pt x="958" y="643"/>
                  </a:lnTo>
                  <a:lnTo>
                    <a:pt x="987" y="635"/>
                  </a:lnTo>
                  <a:lnTo>
                    <a:pt x="1004" y="635"/>
                  </a:lnTo>
                  <a:lnTo>
                    <a:pt x="1032" y="635"/>
                  </a:lnTo>
                  <a:lnTo>
                    <a:pt x="1061" y="635"/>
                  </a:lnTo>
                  <a:lnTo>
                    <a:pt x="1078" y="635"/>
                  </a:lnTo>
                  <a:lnTo>
                    <a:pt x="1107" y="627"/>
                  </a:lnTo>
                  <a:lnTo>
                    <a:pt x="1135" y="627"/>
                  </a:lnTo>
                  <a:lnTo>
                    <a:pt x="1152" y="627"/>
                  </a:lnTo>
                  <a:lnTo>
                    <a:pt x="1181" y="620"/>
                  </a:lnTo>
                  <a:lnTo>
                    <a:pt x="1209" y="620"/>
                  </a:lnTo>
                  <a:lnTo>
                    <a:pt x="1226" y="620"/>
                  </a:lnTo>
                  <a:lnTo>
                    <a:pt x="1255" y="612"/>
                  </a:lnTo>
                  <a:lnTo>
                    <a:pt x="1278" y="604"/>
                  </a:lnTo>
                  <a:lnTo>
                    <a:pt x="1295" y="604"/>
                  </a:lnTo>
                  <a:lnTo>
                    <a:pt x="1323" y="596"/>
                  </a:lnTo>
                  <a:lnTo>
                    <a:pt x="1323" y="264"/>
                  </a:lnTo>
                  <a:close/>
                </a:path>
              </a:pathLst>
            </a:custGeom>
            <a:solidFill>
              <a:srgbClr val="6666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2" name=""/>
            <p:cNvSpPr/>
            <p:nvPr/>
          </p:nvSpPr>
          <p:spPr>
            <a:xfrm>
              <a:off x="1711440" y="5697360"/>
              <a:ext cx="1816200" cy="648720"/>
            </a:xfrm>
            <a:custGeom>
              <a:avLst/>
              <a:gdLst/>
              <a:ahLst/>
              <a:rect l="l" t="t" r="r" b="b"/>
              <a:pathLst>
                <a:path w="1323" h="503">
                  <a:moveTo>
                    <a:pt x="1323" y="457"/>
                  </a:moveTo>
                  <a:lnTo>
                    <a:pt x="1295" y="464"/>
                  </a:lnTo>
                  <a:lnTo>
                    <a:pt x="1278" y="464"/>
                  </a:lnTo>
                  <a:lnTo>
                    <a:pt x="1255" y="472"/>
                  </a:lnTo>
                  <a:lnTo>
                    <a:pt x="1226" y="480"/>
                  </a:lnTo>
                  <a:lnTo>
                    <a:pt x="1209" y="480"/>
                  </a:lnTo>
                  <a:lnTo>
                    <a:pt x="1181" y="480"/>
                  </a:lnTo>
                  <a:lnTo>
                    <a:pt x="1152" y="488"/>
                  </a:lnTo>
                  <a:lnTo>
                    <a:pt x="1135" y="488"/>
                  </a:lnTo>
                  <a:lnTo>
                    <a:pt x="1107" y="488"/>
                  </a:lnTo>
                  <a:lnTo>
                    <a:pt x="1095" y="495"/>
                  </a:lnTo>
                  <a:lnTo>
                    <a:pt x="1061" y="495"/>
                  </a:lnTo>
                  <a:lnTo>
                    <a:pt x="1032" y="495"/>
                  </a:lnTo>
                  <a:lnTo>
                    <a:pt x="1015" y="495"/>
                  </a:lnTo>
                  <a:lnTo>
                    <a:pt x="987" y="495"/>
                  </a:lnTo>
                  <a:lnTo>
                    <a:pt x="958" y="503"/>
                  </a:lnTo>
                  <a:lnTo>
                    <a:pt x="941" y="503"/>
                  </a:lnTo>
                  <a:lnTo>
                    <a:pt x="913" y="503"/>
                  </a:lnTo>
                  <a:lnTo>
                    <a:pt x="878" y="503"/>
                  </a:lnTo>
                  <a:lnTo>
                    <a:pt x="867" y="503"/>
                  </a:lnTo>
                  <a:lnTo>
                    <a:pt x="833" y="503"/>
                  </a:lnTo>
                  <a:lnTo>
                    <a:pt x="804" y="503"/>
                  </a:lnTo>
                  <a:lnTo>
                    <a:pt x="787" y="503"/>
                  </a:lnTo>
                  <a:lnTo>
                    <a:pt x="759" y="495"/>
                  </a:lnTo>
                  <a:lnTo>
                    <a:pt x="724" y="495"/>
                  </a:lnTo>
                  <a:lnTo>
                    <a:pt x="713" y="495"/>
                  </a:lnTo>
                  <a:lnTo>
                    <a:pt x="679" y="495"/>
                  </a:lnTo>
                  <a:lnTo>
                    <a:pt x="667" y="495"/>
                  </a:lnTo>
                  <a:lnTo>
                    <a:pt x="639" y="488"/>
                  </a:lnTo>
                  <a:lnTo>
                    <a:pt x="610" y="488"/>
                  </a:lnTo>
                  <a:lnTo>
                    <a:pt x="593" y="488"/>
                  </a:lnTo>
                  <a:lnTo>
                    <a:pt x="565" y="480"/>
                  </a:lnTo>
                  <a:lnTo>
                    <a:pt x="536" y="480"/>
                  </a:lnTo>
                  <a:lnTo>
                    <a:pt x="519" y="472"/>
                  </a:lnTo>
                  <a:lnTo>
                    <a:pt x="496" y="472"/>
                  </a:lnTo>
                  <a:lnTo>
                    <a:pt x="468" y="464"/>
                  </a:lnTo>
                  <a:lnTo>
                    <a:pt x="451" y="464"/>
                  </a:lnTo>
                  <a:lnTo>
                    <a:pt x="428" y="457"/>
                  </a:lnTo>
                  <a:lnTo>
                    <a:pt x="399" y="449"/>
                  </a:lnTo>
                  <a:lnTo>
                    <a:pt x="388" y="449"/>
                  </a:lnTo>
                  <a:lnTo>
                    <a:pt x="359" y="441"/>
                  </a:lnTo>
                  <a:lnTo>
                    <a:pt x="348" y="441"/>
                  </a:lnTo>
                  <a:lnTo>
                    <a:pt x="325" y="433"/>
                  </a:lnTo>
                  <a:lnTo>
                    <a:pt x="302" y="426"/>
                  </a:lnTo>
                  <a:lnTo>
                    <a:pt x="291" y="418"/>
                  </a:lnTo>
                  <a:lnTo>
                    <a:pt x="268" y="418"/>
                  </a:lnTo>
                  <a:lnTo>
                    <a:pt x="245" y="410"/>
                  </a:lnTo>
                  <a:lnTo>
                    <a:pt x="234" y="402"/>
                  </a:lnTo>
                  <a:lnTo>
                    <a:pt x="217" y="395"/>
                  </a:lnTo>
                  <a:lnTo>
                    <a:pt x="194" y="387"/>
                  </a:lnTo>
                  <a:lnTo>
                    <a:pt x="188" y="379"/>
                  </a:lnTo>
                  <a:lnTo>
                    <a:pt x="165" y="371"/>
                  </a:lnTo>
                  <a:lnTo>
                    <a:pt x="148" y="364"/>
                  </a:lnTo>
                  <a:lnTo>
                    <a:pt x="143" y="364"/>
                  </a:lnTo>
                  <a:lnTo>
                    <a:pt x="125" y="348"/>
                  </a:lnTo>
                  <a:lnTo>
                    <a:pt x="108" y="340"/>
                  </a:lnTo>
                  <a:lnTo>
                    <a:pt x="103" y="340"/>
                  </a:lnTo>
                  <a:lnTo>
                    <a:pt x="86" y="325"/>
                  </a:lnTo>
                  <a:lnTo>
                    <a:pt x="80" y="325"/>
                  </a:lnTo>
                  <a:lnTo>
                    <a:pt x="68" y="309"/>
                  </a:lnTo>
                  <a:lnTo>
                    <a:pt x="57" y="302"/>
                  </a:lnTo>
                  <a:lnTo>
                    <a:pt x="51" y="294"/>
                  </a:lnTo>
                  <a:lnTo>
                    <a:pt x="40" y="286"/>
                  </a:lnTo>
                  <a:lnTo>
                    <a:pt x="34" y="279"/>
                  </a:lnTo>
                  <a:lnTo>
                    <a:pt x="29" y="271"/>
                  </a:lnTo>
                  <a:lnTo>
                    <a:pt x="23" y="263"/>
                  </a:lnTo>
                  <a:lnTo>
                    <a:pt x="17" y="248"/>
                  </a:lnTo>
                  <a:lnTo>
                    <a:pt x="11" y="248"/>
                  </a:lnTo>
                  <a:lnTo>
                    <a:pt x="6" y="232"/>
                  </a:lnTo>
                  <a:lnTo>
                    <a:pt x="6" y="224"/>
                  </a:lnTo>
                  <a:lnTo>
                    <a:pt x="0" y="217"/>
                  </a:lnTo>
                  <a:lnTo>
                    <a:pt x="0" y="209"/>
                  </a:lnTo>
                  <a:lnTo>
                    <a:pt x="0" y="193"/>
                  </a:lnTo>
                  <a:lnTo>
                    <a:pt x="0" y="193"/>
                  </a:lnTo>
                  <a:lnTo>
                    <a:pt x="0" y="178"/>
                  </a:lnTo>
                  <a:lnTo>
                    <a:pt x="0" y="178"/>
                  </a:lnTo>
                  <a:lnTo>
                    <a:pt x="0" y="162"/>
                  </a:lnTo>
                  <a:lnTo>
                    <a:pt x="6" y="155"/>
                  </a:lnTo>
                  <a:lnTo>
                    <a:pt x="6" y="147"/>
                  </a:lnTo>
                  <a:lnTo>
                    <a:pt x="11" y="139"/>
                  </a:lnTo>
                  <a:lnTo>
                    <a:pt x="17" y="124"/>
                  </a:lnTo>
                  <a:lnTo>
                    <a:pt x="23" y="124"/>
                  </a:lnTo>
                  <a:lnTo>
                    <a:pt x="29" y="108"/>
                  </a:lnTo>
                  <a:lnTo>
                    <a:pt x="40" y="100"/>
                  </a:lnTo>
                  <a:lnTo>
                    <a:pt x="40" y="93"/>
                  </a:lnTo>
                  <a:lnTo>
                    <a:pt x="51" y="85"/>
                  </a:lnTo>
                  <a:lnTo>
                    <a:pt x="63" y="77"/>
                  </a:lnTo>
                  <a:lnTo>
                    <a:pt x="68" y="69"/>
                  </a:lnTo>
                  <a:lnTo>
                    <a:pt x="80" y="62"/>
                  </a:lnTo>
                  <a:lnTo>
                    <a:pt x="86" y="54"/>
                  </a:lnTo>
                  <a:lnTo>
                    <a:pt x="103" y="46"/>
                  </a:lnTo>
                  <a:lnTo>
                    <a:pt x="114" y="39"/>
                  </a:lnTo>
                  <a:lnTo>
                    <a:pt x="125" y="31"/>
                  </a:lnTo>
                  <a:lnTo>
                    <a:pt x="143" y="23"/>
                  </a:lnTo>
                  <a:lnTo>
                    <a:pt x="160" y="15"/>
                  </a:lnTo>
                  <a:lnTo>
                    <a:pt x="165" y="8"/>
                  </a:lnTo>
                  <a:lnTo>
                    <a:pt x="188" y="0"/>
                  </a:lnTo>
                  <a:lnTo>
                    <a:pt x="878" y="193"/>
                  </a:lnTo>
                  <a:lnTo>
                    <a:pt x="1323" y="457"/>
                  </a:lnTo>
                  <a:close/>
                </a:path>
              </a:pathLst>
            </a:custGeom>
            <a:solidFill>
              <a:srgbClr val="cccc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3" name=""/>
            <p:cNvSpPr/>
            <p:nvPr/>
          </p:nvSpPr>
          <p:spPr>
            <a:xfrm>
              <a:off x="1548000" y="6678360"/>
              <a:ext cx="4921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Central</a:t>
              </a:r>
              <a:endParaRPr b="0" lang="en-US" sz="1200" strike="noStrike" u="none">
                <a:solidFill>
                  <a:srgbClr val="000000"/>
                </a:solidFill>
                <a:effectLst/>
                <a:uFillTx/>
                <a:latin typeface="Times New Roman"/>
              </a:endParaRPr>
            </a:p>
          </p:txBody>
        </p:sp>
        <p:sp>
          <p:nvSpPr>
            <p:cNvPr id="1304" name=""/>
            <p:cNvSpPr/>
            <p:nvPr/>
          </p:nvSpPr>
          <p:spPr>
            <a:xfrm>
              <a:off x="1634040" y="685152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43%</a:t>
              </a:r>
              <a:endParaRPr b="0" lang="en-US" sz="1200" strike="noStrike" u="none">
                <a:solidFill>
                  <a:srgbClr val="000000"/>
                </a:solidFill>
                <a:effectLst/>
                <a:uFillTx/>
                <a:latin typeface="Times New Roman"/>
              </a:endParaRPr>
            </a:p>
          </p:txBody>
        </p:sp>
        <p:sp>
          <p:nvSpPr>
            <p:cNvPr id="1305" name=""/>
            <p:cNvSpPr/>
            <p:nvPr/>
          </p:nvSpPr>
          <p:spPr>
            <a:xfrm>
              <a:off x="3893040" y="5057640"/>
              <a:ext cx="6868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Northwest</a:t>
              </a:r>
              <a:endParaRPr b="0" lang="en-US" sz="1200" strike="noStrike" u="none">
                <a:solidFill>
                  <a:srgbClr val="000000"/>
                </a:solidFill>
                <a:effectLst/>
                <a:uFillTx/>
                <a:latin typeface="Times New Roman"/>
              </a:endParaRPr>
            </a:p>
          </p:txBody>
        </p:sp>
        <p:sp>
          <p:nvSpPr>
            <p:cNvPr id="1306" name=""/>
            <p:cNvSpPr/>
            <p:nvPr/>
          </p:nvSpPr>
          <p:spPr>
            <a:xfrm>
              <a:off x="4050360" y="522576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a:t>
              </a:r>
              <a:endParaRPr b="0" lang="en-US" sz="1200" strike="noStrike" u="none">
                <a:solidFill>
                  <a:srgbClr val="000000"/>
                </a:solidFill>
                <a:effectLst/>
                <a:uFillTx/>
                <a:latin typeface="Times New Roman"/>
              </a:endParaRPr>
            </a:p>
          </p:txBody>
        </p:sp>
        <p:sp>
          <p:nvSpPr>
            <p:cNvPr id="1307" name=""/>
            <p:cNvSpPr/>
            <p:nvPr/>
          </p:nvSpPr>
          <p:spPr>
            <a:xfrm>
              <a:off x="1836360" y="4957560"/>
              <a:ext cx="2800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Gulf</a:t>
              </a:r>
              <a:endParaRPr b="0" lang="en-US" sz="1200" strike="noStrike" u="none">
                <a:solidFill>
                  <a:srgbClr val="000000"/>
                </a:solidFill>
                <a:effectLst/>
                <a:uFillTx/>
                <a:latin typeface="Times New Roman"/>
              </a:endParaRPr>
            </a:p>
          </p:txBody>
        </p:sp>
        <p:sp>
          <p:nvSpPr>
            <p:cNvPr id="1308" name=""/>
            <p:cNvSpPr/>
            <p:nvPr/>
          </p:nvSpPr>
          <p:spPr>
            <a:xfrm>
              <a:off x="1843560" y="512892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a:t>
              </a:r>
              <a:endParaRPr b="0" lang="en-US" sz="1200" strike="noStrike" u="none">
                <a:solidFill>
                  <a:srgbClr val="000000"/>
                </a:solidFill>
                <a:effectLst/>
                <a:uFillTx/>
                <a:latin typeface="Times New Roman"/>
              </a:endParaRPr>
            </a:p>
          </p:txBody>
        </p:sp>
        <p:sp>
          <p:nvSpPr>
            <p:cNvPr id="1309" name=""/>
            <p:cNvSpPr/>
            <p:nvPr/>
          </p:nvSpPr>
          <p:spPr>
            <a:xfrm>
              <a:off x="2721240" y="4859280"/>
              <a:ext cx="6868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Southeast</a:t>
              </a:r>
              <a:endParaRPr b="0" lang="en-US" sz="1200" strike="noStrike" u="none">
                <a:solidFill>
                  <a:srgbClr val="000000"/>
                </a:solidFill>
                <a:effectLst/>
                <a:uFillTx/>
                <a:latin typeface="Times New Roman"/>
              </a:endParaRPr>
            </a:p>
          </p:txBody>
        </p:sp>
        <p:sp>
          <p:nvSpPr>
            <p:cNvPr id="1310" name=""/>
            <p:cNvSpPr/>
            <p:nvPr/>
          </p:nvSpPr>
          <p:spPr>
            <a:xfrm>
              <a:off x="2899440" y="5027400"/>
              <a:ext cx="2210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1311" name=""/>
            <p:cNvSpPr/>
            <p:nvPr/>
          </p:nvSpPr>
          <p:spPr>
            <a:xfrm>
              <a:off x="4747320" y="6057720"/>
              <a:ext cx="661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Northeast</a:t>
              </a:r>
              <a:endParaRPr b="0" lang="en-US" sz="1200" strike="noStrike" u="none">
                <a:solidFill>
                  <a:srgbClr val="000000"/>
                </a:solidFill>
                <a:effectLst/>
                <a:uFillTx/>
                <a:latin typeface="Times New Roman"/>
              </a:endParaRPr>
            </a:p>
          </p:txBody>
        </p:sp>
        <p:sp>
          <p:nvSpPr>
            <p:cNvPr id="1312" name=""/>
            <p:cNvSpPr/>
            <p:nvPr/>
          </p:nvSpPr>
          <p:spPr>
            <a:xfrm>
              <a:off x="4888440" y="6225840"/>
              <a:ext cx="30564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a:t>
              </a:r>
              <a:endParaRPr b="0" lang="en-US" sz="1200" strike="noStrike" u="none">
                <a:solidFill>
                  <a:srgbClr val="000000"/>
                </a:solidFill>
                <a:effectLst/>
                <a:uFillTx/>
                <a:latin typeface="Times New Roman"/>
              </a:endParaRPr>
            </a:p>
          </p:txBody>
        </p:sp>
      </p:grpSp>
      <p:sp>
        <p:nvSpPr>
          <p:cNvPr id="1313" name=""/>
          <p:cNvSpPr/>
          <p:nvPr/>
        </p:nvSpPr>
        <p:spPr>
          <a:xfrm>
            <a:off x="786600" y="1722600"/>
            <a:ext cx="866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Industrial</a:t>
            </a:r>
            <a:endParaRPr b="0" lang="en-US" sz="1200" strike="noStrike" u="none">
              <a:solidFill>
                <a:srgbClr val="000000"/>
              </a:solidFill>
              <a:effectLst/>
              <a:uFillTx/>
              <a:latin typeface="Times New Roman"/>
            </a:endParaRPr>
          </a:p>
        </p:txBody>
      </p:sp>
      <p:sp>
        <p:nvSpPr>
          <p:cNvPr id="1314" name=""/>
          <p:cNvSpPr/>
          <p:nvPr/>
        </p:nvSpPr>
        <p:spPr>
          <a:xfrm>
            <a:off x="785520" y="4567320"/>
            <a:ext cx="1730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Electricity generation</a:t>
            </a:r>
            <a:endParaRPr b="0" lang="en-US" sz="1200" strike="noStrike" u="none">
              <a:solidFill>
                <a:srgbClr val="000000"/>
              </a:solidFill>
              <a:effectLst/>
              <a:uFillTx/>
              <a:latin typeface="Times New Roman"/>
            </a:endParaRPr>
          </a:p>
        </p:txBody>
      </p:sp>
      <p:sp>
        <p:nvSpPr>
          <p:cNvPr id="1315" name=""/>
          <p:cNvSpPr/>
          <p:nvPr/>
        </p:nvSpPr>
        <p:spPr>
          <a:xfrm>
            <a:off x="888840" y="4483080"/>
            <a:ext cx="4483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6" name=""/>
          <p:cNvSpPr/>
          <p:nvPr/>
        </p:nvSpPr>
        <p:spPr>
          <a:xfrm>
            <a:off x="681120" y="696960"/>
            <a:ext cx="2752920" cy="65052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MEXICAN NATURAL GAS MARKET</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Gas Demand</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100% = 3.53 MMcfd</a:t>
            </a:r>
            <a:endParaRPr b="0" lang="en-US" sz="1200" strike="noStrike" u="none">
              <a:solidFill>
                <a:srgbClr val="000000"/>
              </a:solidFill>
              <a:effectLst/>
              <a:uFillTx/>
              <a:latin typeface="Times New Roman"/>
            </a:endParaRPr>
          </a:p>
        </p:txBody>
      </p:sp>
      <p:sp>
        <p:nvSpPr>
          <p:cNvPr id="1317" name=""/>
          <p:cNvSpPr/>
          <p:nvPr/>
        </p:nvSpPr>
        <p:spPr>
          <a:xfrm rot="5400000">
            <a:off x="3185640" y="4211640"/>
            <a:ext cx="5362560" cy="415800"/>
          </a:xfrm>
          <a:prstGeom prst="triangle">
            <a:avLst>
              <a:gd name="adj" fmla="val 50000"/>
            </a:avLst>
          </a:prstGeom>
          <a:gradFill rotWithShape="0">
            <a:gsLst>
              <a:gs pos="0">
                <a:srgbClr val="750000"/>
              </a:gs>
              <a:gs pos="100000">
                <a:srgbClr val="ff0000"/>
              </a:gs>
            </a:gsLst>
            <a:lin ang="10800000"/>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318" name=""/>
          <p:cNvSpPr/>
          <p:nvPr/>
        </p:nvSpPr>
        <p:spPr>
          <a:xfrm>
            <a:off x="6076800" y="4286160"/>
            <a:ext cx="152640" cy="3049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9" name=""/>
          <p:cNvSpPr/>
          <p:nvPr/>
        </p:nvSpPr>
        <p:spPr>
          <a:xfrm>
            <a:off x="6235560" y="4838760"/>
            <a:ext cx="3048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0" name=""/>
          <p:cNvSpPr/>
          <p:nvPr/>
        </p:nvSpPr>
        <p:spPr>
          <a:xfrm>
            <a:off x="6234120" y="4473720"/>
            <a:ext cx="3049560" cy="2112480"/>
          </a:xfrm>
          <a:prstGeom prst="rect">
            <a:avLst/>
          </a:prstGeom>
          <a:noFill/>
          <a:ln w="12600">
            <a:solidFill>
              <a:srgbClr val="000000"/>
            </a:solidFill>
            <a:miter/>
          </a:ln>
        </p:spPr>
        <p:style>
          <a:lnRef idx="0"/>
          <a:fillRef idx="0"/>
          <a:effectRef idx="0"/>
          <a:fontRef idx="minor"/>
        </p:style>
        <p:txBody>
          <a:bodyPr lIns="90360" rIns="90360" tIns="44280" bIns="44280" anchor="t">
            <a:spAutoFit/>
          </a:bodyPr>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Mexico Daily Flow MMCfd</a:t>
            </a:r>
            <a:endParaRPr b="0" lang="en-US" sz="1200" strike="noStrike" u="none">
              <a:solidFill>
                <a:srgbClr val="000000"/>
              </a:solidFill>
              <a:effectLst/>
              <a:uFillTx/>
              <a:latin typeface="Times New Roman"/>
            </a:endParaRPr>
          </a:p>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Production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4,791</a:t>
            </a:r>
            <a:endParaRPr b="0" lang="en-US" sz="1200" strike="noStrike" u="none">
              <a:solidFill>
                <a:srgbClr val="000000"/>
              </a:solidFill>
              <a:effectLst/>
              <a:uFillTx/>
              <a:latin typeface="Times New Roman"/>
            </a:endParaRPr>
          </a:p>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Imports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153</a:t>
            </a:r>
            <a:endParaRPr b="0" lang="en-US" sz="1200" strike="noStrike" u="none">
              <a:solidFill>
                <a:srgbClr val="000000"/>
              </a:solidFill>
              <a:effectLst/>
              <a:uFillTx/>
              <a:latin typeface="Times New Roman"/>
            </a:endParaRPr>
          </a:p>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Exports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40</a:t>
            </a:r>
            <a:endParaRPr b="0" lang="en-US" sz="1200" strike="noStrike" u="none">
              <a:solidFill>
                <a:srgbClr val="000000"/>
              </a:solidFill>
              <a:effectLst/>
              <a:uFillTx/>
              <a:latin typeface="Times New Roman"/>
            </a:endParaRPr>
          </a:p>
          <a:p>
            <a:pPr>
              <a:lnSpc>
                <a:spcPct val="100000"/>
              </a:lnSpc>
              <a:spcBef>
                <a:spcPts val="300"/>
              </a:spcBef>
              <a:tabLst>
                <a:tab algn="l" pos="0"/>
                <a:tab algn="r" pos="222264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Losses</a:t>
            </a:r>
            <a:r>
              <a:rPr b="0" lang="en-US" sz="1200" strike="noStrike" u="none" baseline="30000">
                <a:solidFill>
                  <a:srgbClr val="000000"/>
                </a:solidFill>
                <a:effectLst/>
                <a:uFillTx/>
                <a:latin typeface="Arial"/>
              </a:rPr>
              <a:t>1</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1,373</a:t>
            </a:r>
            <a:endParaRPr b="0" lang="en-US" sz="1200" strike="noStrike" u="none">
              <a:solidFill>
                <a:srgbClr val="000000"/>
              </a:solidFill>
              <a:effectLst/>
              <a:uFillTx/>
              <a:latin typeface="Times New Roman"/>
            </a:endParaRPr>
          </a:p>
          <a:p>
            <a:pPr>
              <a:lnSpc>
                <a:spcPct val="100000"/>
              </a:lnSpc>
              <a:spcBef>
                <a:spcPts val="400"/>
              </a:spcBef>
              <a:tabLst>
                <a:tab algn="l" pos="0"/>
                <a:tab algn="r" pos="222264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a:lnSpc>
                <a:spcPct val="100000"/>
              </a:lnSpc>
              <a:spcBef>
                <a:spcPts val="224"/>
              </a:spcBef>
              <a:tabLst>
                <a:tab algn="l" pos="0"/>
                <a:tab algn="r" pos="2222640"/>
                <a:tab algn="l" pos="2743200"/>
                <a:tab algn="l" pos="3657600"/>
                <a:tab algn="l" pos="4572000"/>
                <a:tab algn="l" pos="5486400"/>
                <a:tab algn="l" pos="6400800"/>
                <a:tab algn="l" pos="7315200"/>
                <a:tab algn="l" pos="8229600"/>
                <a:tab algn="l" pos="9144000"/>
                <a:tab algn="l" pos="10058400"/>
              </a:tabLst>
            </a:pPr>
            <a:r>
              <a:rPr b="1" lang="en-US" sz="900" strike="noStrike" u="none" baseline="30000">
                <a:solidFill>
                  <a:srgbClr val="000000"/>
                </a:solidFill>
                <a:effectLst/>
                <a:uFillTx/>
                <a:latin typeface="Arial"/>
              </a:rPr>
              <a:t>1</a:t>
            </a:r>
            <a:r>
              <a:rPr b="1" lang="en-US" sz="900" strike="noStrike" u="none">
                <a:solidFill>
                  <a:srgbClr val="000000"/>
                </a:solidFill>
                <a:effectLst/>
                <a:uFillTx/>
                <a:latin typeface="Arial"/>
              </a:rPr>
              <a:t> Losses include flared gas, Pemex E&amp;P use, pipeline losses, and processing losses (wet-dry gas conversion)</a:t>
            </a:r>
            <a:endParaRPr b="0" lang="en-US" sz="900" strike="noStrike" u="none">
              <a:solidFill>
                <a:srgbClr val="000000"/>
              </a:solidFill>
              <a:effectLst/>
              <a:uFillTx/>
              <a:latin typeface="Times New Roman"/>
            </a:endParaRPr>
          </a:p>
        </p:txBody>
      </p:sp>
      <p:sp>
        <p:nvSpPr>
          <p:cNvPr id="1321" name=""/>
          <p:cNvSpPr/>
          <p:nvPr/>
        </p:nvSpPr>
        <p:spPr>
          <a:xfrm>
            <a:off x="6235560" y="4838760"/>
            <a:ext cx="3048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322" name=""/>
          <p:cNvGrpSpPr/>
          <p:nvPr/>
        </p:nvGrpSpPr>
        <p:grpSpPr>
          <a:xfrm>
            <a:off x="6222960" y="2244600"/>
            <a:ext cx="3060720" cy="1377000"/>
            <a:chOff x="6222960" y="2244600"/>
            <a:chExt cx="3060720" cy="1377000"/>
          </a:xfrm>
        </p:grpSpPr>
        <p:sp>
          <p:nvSpPr>
            <p:cNvPr id="1323" name=""/>
            <p:cNvSpPr/>
            <p:nvPr/>
          </p:nvSpPr>
          <p:spPr>
            <a:xfrm>
              <a:off x="6222960" y="2244600"/>
              <a:ext cx="3060720" cy="1377000"/>
            </a:xfrm>
            <a:prstGeom prst="rect">
              <a:avLst/>
            </a:prstGeom>
            <a:noFill/>
            <a:ln w="12600">
              <a:solidFill>
                <a:srgbClr val="000000"/>
              </a:solidFill>
              <a:miter/>
            </a:ln>
          </p:spPr>
          <p:style>
            <a:lnRef idx="0"/>
            <a:fillRef idx="0"/>
            <a:effectRef idx="0"/>
            <a:fontRef idx="minor"/>
          </p:style>
          <p:txBody>
            <a:bodyPr lIns="90360" rIns="90360" tIns="44280" bIns="4428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 Demand</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3,531 MMcfd</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CFE Generation</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15.5%</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Pemex Own Use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53.2%</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Industrial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28.4%</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Residential &amp; Commercial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2.9%</a:t>
              </a:r>
              <a:endParaRPr b="0" lang="en-US" sz="1200" strike="noStrike" u="none">
                <a:solidFill>
                  <a:srgbClr val="000000"/>
                </a:solidFill>
                <a:effectLst/>
                <a:uFillTx/>
                <a:latin typeface="Times New Roman"/>
              </a:endParaRPr>
            </a:p>
          </p:txBody>
        </p:sp>
        <p:sp>
          <p:nvSpPr>
            <p:cNvPr id="1324" name=""/>
            <p:cNvSpPr/>
            <p:nvPr/>
          </p:nvSpPr>
          <p:spPr>
            <a:xfrm>
              <a:off x="6235560" y="2603520"/>
              <a:ext cx="3048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EDE9F780-EB4A-4B9E-8926-8AFEE47AEB2D}"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325" name=""/>
          <p:cNvGraphicFramePr/>
          <p:nvPr/>
        </p:nvGraphicFramePr>
        <p:xfrm>
          <a:off x="4973760" y="3398760"/>
          <a:ext cx="4678200" cy="2600280"/>
        </p:xfrm>
        <a:graphic>
          <a:graphicData uri="http://schemas.openxmlformats.org/presentationml/2006/ole">
            <p:oleObj progId="Excel.Sheet.12" r:id="rId1" spid="">
              <p:embed/>
              <p:pic>
                <p:nvPicPr>
                  <p:cNvPr id="1326" name="" descr=""/>
                  <p:cNvPicPr/>
                  <p:nvPr/>
                </p:nvPicPr>
                <p:blipFill>
                  <a:blip r:embed="rId2"/>
                  <a:stretch/>
                </p:blipFill>
                <p:spPr>
                  <a:xfrm>
                    <a:off x="4973760" y="3398760"/>
                    <a:ext cx="4678200" cy="2600280"/>
                  </a:xfrm>
                  <a:prstGeom prst="rect">
                    <a:avLst/>
                  </a:prstGeom>
                  <a:noFill/>
                  <a:ln w="0">
                    <a:noFill/>
                  </a:ln>
                </p:spPr>
              </p:pic>
            </p:oleObj>
          </a:graphicData>
        </a:graphic>
      </p:graphicFrame>
      <p:graphicFrame>
        <p:nvGraphicFramePr>
          <p:cNvPr id="1327" name=""/>
          <p:cNvGraphicFramePr/>
          <p:nvPr/>
        </p:nvGraphicFramePr>
        <p:xfrm>
          <a:off x="326880" y="3386160"/>
          <a:ext cx="4678560" cy="2600280"/>
        </p:xfrm>
        <a:graphic>
          <a:graphicData uri="http://schemas.openxmlformats.org/presentationml/2006/ole">
            <p:oleObj progId="Excel.Sheet.12" r:id="rId3" spid="">
              <p:embed/>
              <p:pic>
                <p:nvPicPr>
                  <p:cNvPr id="1328" name="" descr=""/>
                  <p:cNvPicPr/>
                  <p:nvPr/>
                </p:nvPicPr>
                <p:blipFill>
                  <a:blip r:embed="rId4"/>
                  <a:stretch/>
                </p:blipFill>
                <p:spPr>
                  <a:xfrm>
                    <a:off x="326880" y="3386160"/>
                    <a:ext cx="4678560" cy="2600280"/>
                  </a:xfrm>
                  <a:prstGeom prst="rect">
                    <a:avLst/>
                  </a:prstGeom>
                  <a:noFill/>
                  <a:ln w="0">
                    <a:noFill/>
                  </a:ln>
                </p:spPr>
              </p:pic>
            </p:oleObj>
          </a:graphicData>
        </a:graphic>
      </p:graphicFrame>
      <p:sp>
        <p:nvSpPr>
          <p:cNvPr id="1329"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330" name=""/>
          <p:cNvSpPr/>
          <p:nvPr/>
        </p:nvSpPr>
        <p:spPr>
          <a:xfrm>
            <a:off x="673200" y="1720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USERS OF GAS NATURAL BY SECTOR</a:t>
            </a:r>
            <a:br>
              <a:rPr sz="1200"/>
            </a:br>
            <a:r>
              <a:rPr b="0" lang="es-ES_tradnl" sz="1200" strike="noStrike" u="none">
                <a:solidFill>
                  <a:srgbClr val="000000"/>
                </a:solidFill>
                <a:effectLst/>
                <a:uFillTx/>
                <a:latin typeface="Arial"/>
              </a:rPr>
              <a:t>Percentage</a:t>
            </a:r>
            <a:endParaRPr b="0" lang="en-US" sz="1200" strike="noStrike" u="none">
              <a:solidFill>
                <a:srgbClr val="000000"/>
              </a:solidFill>
              <a:effectLst/>
              <a:uFillTx/>
              <a:latin typeface="Times New Roman"/>
            </a:endParaRPr>
          </a:p>
        </p:txBody>
      </p:sp>
      <p:sp>
        <p:nvSpPr>
          <p:cNvPr id="1331" name=""/>
          <p:cNvSpPr/>
          <p:nvPr/>
        </p:nvSpPr>
        <p:spPr>
          <a:xfrm>
            <a:off x="1790640" y="2336760"/>
            <a:ext cx="1892520" cy="3661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2000</a:t>
            </a:r>
            <a:br>
              <a:rPr sz="1200"/>
            </a:br>
            <a:r>
              <a:rPr b="1" lang="es-ES_tradnl" sz="1200" strike="noStrike" u="none">
                <a:solidFill>
                  <a:srgbClr val="000000"/>
                </a:solidFill>
                <a:effectLst/>
                <a:uFillTx/>
                <a:latin typeface="Arial"/>
              </a:rPr>
              <a:t>100% =4.8 MMcf/day</a:t>
            </a:r>
            <a:endParaRPr b="0" lang="en-US" sz="1200" strike="noStrike" u="none">
              <a:solidFill>
                <a:srgbClr val="000000"/>
              </a:solidFill>
              <a:effectLst/>
              <a:uFillTx/>
              <a:latin typeface="Times New Roman"/>
            </a:endParaRPr>
          </a:p>
        </p:txBody>
      </p:sp>
      <p:sp>
        <p:nvSpPr>
          <p:cNvPr id="1332" name=""/>
          <p:cNvSpPr/>
          <p:nvPr/>
        </p:nvSpPr>
        <p:spPr>
          <a:xfrm>
            <a:off x="558720" y="4394160"/>
            <a:ext cx="1257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Industrial</a:t>
            </a:r>
            <a:br>
              <a:rPr sz="1200"/>
            </a:br>
            <a:r>
              <a:rPr b="0" lang="es-ES_tradnl" sz="1200" strike="noStrike" u="none">
                <a:solidFill>
                  <a:srgbClr val="000000"/>
                </a:solidFill>
                <a:effectLst/>
                <a:uFillTx/>
                <a:latin typeface="Arial"/>
              </a:rPr>
              <a:t>(include PP)</a:t>
            </a:r>
            <a:endParaRPr b="0" lang="en-US" sz="1200" strike="noStrike" u="none">
              <a:solidFill>
                <a:srgbClr val="000000"/>
              </a:solidFill>
              <a:effectLst/>
              <a:uFillTx/>
              <a:latin typeface="Times New Roman"/>
            </a:endParaRPr>
          </a:p>
        </p:txBody>
      </p:sp>
      <p:sp>
        <p:nvSpPr>
          <p:cNvPr id="1333" name=""/>
          <p:cNvSpPr/>
          <p:nvPr/>
        </p:nvSpPr>
        <p:spPr>
          <a:xfrm>
            <a:off x="2247840" y="3162240"/>
            <a:ext cx="1257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Residential and commercial</a:t>
            </a:r>
            <a:endParaRPr b="0" lang="en-US" sz="1200" strike="noStrike" u="none">
              <a:solidFill>
                <a:srgbClr val="000000"/>
              </a:solidFill>
              <a:effectLst/>
              <a:uFillTx/>
              <a:latin typeface="Times New Roman"/>
            </a:endParaRPr>
          </a:p>
        </p:txBody>
      </p:sp>
      <p:sp>
        <p:nvSpPr>
          <p:cNvPr id="1334" name=""/>
          <p:cNvSpPr/>
          <p:nvPr/>
        </p:nvSpPr>
        <p:spPr>
          <a:xfrm>
            <a:off x="3403440" y="5587920"/>
            <a:ext cx="266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Oil</a:t>
            </a:r>
            <a:endParaRPr b="0" lang="en-US" sz="1200" strike="noStrike" u="none">
              <a:solidFill>
                <a:srgbClr val="000000"/>
              </a:solidFill>
              <a:effectLst/>
              <a:uFillTx/>
              <a:latin typeface="Times New Roman"/>
            </a:endParaRPr>
          </a:p>
        </p:txBody>
      </p:sp>
      <p:sp>
        <p:nvSpPr>
          <p:cNvPr id="1335" name=""/>
          <p:cNvSpPr/>
          <p:nvPr/>
        </p:nvSpPr>
        <p:spPr>
          <a:xfrm>
            <a:off x="3657600" y="3898800"/>
            <a:ext cx="7113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Electricity</a:t>
            </a:r>
            <a:endParaRPr b="0" lang="en-US" sz="1200" strike="noStrike" u="none">
              <a:solidFill>
                <a:srgbClr val="000000"/>
              </a:solidFill>
              <a:effectLst/>
              <a:uFillTx/>
              <a:latin typeface="Times New Roman"/>
            </a:endParaRPr>
          </a:p>
        </p:txBody>
      </p:sp>
      <p:sp>
        <p:nvSpPr>
          <p:cNvPr id="1336" name=""/>
          <p:cNvSpPr/>
          <p:nvPr/>
        </p:nvSpPr>
        <p:spPr>
          <a:xfrm>
            <a:off x="6667560" y="2349360"/>
            <a:ext cx="1765080" cy="3661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2007</a:t>
            </a:r>
            <a:br>
              <a:rPr sz="1200"/>
            </a:br>
            <a:r>
              <a:rPr b="1" lang="es-ES_tradnl" sz="1200" strike="noStrike" u="none">
                <a:solidFill>
                  <a:srgbClr val="000000"/>
                </a:solidFill>
                <a:effectLst/>
                <a:uFillTx/>
                <a:latin typeface="Arial"/>
              </a:rPr>
              <a:t> 100% =8.6 MMcf/day</a:t>
            </a:r>
            <a:endParaRPr b="0" lang="en-US" sz="1200" strike="noStrike" u="none">
              <a:solidFill>
                <a:srgbClr val="000000"/>
              </a:solidFill>
              <a:effectLst/>
              <a:uFillTx/>
              <a:latin typeface="Times New Roman"/>
            </a:endParaRPr>
          </a:p>
        </p:txBody>
      </p:sp>
      <p:sp>
        <p:nvSpPr>
          <p:cNvPr id="1337" name=""/>
          <p:cNvSpPr/>
          <p:nvPr/>
        </p:nvSpPr>
        <p:spPr>
          <a:xfrm>
            <a:off x="8381880" y="4152960"/>
            <a:ext cx="77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Electricity</a:t>
            </a:r>
            <a:endParaRPr b="0" lang="en-US" sz="1200" strike="noStrike" u="none">
              <a:solidFill>
                <a:srgbClr val="000000"/>
              </a:solidFill>
              <a:effectLst/>
              <a:uFillTx/>
              <a:latin typeface="Times New Roman"/>
            </a:endParaRPr>
          </a:p>
        </p:txBody>
      </p:sp>
      <p:sp>
        <p:nvSpPr>
          <p:cNvPr id="1338" name=""/>
          <p:cNvSpPr/>
          <p:nvPr/>
        </p:nvSpPr>
        <p:spPr>
          <a:xfrm>
            <a:off x="6095880" y="3200400"/>
            <a:ext cx="1257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Residential and commercial</a:t>
            </a:r>
            <a:endParaRPr b="0" lang="en-US" sz="1200" strike="noStrike" u="none">
              <a:solidFill>
                <a:srgbClr val="000000"/>
              </a:solidFill>
              <a:effectLst/>
              <a:uFillTx/>
              <a:latin typeface="Times New Roman"/>
            </a:endParaRPr>
          </a:p>
        </p:txBody>
      </p:sp>
      <p:sp>
        <p:nvSpPr>
          <p:cNvPr id="1339" name=""/>
          <p:cNvSpPr/>
          <p:nvPr/>
        </p:nvSpPr>
        <p:spPr>
          <a:xfrm>
            <a:off x="7340760" y="6006960"/>
            <a:ext cx="266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Oil</a:t>
            </a:r>
            <a:endParaRPr b="0" lang="en-US" sz="1200" strike="noStrike" u="none">
              <a:solidFill>
                <a:srgbClr val="000000"/>
              </a:solidFill>
              <a:effectLst/>
              <a:uFillTx/>
              <a:latin typeface="Times New Roman"/>
            </a:endParaRPr>
          </a:p>
        </p:txBody>
      </p:sp>
      <p:sp>
        <p:nvSpPr>
          <p:cNvPr id="1340" name=""/>
          <p:cNvSpPr/>
          <p:nvPr/>
        </p:nvSpPr>
        <p:spPr>
          <a:xfrm>
            <a:off x="5270400" y="4419720"/>
            <a:ext cx="9525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Industrial</a:t>
            </a:r>
            <a:br>
              <a:rPr sz="1200"/>
            </a:br>
            <a:r>
              <a:rPr b="0" lang="es-ES_tradnl" sz="1200" strike="noStrike" u="none">
                <a:solidFill>
                  <a:srgbClr val="000000"/>
                </a:solidFill>
                <a:effectLst/>
                <a:uFillTx/>
                <a:latin typeface="Arial"/>
              </a:rPr>
              <a:t>(include PP)</a:t>
            </a:r>
            <a:endParaRPr b="0" lang="en-US" sz="1200" strike="noStrike" u="none">
              <a:solidFill>
                <a:srgbClr val="000000"/>
              </a:solidFill>
              <a:effectLst/>
              <a:uFillTx/>
              <a:latin typeface="Times New Roman"/>
            </a:endParaRPr>
          </a:p>
        </p:txBody>
      </p:sp>
      <p:sp>
        <p:nvSpPr>
          <p:cNvPr id="1341" name=""/>
          <p:cNvSpPr/>
          <p:nvPr/>
        </p:nvSpPr>
        <p:spPr>
          <a:xfrm>
            <a:off x="7493040" y="3251160"/>
            <a:ext cx="723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Vehicles</a:t>
            </a:r>
            <a:endParaRPr b="0" lang="en-US" sz="1200" strike="noStrike" u="none">
              <a:solidFill>
                <a:srgbClr val="000000"/>
              </a:solidFill>
              <a:effectLst/>
              <a:uFillTx/>
              <a:latin typeface="Times New Roman"/>
            </a:endParaRPr>
          </a:p>
        </p:txBody>
      </p:sp>
      <p:sp>
        <p:nvSpPr>
          <p:cNvPr id="1342" name=""/>
          <p:cNvSpPr/>
          <p:nvPr/>
        </p:nvSpPr>
        <p:spPr>
          <a:xfrm flipV="1">
            <a:off x="7378560" y="3416400"/>
            <a:ext cx="484200" cy="279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3" name="McK Footnote"/>
          <p:cNvSpPr/>
          <p:nvPr/>
        </p:nvSpPr>
        <p:spPr>
          <a:xfrm>
            <a:off x="393840" y="717876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Notre: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PP = Private Petrochemical</a:t>
            </a:r>
            <a:endParaRPr b="0" lang="en-US" sz="900" strike="noStrike" u="none">
              <a:solidFill>
                <a:srgbClr val="000000"/>
              </a:solidFill>
              <a:effectLst/>
              <a:uFillTx/>
              <a:latin typeface="Times New Roman"/>
            </a:endParaRPr>
          </a:p>
        </p:txBody>
      </p:sp>
      <p:sp>
        <p:nvSpPr>
          <p:cNvPr id="1344" name=""/>
          <p:cNvSpPr/>
          <p:nvPr/>
        </p:nvSpPr>
        <p:spPr>
          <a:xfrm>
            <a:off x="2845440" y="406440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23%</a:t>
            </a:r>
            <a:endParaRPr b="0" lang="en-US" sz="1200" strike="noStrike" u="none">
              <a:solidFill>
                <a:srgbClr val="000000"/>
              </a:solidFill>
              <a:effectLst/>
              <a:uFillTx/>
              <a:latin typeface="Times New Roman"/>
            </a:endParaRPr>
          </a:p>
        </p:txBody>
      </p:sp>
      <p:sp>
        <p:nvSpPr>
          <p:cNvPr id="1345" name=""/>
          <p:cNvSpPr/>
          <p:nvPr/>
        </p:nvSpPr>
        <p:spPr>
          <a:xfrm>
            <a:off x="2769480" y="497268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37%</a:t>
            </a:r>
            <a:endParaRPr b="0" lang="en-US" sz="1200" strike="noStrike" u="none">
              <a:solidFill>
                <a:srgbClr val="000000"/>
              </a:solidFill>
              <a:effectLst/>
              <a:uFillTx/>
              <a:latin typeface="Times New Roman"/>
            </a:endParaRPr>
          </a:p>
        </p:txBody>
      </p:sp>
      <p:sp>
        <p:nvSpPr>
          <p:cNvPr id="1346" name=""/>
          <p:cNvSpPr/>
          <p:nvPr/>
        </p:nvSpPr>
        <p:spPr>
          <a:xfrm>
            <a:off x="1969200" y="442656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38%</a:t>
            </a:r>
            <a:endParaRPr b="0" lang="en-US" sz="1200" strike="noStrike" u="none">
              <a:solidFill>
                <a:srgbClr val="000000"/>
              </a:solidFill>
              <a:effectLst/>
              <a:uFillTx/>
              <a:latin typeface="Times New Roman"/>
            </a:endParaRPr>
          </a:p>
        </p:txBody>
      </p:sp>
      <p:sp>
        <p:nvSpPr>
          <p:cNvPr id="1347" name=""/>
          <p:cNvSpPr/>
          <p:nvPr/>
        </p:nvSpPr>
        <p:spPr>
          <a:xfrm>
            <a:off x="2400480" y="3645360"/>
            <a:ext cx="48708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1348" name=""/>
          <p:cNvSpPr/>
          <p:nvPr/>
        </p:nvSpPr>
        <p:spPr>
          <a:xfrm>
            <a:off x="7241400" y="3711240"/>
            <a:ext cx="221040" cy="183240"/>
          </a:xfrm>
          <a:prstGeom prst="rect">
            <a:avLst/>
          </a:prstGeom>
          <a:solidFill>
            <a:srgbClr val="ff9900"/>
          </a:solidFill>
          <a:ln w="0">
            <a:noFill/>
          </a:ln>
        </p:spPr>
        <p:style>
          <a:lnRef idx="0"/>
          <a:fillRef idx="0"/>
          <a:effectRef idx="0"/>
          <a:fontRef idx="minor"/>
        </p:style>
        <p:txBody>
          <a:bodyPr wrap="none"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1349" name=""/>
          <p:cNvSpPr/>
          <p:nvPr/>
        </p:nvSpPr>
        <p:spPr>
          <a:xfrm>
            <a:off x="6938280" y="3829680"/>
            <a:ext cx="4010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350" name=""/>
          <p:cNvSpPr/>
          <p:nvPr/>
        </p:nvSpPr>
        <p:spPr>
          <a:xfrm>
            <a:off x="7557120" y="429948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34%</a:t>
            </a:r>
            <a:endParaRPr b="0" lang="en-US" sz="1200" strike="noStrike" u="none">
              <a:solidFill>
                <a:srgbClr val="000000"/>
              </a:solidFill>
              <a:effectLst/>
              <a:uFillTx/>
              <a:latin typeface="Times New Roman"/>
            </a:endParaRPr>
          </a:p>
        </p:txBody>
      </p:sp>
      <p:sp>
        <p:nvSpPr>
          <p:cNvPr id="1351" name=""/>
          <p:cNvSpPr/>
          <p:nvPr/>
        </p:nvSpPr>
        <p:spPr>
          <a:xfrm>
            <a:off x="7162920" y="5137560"/>
            <a:ext cx="48708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29%</a:t>
            </a:r>
            <a:endParaRPr b="0" lang="en-US" sz="1200" strike="noStrike" u="none">
              <a:solidFill>
                <a:srgbClr val="000000"/>
              </a:solidFill>
              <a:effectLst/>
              <a:uFillTx/>
              <a:latin typeface="Times New Roman"/>
            </a:endParaRPr>
          </a:p>
        </p:txBody>
      </p:sp>
      <p:sp>
        <p:nvSpPr>
          <p:cNvPr id="1352" name=""/>
          <p:cNvSpPr/>
          <p:nvPr/>
        </p:nvSpPr>
        <p:spPr>
          <a:xfrm>
            <a:off x="6553800" y="447732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353" name=""/>
          <p:cNvSpPr/>
          <p:nvPr/>
        </p:nvSpPr>
        <p:spPr>
          <a:xfrm>
            <a:off x="6515280" y="3543480"/>
            <a:ext cx="431640" cy="203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03EA54A-09FC-46D4-841F-654545917A08}" type="slidenum">
              <a:t>52</a:t>
            </a:fld>
          </a:p>
        </p:txBody>
      </p:sp>
    </p:spTree>
  </p:cSld>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4" name=""/>
          <p:cNvSpPr/>
          <p:nvPr/>
        </p:nvSpPr>
        <p:spPr>
          <a:xfrm>
            <a:off x="680760" y="1417680"/>
            <a:ext cx="2753280" cy="46764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MEXICO’S NATURAL GAS SUPPLY</a:t>
            </a:r>
            <a:br>
              <a:rPr sz="1200"/>
            </a:br>
            <a:r>
              <a:rPr b="0" lang="es-ES_tradnl" sz="1200" strike="noStrike" u="none">
                <a:solidFill>
                  <a:srgbClr val="000000"/>
                </a:solidFill>
                <a:effectLst/>
                <a:uFillTx/>
                <a:latin typeface="Arial"/>
              </a:rPr>
              <a:t>Mcf/day</a:t>
            </a:r>
            <a:endParaRPr b="0" lang="en-US" sz="1200" strike="noStrike" u="none">
              <a:solidFill>
                <a:srgbClr val="000000"/>
              </a:solidFill>
              <a:effectLst/>
              <a:uFillTx/>
              <a:latin typeface="Times New Roman"/>
            </a:endParaRPr>
          </a:p>
        </p:txBody>
      </p:sp>
      <p:sp>
        <p:nvSpPr>
          <p:cNvPr id="1355" name="McK Separator"/>
          <p:cNvSpPr/>
          <p:nvPr/>
        </p:nvSpPr>
        <p:spPr>
          <a:xfrm>
            <a:off x="1660680" y="2363760"/>
            <a:ext cx="664524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grpSp>
        <p:nvGrpSpPr>
          <p:cNvPr id="1356" name=""/>
          <p:cNvGrpSpPr/>
          <p:nvPr/>
        </p:nvGrpSpPr>
        <p:grpSpPr>
          <a:xfrm>
            <a:off x="7563960" y="1417680"/>
            <a:ext cx="1874160" cy="711360"/>
            <a:chOff x="7563960" y="1417680"/>
            <a:chExt cx="1874160" cy="711360"/>
          </a:xfrm>
        </p:grpSpPr>
        <p:sp>
          <p:nvSpPr>
            <p:cNvPr id="1357" name=""/>
            <p:cNvSpPr/>
            <p:nvPr/>
          </p:nvSpPr>
          <p:spPr>
            <a:xfrm>
              <a:off x="7563960" y="1430280"/>
              <a:ext cx="1874160" cy="698760"/>
            </a:xfrm>
            <a:prstGeom prst="rect">
              <a:avLst/>
            </a:prstGeom>
            <a:noFill/>
            <a:ln w="0">
              <a:noFill/>
            </a:ln>
          </p:spPr>
          <p:style>
            <a:lnRef idx="0"/>
            <a:fillRef idx="0"/>
            <a:effectRef idx="0"/>
            <a:fontRef idx="minor"/>
          </p:style>
          <p:txBody>
            <a:bodyPr wrap="none" lIns="0" rIns="0" tIns="0" bIns="0" anchor="t">
              <a:spAutoFit/>
            </a:bodyPr>
            <a:p>
              <a:pPr marL="307800" indent="-307800">
                <a:lnSpc>
                  <a:spcPct val="100000"/>
                </a:lnSpc>
                <a:spcBef>
                  <a:spcPts val="45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s-ES_tradnl" sz="900" strike="noStrike" u="none">
                  <a:solidFill>
                    <a:srgbClr val="000000"/>
                  </a:solidFill>
                  <a:effectLst/>
                  <a:uFillTx/>
                  <a:latin typeface="Arial"/>
                </a:rPr>
                <a:t>Pemex</a:t>
              </a:r>
              <a:endParaRPr b="0" lang="en-US" sz="900" strike="noStrike" u="none">
                <a:solidFill>
                  <a:srgbClr val="000000"/>
                </a:solidFill>
                <a:effectLst/>
                <a:uFillTx/>
                <a:latin typeface="Times New Roman"/>
              </a:endParaRPr>
            </a:p>
            <a:p>
              <a:pPr marL="307800" indent="-307800">
                <a:lnSpc>
                  <a:spcPct val="100000"/>
                </a:lnSpc>
                <a:spcBef>
                  <a:spcPts val="45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s-ES_tradnl" sz="900" strike="noStrike" u="none">
                  <a:solidFill>
                    <a:srgbClr val="000000"/>
                  </a:solidFill>
                  <a:effectLst/>
                  <a:uFillTx/>
                  <a:latin typeface="Arial"/>
                </a:rPr>
                <a:t>Logistic imports</a:t>
              </a:r>
              <a:endParaRPr b="0" lang="en-US" sz="900" strike="noStrike" u="none">
                <a:solidFill>
                  <a:srgbClr val="000000"/>
                </a:solidFill>
                <a:effectLst/>
                <a:uFillTx/>
                <a:latin typeface="Times New Roman"/>
              </a:endParaRPr>
            </a:p>
            <a:p>
              <a:pPr marL="307800" indent="-307800">
                <a:lnSpc>
                  <a:spcPct val="100000"/>
                </a:lnSpc>
                <a:spcBef>
                  <a:spcPts val="45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s-ES_tradnl" sz="900" strike="noStrike" u="none">
                  <a:solidFill>
                    <a:srgbClr val="000000"/>
                  </a:solidFill>
                  <a:effectLst/>
                  <a:uFillTx/>
                  <a:latin typeface="Arial"/>
                </a:rPr>
                <a:t>Deficit originated imports</a:t>
              </a:r>
              <a:endParaRPr b="0" lang="en-US" sz="900" strike="noStrike" u="none">
                <a:solidFill>
                  <a:srgbClr val="000000"/>
                </a:solidFill>
                <a:effectLst/>
                <a:uFillTx/>
                <a:latin typeface="Times New Roman"/>
              </a:endParaRPr>
            </a:p>
          </p:txBody>
        </p:sp>
        <p:sp>
          <p:nvSpPr>
            <p:cNvPr id="1358" name=""/>
            <p:cNvSpPr/>
            <p:nvPr/>
          </p:nvSpPr>
          <p:spPr>
            <a:xfrm>
              <a:off x="7591320" y="1417680"/>
              <a:ext cx="208080" cy="157320"/>
            </a:xfrm>
            <a:prstGeom prst="rect">
              <a:avLst/>
            </a:prstGeom>
            <a:solidFill>
              <a:srgbClr val="e92525"/>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9" name=""/>
            <p:cNvSpPr/>
            <p:nvPr/>
          </p:nvSpPr>
          <p:spPr>
            <a:xfrm>
              <a:off x="7591320" y="1684440"/>
              <a:ext cx="208080" cy="157320"/>
            </a:xfrm>
            <a:prstGeom prst="rect">
              <a:avLst/>
            </a:prstGeom>
            <a:solidFill>
              <a:srgbClr val="3399ff"/>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0" name=""/>
            <p:cNvSpPr/>
            <p:nvPr/>
          </p:nvSpPr>
          <p:spPr>
            <a:xfrm>
              <a:off x="7591320" y="1952640"/>
              <a:ext cx="208080" cy="158760"/>
            </a:xfrm>
            <a:prstGeom prst="rect">
              <a:avLst/>
            </a:prstGeom>
            <a:solidFill>
              <a:srgbClr val="33d6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aphicFrame>
        <p:nvGraphicFramePr>
          <p:cNvPr id="1361" name=""/>
          <p:cNvGraphicFramePr/>
          <p:nvPr/>
        </p:nvGraphicFramePr>
        <p:xfrm>
          <a:off x="685800" y="1587600"/>
          <a:ext cx="8344080" cy="5283000"/>
        </p:xfrm>
        <a:graphic>
          <a:graphicData uri="http://schemas.openxmlformats.org/presentationml/2006/ole">
            <p:oleObj r:id="rId1" spid="">
              <p:embed/>
              <p:pic>
                <p:nvPicPr>
                  <p:cNvPr id="1362" name="" descr=""/>
                  <p:cNvPicPr/>
                  <p:nvPr/>
                </p:nvPicPr>
                <p:blipFill>
                  <a:blip r:embed="rId2"/>
                  <a:stretch/>
                </p:blipFill>
                <p:spPr>
                  <a:xfrm>
                    <a:off x="685800" y="1587600"/>
                    <a:ext cx="8344080" cy="5283000"/>
                  </a:xfrm>
                  <a:prstGeom prst="rect">
                    <a:avLst/>
                  </a:prstGeom>
                  <a:noFill/>
                  <a:ln w="0">
                    <a:noFill/>
                  </a:ln>
                </p:spPr>
              </p:pic>
            </p:oleObj>
          </a:graphicData>
        </a:graphic>
      </p:graphicFrame>
      <p:sp>
        <p:nvSpPr>
          <p:cNvPr id="2" name="PlaceHolder 1"/>
          <p:cNvSpPr>
            <a:spLocks noGrp="1"/>
          </p:cNvSpPr>
          <p:nvPr>
            <p:ph type="sldNum" idx="1"/>
          </p:nvPr>
        </p:nvSpPr>
        <p:spPr/>
        <p:txBody>
          <a:bodyPr/>
          <a:p>
            <a:fld id="{2F418714-EFED-4BC7-8773-5741C7C08882}"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3" name="McK Separator"/>
          <p:cNvSpPr/>
          <p:nvPr/>
        </p:nvSpPr>
        <p:spPr>
          <a:xfrm>
            <a:off x="1965240" y="2287440"/>
            <a:ext cx="6645240" cy="180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grpSp>
        <p:nvGrpSpPr>
          <p:cNvPr id="1364" name=""/>
          <p:cNvGrpSpPr/>
          <p:nvPr/>
        </p:nvGrpSpPr>
        <p:grpSpPr>
          <a:xfrm>
            <a:off x="6743880" y="703440"/>
            <a:ext cx="2225880" cy="1033920"/>
            <a:chOff x="6743880" y="703440"/>
            <a:chExt cx="2225880" cy="1033920"/>
          </a:xfrm>
        </p:grpSpPr>
        <p:sp>
          <p:nvSpPr>
            <p:cNvPr id="1365" name=""/>
            <p:cNvSpPr/>
            <p:nvPr/>
          </p:nvSpPr>
          <p:spPr>
            <a:xfrm>
              <a:off x="6841440" y="716040"/>
              <a:ext cx="2128320" cy="1021320"/>
            </a:xfrm>
            <a:prstGeom prst="rect">
              <a:avLst/>
            </a:prstGeom>
            <a:noFill/>
            <a:ln w="0">
              <a:noFill/>
            </a:ln>
          </p:spPr>
          <p:style>
            <a:lnRef idx="0"/>
            <a:fillRef idx="0"/>
            <a:effectRef idx="0"/>
            <a:fontRef idx="minor"/>
          </p:style>
          <p:txBody>
            <a:bodyPr wrap="none" lIns="0" rIns="0" tIns="0" bIns="0" anchor="t">
              <a:spAutoFit/>
            </a:bodyPr>
            <a:p>
              <a:pPr marL="307800" indent="-307800">
                <a:lnSpc>
                  <a:spcPct val="100000"/>
                </a:lnSpc>
                <a:spcBef>
                  <a:spcPts val="56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900" strike="noStrike" u="none">
                  <a:solidFill>
                    <a:srgbClr val="000000"/>
                  </a:solidFill>
                  <a:effectLst/>
                  <a:uFillTx/>
                  <a:latin typeface="Arial"/>
                </a:rPr>
                <a:t>Residential and commercial</a:t>
              </a:r>
              <a:endParaRPr b="0" lang="en-US" sz="900" strike="noStrike" u="none">
                <a:solidFill>
                  <a:srgbClr val="000000"/>
                </a:solidFill>
                <a:effectLst/>
                <a:uFillTx/>
                <a:latin typeface="Times New Roman"/>
              </a:endParaRPr>
            </a:p>
            <a:p>
              <a:pPr marL="307800" indent="-307800">
                <a:lnSpc>
                  <a:spcPct val="100000"/>
                </a:lnSpc>
                <a:spcBef>
                  <a:spcPts val="56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900" strike="noStrike" u="none">
                  <a:solidFill>
                    <a:srgbClr val="000000"/>
                  </a:solidFill>
                  <a:effectLst/>
                  <a:uFillTx/>
                  <a:latin typeface="Arial"/>
                </a:rPr>
                <a:t>Industrial</a:t>
              </a:r>
              <a:endParaRPr b="0" lang="en-US" sz="900" strike="noStrike" u="none">
                <a:solidFill>
                  <a:srgbClr val="000000"/>
                </a:solidFill>
                <a:effectLst/>
                <a:uFillTx/>
                <a:latin typeface="Times New Roman"/>
              </a:endParaRPr>
            </a:p>
            <a:p>
              <a:pPr marL="307800" indent="-307800">
                <a:lnSpc>
                  <a:spcPct val="100000"/>
                </a:lnSpc>
                <a:spcBef>
                  <a:spcPts val="56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900" strike="noStrike" u="none">
                  <a:solidFill>
                    <a:srgbClr val="000000"/>
                  </a:solidFill>
                  <a:effectLst/>
                  <a:uFillTx/>
                  <a:latin typeface="Arial"/>
                </a:rPr>
                <a:t>Oil industry</a:t>
              </a:r>
              <a:endParaRPr b="0" lang="en-US" sz="900" strike="noStrike" u="none">
                <a:solidFill>
                  <a:srgbClr val="000000"/>
                </a:solidFill>
                <a:effectLst/>
                <a:uFillTx/>
                <a:latin typeface="Times New Roman"/>
              </a:endParaRPr>
            </a:p>
            <a:p>
              <a:pPr marL="307800" indent="-307800">
                <a:lnSpc>
                  <a:spcPct val="100000"/>
                </a:lnSpc>
                <a:spcBef>
                  <a:spcPts val="561"/>
                </a:spcBef>
                <a:spcAft>
                  <a:spcPts val="675"/>
                </a:spcAft>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900" strike="noStrike" u="none">
                  <a:solidFill>
                    <a:srgbClr val="000000"/>
                  </a:solidFill>
                  <a:effectLst/>
                  <a:uFillTx/>
                  <a:latin typeface="Arial"/>
                </a:rPr>
                <a:t>Electricity generation</a:t>
              </a:r>
              <a:endParaRPr b="0" lang="en-US" sz="900" strike="noStrike" u="none">
                <a:solidFill>
                  <a:srgbClr val="000000"/>
                </a:solidFill>
                <a:effectLst/>
                <a:uFillTx/>
                <a:latin typeface="Times New Roman"/>
              </a:endParaRPr>
            </a:p>
          </p:txBody>
        </p:sp>
        <p:sp>
          <p:nvSpPr>
            <p:cNvPr id="1366" name=""/>
            <p:cNvSpPr/>
            <p:nvPr/>
          </p:nvSpPr>
          <p:spPr>
            <a:xfrm flipV="1">
              <a:off x="6743880" y="1566720"/>
              <a:ext cx="245880" cy="166320"/>
            </a:xfrm>
            <a:prstGeom prst="rect">
              <a:avLst/>
            </a:prstGeom>
            <a:solidFill>
              <a:srgbClr val="ff3300"/>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7" name=""/>
            <p:cNvSpPr/>
            <p:nvPr/>
          </p:nvSpPr>
          <p:spPr>
            <a:xfrm flipV="1">
              <a:off x="6743880" y="1278000"/>
              <a:ext cx="245880" cy="166320"/>
            </a:xfrm>
            <a:prstGeom prst="rect">
              <a:avLst/>
            </a:prstGeom>
            <a:solidFill>
              <a:srgbClr val="3399ff"/>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8" name=""/>
            <p:cNvSpPr/>
            <p:nvPr/>
          </p:nvSpPr>
          <p:spPr>
            <a:xfrm flipV="1">
              <a:off x="6743880" y="990360"/>
              <a:ext cx="245880" cy="166320"/>
            </a:xfrm>
            <a:prstGeom prst="rect">
              <a:avLst/>
            </a:prstGeom>
            <a:solidFill>
              <a:srgbClr val="ff9966"/>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9" name=""/>
            <p:cNvSpPr/>
            <p:nvPr/>
          </p:nvSpPr>
          <p:spPr>
            <a:xfrm flipV="1">
              <a:off x="6743880" y="703440"/>
              <a:ext cx="245880" cy="166320"/>
            </a:xfrm>
            <a:prstGeom prst="rect">
              <a:avLst/>
            </a:prstGeom>
            <a:solidFill>
              <a:srgbClr val="ffff66"/>
            </a:soli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370" name=""/>
          <p:cNvSpPr/>
          <p:nvPr/>
        </p:nvSpPr>
        <p:spPr>
          <a:xfrm>
            <a:off x="695160" y="703440"/>
            <a:ext cx="6191280" cy="467640"/>
          </a:xfrm>
          <a:prstGeom prst="rect">
            <a:avLst/>
          </a:prstGeom>
          <a:noFill/>
          <a:ln w="0">
            <a:noFill/>
          </a:ln>
        </p:spPr>
        <p:style>
          <a:lnRef idx="0"/>
          <a:fillRef idx="0"/>
          <a:effectRef idx="0"/>
          <a:fontRef idx="minor"/>
        </p:style>
        <p:txBody>
          <a:bodyPr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MX" sz="1200" strike="noStrike" u="none">
                <a:solidFill>
                  <a:srgbClr val="000000"/>
                </a:solidFill>
                <a:effectLst/>
                <a:uFillTx/>
                <a:latin typeface="Arial"/>
              </a:rPr>
              <a:t>MEXICO’S NATURAL GAS DEMAND – 1999-2007</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Mcf/day</a:t>
            </a:r>
            <a:endParaRPr b="0" lang="en-US" sz="1200" strike="noStrike" u="none">
              <a:solidFill>
                <a:srgbClr val="000000"/>
              </a:solidFill>
              <a:effectLst/>
              <a:uFillTx/>
              <a:latin typeface="Times New Roman"/>
            </a:endParaRPr>
          </a:p>
        </p:txBody>
      </p:sp>
      <p:graphicFrame>
        <p:nvGraphicFramePr>
          <p:cNvPr id="1371" name=""/>
          <p:cNvGraphicFramePr/>
          <p:nvPr/>
        </p:nvGraphicFramePr>
        <p:xfrm>
          <a:off x="685800" y="1587600"/>
          <a:ext cx="8344080" cy="5283000"/>
        </p:xfrm>
        <a:graphic>
          <a:graphicData uri="http://schemas.openxmlformats.org/presentationml/2006/ole">
            <p:oleObj r:id="rId1" spid="">
              <p:embed/>
              <p:pic>
                <p:nvPicPr>
                  <p:cNvPr id="1372" name="" descr=""/>
                  <p:cNvPicPr/>
                  <p:nvPr/>
                </p:nvPicPr>
                <p:blipFill>
                  <a:blip r:embed="rId2"/>
                  <a:stretch/>
                </p:blipFill>
                <p:spPr>
                  <a:xfrm>
                    <a:off x="685800" y="1587600"/>
                    <a:ext cx="8344080" cy="5283000"/>
                  </a:xfrm>
                  <a:prstGeom prst="rect">
                    <a:avLst/>
                  </a:prstGeom>
                  <a:noFill/>
                  <a:ln w="0">
                    <a:noFill/>
                  </a:ln>
                </p:spPr>
              </p:pic>
            </p:oleObj>
          </a:graphicData>
        </a:graphic>
      </p:graphicFrame>
      <p:sp>
        <p:nvSpPr>
          <p:cNvPr id="2" name="PlaceHolder 1"/>
          <p:cNvSpPr>
            <a:spLocks noGrp="1"/>
          </p:cNvSpPr>
          <p:nvPr>
            <p:ph type="sldNum" idx="1"/>
          </p:nvPr>
        </p:nvSpPr>
        <p:spPr/>
        <p:txBody>
          <a:bodyPr/>
          <a:p>
            <a:fld id="{05004C5D-E717-4E29-98C7-59807871F6FD}"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3" name=""/>
          <p:cNvSpPr/>
          <p:nvPr/>
        </p:nvSpPr>
        <p:spPr>
          <a:xfrm>
            <a:off x="685800" y="193032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NATURAL GAS PRICES</a:t>
            </a:r>
            <a:endParaRPr b="0" lang="en-US" sz="1200" strike="noStrike" u="none">
              <a:solidFill>
                <a:srgbClr val="000000"/>
              </a:solidFill>
              <a:effectLst/>
              <a:uFillTx/>
              <a:latin typeface="Times New Roman"/>
            </a:endParaRPr>
          </a:p>
        </p:txBody>
      </p:sp>
      <p:graphicFrame>
        <p:nvGraphicFramePr>
          <p:cNvPr id="1374" name=""/>
          <p:cNvGraphicFramePr/>
          <p:nvPr/>
        </p:nvGraphicFramePr>
        <p:xfrm>
          <a:off x="692280" y="2438280"/>
          <a:ext cx="8443800" cy="4475160"/>
        </p:xfrm>
        <a:graphic>
          <a:graphicData uri="http://schemas.openxmlformats.org/presentationml/2006/ole">
            <p:oleObj r:id="rId1" spid="">
              <p:embed/>
              <p:pic>
                <p:nvPicPr>
                  <p:cNvPr id="1375" name="" descr=""/>
                  <p:cNvPicPr/>
                  <p:nvPr/>
                </p:nvPicPr>
                <p:blipFill>
                  <a:blip r:embed="rId2"/>
                  <a:stretch/>
                </p:blipFill>
                <p:spPr>
                  <a:xfrm>
                    <a:off x="692280" y="2438280"/>
                    <a:ext cx="8443800" cy="4475160"/>
                  </a:xfrm>
                  <a:prstGeom prst="rect">
                    <a:avLst/>
                  </a:prstGeom>
                  <a:noFill/>
                  <a:ln w="0">
                    <a:noFill/>
                  </a:ln>
                </p:spPr>
              </p:pic>
            </p:oleObj>
          </a:graphicData>
        </a:graphic>
      </p:graphicFrame>
      <p:sp>
        <p:nvSpPr>
          <p:cNvPr id="1376" name=""/>
          <p:cNvSpPr/>
          <p:nvPr/>
        </p:nvSpPr>
        <p:spPr>
          <a:xfrm>
            <a:off x="8507520" y="1967040"/>
            <a:ext cx="1127160" cy="401040"/>
          </a:xfrm>
          <a:prstGeom prst="rect">
            <a:avLst/>
          </a:prstGeom>
          <a:noFill/>
          <a:ln w="0">
            <a:noFill/>
          </a:ln>
        </p:spPr>
        <p:style>
          <a:lnRef idx="0"/>
          <a:fillRef idx="0"/>
          <a:effectRef idx="0"/>
          <a:fontRef idx="minor"/>
        </p:style>
        <p:txBody>
          <a:bodyPr lIns="0" rIns="0" tIns="0" bIns="0" anchor="t">
            <a:spAutoFit/>
          </a:bodyPr>
          <a:p>
            <a:pPr>
              <a:lnSpc>
                <a:spcPct val="10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Domestic national</a:t>
            </a:r>
            <a:endParaRPr b="0" lang="en-US" sz="1000" strike="noStrike" u="none">
              <a:solidFill>
                <a:srgbClr val="000000"/>
              </a:solidFill>
              <a:effectLst/>
              <a:uFillTx/>
              <a:latin typeface="Times New Roman"/>
            </a:endParaRPr>
          </a:p>
          <a:p>
            <a:pPr>
              <a:lnSpc>
                <a:spcPct val="10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Industry</a:t>
            </a:r>
            <a:endParaRPr b="0" lang="en-US" sz="1000" strike="noStrike" u="none">
              <a:solidFill>
                <a:srgbClr val="000000"/>
              </a:solidFill>
              <a:effectLst/>
              <a:uFillTx/>
              <a:latin typeface="Times New Roman"/>
            </a:endParaRPr>
          </a:p>
        </p:txBody>
      </p:sp>
      <p:sp>
        <p:nvSpPr>
          <p:cNvPr id="1377" name=""/>
          <p:cNvSpPr/>
          <p:nvPr/>
        </p:nvSpPr>
        <p:spPr>
          <a:xfrm flipH="1">
            <a:off x="8110440" y="2049480"/>
            <a:ext cx="3319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8" name=""/>
          <p:cNvSpPr/>
          <p:nvPr/>
        </p:nvSpPr>
        <p:spPr>
          <a:xfrm flipH="1">
            <a:off x="8110440" y="2281320"/>
            <a:ext cx="331920" cy="0"/>
          </a:xfrm>
          <a:prstGeom prst="line">
            <a:avLst/>
          </a:prstGeom>
          <a:ln w="1908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77C54F7-1605-4D40-9D95-C19ABC153F5D}" type="slidenum">
              <a:t>55</a:t>
            </a:fld>
          </a:p>
        </p:txBody>
      </p:sp>
    </p:spTree>
  </p:cSld>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9" name=""/>
          <p:cNvSpPr/>
          <p:nvPr/>
        </p:nvSpPr>
        <p:spPr>
          <a:xfrm>
            <a:off x="7585200" y="2654280"/>
            <a:ext cx="1523880" cy="380988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0" name=""/>
          <p:cNvSpPr/>
          <p:nvPr/>
        </p:nvSpPr>
        <p:spPr>
          <a:xfrm>
            <a:off x="671400" y="1041480"/>
            <a:ext cx="74199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Palatino"/>
              </a:rPr>
              <a:t>The existing natural gas market is controlled by PEMEX and until there is competition in production and first hand sales end users and other industry participants will be subject to unreasonable degrees of economic and legal uncertainty</a:t>
            </a:r>
            <a:endParaRPr b="0" lang="en-US" sz="1200" strike="noStrike" u="none">
              <a:solidFill>
                <a:srgbClr val="000000"/>
              </a:solidFill>
              <a:effectLst/>
              <a:uFillTx/>
              <a:latin typeface="Times New Roman"/>
            </a:endParaRPr>
          </a:p>
        </p:txBody>
      </p:sp>
      <p:sp>
        <p:nvSpPr>
          <p:cNvPr id="1381" name="McK Annotation"/>
          <p:cNvSpPr/>
          <p:nvPr/>
        </p:nvSpPr>
        <p:spPr>
          <a:xfrm>
            <a:off x="671760" y="752400"/>
            <a:ext cx="18676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Natural gas </a:t>
            </a:r>
            <a:r>
              <a:rPr b="0" lang="es-ES_tradnl" sz="900" strike="noStrike" u="none">
                <a:solidFill>
                  <a:srgbClr val="000000"/>
                </a:solidFill>
                <a:effectLst/>
                <a:uFillTx/>
                <a:latin typeface="Arial"/>
              </a:rPr>
              <a:t>(CONTINUED)</a:t>
            </a:r>
            <a:endParaRPr b="0" lang="en-US" sz="900" strike="noStrike" u="none">
              <a:solidFill>
                <a:srgbClr val="000000"/>
              </a:solidFill>
              <a:effectLst/>
              <a:uFillTx/>
              <a:latin typeface="Times New Roman"/>
            </a:endParaRPr>
          </a:p>
        </p:txBody>
      </p:sp>
      <p:sp>
        <p:nvSpPr>
          <p:cNvPr id="1382" name=""/>
          <p:cNvSpPr/>
          <p:nvPr/>
        </p:nvSpPr>
        <p:spPr>
          <a:xfrm>
            <a:off x="7635960" y="2806560"/>
            <a:ext cx="1495440" cy="35686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Mexico has  1.3% of the world’s proven reserves of natural gas.  The same as Canada.</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Demand of natural gas is expected to increase by 9 to 11% per year for the next  8 years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Important investments in the transportation networks are required</a:t>
            </a:r>
            <a:endParaRPr b="0" lang="en-US" sz="1200" strike="noStrike" u="none">
              <a:solidFill>
                <a:srgbClr val="000000"/>
              </a:solidFill>
              <a:effectLst/>
              <a:uFillTx/>
              <a:latin typeface="Times New Roman"/>
            </a:endParaRPr>
          </a:p>
        </p:txBody>
      </p:sp>
      <p:sp>
        <p:nvSpPr>
          <p:cNvPr id="1383" name=""/>
          <p:cNvSpPr/>
          <p:nvPr/>
        </p:nvSpPr>
        <p:spPr>
          <a:xfrm>
            <a:off x="7203960" y="2197080"/>
            <a:ext cx="228600" cy="4876920"/>
          </a:xfrm>
          <a:custGeom>
            <a:avLst/>
            <a:gdLst>
              <a:gd name="textAreaLeft" fmla="*/ 0 w 228600"/>
              <a:gd name="textAreaRight" fmla="*/ 228960 w 228600"/>
              <a:gd name="textAreaTop" fmla="*/ 0 h 4876920"/>
              <a:gd name="textAreaBottom" fmla="*/ 4877280 h 4876920"/>
            </a:gdLst>
            <a:ahLst/>
            <a:cxnLst/>
            <a:rect l="textAreaLeft" t="textAreaTop" r="textAreaRight" b="textAreaBottom"/>
            <a:pathLst>
              <a:path w="21600" h="21600">
                <a:moveTo>
                  <a:pt x="0" y="0"/>
                </a:moveTo>
                <a:lnTo>
                  <a:pt x="0" y="0"/>
                </a:lnTo>
                <a:lnTo>
                  <a:pt x="21600" y="10800"/>
                </a:lnTo>
                <a:lnTo>
                  <a:pt x="0" y="21600"/>
                </a:lnTo>
                <a:lnTo>
                  <a:pt x="0" y="21600"/>
                </a:lnTo>
                <a:close/>
              </a:path>
            </a:pathLst>
          </a:cu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4" name=""/>
          <p:cNvSpPr/>
          <p:nvPr/>
        </p:nvSpPr>
        <p:spPr>
          <a:xfrm>
            <a:off x="4197240" y="4724280"/>
            <a:ext cx="327240" cy="354240"/>
          </a:xfrm>
          <a:custGeom>
            <a:avLst/>
            <a:gdLst/>
            <a:ahLst/>
            <a:rect l="l" t="t" r="r" b="b"/>
            <a:pathLst>
              <a:path w="249" h="324">
                <a:moveTo>
                  <a:pt x="0" y="174"/>
                </a:moveTo>
                <a:lnTo>
                  <a:pt x="2" y="158"/>
                </a:lnTo>
                <a:lnTo>
                  <a:pt x="5" y="154"/>
                </a:lnTo>
                <a:lnTo>
                  <a:pt x="6" y="144"/>
                </a:lnTo>
                <a:lnTo>
                  <a:pt x="11" y="142"/>
                </a:lnTo>
                <a:lnTo>
                  <a:pt x="13" y="143"/>
                </a:lnTo>
                <a:lnTo>
                  <a:pt x="17" y="142"/>
                </a:lnTo>
                <a:lnTo>
                  <a:pt x="23" y="147"/>
                </a:lnTo>
                <a:lnTo>
                  <a:pt x="32" y="147"/>
                </a:lnTo>
                <a:lnTo>
                  <a:pt x="35" y="145"/>
                </a:lnTo>
                <a:lnTo>
                  <a:pt x="37" y="143"/>
                </a:lnTo>
                <a:lnTo>
                  <a:pt x="39" y="130"/>
                </a:lnTo>
                <a:lnTo>
                  <a:pt x="41" y="129"/>
                </a:lnTo>
                <a:lnTo>
                  <a:pt x="43" y="129"/>
                </a:lnTo>
                <a:lnTo>
                  <a:pt x="51" y="131"/>
                </a:lnTo>
                <a:lnTo>
                  <a:pt x="59" y="136"/>
                </a:lnTo>
                <a:lnTo>
                  <a:pt x="62" y="136"/>
                </a:lnTo>
                <a:lnTo>
                  <a:pt x="65" y="139"/>
                </a:lnTo>
                <a:lnTo>
                  <a:pt x="67" y="139"/>
                </a:lnTo>
                <a:lnTo>
                  <a:pt x="72" y="136"/>
                </a:lnTo>
                <a:lnTo>
                  <a:pt x="74" y="132"/>
                </a:lnTo>
                <a:lnTo>
                  <a:pt x="74" y="124"/>
                </a:lnTo>
                <a:lnTo>
                  <a:pt x="76" y="115"/>
                </a:lnTo>
                <a:lnTo>
                  <a:pt x="85" y="94"/>
                </a:lnTo>
                <a:lnTo>
                  <a:pt x="87" y="88"/>
                </a:lnTo>
                <a:lnTo>
                  <a:pt x="96" y="87"/>
                </a:lnTo>
                <a:lnTo>
                  <a:pt x="97" y="90"/>
                </a:lnTo>
                <a:lnTo>
                  <a:pt x="103" y="94"/>
                </a:lnTo>
                <a:lnTo>
                  <a:pt x="110" y="98"/>
                </a:lnTo>
                <a:lnTo>
                  <a:pt x="121" y="94"/>
                </a:lnTo>
                <a:lnTo>
                  <a:pt x="122" y="88"/>
                </a:lnTo>
                <a:lnTo>
                  <a:pt x="132" y="82"/>
                </a:lnTo>
                <a:lnTo>
                  <a:pt x="131" y="71"/>
                </a:lnTo>
                <a:lnTo>
                  <a:pt x="122" y="71"/>
                </a:lnTo>
                <a:lnTo>
                  <a:pt x="120" y="65"/>
                </a:lnTo>
                <a:lnTo>
                  <a:pt x="119" y="53"/>
                </a:lnTo>
                <a:lnTo>
                  <a:pt x="116" y="51"/>
                </a:lnTo>
                <a:lnTo>
                  <a:pt x="116" y="40"/>
                </a:lnTo>
                <a:lnTo>
                  <a:pt x="121" y="34"/>
                </a:lnTo>
                <a:lnTo>
                  <a:pt x="121" y="29"/>
                </a:lnTo>
                <a:lnTo>
                  <a:pt x="124" y="21"/>
                </a:lnTo>
                <a:lnTo>
                  <a:pt x="127" y="19"/>
                </a:lnTo>
                <a:lnTo>
                  <a:pt x="137" y="23"/>
                </a:lnTo>
                <a:lnTo>
                  <a:pt x="149" y="33"/>
                </a:lnTo>
                <a:lnTo>
                  <a:pt x="160" y="40"/>
                </a:lnTo>
                <a:lnTo>
                  <a:pt x="166" y="39"/>
                </a:lnTo>
                <a:lnTo>
                  <a:pt x="168" y="36"/>
                </a:lnTo>
                <a:lnTo>
                  <a:pt x="170" y="36"/>
                </a:lnTo>
                <a:lnTo>
                  <a:pt x="176" y="39"/>
                </a:lnTo>
                <a:lnTo>
                  <a:pt x="177" y="42"/>
                </a:lnTo>
                <a:lnTo>
                  <a:pt x="182" y="42"/>
                </a:lnTo>
                <a:lnTo>
                  <a:pt x="184" y="37"/>
                </a:lnTo>
                <a:lnTo>
                  <a:pt x="185" y="24"/>
                </a:lnTo>
                <a:lnTo>
                  <a:pt x="184" y="21"/>
                </a:lnTo>
                <a:lnTo>
                  <a:pt x="186" y="16"/>
                </a:lnTo>
                <a:lnTo>
                  <a:pt x="193" y="5"/>
                </a:lnTo>
                <a:lnTo>
                  <a:pt x="199" y="0"/>
                </a:lnTo>
                <a:lnTo>
                  <a:pt x="207" y="1"/>
                </a:lnTo>
                <a:lnTo>
                  <a:pt x="206" y="5"/>
                </a:lnTo>
                <a:lnTo>
                  <a:pt x="209" y="6"/>
                </a:lnTo>
                <a:lnTo>
                  <a:pt x="217" y="1"/>
                </a:lnTo>
                <a:lnTo>
                  <a:pt x="219" y="17"/>
                </a:lnTo>
                <a:lnTo>
                  <a:pt x="220" y="20"/>
                </a:lnTo>
                <a:lnTo>
                  <a:pt x="230" y="44"/>
                </a:lnTo>
                <a:lnTo>
                  <a:pt x="249" y="79"/>
                </a:lnTo>
                <a:lnTo>
                  <a:pt x="247" y="83"/>
                </a:lnTo>
                <a:lnTo>
                  <a:pt x="242" y="85"/>
                </a:lnTo>
                <a:lnTo>
                  <a:pt x="239" y="85"/>
                </a:lnTo>
                <a:lnTo>
                  <a:pt x="233" y="87"/>
                </a:lnTo>
                <a:lnTo>
                  <a:pt x="227" y="96"/>
                </a:lnTo>
                <a:lnTo>
                  <a:pt x="222" y="97"/>
                </a:lnTo>
                <a:lnTo>
                  <a:pt x="212" y="98"/>
                </a:lnTo>
                <a:lnTo>
                  <a:pt x="203" y="91"/>
                </a:lnTo>
                <a:lnTo>
                  <a:pt x="202" y="91"/>
                </a:lnTo>
                <a:lnTo>
                  <a:pt x="200" y="103"/>
                </a:lnTo>
                <a:lnTo>
                  <a:pt x="188" y="131"/>
                </a:lnTo>
                <a:lnTo>
                  <a:pt x="176" y="149"/>
                </a:lnTo>
                <a:lnTo>
                  <a:pt x="174" y="153"/>
                </a:lnTo>
                <a:lnTo>
                  <a:pt x="168" y="161"/>
                </a:lnTo>
                <a:lnTo>
                  <a:pt x="167" y="166"/>
                </a:lnTo>
                <a:lnTo>
                  <a:pt x="170" y="181"/>
                </a:lnTo>
                <a:lnTo>
                  <a:pt x="166" y="185"/>
                </a:lnTo>
                <a:lnTo>
                  <a:pt x="153" y="191"/>
                </a:lnTo>
                <a:lnTo>
                  <a:pt x="142" y="198"/>
                </a:lnTo>
                <a:lnTo>
                  <a:pt x="132" y="201"/>
                </a:lnTo>
                <a:lnTo>
                  <a:pt x="127" y="202"/>
                </a:lnTo>
                <a:lnTo>
                  <a:pt x="119" y="206"/>
                </a:lnTo>
                <a:lnTo>
                  <a:pt x="116" y="243"/>
                </a:lnTo>
                <a:lnTo>
                  <a:pt x="112" y="249"/>
                </a:lnTo>
                <a:lnTo>
                  <a:pt x="104" y="258"/>
                </a:lnTo>
                <a:lnTo>
                  <a:pt x="104" y="261"/>
                </a:lnTo>
                <a:lnTo>
                  <a:pt x="117" y="272"/>
                </a:lnTo>
                <a:lnTo>
                  <a:pt x="122" y="274"/>
                </a:lnTo>
                <a:lnTo>
                  <a:pt x="124" y="273"/>
                </a:lnTo>
                <a:lnTo>
                  <a:pt x="124" y="276"/>
                </a:lnTo>
                <a:lnTo>
                  <a:pt x="127" y="281"/>
                </a:lnTo>
                <a:lnTo>
                  <a:pt x="122" y="318"/>
                </a:lnTo>
                <a:lnTo>
                  <a:pt x="120" y="317"/>
                </a:lnTo>
                <a:lnTo>
                  <a:pt x="118" y="313"/>
                </a:lnTo>
                <a:lnTo>
                  <a:pt x="116" y="311"/>
                </a:lnTo>
                <a:lnTo>
                  <a:pt x="118" y="324"/>
                </a:lnTo>
                <a:lnTo>
                  <a:pt x="79" y="316"/>
                </a:lnTo>
                <a:lnTo>
                  <a:pt x="76" y="313"/>
                </a:lnTo>
                <a:lnTo>
                  <a:pt x="59" y="303"/>
                </a:lnTo>
                <a:lnTo>
                  <a:pt x="54" y="296"/>
                </a:lnTo>
                <a:lnTo>
                  <a:pt x="51" y="289"/>
                </a:lnTo>
                <a:lnTo>
                  <a:pt x="41" y="279"/>
                </a:lnTo>
                <a:lnTo>
                  <a:pt x="41" y="275"/>
                </a:lnTo>
                <a:lnTo>
                  <a:pt x="27" y="262"/>
                </a:lnTo>
                <a:lnTo>
                  <a:pt x="22" y="253"/>
                </a:lnTo>
                <a:lnTo>
                  <a:pt x="18" y="252"/>
                </a:lnTo>
                <a:lnTo>
                  <a:pt x="14" y="243"/>
                </a:lnTo>
                <a:lnTo>
                  <a:pt x="13" y="211"/>
                </a:lnTo>
                <a:lnTo>
                  <a:pt x="8" y="207"/>
                </a:lnTo>
                <a:lnTo>
                  <a:pt x="1" y="191"/>
                </a:lnTo>
                <a:lnTo>
                  <a:pt x="0" y="174"/>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5" name=""/>
          <p:cNvSpPr/>
          <p:nvPr/>
        </p:nvSpPr>
        <p:spPr>
          <a:xfrm>
            <a:off x="4334040" y="4765680"/>
            <a:ext cx="431640" cy="398520"/>
          </a:xfrm>
          <a:custGeom>
            <a:avLst/>
            <a:gdLst/>
            <a:ahLst/>
            <a:rect l="l" t="t" r="r" b="b"/>
            <a:pathLst>
              <a:path w="328" h="365">
                <a:moveTo>
                  <a:pt x="0" y="221"/>
                </a:moveTo>
                <a:lnTo>
                  <a:pt x="8" y="212"/>
                </a:lnTo>
                <a:lnTo>
                  <a:pt x="12" y="206"/>
                </a:lnTo>
                <a:lnTo>
                  <a:pt x="15" y="169"/>
                </a:lnTo>
                <a:lnTo>
                  <a:pt x="23" y="165"/>
                </a:lnTo>
                <a:lnTo>
                  <a:pt x="28" y="164"/>
                </a:lnTo>
                <a:lnTo>
                  <a:pt x="38" y="161"/>
                </a:lnTo>
                <a:lnTo>
                  <a:pt x="49" y="154"/>
                </a:lnTo>
                <a:lnTo>
                  <a:pt x="62" y="148"/>
                </a:lnTo>
                <a:lnTo>
                  <a:pt x="66" y="144"/>
                </a:lnTo>
                <a:lnTo>
                  <a:pt x="63" y="129"/>
                </a:lnTo>
                <a:lnTo>
                  <a:pt x="64" y="124"/>
                </a:lnTo>
                <a:lnTo>
                  <a:pt x="70" y="116"/>
                </a:lnTo>
                <a:lnTo>
                  <a:pt x="72" y="112"/>
                </a:lnTo>
                <a:lnTo>
                  <a:pt x="84" y="94"/>
                </a:lnTo>
                <a:lnTo>
                  <a:pt x="96" y="66"/>
                </a:lnTo>
                <a:lnTo>
                  <a:pt x="98" y="54"/>
                </a:lnTo>
                <a:lnTo>
                  <a:pt x="99" y="54"/>
                </a:lnTo>
                <a:lnTo>
                  <a:pt x="108" y="61"/>
                </a:lnTo>
                <a:lnTo>
                  <a:pt x="118" y="60"/>
                </a:lnTo>
                <a:lnTo>
                  <a:pt x="123" y="59"/>
                </a:lnTo>
                <a:lnTo>
                  <a:pt x="129" y="50"/>
                </a:lnTo>
                <a:lnTo>
                  <a:pt x="135" y="48"/>
                </a:lnTo>
                <a:lnTo>
                  <a:pt x="138" y="48"/>
                </a:lnTo>
                <a:lnTo>
                  <a:pt x="143" y="46"/>
                </a:lnTo>
                <a:lnTo>
                  <a:pt x="145" y="42"/>
                </a:lnTo>
                <a:lnTo>
                  <a:pt x="147" y="26"/>
                </a:lnTo>
                <a:lnTo>
                  <a:pt x="149" y="23"/>
                </a:lnTo>
                <a:lnTo>
                  <a:pt x="155" y="20"/>
                </a:lnTo>
                <a:lnTo>
                  <a:pt x="158" y="19"/>
                </a:lnTo>
                <a:lnTo>
                  <a:pt x="167" y="21"/>
                </a:lnTo>
                <a:lnTo>
                  <a:pt x="171" y="30"/>
                </a:lnTo>
                <a:lnTo>
                  <a:pt x="175" y="34"/>
                </a:lnTo>
                <a:lnTo>
                  <a:pt x="178" y="35"/>
                </a:lnTo>
                <a:lnTo>
                  <a:pt x="184" y="35"/>
                </a:lnTo>
                <a:lnTo>
                  <a:pt x="189" y="35"/>
                </a:lnTo>
                <a:lnTo>
                  <a:pt x="195" y="38"/>
                </a:lnTo>
                <a:lnTo>
                  <a:pt x="197" y="37"/>
                </a:lnTo>
                <a:lnTo>
                  <a:pt x="202" y="37"/>
                </a:lnTo>
                <a:lnTo>
                  <a:pt x="205" y="38"/>
                </a:lnTo>
                <a:lnTo>
                  <a:pt x="209" y="39"/>
                </a:lnTo>
                <a:lnTo>
                  <a:pt x="217" y="41"/>
                </a:lnTo>
                <a:lnTo>
                  <a:pt x="219" y="41"/>
                </a:lnTo>
                <a:lnTo>
                  <a:pt x="223" y="38"/>
                </a:lnTo>
                <a:lnTo>
                  <a:pt x="225" y="33"/>
                </a:lnTo>
                <a:lnTo>
                  <a:pt x="225" y="19"/>
                </a:lnTo>
                <a:lnTo>
                  <a:pt x="221" y="10"/>
                </a:lnTo>
                <a:lnTo>
                  <a:pt x="222" y="5"/>
                </a:lnTo>
                <a:lnTo>
                  <a:pt x="234" y="3"/>
                </a:lnTo>
                <a:lnTo>
                  <a:pt x="236" y="0"/>
                </a:lnTo>
                <a:lnTo>
                  <a:pt x="240" y="3"/>
                </a:lnTo>
                <a:lnTo>
                  <a:pt x="244" y="7"/>
                </a:lnTo>
                <a:lnTo>
                  <a:pt x="246" y="12"/>
                </a:lnTo>
                <a:lnTo>
                  <a:pt x="241" y="23"/>
                </a:lnTo>
                <a:lnTo>
                  <a:pt x="240" y="27"/>
                </a:lnTo>
                <a:lnTo>
                  <a:pt x="242" y="33"/>
                </a:lnTo>
                <a:lnTo>
                  <a:pt x="259" y="54"/>
                </a:lnTo>
                <a:lnTo>
                  <a:pt x="269" y="48"/>
                </a:lnTo>
                <a:lnTo>
                  <a:pt x="272" y="46"/>
                </a:lnTo>
                <a:lnTo>
                  <a:pt x="275" y="46"/>
                </a:lnTo>
                <a:lnTo>
                  <a:pt x="278" y="47"/>
                </a:lnTo>
                <a:lnTo>
                  <a:pt x="276" y="55"/>
                </a:lnTo>
                <a:lnTo>
                  <a:pt x="277" y="60"/>
                </a:lnTo>
                <a:lnTo>
                  <a:pt x="283" y="61"/>
                </a:lnTo>
                <a:lnTo>
                  <a:pt x="287" y="60"/>
                </a:lnTo>
                <a:lnTo>
                  <a:pt x="289" y="62"/>
                </a:lnTo>
                <a:lnTo>
                  <a:pt x="290" y="65"/>
                </a:lnTo>
                <a:lnTo>
                  <a:pt x="296" y="68"/>
                </a:lnTo>
                <a:lnTo>
                  <a:pt x="295" y="76"/>
                </a:lnTo>
                <a:lnTo>
                  <a:pt x="289" y="89"/>
                </a:lnTo>
                <a:lnTo>
                  <a:pt x="283" y="98"/>
                </a:lnTo>
                <a:lnTo>
                  <a:pt x="282" y="107"/>
                </a:lnTo>
                <a:lnTo>
                  <a:pt x="283" y="123"/>
                </a:lnTo>
                <a:lnTo>
                  <a:pt x="281" y="126"/>
                </a:lnTo>
                <a:lnTo>
                  <a:pt x="277" y="124"/>
                </a:lnTo>
                <a:lnTo>
                  <a:pt x="273" y="122"/>
                </a:lnTo>
                <a:lnTo>
                  <a:pt x="268" y="119"/>
                </a:lnTo>
                <a:lnTo>
                  <a:pt x="264" y="116"/>
                </a:lnTo>
                <a:lnTo>
                  <a:pt x="263" y="115"/>
                </a:lnTo>
                <a:lnTo>
                  <a:pt x="260" y="114"/>
                </a:lnTo>
                <a:lnTo>
                  <a:pt x="254" y="116"/>
                </a:lnTo>
                <a:lnTo>
                  <a:pt x="253" y="119"/>
                </a:lnTo>
                <a:lnTo>
                  <a:pt x="247" y="135"/>
                </a:lnTo>
                <a:lnTo>
                  <a:pt x="244" y="137"/>
                </a:lnTo>
                <a:lnTo>
                  <a:pt x="235" y="137"/>
                </a:lnTo>
                <a:lnTo>
                  <a:pt x="229" y="142"/>
                </a:lnTo>
                <a:lnTo>
                  <a:pt x="227" y="144"/>
                </a:lnTo>
                <a:lnTo>
                  <a:pt x="227" y="148"/>
                </a:lnTo>
                <a:lnTo>
                  <a:pt x="230" y="149"/>
                </a:lnTo>
                <a:lnTo>
                  <a:pt x="235" y="150"/>
                </a:lnTo>
                <a:lnTo>
                  <a:pt x="239" y="148"/>
                </a:lnTo>
                <a:lnTo>
                  <a:pt x="247" y="144"/>
                </a:lnTo>
                <a:lnTo>
                  <a:pt x="248" y="149"/>
                </a:lnTo>
                <a:lnTo>
                  <a:pt x="243" y="156"/>
                </a:lnTo>
                <a:lnTo>
                  <a:pt x="235" y="165"/>
                </a:lnTo>
                <a:lnTo>
                  <a:pt x="236" y="170"/>
                </a:lnTo>
                <a:lnTo>
                  <a:pt x="233" y="176"/>
                </a:lnTo>
                <a:lnTo>
                  <a:pt x="235" y="219"/>
                </a:lnTo>
                <a:lnTo>
                  <a:pt x="239" y="221"/>
                </a:lnTo>
                <a:lnTo>
                  <a:pt x="242" y="219"/>
                </a:lnTo>
                <a:lnTo>
                  <a:pt x="246" y="219"/>
                </a:lnTo>
                <a:lnTo>
                  <a:pt x="248" y="217"/>
                </a:lnTo>
                <a:lnTo>
                  <a:pt x="260" y="211"/>
                </a:lnTo>
                <a:lnTo>
                  <a:pt x="267" y="204"/>
                </a:lnTo>
                <a:lnTo>
                  <a:pt x="280" y="189"/>
                </a:lnTo>
                <a:lnTo>
                  <a:pt x="299" y="170"/>
                </a:lnTo>
                <a:lnTo>
                  <a:pt x="302" y="163"/>
                </a:lnTo>
                <a:lnTo>
                  <a:pt x="308" y="160"/>
                </a:lnTo>
                <a:lnTo>
                  <a:pt x="310" y="160"/>
                </a:lnTo>
                <a:lnTo>
                  <a:pt x="313" y="158"/>
                </a:lnTo>
                <a:lnTo>
                  <a:pt x="320" y="165"/>
                </a:lnTo>
                <a:lnTo>
                  <a:pt x="326" y="178"/>
                </a:lnTo>
                <a:lnTo>
                  <a:pt x="328" y="190"/>
                </a:lnTo>
                <a:lnTo>
                  <a:pt x="322" y="198"/>
                </a:lnTo>
                <a:lnTo>
                  <a:pt x="307" y="209"/>
                </a:lnTo>
                <a:lnTo>
                  <a:pt x="302" y="216"/>
                </a:lnTo>
                <a:lnTo>
                  <a:pt x="297" y="230"/>
                </a:lnTo>
                <a:lnTo>
                  <a:pt x="294" y="231"/>
                </a:lnTo>
                <a:lnTo>
                  <a:pt x="291" y="232"/>
                </a:lnTo>
                <a:lnTo>
                  <a:pt x="285" y="232"/>
                </a:lnTo>
                <a:lnTo>
                  <a:pt x="282" y="230"/>
                </a:lnTo>
                <a:lnTo>
                  <a:pt x="277" y="230"/>
                </a:lnTo>
                <a:lnTo>
                  <a:pt x="273" y="233"/>
                </a:lnTo>
                <a:lnTo>
                  <a:pt x="272" y="237"/>
                </a:lnTo>
                <a:lnTo>
                  <a:pt x="281" y="244"/>
                </a:lnTo>
                <a:lnTo>
                  <a:pt x="283" y="246"/>
                </a:lnTo>
                <a:lnTo>
                  <a:pt x="294" y="256"/>
                </a:lnTo>
                <a:lnTo>
                  <a:pt x="296" y="269"/>
                </a:lnTo>
                <a:lnTo>
                  <a:pt x="293" y="276"/>
                </a:lnTo>
                <a:lnTo>
                  <a:pt x="292" y="277"/>
                </a:lnTo>
                <a:lnTo>
                  <a:pt x="290" y="281"/>
                </a:lnTo>
                <a:lnTo>
                  <a:pt x="291" y="292"/>
                </a:lnTo>
                <a:lnTo>
                  <a:pt x="287" y="299"/>
                </a:lnTo>
                <a:lnTo>
                  <a:pt x="277" y="312"/>
                </a:lnTo>
                <a:lnTo>
                  <a:pt x="274" y="326"/>
                </a:lnTo>
                <a:lnTo>
                  <a:pt x="275" y="335"/>
                </a:lnTo>
                <a:lnTo>
                  <a:pt x="277" y="345"/>
                </a:lnTo>
                <a:lnTo>
                  <a:pt x="273" y="347"/>
                </a:lnTo>
                <a:lnTo>
                  <a:pt x="268" y="348"/>
                </a:lnTo>
                <a:lnTo>
                  <a:pt x="257" y="356"/>
                </a:lnTo>
                <a:lnTo>
                  <a:pt x="252" y="360"/>
                </a:lnTo>
                <a:lnTo>
                  <a:pt x="248" y="363"/>
                </a:lnTo>
                <a:lnTo>
                  <a:pt x="238" y="365"/>
                </a:lnTo>
                <a:lnTo>
                  <a:pt x="234" y="365"/>
                </a:lnTo>
                <a:lnTo>
                  <a:pt x="227" y="362"/>
                </a:lnTo>
                <a:lnTo>
                  <a:pt x="220" y="365"/>
                </a:lnTo>
                <a:lnTo>
                  <a:pt x="213" y="362"/>
                </a:lnTo>
                <a:lnTo>
                  <a:pt x="210" y="361"/>
                </a:lnTo>
                <a:lnTo>
                  <a:pt x="206" y="361"/>
                </a:lnTo>
                <a:lnTo>
                  <a:pt x="210" y="354"/>
                </a:lnTo>
                <a:lnTo>
                  <a:pt x="209" y="348"/>
                </a:lnTo>
                <a:lnTo>
                  <a:pt x="209" y="346"/>
                </a:lnTo>
                <a:lnTo>
                  <a:pt x="208" y="345"/>
                </a:lnTo>
                <a:lnTo>
                  <a:pt x="206" y="339"/>
                </a:lnTo>
                <a:lnTo>
                  <a:pt x="205" y="336"/>
                </a:lnTo>
                <a:lnTo>
                  <a:pt x="202" y="326"/>
                </a:lnTo>
                <a:lnTo>
                  <a:pt x="200" y="322"/>
                </a:lnTo>
                <a:lnTo>
                  <a:pt x="197" y="320"/>
                </a:lnTo>
                <a:lnTo>
                  <a:pt x="183" y="320"/>
                </a:lnTo>
                <a:lnTo>
                  <a:pt x="179" y="319"/>
                </a:lnTo>
                <a:lnTo>
                  <a:pt x="168" y="319"/>
                </a:lnTo>
                <a:lnTo>
                  <a:pt x="165" y="318"/>
                </a:lnTo>
                <a:lnTo>
                  <a:pt x="165" y="322"/>
                </a:lnTo>
                <a:lnTo>
                  <a:pt x="157" y="326"/>
                </a:lnTo>
                <a:lnTo>
                  <a:pt x="149" y="326"/>
                </a:lnTo>
                <a:lnTo>
                  <a:pt x="149" y="322"/>
                </a:lnTo>
                <a:lnTo>
                  <a:pt x="153" y="304"/>
                </a:lnTo>
                <a:lnTo>
                  <a:pt x="149" y="288"/>
                </a:lnTo>
                <a:lnTo>
                  <a:pt x="145" y="286"/>
                </a:lnTo>
                <a:lnTo>
                  <a:pt x="139" y="285"/>
                </a:lnTo>
                <a:lnTo>
                  <a:pt x="136" y="287"/>
                </a:lnTo>
                <a:lnTo>
                  <a:pt x="129" y="288"/>
                </a:lnTo>
                <a:lnTo>
                  <a:pt x="123" y="291"/>
                </a:lnTo>
                <a:lnTo>
                  <a:pt x="117" y="295"/>
                </a:lnTo>
                <a:lnTo>
                  <a:pt x="110" y="313"/>
                </a:lnTo>
                <a:lnTo>
                  <a:pt x="105" y="315"/>
                </a:lnTo>
                <a:lnTo>
                  <a:pt x="102" y="314"/>
                </a:lnTo>
                <a:lnTo>
                  <a:pt x="97" y="315"/>
                </a:lnTo>
                <a:lnTo>
                  <a:pt x="85" y="313"/>
                </a:lnTo>
                <a:lnTo>
                  <a:pt x="84" y="306"/>
                </a:lnTo>
                <a:lnTo>
                  <a:pt x="82" y="303"/>
                </a:lnTo>
                <a:lnTo>
                  <a:pt x="81" y="297"/>
                </a:lnTo>
                <a:lnTo>
                  <a:pt x="79" y="295"/>
                </a:lnTo>
                <a:lnTo>
                  <a:pt x="78" y="288"/>
                </a:lnTo>
                <a:lnTo>
                  <a:pt x="76" y="283"/>
                </a:lnTo>
                <a:lnTo>
                  <a:pt x="69" y="256"/>
                </a:lnTo>
                <a:lnTo>
                  <a:pt x="66" y="252"/>
                </a:lnTo>
                <a:lnTo>
                  <a:pt x="58" y="257"/>
                </a:lnTo>
                <a:lnTo>
                  <a:pt x="53" y="256"/>
                </a:lnTo>
                <a:lnTo>
                  <a:pt x="43" y="253"/>
                </a:lnTo>
                <a:lnTo>
                  <a:pt x="33" y="246"/>
                </a:lnTo>
                <a:lnTo>
                  <a:pt x="26" y="247"/>
                </a:lnTo>
                <a:lnTo>
                  <a:pt x="23" y="244"/>
                </a:lnTo>
                <a:lnTo>
                  <a:pt x="20" y="239"/>
                </a:lnTo>
                <a:lnTo>
                  <a:pt x="20" y="236"/>
                </a:lnTo>
                <a:lnTo>
                  <a:pt x="18" y="237"/>
                </a:lnTo>
                <a:lnTo>
                  <a:pt x="13" y="235"/>
                </a:lnTo>
                <a:lnTo>
                  <a:pt x="0" y="224"/>
                </a:lnTo>
                <a:lnTo>
                  <a:pt x="0" y="221"/>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6" name=""/>
          <p:cNvSpPr/>
          <p:nvPr/>
        </p:nvSpPr>
        <p:spPr>
          <a:xfrm>
            <a:off x="3687840" y="4546440"/>
            <a:ext cx="242640" cy="184320"/>
          </a:xfrm>
          <a:custGeom>
            <a:avLst/>
            <a:gdLst/>
            <a:ahLst/>
            <a:rect l="l" t="t" r="r" b="b"/>
            <a:pathLst>
              <a:path w="184" h="169">
                <a:moveTo>
                  <a:pt x="0" y="109"/>
                </a:moveTo>
                <a:lnTo>
                  <a:pt x="3" y="97"/>
                </a:lnTo>
                <a:lnTo>
                  <a:pt x="10" y="83"/>
                </a:lnTo>
                <a:lnTo>
                  <a:pt x="21" y="73"/>
                </a:lnTo>
                <a:lnTo>
                  <a:pt x="38" y="62"/>
                </a:lnTo>
                <a:lnTo>
                  <a:pt x="47" y="55"/>
                </a:lnTo>
                <a:lnTo>
                  <a:pt x="51" y="50"/>
                </a:lnTo>
                <a:lnTo>
                  <a:pt x="60" y="36"/>
                </a:lnTo>
                <a:lnTo>
                  <a:pt x="65" y="39"/>
                </a:lnTo>
                <a:lnTo>
                  <a:pt x="67" y="38"/>
                </a:lnTo>
                <a:lnTo>
                  <a:pt x="77" y="32"/>
                </a:lnTo>
                <a:lnTo>
                  <a:pt x="85" y="26"/>
                </a:lnTo>
                <a:lnTo>
                  <a:pt x="90" y="23"/>
                </a:lnTo>
                <a:lnTo>
                  <a:pt x="97" y="22"/>
                </a:lnTo>
                <a:lnTo>
                  <a:pt x="99" y="20"/>
                </a:lnTo>
                <a:lnTo>
                  <a:pt x="105" y="15"/>
                </a:lnTo>
                <a:lnTo>
                  <a:pt x="111" y="4"/>
                </a:lnTo>
                <a:lnTo>
                  <a:pt x="115" y="0"/>
                </a:lnTo>
                <a:lnTo>
                  <a:pt x="118" y="1"/>
                </a:lnTo>
                <a:lnTo>
                  <a:pt x="127" y="16"/>
                </a:lnTo>
                <a:lnTo>
                  <a:pt x="143" y="23"/>
                </a:lnTo>
                <a:lnTo>
                  <a:pt x="143" y="29"/>
                </a:lnTo>
                <a:lnTo>
                  <a:pt x="146" y="35"/>
                </a:lnTo>
                <a:lnTo>
                  <a:pt x="151" y="42"/>
                </a:lnTo>
                <a:lnTo>
                  <a:pt x="159" y="53"/>
                </a:lnTo>
                <a:lnTo>
                  <a:pt x="163" y="61"/>
                </a:lnTo>
                <a:lnTo>
                  <a:pt x="159" y="70"/>
                </a:lnTo>
                <a:lnTo>
                  <a:pt x="163" y="77"/>
                </a:lnTo>
                <a:lnTo>
                  <a:pt x="171" y="80"/>
                </a:lnTo>
                <a:lnTo>
                  <a:pt x="177" y="89"/>
                </a:lnTo>
                <a:lnTo>
                  <a:pt x="184" y="91"/>
                </a:lnTo>
                <a:lnTo>
                  <a:pt x="180" y="97"/>
                </a:lnTo>
                <a:lnTo>
                  <a:pt x="180" y="107"/>
                </a:lnTo>
                <a:lnTo>
                  <a:pt x="169" y="115"/>
                </a:lnTo>
                <a:lnTo>
                  <a:pt x="151" y="123"/>
                </a:lnTo>
                <a:lnTo>
                  <a:pt x="151" y="129"/>
                </a:lnTo>
                <a:lnTo>
                  <a:pt x="148" y="134"/>
                </a:lnTo>
                <a:lnTo>
                  <a:pt x="121" y="161"/>
                </a:lnTo>
                <a:lnTo>
                  <a:pt x="96" y="158"/>
                </a:lnTo>
                <a:lnTo>
                  <a:pt x="88" y="153"/>
                </a:lnTo>
                <a:lnTo>
                  <a:pt x="64" y="143"/>
                </a:lnTo>
                <a:lnTo>
                  <a:pt x="54" y="139"/>
                </a:lnTo>
                <a:lnTo>
                  <a:pt x="43" y="138"/>
                </a:lnTo>
                <a:lnTo>
                  <a:pt x="34" y="144"/>
                </a:lnTo>
                <a:lnTo>
                  <a:pt x="30" y="159"/>
                </a:lnTo>
                <a:lnTo>
                  <a:pt x="30" y="169"/>
                </a:lnTo>
                <a:lnTo>
                  <a:pt x="21" y="164"/>
                </a:lnTo>
                <a:lnTo>
                  <a:pt x="5" y="149"/>
                </a:lnTo>
                <a:lnTo>
                  <a:pt x="1" y="138"/>
                </a:lnTo>
                <a:lnTo>
                  <a:pt x="0" y="109"/>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7" name=""/>
          <p:cNvSpPr/>
          <p:nvPr/>
        </p:nvSpPr>
        <p:spPr>
          <a:xfrm>
            <a:off x="4457880" y="5178600"/>
            <a:ext cx="77760" cy="107640"/>
          </a:xfrm>
          <a:custGeom>
            <a:avLst/>
            <a:gdLst/>
            <a:ahLst/>
            <a:rect l="l" t="t" r="r" b="b"/>
            <a:pathLst>
              <a:path w="59" h="99">
                <a:moveTo>
                  <a:pt x="0" y="57"/>
                </a:moveTo>
                <a:lnTo>
                  <a:pt x="2" y="53"/>
                </a:lnTo>
                <a:lnTo>
                  <a:pt x="3" y="51"/>
                </a:lnTo>
                <a:lnTo>
                  <a:pt x="3" y="47"/>
                </a:lnTo>
                <a:lnTo>
                  <a:pt x="5" y="47"/>
                </a:lnTo>
                <a:lnTo>
                  <a:pt x="12" y="40"/>
                </a:lnTo>
                <a:lnTo>
                  <a:pt x="13" y="37"/>
                </a:lnTo>
                <a:lnTo>
                  <a:pt x="15" y="37"/>
                </a:lnTo>
                <a:lnTo>
                  <a:pt x="16" y="34"/>
                </a:lnTo>
                <a:lnTo>
                  <a:pt x="17" y="32"/>
                </a:lnTo>
                <a:lnTo>
                  <a:pt x="17" y="30"/>
                </a:lnTo>
                <a:lnTo>
                  <a:pt x="18" y="27"/>
                </a:lnTo>
                <a:lnTo>
                  <a:pt x="19" y="25"/>
                </a:lnTo>
                <a:lnTo>
                  <a:pt x="18" y="23"/>
                </a:lnTo>
                <a:lnTo>
                  <a:pt x="19" y="18"/>
                </a:lnTo>
                <a:lnTo>
                  <a:pt x="22" y="16"/>
                </a:lnTo>
                <a:lnTo>
                  <a:pt x="24" y="16"/>
                </a:lnTo>
                <a:lnTo>
                  <a:pt x="26" y="15"/>
                </a:lnTo>
                <a:lnTo>
                  <a:pt x="26" y="12"/>
                </a:lnTo>
                <a:lnTo>
                  <a:pt x="28" y="11"/>
                </a:lnTo>
                <a:lnTo>
                  <a:pt x="27" y="9"/>
                </a:lnTo>
                <a:lnTo>
                  <a:pt x="31" y="2"/>
                </a:lnTo>
                <a:lnTo>
                  <a:pt x="33" y="0"/>
                </a:lnTo>
                <a:lnTo>
                  <a:pt x="33" y="5"/>
                </a:lnTo>
                <a:lnTo>
                  <a:pt x="32" y="8"/>
                </a:lnTo>
                <a:lnTo>
                  <a:pt x="32" y="11"/>
                </a:lnTo>
                <a:lnTo>
                  <a:pt x="32" y="13"/>
                </a:lnTo>
                <a:lnTo>
                  <a:pt x="34" y="13"/>
                </a:lnTo>
                <a:lnTo>
                  <a:pt x="37" y="12"/>
                </a:lnTo>
                <a:lnTo>
                  <a:pt x="41" y="15"/>
                </a:lnTo>
                <a:lnTo>
                  <a:pt x="40" y="17"/>
                </a:lnTo>
                <a:lnTo>
                  <a:pt x="42" y="23"/>
                </a:lnTo>
                <a:lnTo>
                  <a:pt x="42" y="31"/>
                </a:lnTo>
                <a:lnTo>
                  <a:pt x="42" y="33"/>
                </a:lnTo>
                <a:lnTo>
                  <a:pt x="53" y="44"/>
                </a:lnTo>
                <a:lnTo>
                  <a:pt x="55" y="50"/>
                </a:lnTo>
                <a:lnTo>
                  <a:pt x="56" y="63"/>
                </a:lnTo>
                <a:lnTo>
                  <a:pt x="59" y="67"/>
                </a:lnTo>
                <a:lnTo>
                  <a:pt x="59" y="70"/>
                </a:lnTo>
                <a:lnTo>
                  <a:pt x="55" y="71"/>
                </a:lnTo>
                <a:lnTo>
                  <a:pt x="56" y="77"/>
                </a:lnTo>
                <a:lnTo>
                  <a:pt x="57" y="80"/>
                </a:lnTo>
                <a:lnTo>
                  <a:pt x="58" y="84"/>
                </a:lnTo>
                <a:lnTo>
                  <a:pt x="52" y="87"/>
                </a:lnTo>
                <a:lnTo>
                  <a:pt x="44" y="97"/>
                </a:lnTo>
                <a:lnTo>
                  <a:pt x="40" y="99"/>
                </a:lnTo>
                <a:lnTo>
                  <a:pt x="35" y="95"/>
                </a:lnTo>
                <a:lnTo>
                  <a:pt x="31" y="95"/>
                </a:lnTo>
                <a:lnTo>
                  <a:pt x="29" y="94"/>
                </a:lnTo>
                <a:lnTo>
                  <a:pt x="19" y="93"/>
                </a:lnTo>
                <a:lnTo>
                  <a:pt x="13" y="90"/>
                </a:lnTo>
                <a:lnTo>
                  <a:pt x="11" y="90"/>
                </a:lnTo>
                <a:lnTo>
                  <a:pt x="9" y="85"/>
                </a:lnTo>
                <a:lnTo>
                  <a:pt x="10" y="82"/>
                </a:lnTo>
                <a:lnTo>
                  <a:pt x="9" y="78"/>
                </a:lnTo>
                <a:lnTo>
                  <a:pt x="10" y="75"/>
                </a:lnTo>
                <a:lnTo>
                  <a:pt x="9" y="73"/>
                </a:lnTo>
                <a:lnTo>
                  <a:pt x="6" y="73"/>
                </a:lnTo>
                <a:lnTo>
                  <a:pt x="3" y="71"/>
                </a:lnTo>
                <a:lnTo>
                  <a:pt x="1" y="65"/>
                </a:lnTo>
                <a:lnTo>
                  <a:pt x="0" y="57"/>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8" name=""/>
          <p:cNvSpPr/>
          <p:nvPr/>
        </p:nvSpPr>
        <p:spPr>
          <a:xfrm>
            <a:off x="3887640" y="4681440"/>
            <a:ext cx="484200" cy="428760"/>
          </a:xfrm>
          <a:custGeom>
            <a:avLst/>
            <a:gdLst/>
            <a:ahLst/>
            <a:rect l="l" t="t" r="r" b="b"/>
            <a:pathLst>
              <a:path w="367" h="391">
                <a:moveTo>
                  <a:pt x="0" y="280"/>
                </a:moveTo>
                <a:lnTo>
                  <a:pt x="4" y="278"/>
                </a:lnTo>
                <a:lnTo>
                  <a:pt x="20" y="252"/>
                </a:lnTo>
                <a:lnTo>
                  <a:pt x="25" y="245"/>
                </a:lnTo>
                <a:lnTo>
                  <a:pt x="24" y="229"/>
                </a:lnTo>
                <a:lnTo>
                  <a:pt x="19" y="227"/>
                </a:lnTo>
                <a:lnTo>
                  <a:pt x="12" y="219"/>
                </a:lnTo>
                <a:lnTo>
                  <a:pt x="3" y="203"/>
                </a:lnTo>
                <a:lnTo>
                  <a:pt x="6" y="197"/>
                </a:lnTo>
                <a:lnTo>
                  <a:pt x="12" y="189"/>
                </a:lnTo>
                <a:lnTo>
                  <a:pt x="27" y="165"/>
                </a:lnTo>
                <a:lnTo>
                  <a:pt x="27" y="158"/>
                </a:lnTo>
                <a:lnTo>
                  <a:pt x="31" y="155"/>
                </a:lnTo>
                <a:lnTo>
                  <a:pt x="40" y="144"/>
                </a:lnTo>
                <a:lnTo>
                  <a:pt x="47" y="133"/>
                </a:lnTo>
                <a:lnTo>
                  <a:pt x="49" y="127"/>
                </a:lnTo>
                <a:lnTo>
                  <a:pt x="54" y="122"/>
                </a:lnTo>
                <a:lnTo>
                  <a:pt x="53" y="110"/>
                </a:lnTo>
                <a:lnTo>
                  <a:pt x="58" y="106"/>
                </a:lnTo>
                <a:lnTo>
                  <a:pt x="66" y="110"/>
                </a:lnTo>
                <a:lnTo>
                  <a:pt x="67" y="106"/>
                </a:lnTo>
                <a:lnTo>
                  <a:pt x="74" y="104"/>
                </a:lnTo>
                <a:lnTo>
                  <a:pt x="88" y="82"/>
                </a:lnTo>
                <a:lnTo>
                  <a:pt x="78" y="68"/>
                </a:lnTo>
                <a:lnTo>
                  <a:pt x="72" y="56"/>
                </a:lnTo>
                <a:lnTo>
                  <a:pt x="75" y="47"/>
                </a:lnTo>
                <a:lnTo>
                  <a:pt x="78" y="40"/>
                </a:lnTo>
                <a:lnTo>
                  <a:pt x="84" y="33"/>
                </a:lnTo>
                <a:lnTo>
                  <a:pt x="88" y="27"/>
                </a:lnTo>
                <a:lnTo>
                  <a:pt x="89" y="24"/>
                </a:lnTo>
                <a:lnTo>
                  <a:pt x="81" y="17"/>
                </a:lnTo>
                <a:lnTo>
                  <a:pt x="82" y="14"/>
                </a:lnTo>
                <a:lnTo>
                  <a:pt x="98" y="0"/>
                </a:lnTo>
                <a:lnTo>
                  <a:pt x="101" y="5"/>
                </a:lnTo>
                <a:lnTo>
                  <a:pt x="109" y="5"/>
                </a:lnTo>
                <a:lnTo>
                  <a:pt x="114" y="6"/>
                </a:lnTo>
                <a:lnTo>
                  <a:pt x="120" y="8"/>
                </a:lnTo>
                <a:lnTo>
                  <a:pt x="124" y="20"/>
                </a:lnTo>
                <a:lnTo>
                  <a:pt x="142" y="21"/>
                </a:lnTo>
                <a:lnTo>
                  <a:pt x="155" y="24"/>
                </a:lnTo>
                <a:lnTo>
                  <a:pt x="165" y="21"/>
                </a:lnTo>
                <a:lnTo>
                  <a:pt x="176" y="42"/>
                </a:lnTo>
                <a:lnTo>
                  <a:pt x="187" y="51"/>
                </a:lnTo>
                <a:lnTo>
                  <a:pt x="191" y="51"/>
                </a:lnTo>
                <a:lnTo>
                  <a:pt x="203" y="61"/>
                </a:lnTo>
                <a:lnTo>
                  <a:pt x="207" y="66"/>
                </a:lnTo>
                <a:lnTo>
                  <a:pt x="213" y="70"/>
                </a:lnTo>
                <a:lnTo>
                  <a:pt x="221" y="72"/>
                </a:lnTo>
                <a:lnTo>
                  <a:pt x="232" y="70"/>
                </a:lnTo>
                <a:lnTo>
                  <a:pt x="235" y="63"/>
                </a:lnTo>
                <a:lnTo>
                  <a:pt x="237" y="52"/>
                </a:lnTo>
                <a:lnTo>
                  <a:pt x="243" y="46"/>
                </a:lnTo>
                <a:lnTo>
                  <a:pt x="260" y="39"/>
                </a:lnTo>
                <a:lnTo>
                  <a:pt x="267" y="42"/>
                </a:lnTo>
                <a:lnTo>
                  <a:pt x="273" y="44"/>
                </a:lnTo>
                <a:lnTo>
                  <a:pt x="280" y="42"/>
                </a:lnTo>
                <a:lnTo>
                  <a:pt x="284" y="44"/>
                </a:lnTo>
                <a:lnTo>
                  <a:pt x="290" y="49"/>
                </a:lnTo>
                <a:lnTo>
                  <a:pt x="296" y="54"/>
                </a:lnTo>
                <a:lnTo>
                  <a:pt x="321" y="73"/>
                </a:lnTo>
                <a:lnTo>
                  <a:pt x="326" y="73"/>
                </a:lnTo>
                <a:lnTo>
                  <a:pt x="339" y="76"/>
                </a:lnTo>
                <a:lnTo>
                  <a:pt x="346" y="76"/>
                </a:lnTo>
                <a:lnTo>
                  <a:pt x="351" y="79"/>
                </a:lnTo>
                <a:lnTo>
                  <a:pt x="351" y="90"/>
                </a:lnTo>
                <a:lnTo>
                  <a:pt x="354" y="92"/>
                </a:lnTo>
                <a:lnTo>
                  <a:pt x="355" y="104"/>
                </a:lnTo>
                <a:lnTo>
                  <a:pt x="357" y="110"/>
                </a:lnTo>
                <a:lnTo>
                  <a:pt x="366" y="110"/>
                </a:lnTo>
                <a:lnTo>
                  <a:pt x="367" y="121"/>
                </a:lnTo>
                <a:lnTo>
                  <a:pt x="357" y="127"/>
                </a:lnTo>
                <a:lnTo>
                  <a:pt x="356" y="133"/>
                </a:lnTo>
                <a:lnTo>
                  <a:pt x="345" y="137"/>
                </a:lnTo>
                <a:lnTo>
                  <a:pt x="338" y="133"/>
                </a:lnTo>
                <a:lnTo>
                  <a:pt x="332" y="129"/>
                </a:lnTo>
                <a:lnTo>
                  <a:pt x="331" y="126"/>
                </a:lnTo>
                <a:lnTo>
                  <a:pt x="322" y="127"/>
                </a:lnTo>
                <a:lnTo>
                  <a:pt x="320" y="133"/>
                </a:lnTo>
                <a:lnTo>
                  <a:pt x="311" y="154"/>
                </a:lnTo>
                <a:lnTo>
                  <a:pt x="309" y="163"/>
                </a:lnTo>
                <a:lnTo>
                  <a:pt x="309" y="171"/>
                </a:lnTo>
                <a:lnTo>
                  <a:pt x="307" y="175"/>
                </a:lnTo>
                <a:lnTo>
                  <a:pt x="302" y="178"/>
                </a:lnTo>
                <a:lnTo>
                  <a:pt x="300" y="178"/>
                </a:lnTo>
                <a:lnTo>
                  <a:pt x="297" y="175"/>
                </a:lnTo>
                <a:lnTo>
                  <a:pt x="294" y="175"/>
                </a:lnTo>
                <a:lnTo>
                  <a:pt x="286" y="170"/>
                </a:lnTo>
                <a:lnTo>
                  <a:pt x="278" y="168"/>
                </a:lnTo>
                <a:lnTo>
                  <a:pt x="276" y="168"/>
                </a:lnTo>
                <a:lnTo>
                  <a:pt x="274" y="169"/>
                </a:lnTo>
                <a:lnTo>
                  <a:pt x="272" y="182"/>
                </a:lnTo>
                <a:lnTo>
                  <a:pt x="270" y="184"/>
                </a:lnTo>
                <a:lnTo>
                  <a:pt x="267" y="186"/>
                </a:lnTo>
                <a:lnTo>
                  <a:pt x="258" y="186"/>
                </a:lnTo>
                <a:lnTo>
                  <a:pt x="252" y="181"/>
                </a:lnTo>
                <a:lnTo>
                  <a:pt x="248" y="182"/>
                </a:lnTo>
                <a:lnTo>
                  <a:pt x="246" y="181"/>
                </a:lnTo>
                <a:lnTo>
                  <a:pt x="241" y="183"/>
                </a:lnTo>
                <a:lnTo>
                  <a:pt x="240" y="193"/>
                </a:lnTo>
                <a:lnTo>
                  <a:pt x="237" y="197"/>
                </a:lnTo>
                <a:lnTo>
                  <a:pt x="235" y="213"/>
                </a:lnTo>
                <a:lnTo>
                  <a:pt x="236" y="230"/>
                </a:lnTo>
                <a:lnTo>
                  <a:pt x="243" y="246"/>
                </a:lnTo>
                <a:lnTo>
                  <a:pt x="248" y="250"/>
                </a:lnTo>
                <a:lnTo>
                  <a:pt x="249" y="282"/>
                </a:lnTo>
                <a:lnTo>
                  <a:pt x="253" y="291"/>
                </a:lnTo>
                <a:lnTo>
                  <a:pt x="257" y="292"/>
                </a:lnTo>
                <a:lnTo>
                  <a:pt x="262" y="301"/>
                </a:lnTo>
                <a:lnTo>
                  <a:pt x="276" y="314"/>
                </a:lnTo>
                <a:lnTo>
                  <a:pt x="276" y="318"/>
                </a:lnTo>
                <a:lnTo>
                  <a:pt x="286" y="328"/>
                </a:lnTo>
                <a:lnTo>
                  <a:pt x="289" y="335"/>
                </a:lnTo>
                <a:lnTo>
                  <a:pt x="294" y="342"/>
                </a:lnTo>
                <a:lnTo>
                  <a:pt x="291" y="348"/>
                </a:lnTo>
                <a:lnTo>
                  <a:pt x="291" y="354"/>
                </a:lnTo>
                <a:lnTo>
                  <a:pt x="289" y="355"/>
                </a:lnTo>
                <a:lnTo>
                  <a:pt x="286" y="357"/>
                </a:lnTo>
                <a:lnTo>
                  <a:pt x="286" y="361"/>
                </a:lnTo>
                <a:lnTo>
                  <a:pt x="280" y="369"/>
                </a:lnTo>
                <a:lnTo>
                  <a:pt x="273" y="382"/>
                </a:lnTo>
                <a:lnTo>
                  <a:pt x="267" y="388"/>
                </a:lnTo>
                <a:lnTo>
                  <a:pt x="257" y="390"/>
                </a:lnTo>
                <a:lnTo>
                  <a:pt x="251" y="390"/>
                </a:lnTo>
                <a:lnTo>
                  <a:pt x="249" y="389"/>
                </a:lnTo>
                <a:lnTo>
                  <a:pt x="246" y="388"/>
                </a:lnTo>
                <a:lnTo>
                  <a:pt x="240" y="390"/>
                </a:lnTo>
                <a:lnTo>
                  <a:pt x="228" y="389"/>
                </a:lnTo>
                <a:lnTo>
                  <a:pt x="222" y="390"/>
                </a:lnTo>
                <a:lnTo>
                  <a:pt x="218" y="389"/>
                </a:lnTo>
                <a:lnTo>
                  <a:pt x="215" y="389"/>
                </a:lnTo>
                <a:lnTo>
                  <a:pt x="214" y="387"/>
                </a:lnTo>
                <a:lnTo>
                  <a:pt x="201" y="386"/>
                </a:lnTo>
                <a:lnTo>
                  <a:pt x="192" y="391"/>
                </a:lnTo>
                <a:lnTo>
                  <a:pt x="190" y="389"/>
                </a:lnTo>
                <a:lnTo>
                  <a:pt x="187" y="389"/>
                </a:lnTo>
                <a:lnTo>
                  <a:pt x="185" y="389"/>
                </a:lnTo>
                <a:lnTo>
                  <a:pt x="186" y="384"/>
                </a:lnTo>
                <a:lnTo>
                  <a:pt x="192" y="380"/>
                </a:lnTo>
                <a:lnTo>
                  <a:pt x="196" y="375"/>
                </a:lnTo>
                <a:lnTo>
                  <a:pt x="192" y="364"/>
                </a:lnTo>
                <a:lnTo>
                  <a:pt x="188" y="360"/>
                </a:lnTo>
                <a:lnTo>
                  <a:pt x="180" y="359"/>
                </a:lnTo>
                <a:lnTo>
                  <a:pt x="172" y="360"/>
                </a:lnTo>
                <a:lnTo>
                  <a:pt x="167" y="360"/>
                </a:lnTo>
                <a:lnTo>
                  <a:pt x="163" y="363"/>
                </a:lnTo>
                <a:lnTo>
                  <a:pt x="153" y="359"/>
                </a:lnTo>
                <a:lnTo>
                  <a:pt x="150" y="366"/>
                </a:lnTo>
                <a:lnTo>
                  <a:pt x="148" y="367"/>
                </a:lnTo>
                <a:lnTo>
                  <a:pt x="144" y="367"/>
                </a:lnTo>
                <a:lnTo>
                  <a:pt x="138" y="368"/>
                </a:lnTo>
                <a:lnTo>
                  <a:pt x="134" y="368"/>
                </a:lnTo>
                <a:lnTo>
                  <a:pt x="130" y="366"/>
                </a:lnTo>
                <a:lnTo>
                  <a:pt x="130" y="363"/>
                </a:lnTo>
                <a:lnTo>
                  <a:pt x="127" y="366"/>
                </a:lnTo>
                <a:lnTo>
                  <a:pt x="126" y="366"/>
                </a:lnTo>
                <a:lnTo>
                  <a:pt x="123" y="367"/>
                </a:lnTo>
                <a:lnTo>
                  <a:pt x="116" y="360"/>
                </a:lnTo>
                <a:lnTo>
                  <a:pt x="112" y="349"/>
                </a:lnTo>
                <a:lnTo>
                  <a:pt x="109" y="305"/>
                </a:lnTo>
                <a:lnTo>
                  <a:pt x="104" y="305"/>
                </a:lnTo>
                <a:lnTo>
                  <a:pt x="100" y="308"/>
                </a:lnTo>
                <a:lnTo>
                  <a:pt x="99" y="306"/>
                </a:lnTo>
                <a:lnTo>
                  <a:pt x="90" y="300"/>
                </a:lnTo>
                <a:lnTo>
                  <a:pt x="87" y="300"/>
                </a:lnTo>
                <a:lnTo>
                  <a:pt x="85" y="302"/>
                </a:lnTo>
                <a:lnTo>
                  <a:pt x="83" y="304"/>
                </a:lnTo>
                <a:lnTo>
                  <a:pt x="81" y="311"/>
                </a:lnTo>
                <a:lnTo>
                  <a:pt x="76" y="313"/>
                </a:lnTo>
                <a:lnTo>
                  <a:pt x="75" y="318"/>
                </a:lnTo>
                <a:lnTo>
                  <a:pt x="67" y="322"/>
                </a:lnTo>
                <a:lnTo>
                  <a:pt x="63" y="323"/>
                </a:lnTo>
                <a:lnTo>
                  <a:pt x="57" y="321"/>
                </a:lnTo>
                <a:lnTo>
                  <a:pt x="54" y="321"/>
                </a:lnTo>
                <a:lnTo>
                  <a:pt x="49" y="318"/>
                </a:lnTo>
                <a:lnTo>
                  <a:pt x="37" y="316"/>
                </a:lnTo>
                <a:lnTo>
                  <a:pt x="36" y="315"/>
                </a:lnTo>
                <a:lnTo>
                  <a:pt x="32" y="304"/>
                </a:lnTo>
                <a:lnTo>
                  <a:pt x="33" y="298"/>
                </a:lnTo>
                <a:lnTo>
                  <a:pt x="29" y="293"/>
                </a:lnTo>
                <a:lnTo>
                  <a:pt x="30" y="286"/>
                </a:lnTo>
                <a:lnTo>
                  <a:pt x="21" y="281"/>
                </a:lnTo>
                <a:lnTo>
                  <a:pt x="20" y="287"/>
                </a:lnTo>
                <a:lnTo>
                  <a:pt x="16" y="286"/>
                </a:lnTo>
                <a:lnTo>
                  <a:pt x="13" y="280"/>
                </a:lnTo>
                <a:lnTo>
                  <a:pt x="4" y="281"/>
                </a:lnTo>
                <a:lnTo>
                  <a:pt x="0" y="280"/>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9" name=""/>
          <p:cNvSpPr/>
          <p:nvPr/>
        </p:nvSpPr>
        <p:spPr>
          <a:xfrm>
            <a:off x="3882960" y="5338800"/>
            <a:ext cx="808200" cy="523800"/>
          </a:xfrm>
          <a:custGeom>
            <a:avLst/>
            <a:gdLst/>
            <a:ahLst/>
            <a:rect l="l" t="t" r="r" b="b"/>
            <a:pathLst>
              <a:path w="614" h="479">
                <a:moveTo>
                  <a:pt x="0" y="166"/>
                </a:moveTo>
                <a:lnTo>
                  <a:pt x="4" y="152"/>
                </a:lnTo>
                <a:lnTo>
                  <a:pt x="4" y="124"/>
                </a:lnTo>
                <a:lnTo>
                  <a:pt x="15" y="120"/>
                </a:lnTo>
                <a:lnTo>
                  <a:pt x="21" y="124"/>
                </a:lnTo>
                <a:lnTo>
                  <a:pt x="25" y="123"/>
                </a:lnTo>
                <a:lnTo>
                  <a:pt x="23" y="120"/>
                </a:lnTo>
                <a:lnTo>
                  <a:pt x="25" y="119"/>
                </a:lnTo>
                <a:lnTo>
                  <a:pt x="31" y="124"/>
                </a:lnTo>
                <a:lnTo>
                  <a:pt x="35" y="119"/>
                </a:lnTo>
                <a:lnTo>
                  <a:pt x="35" y="117"/>
                </a:lnTo>
                <a:lnTo>
                  <a:pt x="42" y="115"/>
                </a:lnTo>
                <a:lnTo>
                  <a:pt x="43" y="111"/>
                </a:lnTo>
                <a:lnTo>
                  <a:pt x="44" y="103"/>
                </a:lnTo>
                <a:lnTo>
                  <a:pt x="43" y="90"/>
                </a:lnTo>
                <a:lnTo>
                  <a:pt x="41" y="84"/>
                </a:lnTo>
                <a:lnTo>
                  <a:pt x="41" y="63"/>
                </a:lnTo>
                <a:lnTo>
                  <a:pt x="44" y="54"/>
                </a:lnTo>
                <a:lnTo>
                  <a:pt x="60" y="45"/>
                </a:lnTo>
                <a:lnTo>
                  <a:pt x="65" y="47"/>
                </a:lnTo>
                <a:lnTo>
                  <a:pt x="69" y="48"/>
                </a:lnTo>
                <a:lnTo>
                  <a:pt x="73" y="50"/>
                </a:lnTo>
                <a:lnTo>
                  <a:pt x="83" y="49"/>
                </a:lnTo>
                <a:lnTo>
                  <a:pt x="87" y="52"/>
                </a:lnTo>
                <a:lnTo>
                  <a:pt x="90" y="57"/>
                </a:lnTo>
                <a:lnTo>
                  <a:pt x="91" y="62"/>
                </a:lnTo>
                <a:lnTo>
                  <a:pt x="99" y="70"/>
                </a:lnTo>
                <a:lnTo>
                  <a:pt x="101" y="72"/>
                </a:lnTo>
                <a:lnTo>
                  <a:pt x="103" y="72"/>
                </a:lnTo>
                <a:lnTo>
                  <a:pt x="107" y="75"/>
                </a:lnTo>
                <a:lnTo>
                  <a:pt x="113" y="76"/>
                </a:lnTo>
                <a:lnTo>
                  <a:pt x="115" y="75"/>
                </a:lnTo>
                <a:lnTo>
                  <a:pt x="117" y="75"/>
                </a:lnTo>
                <a:lnTo>
                  <a:pt x="128" y="75"/>
                </a:lnTo>
                <a:lnTo>
                  <a:pt x="134" y="71"/>
                </a:lnTo>
                <a:lnTo>
                  <a:pt x="154" y="71"/>
                </a:lnTo>
                <a:lnTo>
                  <a:pt x="164" y="74"/>
                </a:lnTo>
                <a:lnTo>
                  <a:pt x="178" y="79"/>
                </a:lnTo>
                <a:lnTo>
                  <a:pt x="187" y="81"/>
                </a:lnTo>
                <a:lnTo>
                  <a:pt x="191" y="83"/>
                </a:lnTo>
                <a:lnTo>
                  <a:pt x="193" y="82"/>
                </a:lnTo>
                <a:lnTo>
                  <a:pt x="199" y="82"/>
                </a:lnTo>
                <a:lnTo>
                  <a:pt x="196" y="89"/>
                </a:lnTo>
                <a:lnTo>
                  <a:pt x="206" y="93"/>
                </a:lnTo>
                <a:lnTo>
                  <a:pt x="206" y="91"/>
                </a:lnTo>
                <a:lnTo>
                  <a:pt x="208" y="90"/>
                </a:lnTo>
                <a:lnTo>
                  <a:pt x="211" y="91"/>
                </a:lnTo>
                <a:lnTo>
                  <a:pt x="213" y="90"/>
                </a:lnTo>
                <a:lnTo>
                  <a:pt x="220" y="91"/>
                </a:lnTo>
                <a:lnTo>
                  <a:pt x="222" y="95"/>
                </a:lnTo>
                <a:lnTo>
                  <a:pt x="231" y="96"/>
                </a:lnTo>
                <a:lnTo>
                  <a:pt x="230" y="104"/>
                </a:lnTo>
                <a:lnTo>
                  <a:pt x="231" y="106"/>
                </a:lnTo>
                <a:lnTo>
                  <a:pt x="237" y="106"/>
                </a:lnTo>
                <a:lnTo>
                  <a:pt x="246" y="102"/>
                </a:lnTo>
                <a:lnTo>
                  <a:pt x="247" y="99"/>
                </a:lnTo>
                <a:lnTo>
                  <a:pt x="247" y="96"/>
                </a:lnTo>
                <a:lnTo>
                  <a:pt x="243" y="95"/>
                </a:lnTo>
                <a:lnTo>
                  <a:pt x="238" y="86"/>
                </a:lnTo>
                <a:lnTo>
                  <a:pt x="234" y="65"/>
                </a:lnTo>
                <a:lnTo>
                  <a:pt x="235" y="61"/>
                </a:lnTo>
                <a:lnTo>
                  <a:pt x="233" y="56"/>
                </a:lnTo>
                <a:lnTo>
                  <a:pt x="232" y="49"/>
                </a:lnTo>
                <a:lnTo>
                  <a:pt x="230" y="47"/>
                </a:lnTo>
                <a:lnTo>
                  <a:pt x="230" y="43"/>
                </a:lnTo>
                <a:lnTo>
                  <a:pt x="232" y="41"/>
                </a:lnTo>
                <a:lnTo>
                  <a:pt x="231" y="37"/>
                </a:lnTo>
                <a:lnTo>
                  <a:pt x="226" y="36"/>
                </a:lnTo>
                <a:lnTo>
                  <a:pt x="226" y="33"/>
                </a:lnTo>
                <a:lnTo>
                  <a:pt x="226" y="29"/>
                </a:lnTo>
                <a:lnTo>
                  <a:pt x="228" y="28"/>
                </a:lnTo>
                <a:lnTo>
                  <a:pt x="227" y="18"/>
                </a:lnTo>
                <a:lnTo>
                  <a:pt x="225" y="15"/>
                </a:lnTo>
                <a:lnTo>
                  <a:pt x="225" y="10"/>
                </a:lnTo>
                <a:lnTo>
                  <a:pt x="230" y="7"/>
                </a:lnTo>
                <a:lnTo>
                  <a:pt x="234" y="7"/>
                </a:lnTo>
                <a:lnTo>
                  <a:pt x="237" y="11"/>
                </a:lnTo>
                <a:lnTo>
                  <a:pt x="238" y="15"/>
                </a:lnTo>
                <a:lnTo>
                  <a:pt x="239" y="16"/>
                </a:lnTo>
                <a:lnTo>
                  <a:pt x="241" y="15"/>
                </a:lnTo>
                <a:lnTo>
                  <a:pt x="244" y="10"/>
                </a:lnTo>
                <a:lnTo>
                  <a:pt x="247" y="6"/>
                </a:lnTo>
                <a:lnTo>
                  <a:pt x="249" y="3"/>
                </a:lnTo>
                <a:lnTo>
                  <a:pt x="249" y="8"/>
                </a:lnTo>
                <a:lnTo>
                  <a:pt x="258" y="8"/>
                </a:lnTo>
                <a:lnTo>
                  <a:pt x="261" y="9"/>
                </a:lnTo>
                <a:lnTo>
                  <a:pt x="264" y="6"/>
                </a:lnTo>
                <a:lnTo>
                  <a:pt x="265" y="2"/>
                </a:lnTo>
                <a:lnTo>
                  <a:pt x="269" y="0"/>
                </a:lnTo>
                <a:lnTo>
                  <a:pt x="268" y="7"/>
                </a:lnTo>
                <a:lnTo>
                  <a:pt x="272" y="17"/>
                </a:lnTo>
                <a:lnTo>
                  <a:pt x="274" y="20"/>
                </a:lnTo>
                <a:lnTo>
                  <a:pt x="286" y="24"/>
                </a:lnTo>
                <a:lnTo>
                  <a:pt x="289" y="27"/>
                </a:lnTo>
                <a:lnTo>
                  <a:pt x="289" y="30"/>
                </a:lnTo>
                <a:lnTo>
                  <a:pt x="288" y="31"/>
                </a:lnTo>
                <a:lnTo>
                  <a:pt x="287" y="34"/>
                </a:lnTo>
                <a:lnTo>
                  <a:pt x="284" y="38"/>
                </a:lnTo>
                <a:lnTo>
                  <a:pt x="283" y="42"/>
                </a:lnTo>
                <a:lnTo>
                  <a:pt x="284" y="51"/>
                </a:lnTo>
                <a:lnTo>
                  <a:pt x="283" y="59"/>
                </a:lnTo>
                <a:lnTo>
                  <a:pt x="280" y="62"/>
                </a:lnTo>
                <a:lnTo>
                  <a:pt x="278" y="66"/>
                </a:lnTo>
                <a:lnTo>
                  <a:pt x="274" y="69"/>
                </a:lnTo>
                <a:lnTo>
                  <a:pt x="274" y="71"/>
                </a:lnTo>
                <a:lnTo>
                  <a:pt x="276" y="72"/>
                </a:lnTo>
                <a:lnTo>
                  <a:pt x="279" y="72"/>
                </a:lnTo>
                <a:lnTo>
                  <a:pt x="282" y="70"/>
                </a:lnTo>
                <a:lnTo>
                  <a:pt x="290" y="71"/>
                </a:lnTo>
                <a:lnTo>
                  <a:pt x="293" y="72"/>
                </a:lnTo>
                <a:lnTo>
                  <a:pt x="292" y="77"/>
                </a:lnTo>
                <a:lnTo>
                  <a:pt x="292" y="88"/>
                </a:lnTo>
                <a:lnTo>
                  <a:pt x="302" y="86"/>
                </a:lnTo>
                <a:lnTo>
                  <a:pt x="304" y="83"/>
                </a:lnTo>
                <a:lnTo>
                  <a:pt x="316" y="69"/>
                </a:lnTo>
                <a:lnTo>
                  <a:pt x="323" y="54"/>
                </a:lnTo>
                <a:lnTo>
                  <a:pt x="336" y="51"/>
                </a:lnTo>
                <a:lnTo>
                  <a:pt x="339" y="47"/>
                </a:lnTo>
                <a:lnTo>
                  <a:pt x="341" y="45"/>
                </a:lnTo>
                <a:lnTo>
                  <a:pt x="346" y="49"/>
                </a:lnTo>
                <a:lnTo>
                  <a:pt x="348" y="47"/>
                </a:lnTo>
                <a:lnTo>
                  <a:pt x="353" y="43"/>
                </a:lnTo>
                <a:lnTo>
                  <a:pt x="358" y="44"/>
                </a:lnTo>
                <a:lnTo>
                  <a:pt x="359" y="43"/>
                </a:lnTo>
                <a:lnTo>
                  <a:pt x="363" y="42"/>
                </a:lnTo>
                <a:lnTo>
                  <a:pt x="365" y="43"/>
                </a:lnTo>
                <a:lnTo>
                  <a:pt x="366" y="40"/>
                </a:lnTo>
                <a:lnTo>
                  <a:pt x="366" y="37"/>
                </a:lnTo>
                <a:lnTo>
                  <a:pt x="371" y="36"/>
                </a:lnTo>
                <a:lnTo>
                  <a:pt x="373" y="37"/>
                </a:lnTo>
                <a:lnTo>
                  <a:pt x="380" y="24"/>
                </a:lnTo>
                <a:lnTo>
                  <a:pt x="382" y="21"/>
                </a:lnTo>
                <a:lnTo>
                  <a:pt x="386" y="17"/>
                </a:lnTo>
                <a:lnTo>
                  <a:pt x="390" y="17"/>
                </a:lnTo>
                <a:lnTo>
                  <a:pt x="386" y="11"/>
                </a:lnTo>
                <a:lnTo>
                  <a:pt x="390" y="8"/>
                </a:lnTo>
                <a:lnTo>
                  <a:pt x="394" y="14"/>
                </a:lnTo>
                <a:lnTo>
                  <a:pt x="396" y="15"/>
                </a:lnTo>
                <a:lnTo>
                  <a:pt x="397" y="17"/>
                </a:lnTo>
                <a:lnTo>
                  <a:pt x="398" y="20"/>
                </a:lnTo>
                <a:lnTo>
                  <a:pt x="400" y="33"/>
                </a:lnTo>
                <a:lnTo>
                  <a:pt x="409" y="33"/>
                </a:lnTo>
                <a:lnTo>
                  <a:pt x="412" y="48"/>
                </a:lnTo>
                <a:lnTo>
                  <a:pt x="417" y="62"/>
                </a:lnTo>
                <a:lnTo>
                  <a:pt x="420" y="66"/>
                </a:lnTo>
                <a:lnTo>
                  <a:pt x="423" y="66"/>
                </a:lnTo>
                <a:lnTo>
                  <a:pt x="435" y="64"/>
                </a:lnTo>
                <a:lnTo>
                  <a:pt x="438" y="57"/>
                </a:lnTo>
                <a:lnTo>
                  <a:pt x="442" y="54"/>
                </a:lnTo>
                <a:lnTo>
                  <a:pt x="445" y="54"/>
                </a:lnTo>
                <a:lnTo>
                  <a:pt x="448" y="57"/>
                </a:lnTo>
                <a:lnTo>
                  <a:pt x="451" y="66"/>
                </a:lnTo>
                <a:lnTo>
                  <a:pt x="453" y="69"/>
                </a:lnTo>
                <a:lnTo>
                  <a:pt x="458" y="77"/>
                </a:lnTo>
                <a:lnTo>
                  <a:pt x="460" y="78"/>
                </a:lnTo>
                <a:lnTo>
                  <a:pt x="464" y="84"/>
                </a:lnTo>
                <a:lnTo>
                  <a:pt x="464" y="86"/>
                </a:lnTo>
                <a:lnTo>
                  <a:pt x="466" y="93"/>
                </a:lnTo>
                <a:lnTo>
                  <a:pt x="480" y="109"/>
                </a:lnTo>
                <a:lnTo>
                  <a:pt x="484" y="109"/>
                </a:lnTo>
                <a:lnTo>
                  <a:pt x="487" y="111"/>
                </a:lnTo>
                <a:lnTo>
                  <a:pt x="489" y="113"/>
                </a:lnTo>
                <a:lnTo>
                  <a:pt x="490" y="123"/>
                </a:lnTo>
                <a:lnTo>
                  <a:pt x="495" y="127"/>
                </a:lnTo>
                <a:lnTo>
                  <a:pt x="504" y="130"/>
                </a:lnTo>
                <a:lnTo>
                  <a:pt x="510" y="133"/>
                </a:lnTo>
                <a:lnTo>
                  <a:pt x="512" y="137"/>
                </a:lnTo>
                <a:lnTo>
                  <a:pt x="513" y="144"/>
                </a:lnTo>
                <a:lnTo>
                  <a:pt x="526" y="153"/>
                </a:lnTo>
                <a:lnTo>
                  <a:pt x="530" y="158"/>
                </a:lnTo>
                <a:lnTo>
                  <a:pt x="536" y="158"/>
                </a:lnTo>
                <a:lnTo>
                  <a:pt x="547" y="158"/>
                </a:lnTo>
                <a:lnTo>
                  <a:pt x="551" y="160"/>
                </a:lnTo>
                <a:lnTo>
                  <a:pt x="560" y="171"/>
                </a:lnTo>
                <a:lnTo>
                  <a:pt x="564" y="174"/>
                </a:lnTo>
                <a:lnTo>
                  <a:pt x="563" y="184"/>
                </a:lnTo>
                <a:lnTo>
                  <a:pt x="564" y="198"/>
                </a:lnTo>
                <a:lnTo>
                  <a:pt x="557" y="235"/>
                </a:lnTo>
                <a:lnTo>
                  <a:pt x="559" y="241"/>
                </a:lnTo>
                <a:lnTo>
                  <a:pt x="563" y="246"/>
                </a:lnTo>
                <a:lnTo>
                  <a:pt x="568" y="254"/>
                </a:lnTo>
                <a:lnTo>
                  <a:pt x="573" y="308"/>
                </a:lnTo>
                <a:lnTo>
                  <a:pt x="582" y="311"/>
                </a:lnTo>
                <a:lnTo>
                  <a:pt x="586" y="314"/>
                </a:lnTo>
                <a:lnTo>
                  <a:pt x="589" y="334"/>
                </a:lnTo>
                <a:lnTo>
                  <a:pt x="592" y="339"/>
                </a:lnTo>
                <a:lnTo>
                  <a:pt x="597" y="345"/>
                </a:lnTo>
                <a:lnTo>
                  <a:pt x="600" y="344"/>
                </a:lnTo>
                <a:lnTo>
                  <a:pt x="602" y="346"/>
                </a:lnTo>
                <a:lnTo>
                  <a:pt x="614" y="351"/>
                </a:lnTo>
                <a:lnTo>
                  <a:pt x="614" y="363"/>
                </a:lnTo>
                <a:lnTo>
                  <a:pt x="611" y="369"/>
                </a:lnTo>
                <a:lnTo>
                  <a:pt x="607" y="372"/>
                </a:lnTo>
                <a:lnTo>
                  <a:pt x="607" y="384"/>
                </a:lnTo>
                <a:lnTo>
                  <a:pt x="602" y="400"/>
                </a:lnTo>
                <a:lnTo>
                  <a:pt x="597" y="405"/>
                </a:lnTo>
                <a:lnTo>
                  <a:pt x="595" y="407"/>
                </a:lnTo>
                <a:lnTo>
                  <a:pt x="593" y="412"/>
                </a:lnTo>
                <a:lnTo>
                  <a:pt x="587" y="414"/>
                </a:lnTo>
                <a:lnTo>
                  <a:pt x="583" y="417"/>
                </a:lnTo>
                <a:lnTo>
                  <a:pt x="582" y="416"/>
                </a:lnTo>
                <a:lnTo>
                  <a:pt x="575" y="418"/>
                </a:lnTo>
                <a:lnTo>
                  <a:pt x="582" y="432"/>
                </a:lnTo>
                <a:lnTo>
                  <a:pt x="581" y="435"/>
                </a:lnTo>
                <a:lnTo>
                  <a:pt x="575" y="440"/>
                </a:lnTo>
                <a:lnTo>
                  <a:pt x="570" y="446"/>
                </a:lnTo>
                <a:lnTo>
                  <a:pt x="566" y="447"/>
                </a:lnTo>
                <a:lnTo>
                  <a:pt x="563" y="446"/>
                </a:lnTo>
                <a:lnTo>
                  <a:pt x="556" y="451"/>
                </a:lnTo>
                <a:lnTo>
                  <a:pt x="550" y="458"/>
                </a:lnTo>
                <a:lnTo>
                  <a:pt x="551" y="467"/>
                </a:lnTo>
                <a:lnTo>
                  <a:pt x="554" y="473"/>
                </a:lnTo>
                <a:lnTo>
                  <a:pt x="552" y="475"/>
                </a:lnTo>
                <a:lnTo>
                  <a:pt x="547" y="479"/>
                </a:lnTo>
                <a:lnTo>
                  <a:pt x="539" y="468"/>
                </a:lnTo>
                <a:lnTo>
                  <a:pt x="533" y="466"/>
                </a:lnTo>
                <a:lnTo>
                  <a:pt x="530" y="460"/>
                </a:lnTo>
                <a:lnTo>
                  <a:pt x="528" y="458"/>
                </a:lnTo>
                <a:lnTo>
                  <a:pt x="529" y="455"/>
                </a:lnTo>
                <a:lnTo>
                  <a:pt x="527" y="454"/>
                </a:lnTo>
                <a:lnTo>
                  <a:pt x="521" y="448"/>
                </a:lnTo>
                <a:lnTo>
                  <a:pt x="515" y="446"/>
                </a:lnTo>
                <a:lnTo>
                  <a:pt x="509" y="447"/>
                </a:lnTo>
                <a:lnTo>
                  <a:pt x="509" y="446"/>
                </a:lnTo>
                <a:lnTo>
                  <a:pt x="507" y="446"/>
                </a:lnTo>
                <a:lnTo>
                  <a:pt x="507" y="448"/>
                </a:lnTo>
                <a:lnTo>
                  <a:pt x="504" y="451"/>
                </a:lnTo>
                <a:lnTo>
                  <a:pt x="488" y="444"/>
                </a:lnTo>
                <a:lnTo>
                  <a:pt x="486" y="441"/>
                </a:lnTo>
                <a:lnTo>
                  <a:pt x="485" y="440"/>
                </a:lnTo>
                <a:lnTo>
                  <a:pt x="482" y="440"/>
                </a:lnTo>
                <a:lnTo>
                  <a:pt x="463" y="437"/>
                </a:lnTo>
                <a:lnTo>
                  <a:pt x="454" y="434"/>
                </a:lnTo>
                <a:lnTo>
                  <a:pt x="446" y="433"/>
                </a:lnTo>
                <a:lnTo>
                  <a:pt x="437" y="432"/>
                </a:lnTo>
                <a:lnTo>
                  <a:pt x="429" y="430"/>
                </a:lnTo>
                <a:lnTo>
                  <a:pt x="419" y="425"/>
                </a:lnTo>
                <a:lnTo>
                  <a:pt x="403" y="421"/>
                </a:lnTo>
                <a:lnTo>
                  <a:pt x="396" y="420"/>
                </a:lnTo>
                <a:lnTo>
                  <a:pt x="388" y="419"/>
                </a:lnTo>
                <a:lnTo>
                  <a:pt x="384" y="420"/>
                </a:lnTo>
                <a:lnTo>
                  <a:pt x="366" y="418"/>
                </a:lnTo>
                <a:lnTo>
                  <a:pt x="357" y="413"/>
                </a:lnTo>
                <a:lnTo>
                  <a:pt x="353" y="411"/>
                </a:lnTo>
                <a:lnTo>
                  <a:pt x="344" y="401"/>
                </a:lnTo>
                <a:lnTo>
                  <a:pt x="340" y="403"/>
                </a:lnTo>
                <a:lnTo>
                  <a:pt x="338" y="400"/>
                </a:lnTo>
                <a:lnTo>
                  <a:pt x="337" y="397"/>
                </a:lnTo>
                <a:lnTo>
                  <a:pt x="332" y="393"/>
                </a:lnTo>
                <a:lnTo>
                  <a:pt x="330" y="394"/>
                </a:lnTo>
                <a:lnTo>
                  <a:pt x="328" y="392"/>
                </a:lnTo>
                <a:lnTo>
                  <a:pt x="327" y="387"/>
                </a:lnTo>
                <a:lnTo>
                  <a:pt x="325" y="384"/>
                </a:lnTo>
                <a:lnTo>
                  <a:pt x="319" y="379"/>
                </a:lnTo>
                <a:lnTo>
                  <a:pt x="307" y="375"/>
                </a:lnTo>
                <a:lnTo>
                  <a:pt x="299" y="371"/>
                </a:lnTo>
                <a:lnTo>
                  <a:pt x="296" y="371"/>
                </a:lnTo>
                <a:lnTo>
                  <a:pt x="294" y="370"/>
                </a:lnTo>
                <a:lnTo>
                  <a:pt x="292" y="370"/>
                </a:lnTo>
                <a:lnTo>
                  <a:pt x="264" y="358"/>
                </a:lnTo>
                <a:lnTo>
                  <a:pt x="244" y="348"/>
                </a:lnTo>
                <a:lnTo>
                  <a:pt x="226" y="342"/>
                </a:lnTo>
                <a:lnTo>
                  <a:pt x="217" y="337"/>
                </a:lnTo>
                <a:lnTo>
                  <a:pt x="203" y="332"/>
                </a:lnTo>
                <a:lnTo>
                  <a:pt x="184" y="324"/>
                </a:lnTo>
                <a:lnTo>
                  <a:pt x="176" y="319"/>
                </a:lnTo>
                <a:lnTo>
                  <a:pt x="160" y="315"/>
                </a:lnTo>
                <a:lnTo>
                  <a:pt x="147" y="308"/>
                </a:lnTo>
                <a:lnTo>
                  <a:pt x="146" y="309"/>
                </a:lnTo>
                <a:lnTo>
                  <a:pt x="145" y="308"/>
                </a:lnTo>
                <a:lnTo>
                  <a:pt x="141" y="304"/>
                </a:lnTo>
                <a:lnTo>
                  <a:pt x="140" y="304"/>
                </a:lnTo>
                <a:lnTo>
                  <a:pt x="139" y="304"/>
                </a:lnTo>
                <a:lnTo>
                  <a:pt x="136" y="304"/>
                </a:lnTo>
                <a:lnTo>
                  <a:pt x="136" y="296"/>
                </a:lnTo>
                <a:lnTo>
                  <a:pt x="132" y="291"/>
                </a:lnTo>
                <a:lnTo>
                  <a:pt x="118" y="281"/>
                </a:lnTo>
                <a:lnTo>
                  <a:pt x="114" y="275"/>
                </a:lnTo>
                <a:lnTo>
                  <a:pt x="101" y="267"/>
                </a:lnTo>
                <a:lnTo>
                  <a:pt x="96" y="266"/>
                </a:lnTo>
                <a:lnTo>
                  <a:pt x="83" y="257"/>
                </a:lnTo>
                <a:lnTo>
                  <a:pt x="70" y="252"/>
                </a:lnTo>
                <a:lnTo>
                  <a:pt x="71" y="250"/>
                </a:lnTo>
                <a:lnTo>
                  <a:pt x="74" y="252"/>
                </a:lnTo>
                <a:lnTo>
                  <a:pt x="73" y="250"/>
                </a:lnTo>
                <a:lnTo>
                  <a:pt x="69" y="250"/>
                </a:lnTo>
                <a:lnTo>
                  <a:pt x="70" y="249"/>
                </a:lnTo>
                <a:lnTo>
                  <a:pt x="72" y="249"/>
                </a:lnTo>
                <a:lnTo>
                  <a:pt x="73" y="247"/>
                </a:lnTo>
                <a:lnTo>
                  <a:pt x="62" y="234"/>
                </a:lnTo>
                <a:lnTo>
                  <a:pt x="60" y="233"/>
                </a:lnTo>
                <a:lnTo>
                  <a:pt x="59" y="234"/>
                </a:lnTo>
                <a:lnTo>
                  <a:pt x="58" y="234"/>
                </a:lnTo>
                <a:lnTo>
                  <a:pt x="55" y="235"/>
                </a:lnTo>
                <a:lnTo>
                  <a:pt x="54" y="235"/>
                </a:lnTo>
                <a:lnTo>
                  <a:pt x="54" y="234"/>
                </a:lnTo>
                <a:lnTo>
                  <a:pt x="55" y="233"/>
                </a:lnTo>
                <a:lnTo>
                  <a:pt x="54" y="230"/>
                </a:lnTo>
                <a:lnTo>
                  <a:pt x="53" y="232"/>
                </a:lnTo>
                <a:lnTo>
                  <a:pt x="53" y="233"/>
                </a:lnTo>
                <a:lnTo>
                  <a:pt x="51" y="234"/>
                </a:lnTo>
                <a:lnTo>
                  <a:pt x="50" y="232"/>
                </a:lnTo>
                <a:lnTo>
                  <a:pt x="47" y="229"/>
                </a:lnTo>
                <a:lnTo>
                  <a:pt x="44" y="226"/>
                </a:lnTo>
                <a:lnTo>
                  <a:pt x="43" y="226"/>
                </a:lnTo>
                <a:lnTo>
                  <a:pt x="37" y="225"/>
                </a:lnTo>
                <a:lnTo>
                  <a:pt x="37" y="215"/>
                </a:lnTo>
                <a:lnTo>
                  <a:pt x="30" y="205"/>
                </a:lnTo>
                <a:lnTo>
                  <a:pt x="27" y="204"/>
                </a:lnTo>
                <a:lnTo>
                  <a:pt x="21" y="198"/>
                </a:lnTo>
                <a:lnTo>
                  <a:pt x="20" y="192"/>
                </a:lnTo>
                <a:lnTo>
                  <a:pt x="19" y="192"/>
                </a:lnTo>
                <a:lnTo>
                  <a:pt x="18" y="187"/>
                </a:lnTo>
                <a:lnTo>
                  <a:pt x="15" y="182"/>
                </a:lnTo>
                <a:lnTo>
                  <a:pt x="7" y="175"/>
                </a:lnTo>
                <a:lnTo>
                  <a:pt x="2" y="173"/>
                </a:lnTo>
                <a:lnTo>
                  <a:pt x="0" y="166"/>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0" name=""/>
          <p:cNvSpPr/>
          <p:nvPr/>
        </p:nvSpPr>
        <p:spPr>
          <a:xfrm>
            <a:off x="4235400" y="5032440"/>
            <a:ext cx="372960" cy="401400"/>
          </a:xfrm>
          <a:custGeom>
            <a:avLst/>
            <a:gdLst/>
            <a:ahLst/>
            <a:rect l="l" t="t" r="r" b="b"/>
            <a:pathLst>
              <a:path w="285" h="367">
                <a:moveTo>
                  <a:pt x="0" y="286"/>
                </a:moveTo>
                <a:lnTo>
                  <a:pt x="4" y="296"/>
                </a:lnTo>
                <a:lnTo>
                  <a:pt x="6" y="299"/>
                </a:lnTo>
                <a:lnTo>
                  <a:pt x="18" y="303"/>
                </a:lnTo>
                <a:lnTo>
                  <a:pt x="21" y="306"/>
                </a:lnTo>
                <a:lnTo>
                  <a:pt x="21" y="309"/>
                </a:lnTo>
                <a:lnTo>
                  <a:pt x="20" y="310"/>
                </a:lnTo>
                <a:lnTo>
                  <a:pt x="19" y="313"/>
                </a:lnTo>
                <a:lnTo>
                  <a:pt x="16" y="317"/>
                </a:lnTo>
                <a:lnTo>
                  <a:pt x="15" y="321"/>
                </a:lnTo>
                <a:lnTo>
                  <a:pt x="16" y="330"/>
                </a:lnTo>
                <a:lnTo>
                  <a:pt x="15" y="338"/>
                </a:lnTo>
                <a:lnTo>
                  <a:pt x="12" y="341"/>
                </a:lnTo>
                <a:lnTo>
                  <a:pt x="10" y="345"/>
                </a:lnTo>
                <a:lnTo>
                  <a:pt x="6" y="348"/>
                </a:lnTo>
                <a:lnTo>
                  <a:pt x="6" y="350"/>
                </a:lnTo>
                <a:lnTo>
                  <a:pt x="8" y="351"/>
                </a:lnTo>
                <a:lnTo>
                  <a:pt x="11" y="351"/>
                </a:lnTo>
                <a:lnTo>
                  <a:pt x="14" y="349"/>
                </a:lnTo>
                <a:lnTo>
                  <a:pt x="22" y="350"/>
                </a:lnTo>
                <a:lnTo>
                  <a:pt x="25" y="351"/>
                </a:lnTo>
                <a:lnTo>
                  <a:pt x="24" y="356"/>
                </a:lnTo>
                <a:lnTo>
                  <a:pt x="24" y="367"/>
                </a:lnTo>
                <a:lnTo>
                  <a:pt x="34" y="365"/>
                </a:lnTo>
                <a:lnTo>
                  <a:pt x="36" y="362"/>
                </a:lnTo>
                <a:lnTo>
                  <a:pt x="48" y="348"/>
                </a:lnTo>
                <a:lnTo>
                  <a:pt x="55" y="333"/>
                </a:lnTo>
                <a:lnTo>
                  <a:pt x="68" y="330"/>
                </a:lnTo>
                <a:lnTo>
                  <a:pt x="71" y="326"/>
                </a:lnTo>
                <a:lnTo>
                  <a:pt x="73" y="324"/>
                </a:lnTo>
                <a:lnTo>
                  <a:pt x="78" y="328"/>
                </a:lnTo>
                <a:lnTo>
                  <a:pt x="80" y="326"/>
                </a:lnTo>
                <a:lnTo>
                  <a:pt x="85" y="322"/>
                </a:lnTo>
                <a:lnTo>
                  <a:pt x="90" y="323"/>
                </a:lnTo>
                <a:lnTo>
                  <a:pt x="91" y="322"/>
                </a:lnTo>
                <a:lnTo>
                  <a:pt x="95" y="321"/>
                </a:lnTo>
                <a:lnTo>
                  <a:pt x="97" y="322"/>
                </a:lnTo>
                <a:lnTo>
                  <a:pt x="98" y="319"/>
                </a:lnTo>
                <a:lnTo>
                  <a:pt x="98" y="316"/>
                </a:lnTo>
                <a:lnTo>
                  <a:pt x="103" y="315"/>
                </a:lnTo>
                <a:lnTo>
                  <a:pt x="105" y="316"/>
                </a:lnTo>
                <a:lnTo>
                  <a:pt x="112" y="303"/>
                </a:lnTo>
                <a:lnTo>
                  <a:pt x="114" y="300"/>
                </a:lnTo>
                <a:lnTo>
                  <a:pt x="118" y="296"/>
                </a:lnTo>
                <a:lnTo>
                  <a:pt x="122" y="296"/>
                </a:lnTo>
                <a:lnTo>
                  <a:pt x="118" y="290"/>
                </a:lnTo>
                <a:lnTo>
                  <a:pt x="122" y="287"/>
                </a:lnTo>
                <a:lnTo>
                  <a:pt x="126" y="293"/>
                </a:lnTo>
                <a:lnTo>
                  <a:pt x="128" y="294"/>
                </a:lnTo>
                <a:lnTo>
                  <a:pt x="129" y="296"/>
                </a:lnTo>
                <a:lnTo>
                  <a:pt x="132" y="293"/>
                </a:lnTo>
                <a:lnTo>
                  <a:pt x="134" y="292"/>
                </a:lnTo>
                <a:lnTo>
                  <a:pt x="137" y="286"/>
                </a:lnTo>
                <a:lnTo>
                  <a:pt x="138" y="282"/>
                </a:lnTo>
                <a:lnTo>
                  <a:pt x="138" y="280"/>
                </a:lnTo>
                <a:lnTo>
                  <a:pt x="149" y="267"/>
                </a:lnTo>
                <a:lnTo>
                  <a:pt x="150" y="264"/>
                </a:lnTo>
                <a:lnTo>
                  <a:pt x="152" y="261"/>
                </a:lnTo>
                <a:lnTo>
                  <a:pt x="159" y="255"/>
                </a:lnTo>
                <a:lnTo>
                  <a:pt x="163" y="251"/>
                </a:lnTo>
                <a:lnTo>
                  <a:pt x="167" y="248"/>
                </a:lnTo>
                <a:lnTo>
                  <a:pt x="169" y="245"/>
                </a:lnTo>
                <a:lnTo>
                  <a:pt x="169" y="240"/>
                </a:lnTo>
                <a:lnTo>
                  <a:pt x="173" y="232"/>
                </a:lnTo>
                <a:lnTo>
                  <a:pt x="175" y="231"/>
                </a:lnTo>
                <a:lnTo>
                  <a:pt x="180" y="223"/>
                </a:lnTo>
                <a:lnTo>
                  <a:pt x="178" y="218"/>
                </a:lnTo>
                <a:lnTo>
                  <a:pt x="179" y="215"/>
                </a:lnTo>
                <a:lnTo>
                  <a:pt x="178" y="211"/>
                </a:lnTo>
                <a:lnTo>
                  <a:pt x="179" y="208"/>
                </a:lnTo>
                <a:lnTo>
                  <a:pt x="178" y="206"/>
                </a:lnTo>
                <a:lnTo>
                  <a:pt x="175" y="206"/>
                </a:lnTo>
                <a:lnTo>
                  <a:pt x="172" y="204"/>
                </a:lnTo>
                <a:lnTo>
                  <a:pt x="170" y="198"/>
                </a:lnTo>
                <a:lnTo>
                  <a:pt x="169" y="190"/>
                </a:lnTo>
                <a:lnTo>
                  <a:pt x="171" y="186"/>
                </a:lnTo>
                <a:lnTo>
                  <a:pt x="172" y="184"/>
                </a:lnTo>
                <a:lnTo>
                  <a:pt x="172" y="180"/>
                </a:lnTo>
                <a:lnTo>
                  <a:pt x="174" y="180"/>
                </a:lnTo>
                <a:lnTo>
                  <a:pt x="181" y="173"/>
                </a:lnTo>
                <a:lnTo>
                  <a:pt x="182" y="170"/>
                </a:lnTo>
                <a:lnTo>
                  <a:pt x="184" y="170"/>
                </a:lnTo>
                <a:lnTo>
                  <a:pt x="185" y="167"/>
                </a:lnTo>
                <a:lnTo>
                  <a:pt x="186" y="165"/>
                </a:lnTo>
                <a:lnTo>
                  <a:pt x="186" y="163"/>
                </a:lnTo>
                <a:lnTo>
                  <a:pt x="187" y="160"/>
                </a:lnTo>
                <a:lnTo>
                  <a:pt x="188" y="158"/>
                </a:lnTo>
                <a:lnTo>
                  <a:pt x="187" y="156"/>
                </a:lnTo>
                <a:lnTo>
                  <a:pt x="188" y="151"/>
                </a:lnTo>
                <a:lnTo>
                  <a:pt x="191" y="149"/>
                </a:lnTo>
                <a:lnTo>
                  <a:pt x="193" y="149"/>
                </a:lnTo>
                <a:lnTo>
                  <a:pt x="195" y="148"/>
                </a:lnTo>
                <a:lnTo>
                  <a:pt x="195" y="145"/>
                </a:lnTo>
                <a:lnTo>
                  <a:pt x="197" y="144"/>
                </a:lnTo>
                <a:lnTo>
                  <a:pt x="196" y="142"/>
                </a:lnTo>
                <a:lnTo>
                  <a:pt x="200" y="135"/>
                </a:lnTo>
                <a:lnTo>
                  <a:pt x="202" y="133"/>
                </a:lnTo>
                <a:lnTo>
                  <a:pt x="202" y="138"/>
                </a:lnTo>
                <a:lnTo>
                  <a:pt x="201" y="141"/>
                </a:lnTo>
                <a:lnTo>
                  <a:pt x="201" y="144"/>
                </a:lnTo>
                <a:lnTo>
                  <a:pt x="201" y="146"/>
                </a:lnTo>
                <a:lnTo>
                  <a:pt x="203" y="146"/>
                </a:lnTo>
                <a:lnTo>
                  <a:pt x="206" y="145"/>
                </a:lnTo>
                <a:lnTo>
                  <a:pt x="210" y="148"/>
                </a:lnTo>
                <a:lnTo>
                  <a:pt x="209" y="150"/>
                </a:lnTo>
                <a:lnTo>
                  <a:pt x="211" y="156"/>
                </a:lnTo>
                <a:lnTo>
                  <a:pt x="211" y="164"/>
                </a:lnTo>
                <a:lnTo>
                  <a:pt x="211" y="166"/>
                </a:lnTo>
                <a:lnTo>
                  <a:pt x="222" y="177"/>
                </a:lnTo>
                <a:lnTo>
                  <a:pt x="224" y="183"/>
                </a:lnTo>
                <a:lnTo>
                  <a:pt x="225" y="196"/>
                </a:lnTo>
                <a:lnTo>
                  <a:pt x="228" y="200"/>
                </a:lnTo>
                <a:lnTo>
                  <a:pt x="228" y="203"/>
                </a:lnTo>
                <a:lnTo>
                  <a:pt x="224" y="204"/>
                </a:lnTo>
                <a:lnTo>
                  <a:pt x="225" y="210"/>
                </a:lnTo>
                <a:lnTo>
                  <a:pt x="226" y="213"/>
                </a:lnTo>
                <a:lnTo>
                  <a:pt x="227" y="217"/>
                </a:lnTo>
                <a:lnTo>
                  <a:pt x="230" y="219"/>
                </a:lnTo>
                <a:lnTo>
                  <a:pt x="232" y="221"/>
                </a:lnTo>
                <a:lnTo>
                  <a:pt x="233" y="223"/>
                </a:lnTo>
                <a:lnTo>
                  <a:pt x="235" y="230"/>
                </a:lnTo>
                <a:lnTo>
                  <a:pt x="234" y="232"/>
                </a:lnTo>
                <a:lnTo>
                  <a:pt x="239" y="242"/>
                </a:lnTo>
                <a:lnTo>
                  <a:pt x="242" y="248"/>
                </a:lnTo>
                <a:lnTo>
                  <a:pt x="241" y="252"/>
                </a:lnTo>
                <a:lnTo>
                  <a:pt x="244" y="258"/>
                </a:lnTo>
                <a:lnTo>
                  <a:pt x="251" y="260"/>
                </a:lnTo>
                <a:lnTo>
                  <a:pt x="256" y="260"/>
                </a:lnTo>
                <a:lnTo>
                  <a:pt x="259" y="261"/>
                </a:lnTo>
                <a:lnTo>
                  <a:pt x="263" y="261"/>
                </a:lnTo>
                <a:lnTo>
                  <a:pt x="265" y="260"/>
                </a:lnTo>
                <a:lnTo>
                  <a:pt x="267" y="259"/>
                </a:lnTo>
                <a:lnTo>
                  <a:pt x="270" y="253"/>
                </a:lnTo>
                <a:lnTo>
                  <a:pt x="273" y="248"/>
                </a:lnTo>
                <a:lnTo>
                  <a:pt x="273" y="242"/>
                </a:lnTo>
                <a:lnTo>
                  <a:pt x="275" y="231"/>
                </a:lnTo>
                <a:lnTo>
                  <a:pt x="273" y="214"/>
                </a:lnTo>
                <a:lnTo>
                  <a:pt x="275" y="207"/>
                </a:lnTo>
                <a:lnTo>
                  <a:pt x="277" y="204"/>
                </a:lnTo>
                <a:lnTo>
                  <a:pt x="278" y="193"/>
                </a:lnTo>
                <a:lnTo>
                  <a:pt x="276" y="185"/>
                </a:lnTo>
                <a:lnTo>
                  <a:pt x="277" y="176"/>
                </a:lnTo>
                <a:lnTo>
                  <a:pt x="276" y="165"/>
                </a:lnTo>
                <a:lnTo>
                  <a:pt x="276" y="150"/>
                </a:lnTo>
                <a:lnTo>
                  <a:pt x="276" y="148"/>
                </a:lnTo>
                <a:lnTo>
                  <a:pt x="272" y="142"/>
                </a:lnTo>
                <a:lnTo>
                  <a:pt x="272" y="131"/>
                </a:lnTo>
                <a:lnTo>
                  <a:pt x="268" y="131"/>
                </a:lnTo>
                <a:lnTo>
                  <a:pt x="264" y="128"/>
                </a:lnTo>
                <a:lnTo>
                  <a:pt x="281" y="117"/>
                </a:lnTo>
                <a:lnTo>
                  <a:pt x="285" y="110"/>
                </a:lnTo>
                <a:lnTo>
                  <a:pt x="284" y="104"/>
                </a:lnTo>
                <a:lnTo>
                  <a:pt x="284" y="102"/>
                </a:lnTo>
                <a:lnTo>
                  <a:pt x="283" y="101"/>
                </a:lnTo>
                <a:lnTo>
                  <a:pt x="281" y="95"/>
                </a:lnTo>
                <a:lnTo>
                  <a:pt x="280" y="92"/>
                </a:lnTo>
                <a:lnTo>
                  <a:pt x="277" y="82"/>
                </a:lnTo>
                <a:lnTo>
                  <a:pt x="275" y="78"/>
                </a:lnTo>
                <a:lnTo>
                  <a:pt x="272" y="76"/>
                </a:lnTo>
                <a:lnTo>
                  <a:pt x="258" y="76"/>
                </a:lnTo>
                <a:lnTo>
                  <a:pt x="254" y="75"/>
                </a:lnTo>
                <a:lnTo>
                  <a:pt x="243" y="75"/>
                </a:lnTo>
                <a:lnTo>
                  <a:pt x="240" y="74"/>
                </a:lnTo>
                <a:lnTo>
                  <a:pt x="240" y="78"/>
                </a:lnTo>
                <a:lnTo>
                  <a:pt x="232" y="82"/>
                </a:lnTo>
                <a:lnTo>
                  <a:pt x="224" y="82"/>
                </a:lnTo>
                <a:lnTo>
                  <a:pt x="224" y="78"/>
                </a:lnTo>
                <a:lnTo>
                  <a:pt x="228" y="60"/>
                </a:lnTo>
                <a:lnTo>
                  <a:pt x="224" y="44"/>
                </a:lnTo>
                <a:lnTo>
                  <a:pt x="220" y="42"/>
                </a:lnTo>
                <a:lnTo>
                  <a:pt x="214" y="41"/>
                </a:lnTo>
                <a:lnTo>
                  <a:pt x="211" y="43"/>
                </a:lnTo>
                <a:lnTo>
                  <a:pt x="204" y="44"/>
                </a:lnTo>
                <a:lnTo>
                  <a:pt x="198" y="47"/>
                </a:lnTo>
                <a:lnTo>
                  <a:pt x="192" y="51"/>
                </a:lnTo>
                <a:lnTo>
                  <a:pt x="185" y="69"/>
                </a:lnTo>
                <a:lnTo>
                  <a:pt x="180" y="71"/>
                </a:lnTo>
                <a:lnTo>
                  <a:pt x="177" y="70"/>
                </a:lnTo>
                <a:lnTo>
                  <a:pt x="172" y="71"/>
                </a:lnTo>
                <a:lnTo>
                  <a:pt x="160" y="69"/>
                </a:lnTo>
                <a:lnTo>
                  <a:pt x="159" y="62"/>
                </a:lnTo>
                <a:lnTo>
                  <a:pt x="157" y="59"/>
                </a:lnTo>
                <a:lnTo>
                  <a:pt x="156" y="53"/>
                </a:lnTo>
                <a:lnTo>
                  <a:pt x="154" y="51"/>
                </a:lnTo>
                <a:lnTo>
                  <a:pt x="153" y="44"/>
                </a:lnTo>
                <a:lnTo>
                  <a:pt x="151" y="39"/>
                </a:lnTo>
                <a:lnTo>
                  <a:pt x="144" y="12"/>
                </a:lnTo>
                <a:lnTo>
                  <a:pt x="141" y="8"/>
                </a:lnTo>
                <a:lnTo>
                  <a:pt x="133" y="13"/>
                </a:lnTo>
                <a:lnTo>
                  <a:pt x="128" y="12"/>
                </a:lnTo>
                <a:lnTo>
                  <a:pt x="118" y="9"/>
                </a:lnTo>
                <a:lnTo>
                  <a:pt x="108" y="2"/>
                </a:lnTo>
                <a:lnTo>
                  <a:pt x="101" y="3"/>
                </a:lnTo>
                <a:lnTo>
                  <a:pt x="98" y="0"/>
                </a:lnTo>
                <a:lnTo>
                  <a:pt x="93" y="37"/>
                </a:lnTo>
                <a:lnTo>
                  <a:pt x="91" y="36"/>
                </a:lnTo>
                <a:lnTo>
                  <a:pt x="89" y="32"/>
                </a:lnTo>
                <a:lnTo>
                  <a:pt x="87" y="30"/>
                </a:lnTo>
                <a:lnTo>
                  <a:pt x="89" y="43"/>
                </a:lnTo>
                <a:lnTo>
                  <a:pt x="93" y="46"/>
                </a:lnTo>
                <a:lnTo>
                  <a:pt x="92" y="51"/>
                </a:lnTo>
                <a:lnTo>
                  <a:pt x="89" y="61"/>
                </a:lnTo>
                <a:lnTo>
                  <a:pt x="88" y="67"/>
                </a:lnTo>
                <a:lnTo>
                  <a:pt x="86" y="63"/>
                </a:lnTo>
                <a:lnTo>
                  <a:pt x="82" y="63"/>
                </a:lnTo>
                <a:lnTo>
                  <a:pt x="76" y="76"/>
                </a:lnTo>
                <a:lnTo>
                  <a:pt x="73" y="76"/>
                </a:lnTo>
                <a:lnTo>
                  <a:pt x="70" y="75"/>
                </a:lnTo>
                <a:lnTo>
                  <a:pt x="68" y="74"/>
                </a:lnTo>
                <a:lnTo>
                  <a:pt x="64" y="76"/>
                </a:lnTo>
                <a:lnTo>
                  <a:pt x="62" y="80"/>
                </a:lnTo>
                <a:lnTo>
                  <a:pt x="65" y="78"/>
                </a:lnTo>
                <a:lnTo>
                  <a:pt x="66" y="90"/>
                </a:lnTo>
                <a:lnTo>
                  <a:pt x="68" y="90"/>
                </a:lnTo>
                <a:lnTo>
                  <a:pt x="69" y="92"/>
                </a:lnTo>
                <a:lnTo>
                  <a:pt x="70" y="94"/>
                </a:lnTo>
                <a:lnTo>
                  <a:pt x="71" y="100"/>
                </a:lnTo>
                <a:lnTo>
                  <a:pt x="70" y="101"/>
                </a:lnTo>
                <a:lnTo>
                  <a:pt x="68" y="105"/>
                </a:lnTo>
                <a:lnTo>
                  <a:pt x="66" y="105"/>
                </a:lnTo>
                <a:lnTo>
                  <a:pt x="64" y="108"/>
                </a:lnTo>
                <a:lnTo>
                  <a:pt x="63" y="122"/>
                </a:lnTo>
                <a:lnTo>
                  <a:pt x="64" y="125"/>
                </a:lnTo>
                <a:lnTo>
                  <a:pt x="64" y="128"/>
                </a:lnTo>
                <a:lnTo>
                  <a:pt x="57" y="133"/>
                </a:lnTo>
                <a:lnTo>
                  <a:pt x="55" y="132"/>
                </a:lnTo>
                <a:lnTo>
                  <a:pt x="51" y="133"/>
                </a:lnTo>
                <a:lnTo>
                  <a:pt x="48" y="132"/>
                </a:lnTo>
                <a:lnTo>
                  <a:pt x="45" y="135"/>
                </a:lnTo>
                <a:lnTo>
                  <a:pt x="46" y="142"/>
                </a:lnTo>
                <a:lnTo>
                  <a:pt x="49" y="144"/>
                </a:lnTo>
                <a:lnTo>
                  <a:pt x="51" y="145"/>
                </a:lnTo>
                <a:lnTo>
                  <a:pt x="51" y="155"/>
                </a:lnTo>
                <a:lnTo>
                  <a:pt x="48" y="157"/>
                </a:lnTo>
                <a:lnTo>
                  <a:pt x="51" y="160"/>
                </a:lnTo>
                <a:lnTo>
                  <a:pt x="55" y="166"/>
                </a:lnTo>
                <a:lnTo>
                  <a:pt x="54" y="169"/>
                </a:lnTo>
                <a:lnTo>
                  <a:pt x="55" y="172"/>
                </a:lnTo>
                <a:lnTo>
                  <a:pt x="57" y="174"/>
                </a:lnTo>
                <a:lnTo>
                  <a:pt x="59" y="186"/>
                </a:lnTo>
                <a:lnTo>
                  <a:pt x="54" y="187"/>
                </a:lnTo>
                <a:lnTo>
                  <a:pt x="51" y="190"/>
                </a:lnTo>
                <a:lnTo>
                  <a:pt x="45" y="189"/>
                </a:lnTo>
                <a:lnTo>
                  <a:pt x="42" y="191"/>
                </a:lnTo>
                <a:lnTo>
                  <a:pt x="42" y="194"/>
                </a:lnTo>
                <a:lnTo>
                  <a:pt x="40" y="199"/>
                </a:lnTo>
                <a:lnTo>
                  <a:pt x="37" y="200"/>
                </a:lnTo>
                <a:lnTo>
                  <a:pt x="36" y="219"/>
                </a:lnTo>
                <a:lnTo>
                  <a:pt x="31" y="225"/>
                </a:lnTo>
                <a:lnTo>
                  <a:pt x="30" y="227"/>
                </a:lnTo>
                <a:lnTo>
                  <a:pt x="32" y="232"/>
                </a:lnTo>
                <a:lnTo>
                  <a:pt x="30" y="234"/>
                </a:lnTo>
                <a:lnTo>
                  <a:pt x="28" y="235"/>
                </a:lnTo>
                <a:lnTo>
                  <a:pt x="25" y="239"/>
                </a:lnTo>
                <a:lnTo>
                  <a:pt x="18" y="253"/>
                </a:lnTo>
                <a:lnTo>
                  <a:pt x="6" y="266"/>
                </a:lnTo>
                <a:lnTo>
                  <a:pt x="5" y="271"/>
                </a:lnTo>
                <a:lnTo>
                  <a:pt x="3" y="274"/>
                </a:lnTo>
                <a:lnTo>
                  <a:pt x="3" y="276"/>
                </a:lnTo>
                <a:lnTo>
                  <a:pt x="1" y="279"/>
                </a:lnTo>
                <a:lnTo>
                  <a:pt x="0" y="286"/>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1" name=""/>
          <p:cNvSpPr/>
          <p:nvPr/>
        </p:nvSpPr>
        <p:spPr>
          <a:xfrm>
            <a:off x="3486240" y="4989600"/>
            <a:ext cx="871560" cy="538200"/>
          </a:xfrm>
          <a:custGeom>
            <a:avLst/>
            <a:gdLst/>
            <a:ahLst/>
            <a:rect l="l" t="t" r="r" b="b"/>
            <a:pathLst>
              <a:path w="663" h="493">
                <a:moveTo>
                  <a:pt x="0" y="353"/>
                </a:moveTo>
                <a:lnTo>
                  <a:pt x="0" y="354"/>
                </a:lnTo>
                <a:lnTo>
                  <a:pt x="3" y="354"/>
                </a:lnTo>
                <a:lnTo>
                  <a:pt x="11" y="361"/>
                </a:lnTo>
                <a:lnTo>
                  <a:pt x="18" y="367"/>
                </a:lnTo>
                <a:lnTo>
                  <a:pt x="22" y="371"/>
                </a:lnTo>
                <a:lnTo>
                  <a:pt x="26" y="382"/>
                </a:lnTo>
                <a:lnTo>
                  <a:pt x="28" y="384"/>
                </a:lnTo>
                <a:lnTo>
                  <a:pt x="31" y="393"/>
                </a:lnTo>
                <a:lnTo>
                  <a:pt x="33" y="403"/>
                </a:lnTo>
                <a:lnTo>
                  <a:pt x="37" y="407"/>
                </a:lnTo>
                <a:lnTo>
                  <a:pt x="41" y="409"/>
                </a:lnTo>
                <a:lnTo>
                  <a:pt x="54" y="417"/>
                </a:lnTo>
                <a:lnTo>
                  <a:pt x="56" y="417"/>
                </a:lnTo>
                <a:lnTo>
                  <a:pt x="56" y="418"/>
                </a:lnTo>
                <a:lnTo>
                  <a:pt x="59" y="419"/>
                </a:lnTo>
                <a:lnTo>
                  <a:pt x="62" y="418"/>
                </a:lnTo>
                <a:lnTo>
                  <a:pt x="67" y="421"/>
                </a:lnTo>
                <a:lnTo>
                  <a:pt x="76" y="425"/>
                </a:lnTo>
                <a:lnTo>
                  <a:pt x="84" y="428"/>
                </a:lnTo>
                <a:lnTo>
                  <a:pt x="84" y="429"/>
                </a:lnTo>
                <a:lnTo>
                  <a:pt x="88" y="429"/>
                </a:lnTo>
                <a:lnTo>
                  <a:pt x="93" y="432"/>
                </a:lnTo>
                <a:lnTo>
                  <a:pt x="98" y="432"/>
                </a:lnTo>
                <a:lnTo>
                  <a:pt x="99" y="434"/>
                </a:lnTo>
                <a:lnTo>
                  <a:pt x="103" y="435"/>
                </a:lnTo>
                <a:lnTo>
                  <a:pt x="112" y="437"/>
                </a:lnTo>
                <a:lnTo>
                  <a:pt x="122" y="443"/>
                </a:lnTo>
                <a:lnTo>
                  <a:pt x="125" y="444"/>
                </a:lnTo>
                <a:lnTo>
                  <a:pt x="135" y="450"/>
                </a:lnTo>
                <a:lnTo>
                  <a:pt x="140" y="455"/>
                </a:lnTo>
                <a:lnTo>
                  <a:pt x="146" y="456"/>
                </a:lnTo>
                <a:lnTo>
                  <a:pt x="149" y="458"/>
                </a:lnTo>
                <a:lnTo>
                  <a:pt x="161" y="462"/>
                </a:lnTo>
                <a:lnTo>
                  <a:pt x="165" y="464"/>
                </a:lnTo>
                <a:lnTo>
                  <a:pt x="172" y="465"/>
                </a:lnTo>
                <a:lnTo>
                  <a:pt x="175" y="466"/>
                </a:lnTo>
                <a:lnTo>
                  <a:pt x="182" y="466"/>
                </a:lnTo>
                <a:lnTo>
                  <a:pt x="186" y="469"/>
                </a:lnTo>
                <a:lnTo>
                  <a:pt x="196" y="472"/>
                </a:lnTo>
                <a:lnTo>
                  <a:pt x="199" y="472"/>
                </a:lnTo>
                <a:lnTo>
                  <a:pt x="234" y="483"/>
                </a:lnTo>
                <a:lnTo>
                  <a:pt x="243" y="487"/>
                </a:lnTo>
                <a:lnTo>
                  <a:pt x="251" y="493"/>
                </a:lnTo>
                <a:lnTo>
                  <a:pt x="260" y="492"/>
                </a:lnTo>
                <a:lnTo>
                  <a:pt x="266" y="485"/>
                </a:lnTo>
                <a:lnTo>
                  <a:pt x="267" y="482"/>
                </a:lnTo>
                <a:lnTo>
                  <a:pt x="270" y="482"/>
                </a:lnTo>
                <a:lnTo>
                  <a:pt x="274" y="479"/>
                </a:lnTo>
                <a:lnTo>
                  <a:pt x="276" y="480"/>
                </a:lnTo>
                <a:lnTo>
                  <a:pt x="279" y="479"/>
                </a:lnTo>
                <a:lnTo>
                  <a:pt x="283" y="482"/>
                </a:lnTo>
                <a:lnTo>
                  <a:pt x="288" y="482"/>
                </a:lnTo>
                <a:lnTo>
                  <a:pt x="298" y="489"/>
                </a:lnTo>
                <a:lnTo>
                  <a:pt x="300" y="489"/>
                </a:lnTo>
                <a:lnTo>
                  <a:pt x="304" y="492"/>
                </a:lnTo>
                <a:lnTo>
                  <a:pt x="302" y="485"/>
                </a:lnTo>
                <a:lnTo>
                  <a:pt x="306" y="471"/>
                </a:lnTo>
                <a:lnTo>
                  <a:pt x="306" y="443"/>
                </a:lnTo>
                <a:lnTo>
                  <a:pt x="317" y="439"/>
                </a:lnTo>
                <a:lnTo>
                  <a:pt x="323" y="443"/>
                </a:lnTo>
                <a:lnTo>
                  <a:pt x="327" y="442"/>
                </a:lnTo>
                <a:lnTo>
                  <a:pt x="325" y="439"/>
                </a:lnTo>
                <a:lnTo>
                  <a:pt x="327" y="438"/>
                </a:lnTo>
                <a:lnTo>
                  <a:pt x="333" y="443"/>
                </a:lnTo>
                <a:lnTo>
                  <a:pt x="337" y="438"/>
                </a:lnTo>
                <a:lnTo>
                  <a:pt x="337" y="436"/>
                </a:lnTo>
                <a:lnTo>
                  <a:pt x="344" y="434"/>
                </a:lnTo>
                <a:lnTo>
                  <a:pt x="345" y="430"/>
                </a:lnTo>
                <a:lnTo>
                  <a:pt x="346" y="422"/>
                </a:lnTo>
                <a:lnTo>
                  <a:pt x="345" y="409"/>
                </a:lnTo>
                <a:lnTo>
                  <a:pt x="343" y="403"/>
                </a:lnTo>
                <a:lnTo>
                  <a:pt x="343" y="382"/>
                </a:lnTo>
                <a:lnTo>
                  <a:pt x="346" y="373"/>
                </a:lnTo>
                <a:lnTo>
                  <a:pt x="362" y="364"/>
                </a:lnTo>
                <a:lnTo>
                  <a:pt x="367" y="366"/>
                </a:lnTo>
                <a:lnTo>
                  <a:pt x="371" y="367"/>
                </a:lnTo>
                <a:lnTo>
                  <a:pt x="375" y="369"/>
                </a:lnTo>
                <a:lnTo>
                  <a:pt x="385" y="368"/>
                </a:lnTo>
                <a:lnTo>
                  <a:pt x="389" y="371"/>
                </a:lnTo>
                <a:lnTo>
                  <a:pt x="392" y="376"/>
                </a:lnTo>
                <a:lnTo>
                  <a:pt x="393" y="381"/>
                </a:lnTo>
                <a:lnTo>
                  <a:pt x="401" y="389"/>
                </a:lnTo>
                <a:lnTo>
                  <a:pt x="403" y="391"/>
                </a:lnTo>
                <a:lnTo>
                  <a:pt x="405" y="391"/>
                </a:lnTo>
                <a:lnTo>
                  <a:pt x="409" y="394"/>
                </a:lnTo>
                <a:lnTo>
                  <a:pt x="415" y="395"/>
                </a:lnTo>
                <a:lnTo>
                  <a:pt x="417" y="394"/>
                </a:lnTo>
                <a:lnTo>
                  <a:pt x="419" y="394"/>
                </a:lnTo>
                <a:lnTo>
                  <a:pt x="430" y="394"/>
                </a:lnTo>
                <a:lnTo>
                  <a:pt x="436" y="390"/>
                </a:lnTo>
                <a:lnTo>
                  <a:pt x="456" y="390"/>
                </a:lnTo>
                <a:lnTo>
                  <a:pt x="466" y="393"/>
                </a:lnTo>
                <a:lnTo>
                  <a:pt x="480" y="398"/>
                </a:lnTo>
                <a:lnTo>
                  <a:pt x="489" y="400"/>
                </a:lnTo>
                <a:lnTo>
                  <a:pt x="493" y="402"/>
                </a:lnTo>
                <a:lnTo>
                  <a:pt x="495" y="401"/>
                </a:lnTo>
                <a:lnTo>
                  <a:pt x="501" y="401"/>
                </a:lnTo>
                <a:lnTo>
                  <a:pt x="498" y="408"/>
                </a:lnTo>
                <a:lnTo>
                  <a:pt x="508" y="412"/>
                </a:lnTo>
                <a:lnTo>
                  <a:pt x="508" y="410"/>
                </a:lnTo>
                <a:lnTo>
                  <a:pt x="510" y="409"/>
                </a:lnTo>
                <a:lnTo>
                  <a:pt x="513" y="410"/>
                </a:lnTo>
                <a:lnTo>
                  <a:pt x="515" y="409"/>
                </a:lnTo>
                <a:lnTo>
                  <a:pt x="522" y="410"/>
                </a:lnTo>
                <a:lnTo>
                  <a:pt x="524" y="414"/>
                </a:lnTo>
                <a:lnTo>
                  <a:pt x="533" y="415"/>
                </a:lnTo>
                <a:lnTo>
                  <a:pt x="532" y="423"/>
                </a:lnTo>
                <a:lnTo>
                  <a:pt x="533" y="425"/>
                </a:lnTo>
                <a:lnTo>
                  <a:pt x="539" y="425"/>
                </a:lnTo>
                <a:lnTo>
                  <a:pt x="548" y="421"/>
                </a:lnTo>
                <a:lnTo>
                  <a:pt x="549" y="418"/>
                </a:lnTo>
                <a:lnTo>
                  <a:pt x="549" y="415"/>
                </a:lnTo>
                <a:lnTo>
                  <a:pt x="545" y="414"/>
                </a:lnTo>
                <a:lnTo>
                  <a:pt x="540" y="405"/>
                </a:lnTo>
                <a:lnTo>
                  <a:pt x="536" y="384"/>
                </a:lnTo>
                <a:lnTo>
                  <a:pt x="537" y="380"/>
                </a:lnTo>
                <a:lnTo>
                  <a:pt x="535" y="375"/>
                </a:lnTo>
                <a:lnTo>
                  <a:pt x="534" y="368"/>
                </a:lnTo>
                <a:lnTo>
                  <a:pt x="532" y="366"/>
                </a:lnTo>
                <a:lnTo>
                  <a:pt x="532" y="362"/>
                </a:lnTo>
                <a:lnTo>
                  <a:pt x="534" y="360"/>
                </a:lnTo>
                <a:lnTo>
                  <a:pt x="533" y="356"/>
                </a:lnTo>
                <a:lnTo>
                  <a:pt x="528" y="355"/>
                </a:lnTo>
                <a:lnTo>
                  <a:pt x="528" y="352"/>
                </a:lnTo>
                <a:lnTo>
                  <a:pt x="528" y="348"/>
                </a:lnTo>
                <a:lnTo>
                  <a:pt x="530" y="347"/>
                </a:lnTo>
                <a:lnTo>
                  <a:pt x="529" y="337"/>
                </a:lnTo>
                <a:lnTo>
                  <a:pt x="527" y="334"/>
                </a:lnTo>
                <a:lnTo>
                  <a:pt x="527" y="329"/>
                </a:lnTo>
                <a:lnTo>
                  <a:pt x="532" y="326"/>
                </a:lnTo>
                <a:lnTo>
                  <a:pt x="536" y="326"/>
                </a:lnTo>
                <a:lnTo>
                  <a:pt x="539" y="330"/>
                </a:lnTo>
                <a:lnTo>
                  <a:pt x="540" y="334"/>
                </a:lnTo>
                <a:lnTo>
                  <a:pt x="541" y="335"/>
                </a:lnTo>
                <a:lnTo>
                  <a:pt x="543" y="334"/>
                </a:lnTo>
                <a:lnTo>
                  <a:pt x="546" y="329"/>
                </a:lnTo>
                <a:lnTo>
                  <a:pt x="549" y="325"/>
                </a:lnTo>
                <a:lnTo>
                  <a:pt x="551" y="322"/>
                </a:lnTo>
                <a:lnTo>
                  <a:pt x="551" y="327"/>
                </a:lnTo>
                <a:lnTo>
                  <a:pt x="560" y="327"/>
                </a:lnTo>
                <a:lnTo>
                  <a:pt x="563" y="328"/>
                </a:lnTo>
                <a:lnTo>
                  <a:pt x="566" y="325"/>
                </a:lnTo>
                <a:lnTo>
                  <a:pt x="567" y="321"/>
                </a:lnTo>
                <a:lnTo>
                  <a:pt x="571" y="319"/>
                </a:lnTo>
                <a:lnTo>
                  <a:pt x="573" y="316"/>
                </a:lnTo>
                <a:lnTo>
                  <a:pt x="573" y="314"/>
                </a:lnTo>
                <a:lnTo>
                  <a:pt x="575" y="311"/>
                </a:lnTo>
                <a:lnTo>
                  <a:pt x="576" y="306"/>
                </a:lnTo>
                <a:lnTo>
                  <a:pt x="588" y="293"/>
                </a:lnTo>
                <a:lnTo>
                  <a:pt x="595" y="279"/>
                </a:lnTo>
                <a:lnTo>
                  <a:pt x="598" y="275"/>
                </a:lnTo>
                <a:lnTo>
                  <a:pt x="600" y="274"/>
                </a:lnTo>
                <a:lnTo>
                  <a:pt x="602" y="272"/>
                </a:lnTo>
                <a:lnTo>
                  <a:pt x="600" y="267"/>
                </a:lnTo>
                <a:lnTo>
                  <a:pt x="601" y="265"/>
                </a:lnTo>
                <a:lnTo>
                  <a:pt x="606" y="259"/>
                </a:lnTo>
                <a:lnTo>
                  <a:pt x="607" y="240"/>
                </a:lnTo>
                <a:lnTo>
                  <a:pt x="610" y="239"/>
                </a:lnTo>
                <a:lnTo>
                  <a:pt x="612" y="234"/>
                </a:lnTo>
                <a:lnTo>
                  <a:pt x="612" y="231"/>
                </a:lnTo>
                <a:lnTo>
                  <a:pt x="615" y="229"/>
                </a:lnTo>
                <a:lnTo>
                  <a:pt x="621" y="230"/>
                </a:lnTo>
                <a:lnTo>
                  <a:pt x="624" y="227"/>
                </a:lnTo>
                <a:lnTo>
                  <a:pt x="629" y="226"/>
                </a:lnTo>
                <a:lnTo>
                  <a:pt x="627" y="214"/>
                </a:lnTo>
                <a:lnTo>
                  <a:pt x="625" y="212"/>
                </a:lnTo>
                <a:lnTo>
                  <a:pt x="624" y="209"/>
                </a:lnTo>
                <a:lnTo>
                  <a:pt x="625" y="206"/>
                </a:lnTo>
                <a:lnTo>
                  <a:pt x="621" y="200"/>
                </a:lnTo>
                <a:lnTo>
                  <a:pt x="618" y="197"/>
                </a:lnTo>
                <a:lnTo>
                  <a:pt x="621" y="195"/>
                </a:lnTo>
                <a:lnTo>
                  <a:pt x="621" y="185"/>
                </a:lnTo>
                <a:lnTo>
                  <a:pt x="619" y="184"/>
                </a:lnTo>
                <a:lnTo>
                  <a:pt x="616" y="182"/>
                </a:lnTo>
                <a:lnTo>
                  <a:pt x="615" y="175"/>
                </a:lnTo>
                <a:lnTo>
                  <a:pt x="618" y="172"/>
                </a:lnTo>
                <a:lnTo>
                  <a:pt x="621" y="173"/>
                </a:lnTo>
                <a:lnTo>
                  <a:pt x="625" y="172"/>
                </a:lnTo>
                <a:lnTo>
                  <a:pt x="627" y="173"/>
                </a:lnTo>
                <a:lnTo>
                  <a:pt x="634" y="168"/>
                </a:lnTo>
                <a:lnTo>
                  <a:pt x="634" y="165"/>
                </a:lnTo>
                <a:lnTo>
                  <a:pt x="633" y="162"/>
                </a:lnTo>
                <a:lnTo>
                  <a:pt x="634" y="148"/>
                </a:lnTo>
                <a:lnTo>
                  <a:pt x="636" y="145"/>
                </a:lnTo>
                <a:lnTo>
                  <a:pt x="638" y="145"/>
                </a:lnTo>
                <a:lnTo>
                  <a:pt x="640" y="141"/>
                </a:lnTo>
                <a:lnTo>
                  <a:pt x="641" y="140"/>
                </a:lnTo>
                <a:lnTo>
                  <a:pt x="640" y="134"/>
                </a:lnTo>
                <a:lnTo>
                  <a:pt x="639" y="132"/>
                </a:lnTo>
                <a:lnTo>
                  <a:pt x="638" y="130"/>
                </a:lnTo>
                <a:lnTo>
                  <a:pt x="636" y="130"/>
                </a:lnTo>
                <a:lnTo>
                  <a:pt x="635" y="118"/>
                </a:lnTo>
                <a:lnTo>
                  <a:pt x="632" y="120"/>
                </a:lnTo>
                <a:lnTo>
                  <a:pt x="634" y="116"/>
                </a:lnTo>
                <a:lnTo>
                  <a:pt x="638" y="114"/>
                </a:lnTo>
                <a:lnTo>
                  <a:pt x="640" y="115"/>
                </a:lnTo>
                <a:lnTo>
                  <a:pt x="643" y="116"/>
                </a:lnTo>
                <a:lnTo>
                  <a:pt x="646" y="116"/>
                </a:lnTo>
                <a:lnTo>
                  <a:pt x="652" y="103"/>
                </a:lnTo>
                <a:lnTo>
                  <a:pt x="656" y="103"/>
                </a:lnTo>
                <a:lnTo>
                  <a:pt x="658" y="107"/>
                </a:lnTo>
                <a:lnTo>
                  <a:pt x="659" y="101"/>
                </a:lnTo>
                <a:lnTo>
                  <a:pt x="662" y="91"/>
                </a:lnTo>
                <a:lnTo>
                  <a:pt x="663" y="86"/>
                </a:lnTo>
                <a:lnTo>
                  <a:pt x="659" y="83"/>
                </a:lnTo>
                <a:lnTo>
                  <a:pt x="620" y="75"/>
                </a:lnTo>
                <a:lnTo>
                  <a:pt x="617" y="72"/>
                </a:lnTo>
                <a:lnTo>
                  <a:pt x="600" y="62"/>
                </a:lnTo>
                <a:lnTo>
                  <a:pt x="597" y="68"/>
                </a:lnTo>
                <a:lnTo>
                  <a:pt x="597" y="74"/>
                </a:lnTo>
                <a:lnTo>
                  <a:pt x="595" y="75"/>
                </a:lnTo>
                <a:lnTo>
                  <a:pt x="592" y="77"/>
                </a:lnTo>
                <a:lnTo>
                  <a:pt x="592" y="81"/>
                </a:lnTo>
                <a:lnTo>
                  <a:pt x="586" y="89"/>
                </a:lnTo>
                <a:lnTo>
                  <a:pt x="579" y="102"/>
                </a:lnTo>
                <a:lnTo>
                  <a:pt x="573" y="108"/>
                </a:lnTo>
                <a:lnTo>
                  <a:pt x="563" y="110"/>
                </a:lnTo>
                <a:lnTo>
                  <a:pt x="557" y="110"/>
                </a:lnTo>
                <a:lnTo>
                  <a:pt x="555" y="109"/>
                </a:lnTo>
                <a:lnTo>
                  <a:pt x="552" y="108"/>
                </a:lnTo>
                <a:lnTo>
                  <a:pt x="546" y="110"/>
                </a:lnTo>
                <a:lnTo>
                  <a:pt x="534" y="109"/>
                </a:lnTo>
                <a:lnTo>
                  <a:pt x="528" y="110"/>
                </a:lnTo>
                <a:lnTo>
                  <a:pt x="524" y="109"/>
                </a:lnTo>
                <a:lnTo>
                  <a:pt x="521" y="109"/>
                </a:lnTo>
                <a:lnTo>
                  <a:pt x="520" y="107"/>
                </a:lnTo>
                <a:lnTo>
                  <a:pt x="507" y="106"/>
                </a:lnTo>
                <a:lnTo>
                  <a:pt x="498" y="111"/>
                </a:lnTo>
                <a:lnTo>
                  <a:pt x="496" y="109"/>
                </a:lnTo>
                <a:lnTo>
                  <a:pt x="493" y="109"/>
                </a:lnTo>
                <a:lnTo>
                  <a:pt x="491" y="109"/>
                </a:lnTo>
                <a:lnTo>
                  <a:pt x="492" y="104"/>
                </a:lnTo>
                <a:lnTo>
                  <a:pt x="498" y="100"/>
                </a:lnTo>
                <a:lnTo>
                  <a:pt x="502" y="95"/>
                </a:lnTo>
                <a:lnTo>
                  <a:pt x="498" y="84"/>
                </a:lnTo>
                <a:lnTo>
                  <a:pt x="494" y="80"/>
                </a:lnTo>
                <a:lnTo>
                  <a:pt x="486" y="79"/>
                </a:lnTo>
                <a:lnTo>
                  <a:pt x="478" y="80"/>
                </a:lnTo>
                <a:lnTo>
                  <a:pt x="473" y="80"/>
                </a:lnTo>
                <a:lnTo>
                  <a:pt x="469" y="83"/>
                </a:lnTo>
                <a:lnTo>
                  <a:pt x="459" y="79"/>
                </a:lnTo>
                <a:lnTo>
                  <a:pt x="456" y="86"/>
                </a:lnTo>
                <a:lnTo>
                  <a:pt x="454" y="87"/>
                </a:lnTo>
                <a:lnTo>
                  <a:pt x="450" y="87"/>
                </a:lnTo>
                <a:lnTo>
                  <a:pt x="444" y="88"/>
                </a:lnTo>
                <a:lnTo>
                  <a:pt x="440" y="88"/>
                </a:lnTo>
                <a:lnTo>
                  <a:pt x="436" y="86"/>
                </a:lnTo>
                <a:lnTo>
                  <a:pt x="436" y="83"/>
                </a:lnTo>
                <a:lnTo>
                  <a:pt x="433" y="86"/>
                </a:lnTo>
                <a:lnTo>
                  <a:pt x="432" y="86"/>
                </a:lnTo>
                <a:lnTo>
                  <a:pt x="429" y="87"/>
                </a:lnTo>
                <a:lnTo>
                  <a:pt x="422" y="80"/>
                </a:lnTo>
                <a:lnTo>
                  <a:pt x="418" y="69"/>
                </a:lnTo>
                <a:lnTo>
                  <a:pt x="415" y="25"/>
                </a:lnTo>
                <a:lnTo>
                  <a:pt x="410" y="25"/>
                </a:lnTo>
                <a:lnTo>
                  <a:pt x="406" y="28"/>
                </a:lnTo>
                <a:lnTo>
                  <a:pt x="405" y="26"/>
                </a:lnTo>
                <a:lnTo>
                  <a:pt x="396" y="20"/>
                </a:lnTo>
                <a:lnTo>
                  <a:pt x="393" y="20"/>
                </a:lnTo>
                <a:lnTo>
                  <a:pt x="391" y="22"/>
                </a:lnTo>
                <a:lnTo>
                  <a:pt x="389" y="24"/>
                </a:lnTo>
                <a:lnTo>
                  <a:pt x="387" y="31"/>
                </a:lnTo>
                <a:lnTo>
                  <a:pt x="382" y="33"/>
                </a:lnTo>
                <a:lnTo>
                  <a:pt x="381" y="38"/>
                </a:lnTo>
                <a:lnTo>
                  <a:pt x="373" y="42"/>
                </a:lnTo>
                <a:lnTo>
                  <a:pt x="369" y="43"/>
                </a:lnTo>
                <a:lnTo>
                  <a:pt x="363" y="41"/>
                </a:lnTo>
                <a:lnTo>
                  <a:pt x="360" y="41"/>
                </a:lnTo>
                <a:lnTo>
                  <a:pt x="355" y="38"/>
                </a:lnTo>
                <a:lnTo>
                  <a:pt x="343" y="36"/>
                </a:lnTo>
                <a:lnTo>
                  <a:pt x="342" y="35"/>
                </a:lnTo>
                <a:lnTo>
                  <a:pt x="338" y="24"/>
                </a:lnTo>
                <a:lnTo>
                  <a:pt x="339" y="18"/>
                </a:lnTo>
                <a:lnTo>
                  <a:pt x="335" y="13"/>
                </a:lnTo>
                <a:lnTo>
                  <a:pt x="336" y="6"/>
                </a:lnTo>
                <a:lnTo>
                  <a:pt x="327" y="1"/>
                </a:lnTo>
                <a:lnTo>
                  <a:pt x="326" y="7"/>
                </a:lnTo>
                <a:lnTo>
                  <a:pt x="322" y="6"/>
                </a:lnTo>
                <a:lnTo>
                  <a:pt x="319" y="0"/>
                </a:lnTo>
                <a:lnTo>
                  <a:pt x="310" y="1"/>
                </a:lnTo>
                <a:lnTo>
                  <a:pt x="306" y="0"/>
                </a:lnTo>
                <a:lnTo>
                  <a:pt x="284" y="10"/>
                </a:lnTo>
                <a:lnTo>
                  <a:pt x="277" y="14"/>
                </a:lnTo>
                <a:lnTo>
                  <a:pt x="268" y="11"/>
                </a:lnTo>
                <a:lnTo>
                  <a:pt x="263" y="10"/>
                </a:lnTo>
                <a:lnTo>
                  <a:pt x="258" y="15"/>
                </a:lnTo>
                <a:lnTo>
                  <a:pt x="248" y="13"/>
                </a:lnTo>
                <a:lnTo>
                  <a:pt x="236" y="17"/>
                </a:lnTo>
                <a:lnTo>
                  <a:pt x="232" y="15"/>
                </a:lnTo>
                <a:lnTo>
                  <a:pt x="230" y="17"/>
                </a:lnTo>
                <a:lnTo>
                  <a:pt x="218" y="18"/>
                </a:lnTo>
                <a:lnTo>
                  <a:pt x="217" y="22"/>
                </a:lnTo>
                <a:lnTo>
                  <a:pt x="215" y="25"/>
                </a:lnTo>
                <a:lnTo>
                  <a:pt x="213" y="25"/>
                </a:lnTo>
                <a:lnTo>
                  <a:pt x="212" y="26"/>
                </a:lnTo>
                <a:lnTo>
                  <a:pt x="206" y="28"/>
                </a:lnTo>
                <a:lnTo>
                  <a:pt x="204" y="33"/>
                </a:lnTo>
                <a:lnTo>
                  <a:pt x="196" y="40"/>
                </a:lnTo>
                <a:lnTo>
                  <a:pt x="189" y="41"/>
                </a:lnTo>
                <a:lnTo>
                  <a:pt x="186" y="40"/>
                </a:lnTo>
                <a:lnTo>
                  <a:pt x="186" y="46"/>
                </a:lnTo>
                <a:lnTo>
                  <a:pt x="184" y="46"/>
                </a:lnTo>
                <a:lnTo>
                  <a:pt x="182" y="45"/>
                </a:lnTo>
                <a:lnTo>
                  <a:pt x="181" y="39"/>
                </a:lnTo>
                <a:lnTo>
                  <a:pt x="178" y="34"/>
                </a:lnTo>
                <a:lnTo>
                  <a:pt x="172" y="32"/>
                </a:lnTo>
                <a:lnTo>
                  <a:pt x="166" y="29"/>
                </a:lnTo>
                <a:lnTo>
                  <a:pt x="166" y="33"/>
                </a:lnTo>
                <a:lnTo>
                  <a:pt x="168" y="35"/>
                </a:lnTo>
                <a:lnTo>
                  <a:pt x="170" y="35"/>
                </a:lnTo>
                <a:lnTo>
                  <a:pt x="171" y="40"/>
                </a:lnTo>
                <a:lnTo>
                  <a:pt x="168" y="40"/>
                </a:lnTo>
                <a:lnTo>
                  <a:pt x="165" y="36"/>
                </a:lnTo>
                <a:lnTo>
                  <a:pt x="158" y="36"/>
                </a:lnTo>
                <a:lnTo>
                  <a:pt x="156" y="34"/>
                </a:lnTo>
                <a:lnTo>
                  <a:pt x="152" y="35"/>
                </a:lnTo>
                <a:lnTo>
                  <a:pt x="150" y="48"/>
                </a:lnTo>
                <a:lnTo>
                  <a:pt x="147" y="58"/>
                </a:lnTo>
                <a:lnTo>
                  <a:pt x="149" y="67"/>
                </a:lnTo>
                <a:lnTo>
                  <a:pt x="144" y="77"/>
                </a:lnTo>
                <a:lnTo>
                  <a:pt x="150" y="81"/>
                </a:lnTo>
                <a:lnTo>
                  <a:pt x="154" y="76"/>
                </a:lnTo>
                <a:lnTo>
                  <a:pt x="159" y="76"/>
                </a:lnTo>
                <a:lnTo>
                  <a:pt x="166" y="81"/>
                </a:lnTo>
                <a:lnTo>
                  <a:pt x="171" y="73"/>
                </a:lnTo>
                <a:lnTo>
                  <a:pt x="178" y="82"/>
                </a:lnTo>
                <a:lnTo>
                  <a:pt x="185" y="83"/>
                </a:lnTo>
                <a:lnTo>
                  <a:pt x="192" y="90"/>
                </a:lnTo>
                <a:lnTo>
                  <a:pt x="198" y="95"/>
                </a:lnTo>
                <a:lnTo>
                  <a:pt x="198" y="103"/>
                </a:lnTo>
                <a:lnTo>
                  <a:pt x="195" y="113"/>
                </a:lnTo>
                <a:lnTo>
                  <a:pt x="188" y="114"/>
                </a:lnTo>
                <a:lnTo>
                  <a:pt x="183" y="121"/>
                </a:lnTo>
                <a:lnTo>
                  <a:pt x="183" y="128"/>
                </a:lnTo>
                <a:lnTo>
                  <a:pt x="192" y="132"/>
                </a:lnTo>
                <a:lnTo>
                  <a:pt x="195" y="141"/>
                </a:lnTo>
                <a:lnTo>
                  <a:pt x="198" y="142"/>
                </a:lnTo>
                <a:lnTo>
                  <a:pt x="205" y="149"/>
                </a:lnTo>
                <a:lnTo>
                  <a:pt x="203" y="157"/>
                </a:lnTo>
                <a:lnTo>
                  <a:pt x="205" y="165"/>
                </a:lnTo>
                <a:lnTo>
                  <a:pt x="204" y="169"/>
                </a:lnTo>
                <a:lnTo>
                  <a:pt x="202" y="172"/>
                </a:lnTo>
                <a:lnTo>
                  <a:pt x="202" y="176"/>
                </a:lnTo>
                <a:lnTo>
                  <a:pt x="211" y="171"/>
                </a:lnTo>
                <a:lnTo>
                  <a:pt x="212" y="175"/>
                </a:lnTo>
                <a:lnTo>
                  <a:pt x="218" y="171"/>
                </a:lnTo>
                <a:lnTo>
                  <a:pt x="223" y="168"/>
                </a:lnTo>
                <a:lnTo>
                  <a:pt x="227" y="168"/>
                </a:lnTo>
                <a:lnTo>
                  <a:pt x="232" y="175"/>
                </a:lnTo>
                <a:lnTo>
                  <a:pt x="232" y="176"/>
                </a:lnTo>
                <a:lnTo>
                  <a:pt x="229" y="179"/>
                </a:lnTo>
                <a:lnTo>
                  <a:pt x="229" y="185"/>
                </a:lnTo>
                <a:lnTo>
                  <a:pt x="228" y="191"/>
                </a:lnTo>
                <a:lnTo>
                  <a:pt x="226" y="193"/>
                </a:lnTo>
                <a:lnTo>
                  <a:pt x="225" y="196"/>
                </a:lnTo>
                <a:lnTo>
                  <a:pt x="222" y="198"/>
                </a:lnTo>
                <a:lnTo>
                  <a:pt x="220" y="203"/>
                </a:lnTo>
                <a:lnTo>
                  <a:pt x="218" y="204"/>
                </a:lnTo>
                <a:lnTo>
                  <a:pt x="214" y="210"/>
                </a:lnTo>
                <a:lnTo>
                  <a:pt x="213" y="213"/>
                </a:lnTo>
                <a:lnTo>
                  <a:pt x="214" y="219"/>
                </a:lnTo>
                <a:lnTo>
                  <a:pt x="209" y="224"/>
                </a:lnTo>
                <a:lnTo>
                  <a:pt x="206" y="220"/>
                </a:lnTo>
                <a:lnTo>
                  <a:pt x="203" y="220"/>
                </a:lnTo>
                <a:lnTo>
                  <a:pt x="199" y="217"/>
                </a:lnTo>
                <a:lnTo>
                  <a:pt x="190" y="219"/>
                </a:lnTo>
                <a:lnTo>
                  <a:pt x="189" y="222"/>
                </a:lnTo>
                <a:lnTo>
                  <a:pt x="179" y="226"/>
                </a:lnTo>
                <a:lnTo>
                  <a:pt x="169" y="237"/>
                </a:lnTo>
                <a:lnTo>
                  <a:pt x="163" y="241"/>
                </a:lnTo>
                <a:lnTo>
                  <a:pt x="160" y="250"/>
                </a:lnTo>
                <a:lnTo>
                  <a:pt x="151" y="254"/>
                </a:lnTo>
                <a:lnTo>
                  <a:pt x="147" y="258"/>
                </a:lnTo>
                <a:lnTo>
                  <a:pt x="132" y="266"/>
                </a:lnTo>
                <a:lnTo>
                  <a:pt x="128" y="265"/>
                </a:lnTo>
                <a:lnTo>
                  <a:pt x="127" y="268"/>
                </a:lnTo>
                <a:lnTo>
                  <a:pt x="125" y="270"/>
                </a:lnTo>
                <a:lnTo>
                  <a:pt x="120" y="275"/>
                </a:lnTo>
                <a:lnTo>
                  <a:pt x="111" y="275"/>
                </a:lnTo>
                <a:lnTo>
                  <a:pt x="104" y="261"/>
                </a:lnTo>
                <a:lnTo>
                  <a:pt x="104" y="259"/>
                </a:lnTo>
                <a:lnTo>
                  <a:pt x="97" y="266"/>
                </a:lnTo>
                <a:lnTo>
                  <a:pt x="89" y="272"/>
                </a:lnTo>
                <a:lnTo>
                  <a:pt x="84" y="273"/>
                </a:lnTo>
                <a:lnTo>
                  <a:pt x="69" y="268"/>
                </a:lnTo>
                <a:lnTo>
                  <a:pt x="68" y="270"/>
                </a:lnTo>
                <a:lnTo>
                  <a:pt x="65" y="272"/>
                </a:lnTo>
                <a:lnTo>
                  <a:pt x="64" y="274"/>
                </a:lnTo>
                <a:lnTo>
                  <a:pt x="61" y="279"/>
                </a:lnTo>
                <a:lnTo>
                  <a:pt x="59" y="281"/>
                </a:lnTo>
                <a:lnTo>
                  <a:pt x="57" y="280"/>
                </a:lnTo>
                <a:lnTo>
                  <a:pt x="55" y="279"/>
                </a:lnTo>
                <a:lnTo>
                  <a:pt x="53" y="279"/>
                </a:lnTo>
                <a:lnTo>
                  <a:pt x="51" y="277"/>
                </a:lnTo>
                <a:lnTo>
                  <a:pt x="49" y="280"/>
                </a:lnTo>
                <a:lnTo>
                  <a:pt x="50" y="284"/>
                </a:lnTo>
                <a:lnTo>
                  <a:pt x="51" y="287"/>
                </a:lnTo>
                <a:lnTo>
                  <a:pt x="50" y="289"/>
                </a:lnTo>
                <a:lnTo>
                  <a:pt x="47" y="293"/>
                </a:lnTo>
                <a:lnTo>
                  <a:pt x="37" y="301"/>
                </a:lnTo>
                <a:lnTo>
                  <a:pt x="34" y="307"/>
                </a:lnTo>
                <a:lnTo>
                  <a:pt x="30" y="313"/>
                </a:lnTo>
                <a:lnTo>
                  <a:pt x="18" y="328"/>
                </a:lnTo>
                <a:lnTo>
                  <a:pt x="2" y="341"/>
                </a:lnTo>
                <a:lnTo>
                  <a:pt x="4" y="347"/>
                </a:lnTo>
                <a:lnTo>
                  <a:pt x="3" y="347"/>
                </a:lnTo>
                <a:lnTo>
                  <a:pt x="3" y="349"/>
                </a:lnTo>
                <a:lnTo>
                  <a:pt x="2" y="350"/>
                </a:lnTo>
                <a:lnTo>
                  <a:pt x="2" y="352"/>
                </a:lnTo>
                <a:lnTo>
                  <a:pt x="0" y="353"/>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2" name=""/>
          <p:cNvSpPr/>
          <p:nvPr/>
        </p:nvSpPr>
        <p:spPr>
          <a:xfrm>
            <a:off x="4405320" y="5270400"/>
            <a:ext cx="190440" cy="169920"/>
          </a:xfrm>
          <a:custGeom>
            <a:avLst/>
            <a:gdLst/>
            <a:ahLst/>
            <a:rect l="l" t="t" r="r" b="b"/>
            <a:pathLst>
              <a:path w="145" h="155">
                <a:moveTo>
                  <a:pt x="0" y="79"/>
                </a:moveTo>
                <a:lnTo>
                  <a:pt x="3" y="76"/>
                </a:lnTo>
                <a:lnTo>
                  <a:pt x="5" y="75"/>
                </a:lnTo>
                <a:lnTo>
                  <a:pt x="8" y="69"/>
                </a:lnTo>
                <a:lnTo>
                  <a:pt x="9" y="65"/>
                </a:lnTo>
                <a:lnTo>
                  <a:pt x="9" y="63"/>
                </a:lnTo>
                <a:lnTo>
                  <a:pt x="20" y="50"/>
                </a:lnTo>
                <a:lnTo>
                  <a:pt x="21" y="47"/>
                </a:lnTo>
                <a:lnTo>
                  <a:pt x="23" y="44"/>
                </a:lnTo>
                <a:lnTo>
                  <a:pt x="30" y="38"/>
                </a:lnTo>
                <a:lnTo>
                  <a:pt x="34" y="34"/>
                </a:lnTo>
                <a:lnTo>
                  <a:pt x="38" y="31"/>
                </a:lnTo>
                <a:lnTo>
                  <a:pt x="40" y="28"/>
                </a:lnTo>
                <a:lnTo>
                  <a:pt x="40" y="23"/>
                </a:lnTo>
                <a:lnTo>
                  <a:pt x="44" y="15"/>
                </a:lnTo>
                <a:lnTo>
                  <a:pt x="46" y="14"/>
                </a:lnTo>
                <a:lnTo>
                  <a:pt x="51" y="6"/>
                </a:lnTo>
                <a:lnTo>
                  <a:pt x="53" y="6"/>
                </a:lnTo>
                <a:lnTo>
                  <a:pt x="59" y="9"/>
                </a:lnTo>
                <a:lnTo>
                  <a:pt x="69" y="10"/>
                </a:lnTo>
                <a:lnTo>
                  <a:pt x="71" y="11"/>
                </a:lnTo>
                <a:lnTo>
                  <a:pt x="75" y="11"/>
                </a:lnTo>
                <a:lnTo>
                  <a:pt x="80" y="15"/>
                </a:lnTo>
                <a:lnTo>
                  <a:pt x="84" y="13"/>
                </a:lnTo>
                <a:lnTo>
                  <a:pt x="92" y="3"/>
                </a:lnTo>
                <a:lnTo>
                  <a:pt x="98" y="0"/>
                </a:lnTo>
                <a:lnTo>
                  <a:pt x="101" y="2"/>
                </a:lnTo>
                <a:lnTo>
                  <a:pt x="103" y="4"/>
                </a:lnTo>
                <a:lnTo>
                  <a:pt x="104" y="6"/>
                </a:lnTo>
                <a:lnTo>
                  <a:pt x="106" y="13"/>
                </a:lnTo>
                <a:lnTo>
                  <a:pt x="105" y="15"/>
                </a:lnTo>
                <a:lnTo>
                  <a:pt x="110" y="25"/>
                </a:lnTo>
                <a:lnTo>
                  <a:pt x="113" y="31"/>
                </a:lnTo>
                <a:lnTo>
                  <a:pt x="112" y="35"/>
                </a:lnTo>
                <a:lnTo>
                  <a:pt x="115" y="41"/>
                </a:lnTo>
                <a:lnTo>
                  <a:pt x="122" y="43"/>
                </a:lnTo>
                <a:lnTo>
                  <a:pt x="127" y="43"/>
                </a:lnTo>
                <a:lnTo>
                  <a:pt x="130" y="44"/>
                </a:lnTo>
                <a:lnTo>
                  <a:pt x="134" y="44"/>
                </a:lnTo>
                <a:lnTo>
                  <a:pt x="136" y="43"/>
                </a:lnTo>
                <a:lnTo>
                  <a:pt x="138" y="42"/>
                </a:lnTo>
                <a:lnTo>
                  <a:pt x="141" y="36"/>
                </a:lnTo>
                <a:lnTo>
                  <a:pt x="144" y="31"/>
                </a:lnTo>
                <a:lnTo>
                  <a:pt x="145" y="42"/>
                </a:lnTo>
                <a:lnTo>
                  <a:pt x="144" y="49"/>
                </a:lnTo>
                <a:lnTo>
                  <a:pt x="145" y="51"/>
                </a:lnTo>
                <a:lnTo>
                  <a:pt x="144" y="54"/>
                </a:lnTo>
                <a:lnTo>
                  <a:pt x="138" y="57"/>
                </a:lnTo>
                <a:lnTo>
                  <a:pt x="139" y="58"/>
                </a:lnTo>
                <a:lnTo>
                  <a:pt x="141" y="62"/>
                </a:lnTo>
                <a:lnTo>
                  <a:pt x="132" y="70"/>
                </a:lnTo>
                <a:lnTo>
                  <a:pt x="131" y="79"/>
                </a:lnTo>
                <a:lnTo>
                  <a:pt x="134" y="80"/>
                </a:lnTo>
                <a:lnTo>
                  <a:pt x="136" y="82"/>
                </a:lnTo>
                <a:lnTo>
                  <a:pt x="137" y="83"/>
                </a:lnTo>
                <a:lnTo>
                  <a:pt x="141" y="89"/>
                </a:lnTo>
                <a:lnTo>
                  <a:pt x="143" y="91"/>
                </a:lnTo>
                <a:lnTo>
                  <a:pt x="143" y="93"/>
                </a:lnTo>
                <a:lnTo>
                  <a:pt x="143" y="98"/>
                </a:lnTo>
                <a:lnTo>
                  <a:pt x="138" y="98"/>
                </a:lnTo>
                <a:lnTo>
                  <a:pt x="135" y="98"/>
                </a:lnTo>
                <a:lnTo>
                  <a:pt x="133" y="97"/>
                </a:lnTo>
                <a:lnTo>
                  <a:pt x="132" y="99"/>
                </a:lnTo>
                <a:lnTo>
                  <a:pt x="133" y="102"/>
                </a:lnTo>
                <a:lnTo>
                  <a:pt x="131" y="109"/>
                </a:lnTo>
                <a:lnTo>
                  <a:pt x="132" y="114"/>
                </a:lnTo>
                <a:lnTo>
                  <a:pt x="131" y="118"/>
                </a:lnTo>
                <a:lnTo>
                  <a:pt x="130" y="132"/>
                </a:lnTo>
                <a:lnTo>
                  <a:pt x="125" y="137"/>
                </a:lnTo>
                <a:lnTo>
                  <a:pt x="123" y="134"/>
                </a:lnTo>
                <a:lnTo>
                  <a:pt x="118" y="127"/>
                </a:lnTo>
                <a:lnTo>
                  <a:pt x="114" y="126"/>
                </a:lnTo>
                <a:lnTo>
                  <a:pt x="112" y="123"/>
                </a:lnTo>
                <a:lnTo>
                  <a:pt x="108" y="121"/>
                </a:lnTo>
                <a:lnTo>
                  <a:pt x="106" y="127"/>
                </a:lnTo>
                <a:lnTo>
                  <a:pt x="100" y="133"/>
                </a:lnTo>
                <a:lnTo>
                  <a:pt x="91" y="134"/>
                </a:lnTo>
                <a:lnTo>
                  <a:pt x="90" y="143"/>
                </a:lnTo>
                <a:lnTo>
                  <a:pt x="89" y="144"/>
                </a:lnTo>
                <a:lnTo>
                  <a:pt x="86" y="145"/>
                </a:lnTo>
                <a:lnTo>
                  <a:pt x="82" y="144"/>
                </a:lnTo>
                <a:lnTo>
                  <a:pt x="73" y="150"/>
                </a:lnTo>
                <a:lnTo>
                  <a:pt x="73" y="152"/>
                </a:lnTo>
                <a:lnTo>
                  <a:pt x="69" y="155"/>
                </a:lnTo>
                <a:lnTo>
                  <a:pt x="67" y="148"/>
                </a:lnTo>
                <a:lnTo>
                  <a:pt x="67" y="146"/>
                </a:lnTo>
                <a:lnTo>
                  <a:pt x="63" y="140"/>
                </a:lnTo>
                <a:lnTo>
                  <a:pt x="61" y="139"/>
                </a:lnTo>
                <a:lnTo>
                  <a:pt x="56" y="131"/>
                </a:lnTo>
                <a:lnTo>
                  <a:pt x="54" y="128"/>
                </a:lnTo>
                <a:lnTo>
                  <a:pt x="51" y="119"/>
                </a:lnTo>
                <a:lnTo>
                  <a:pt x="48" y="116"/>
                </a:lnTo>
                <a:lnTo>
                  <a:pt x="45" y="116"/>
                </a:lnTo>
                <a:lnTo>
                  <a:pt x="41" y="119"/>
                </a:lnTo>
                <a:lnTo>
                  <a:pt x="38" y="126"/>
                </a:lnTo>
                <a:lnTo>
                  <a:pt x="26" y="128"/>
                </a:lnTo>
                <a:lnTo>
                  <a:pt x="23" y="128"/>
                </a:lnTo>
                <a:lnTo>
                  <a:pt x="20" y="124"/>
                </a:lnTo>
                <a:lnTo>
                  <a:pt x="15" y="110"/>
                </a:lnTo>
                <a:lnTo>
                  <a:pt x="12" y="95"/>
                </a:lnTo>
                <a:lnTo>
                  <a:pt x="3" y="95"/>
                </a:lnTo>
                <a:lnTo>
                  <a:pt x="1" y="82"/>
                </a:lnTo>
                <a:lnTo>
                  <a:pt x="0" y="79"/>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4495680" y="4906800"/>
            <a:ext cx="487440" cy="630360"/>
          </a:xfrm>
          <a:custGeom>
            <a:avLst/>
            <a:gdLst/>
            <a:ahLst/>
            <a:rect l="l" t="t" r="r" b="b"/>
            <a:pathLst>
              <a:path w="371" h="575">
                <a:moveTo>
                  <a:pt x="0" y="487"/>
                </a:moveTo>
                <a:lnTo>
                  <a:pt x="4" y="484"/>
                </a:lnTo>
                <a:lnTo>
                  <a:pt x="4" y="482"/>
                </a:lnTo>
                <a:lnTo>
                  <a:pt x="13" y="476"/>
                </a:lnTo>
                <a:lnTo>
                  <a:pt x="17" y="477"/>
                </a:lnTo>
                <a:lnTo>
                  <a:pt x="20" y="476"/>
                </a:lnTo>
                <a:lnTo>
                  <a:pt x="21" y="475"/>
                </a:lnTo>
                <a:lnTo>
                  <a:pt x="22" y="466"/>
                </a:lnTo>
                <a:lnTo>
                  <a:pt x="31" y="465"/>
                </a:lnTo>
                <a:lnTo>
                  <a:pt x="37" y="459"/>
                </a:lnTo>
                <a:lnTo>
                  <a:pt x="39" y="453"/>
                </a:lnTo>
                <a:lnTo>
                  <a:pt x="43" y="455"/>
                </a:lnTo>
                <a:lnTo>
                  <a:pt x="45" y="458"/>
                </a:lnTo>
                <a:lnTo>
                  <a:pt x="49" y="459"/>
                </a:lnTo>
                <a:lnTo>
                  <a:pt x="54" y="466"/>
                </a:lnTo>
                <a:lnTo>
                  <a:pt x="56" y="469"/>
                </a:lnTo>
                <a:lnTo>
                  <a:pt x="61" y="464"/>
                </a:lnTo>
                <a:lnTo>
                  <a:pt x="62" y="450"/>
                </a:lnTo>
                <a:lnTo>
                  <a:pt x="63" y="446"/>
                </a:lnTo>
                <a:lnTo>
                  <a:pt x="62" y="441"/>
                </a:lnTo>
                <a:lnTo>
                  <a:pt x="64" y="434"/>
                </a:lnTo>
                <a:lnTo>
                  <a:pt x="63" y="431"/>
                </a:lnTo>
                <a:lnTo>
                  <a:pt x="64" y="429"/>
                </a:lnTo>
                <a:lnTo>
                  <a:pt x="66" y="430"/>
                </a:lnTo>
                <a:lnTo>
                  <a:pt x="69" y="430"/>
                </a:lnTo>
                <a:lnTo>
                  <a:pt x="74" y="430"/>
                </a:lnTo>
                <a:lnTo>
                  <a:pt x="74" y="425"/>
                </a:lnTo>
                <a:lnTo>
                  <a:pt x="74" y="423"/>
                </a:lnTo>
                <a:lnTo>
                  <a:pt x="72" y="421"/>
                </a:lnTo>
                <a:lnTo>
                  <a:pt x="68" y="415"/>
                </a:lnTo>
                <a:lnTo>
                  <a:pt x="67" y="414"/>
                </a:lnTo>
                <a:lnTo>
                  <a:pt x="65" y="412"/>
                </a:lnTo>
                <a:lnTo>
                  <a:pt x="62" y="411"/>
                </a:lnTo>
                <a:lnTo>
                  <a:pt x="63" y="402"/>
                </a:lnTo>
                <a:lnTo>
                  <a:pt x="72" y="394"/>
                </a:lnTo>
                <a:lnTo>
                  <a:pt x="70" y="390"/>
                </a:lnTo>
                <a:lnTo>
                  <a:pt x="69" y="389"/>
                </a:lnTo>
                <a:lnTo>
                  <a:pt x="75" y="386"/>
                </a:lnTo>
                <a:lnTo>
                  <a:pt x="76" y="383"/>
                </a:lnTo>
                <a:lnTo>
                  <a:pt x="75" y="381"/>
                </a:lnTo>
                <a:lnTo>
                  <a:pt x="76" y="374"/>
                </a:lnTo>
                <a:lnTo>
                  <a:pt x="75" y="363"/>
                </a:lnTo>
                <a:lnTo>
                  <a:pt x="75" y="357"/>
                </a:lnTo>
                <a:lnTo>
                  <a:pt x="77" y="346"/>
                </a:lnTo>
                <a:lnTo>
                  <a:pt x="75" y="329"/>
                </a:lnTo>
                <a:lnTo>
                  <a:pt x="77" y="322"/>
                </a:lnTo>
                <a:lnTo>
                  <a:pt x="79" y="319"/>
                </a:lnTo>
                <a:lnTo>
                  <a:pt x="80" y="308"/>
                </a:lnTo>
                <a:lnTo>
                  <a:pt x="78" y="300"/>
                </a:lnTo>
                <a:lnTo>
                  <a:pt x="79" y="291"/>
                </a:lnTo>
                <a:lnTo>
                  <a:pt x="78" y="280"/>
                </a:lnTo>
                <a:lnTo>
                  <a:pt x="78" y="265"/>
                </a:lnTo>
                <a:lnTo>
                  <a:pt x="89" y="268"/>
                </a:lnTo>
                <a:lnTo>
                  <a:pt x="99" y="264"/>
                </a:lnTo>
                <a:lnTo>
                  <a:pt x="102" y="265"/>
                </a:lnTo>
                <a:lnTo>
                  <a:pt x="103" y="268"/>
                </a:lnTo>
                <a:lnTo>
                  <a:pt x="106" y="273"/>
                </a:lnTo>
                <a:lnTo>
                  <a:pt x="108" y="274"/>
                </a:lnTo>
                <a:lnTo>
                  <a:pt x="112" y="287"/>
                </a:lnTo>
                <a:lnTo>
                  <a:pt x="115" y="291"/>
                </a:lnTo>
                <a:lnTo>
                  <a:pt x="119" y="294"/>
                </a:lnTo>
                <a:lnTo>
                  <a:pt x="120" y="297"/>
                </a:lnTo>
                <a:lnTo>
                  <a:pt x="122" y="304"/>
                </a:lnTo>
                <a:lnTo>
                  <a:pt x="130" y="313"/>
                </a:lnTo>
                <a:lnTo>
                  <a:pt x="130" y="315"/>
                </a:lnTo>
                <a:lnTo>
                  <a:pt x="142" y="323"/>
                </a:lnTo>
                <a:lnTo>
                  <a:pt x="147" y="325"/>
                </a:lnTo>
                <a:lnTo>
                  <a:pt x="148" y="326"/>
                </a:lnTo>
                <a:lnTo>
                  <a:pt x="150" y="329"/>
                </a:lnTo>
                <a:lnTo>
                  <a:pt x="159" y="330"/>
                </a:lnTo>
                <a:lnTo>
                  <a:pt x="170" y="322"/>
                </a:lnTo>
                <a:lnTo>
                  <a:pt x="171" y="319"/>
                </a:lnTo>
                <a:lnTo>
                  <a:pt x="172" y="315"/>
                </a:lnTo>
                <a:lnTo>
                  <a:pt x="181" y="311"/>
                </a:lnTo>
                <a:lnTo>
                  <a:pt x="183" y="312"/>
                </a:lnTo>
                <a:lnTo>
                  <a:pt x="184" y="316"/>
                </a:lnTo>
                <a:lnTo>
                  <a:pt x="190" y="319"/>
                </a:lnTo>
                <a:lnTo>
                  <a:pt x="191" y="322"/>
                </a:lnTo>
                <a:lnTo>
                  <a:pt x="196" y="322"/>
                </a:lnTo>
                <a:lnTo>
                  <a:pt x="198" y="320"/>
                </a:lnTo>
                <a:lnTo>
                  <a:pt x="201" y="314"/>
                </a:lnTo>
                <a:lnTo>
                  <a:pt x="205" y="313"/>
                </a:lnTo>
                <a:lnTo>
                  <a:pt x="205" y="308"/>
                </a:lnTo>
                <a:lnTo>
                  <a:pt x="205" y="304"/>
                </a:lnTo>
                <a:lnTo>
                  <a:pt x="209" y="301"/>
                </a:lnTo>
                <a:lnTo>
                  <a:pt x="214" y="300"/>
                </a:lnTo>
                <a:lnTo>
                  <a:pt x="220" y="302"/>
                </a:lnTo>
                <a:lnTo>
                  <a:pt x="225" y="302"/>
                </a:lnTo>
                <a:lnTo>
                  <a:pt x="230" y="304"/>
                </a:lnTo>
                <a:lnTo>
                  <a:pt x="233" y="301"/>
                </a:lnTo>
                <a:lnTo>
                  <a:pt x="238" y="293"/>
                </a:lnTo>
                <a:lnTo>
                  <a:pt x="238" y="287"/>
                </a:lnTo>
                <a:lnTo>
                  <a:pt x="237" y="286"/>
                </a:lnTo>
                <a:lnTo>
                  <a:pt x="232" y="284"/>
                </a:lnTo>
                <a:lnTo>
                  <a:pt x="229" y="286"/>
                </a:lnTo>
                <a:lnTo>
                  <a:pt x="225" y="282"/>
                </a:lnTo>
                <a:lnTo>
                  <a:pt x="225" y="277"/>
                </a:lnTo>
                <a:lnTo>
                  <a:pt x="221" y="270"/>
                </a:lnTo>
                <a:lnTo>
                  <a:pt x="218" y="267"/>
                </a:lnTo>
                <a:lnTo>
                  <a:pt x="214" y="267"/>
                </a:lnTo>
                <a:lnTo>
                  <a:pt x="208" y="268"/>
                </a:lnTo>
                <a:lnTo>
                  <a:pt x="203" y="268"/>
                </a:lnTo>
                <a:lnTo>
                  <a:pt x="201" y="268"/>
                </a:lnTo>
                <a:lnTo>
                  <a:pt x="201" y="263"/>
                </a:lnTo>
                <a:lnTo>
                  <a:pt x="199" y="259"/>
                </a:lnTo>
                <a:lnTo>
                  <a:pt x="201" y="251"/>
                </a:lnTo>
                <a:lnTo>
                  <a:pt x="198" y="247"/>
                </a:lnTo>
                <a:lnTo>
                  <a:pt x="192" y="247"/>
                </a:lnTo>
                <a:lnTo>
                  <a:pt x="190" y="244"/>
                </a:lnTo>
                <a:lnTo>
                  <a:pt x="185" y="239"/>
                </a:lnTo>
                <a:lnTo>
                  <a:pt x="181" y="239"/>
                </a:lnTo>
                <a:lnTo>
                  <a:pt x="180" y="237"/>
                </a:lnTo>
                <a:lnTo>
                  <a:pt x="175" y="231"/>
                </a:lnTo>
                <a:lnTo>
                  <a:pt x="171" y="233"/>
                </a:lnTo>
                <a:lnTo>
                  <a:pt x="168" y="232"/>
                </a:lnTo>
                <a:lnTo>
                  <a:pt x="165" y="230"/>
                </a:lnTo>
                <a:lnTo>
                  <a:pt x="161" y="229"/>
                </a:lnTo>
                <a:lnTo>
                  <a:pt x="155" y="229"/>
                </a:lnTo>
                <a:lnTo>
                  <a:pt x="151" y="226"/>
                </a:lnTo>
                <a:lnTo>
                  <a:pt x="154" y="216"/>
                </a:lnTo>
                <a:lnTo>
                  <a:pt x="152" y="206"/>
                </a:lnTo>
                <a:lnTo>
                  <a:pt x="151" y="197"/>
                </a:lnTo>
                <a:lnTo>
                  <a:pt x="154" y="183"/>
                </a:lnTo>
                <a:lnTo>
                  <a:pt x="164" y="170"/>
                </a:lnTo>
                <a:lnTo>
                  <a:pt x="168" y="163"/>
                </a:lnTo>
                <a:lnTo>
                  <a:pt x="167" y="152"/>
                </a:lnTo>
                <a:lnTo>
                  <a:pt x="169" y="148"/>
                </a:lnTo>
                <a:lnTo>
                  <a:pt x="170" y="147"/>
                </a:lnTo>
                <a:lnTo>
                  <a:pt x="173" y="140"/>
                </a:lnTo>
                <a:lnTo>
                  <a:pt x="171" y="127"/>
                </a:lnTo>
                <a:lnTo>
                  <a:pt x="160" y="117"/>
                </a:lnTo>
                <a:lnTo>
                  <a:pt x="158" y="115"/>
                </a:lnTo>
                <a:lnTo>
                  <a:pt x="149" y="108"/>
                </a:lnTo>
                <a:lnTo>
                  <a:pt x="150" y="104"/>
                </a:lnTo>
                <a:lnTo>
                  <a:pt x="154" y="101"/>
                </a:lnTo>
                <a:lnTo>
                  <a:pt x="159" y="101"/>
                </a:lnTo>
                <a:lnTo>
                  <a:pt x="162" y="103"/>
                </a:lnTo>
                <a:lnTo>
                  <a:pt x="168" y="103"/>
                </a:lnTo>
                <a:lnTo>
                  <a:pt x="171" y="102"/>
                </a:lnTo>
                <a:lnTo>
                  <a:pt x="174" y="101"/>
                </a:lnTo>
                <a:lnTo>
                  <a:pt x="179" y="87"/>
                </a:lnTo>
                <a:lnTo>
                  <a:pt x="184" y="80"/>
                </a:lnTo>
                <a:lnTo>
                  <a:pt x="199" y="69"/>
                </a:lnTo>
                <a:lnTo>
                  <a:pt x="205" y="61"/>
                </a:lnTo>
                <a:lnTo>
                  <a:pt x="203" y="49"/>
                </a:lnTo>
                <a:lnTo>
                  <a:pt x="207" y="44"/>
                </a:lnTo>
                <a:lnTo>
                  <a:pt x="212" y="31"/>
                </a:lnTo>
                <a:lnTo>
                  <a:pt x="207" y="25"/>
                </a:lnTo>
                <a:lnTo>
                  <a:pt x="206" y="19"/>
                </a:lnTo>
                <a:lnTo>
                  <a:pt x="208" y="18"/>
                </a:lnTo>
                <a:lnTo>
                  <a:pt x="219" y="17"/>
                </a:lnTo>
                <a:lnTo>
                  <a:pt x="222" y="13"/>
                </a:lnTo>
                <a:lnTo>
                  <a:pt x="221" y="3"/>
                </a:lnTo>
                <a:lnTo>
                  <a:pt x="223" y="4"/>
                </a:lnTo>
                <a:lnTo>
                  <a:pt x="228" y="3"/>
                </a:lnTo>
                <a:lnTo>
                  <a:pt x="236" y="4"/>
                </a:lnTo>
                <a:lnTo>
                  <a:pt x="239" y="0"/>
                </a:lnTo>
                <a:lnTo>
                  <a:pt x="243" y="0"/>
                </a:lnTo>
                <a:lnTo>
                  <a:pt x="247" y="12"/>
                </a:lnTo>
                <a:lnTo>
                  <a:pt x="243" y="29"/>
                </a:lnTo>
                <a:lnTo>
                  <a:pt x="246" y="35"/>
                </a:lnTo>
                <a:lnTo>
                  <a:pt x="250" y="39"/>
                </a:lnTo>
                <a:lnTo>
                  <a:pt x="252" y="46"/>
                </a:lnTo>
                <a:lnTo>
                  <a:pt x="257" y="47"/>
                </a:lnTo>
                <a:lnTo>
                  <a:pt x="262" y="47"/>
                </a:lnTo>
                <a:lnTo>
                  <a:pt x="265" y="51"/>
                </a:lnTo>
                <a:lnTo>
                  <a:pt x="273" y="56"/>
                </a:lnTo>
                <a:lnTo>
                  <a:pt x="273" y="68"/>
                </a:lnTo>
                <a:lnTo>
                  <a:pt x="270" y="72"/>
                </a:lnTo>
                <a:lnTo>
                  <a:pt x="262" y="75"/>
                </a:lnTo>
                <a:lnTo>
                  <a:pt x="256" y="82"/>
                </a:lnTo>
                <a:lnTo>
                  <a:pt x="252" y="80"/>
                </a:lnTo>
                <a:lnTo>
                  <a:pt x="252" y="76"/>
                </a:lnTo>
                <a:lnTo>
                  <a:pt x="249" y="75"/>
                </a:lnTo>
                <a:lnTo>
                  <a:pt x="246" y="76"/>
                </a:lnTo>
                <a:lnTo>
                  <a:pt x="240" y="82"/>
                </a:lnTo>
                <a:lnTo>
                  <a:pt x="236" y="131"/>
                </a:lnTo>
                <a:lnTo>
                  <a:pt x="244" y="138"/>
                </a:lnTo>
                <a:lnTo>
                  <a:pt x="246" y="142"/>
                </a:lnTo>
                <a:lnTo>
                  <a:pt x="249" y="143"/>
                </a:lnTo>
                <a:lnTo>
                  <a:pt x="257" y="143"/>
                </a:lnTo>
                <a:lnTo>
                  <a:pt x="257" y="148"/>
                </a:lnTo>
                <a:lnTo>
                  <a:pt x="261" y="156"/>
                </a:lnTo>
                <a:lnTo>
                  <a:pt x="263" y="157"/>
                </a:lnTo>
                <a:lnTo>
                  <a:pt x="267" y="156"/>
                </a:lnTo>
                <a:lnTo>
                  <a:pt x="270" y="154"/>
                </a:lnTo>
                <a:lnTo>
                  <a:pt x="274" y="148"/>
                </a:lnTo>
                <a:lnTo>
                  <a:pt x="279" y="143"/>
                </a:lnTo>
                <a:lnTo>
                  <a:pt x="281" y="138"/>
                </a:lnTo>
                <a:lnTo>
                  <a:pt x="283" y="130"/>
                </a:lnTo>
                <a:lnTo>
                  <a:pt x="289" y="128"/>
                </a:lnTo>
                <a:lnTo>
                  <a:pt x="290" y="130"/>
                </a:lnTo>
                <a:lnTo>
                  <a:pt x="292" y="130"/>
                </a:lnTo>
                <a:lnTo>
                  <a:pt x="294" y="129"/>
                </a:lnTo>
                <a:lnTo>
                  <a:pt x="297" y="129"/>
                </a:lnTo>
                <a:lnTo>
                  <a:pt x="300" y="131"/>
                </a:lnTo>
                <a:lnTo>
                  <a:pt x="302" y="137"/>
                </a:lnTo>
                <a:lnTo>
                  <a:pt x="305" y="140"/>
                </a:lnTo>
                <a:lnTo>
                  <a:pt x="328" y="152"/>
                </a:lnTo>
                <a:lnTo>
                  <a:pt x="333" y="152"/>
                </a:lnTo>
                <a:lnTo>
                  <a:pt x="335" y="152"/>
                </a:lnTo>
                <a:lnTo>
                  <a:pt x="334" y="161"/>
                </a:lnTo>
                <a:lnTo>
                  <a:pt x="332" y="161"/>
                </a:lnTo>
                <a:lnTo>
                  <a:pt x="330" y="162"/>
                </a:lnTo>
                <a:lnTo>
                  <a:pt x="327" y="168"/>
                </a:lnTo>
                <a:lnTo>
                  <a:pt x="324" y="170"/>
                </a:lnTo>
                <a:lnTo>
                  <a:pt x="319" y="177"/>
                </a:lnTo>
                <a:lnTo>
                  <a:pt x="316" y="182"/>
                </a:lnTo>
                <a:lnTo>
                  <a:pt x="314" y="182"/>
                </a:lnTo>
                <a:lnTo>
                  <a:pt x="310" y="188"/>
                </a:lnTo>
                <a:lnTo>
                  <a:pt x="310" y="191"/>
                </a:lnTo>
                <a:lnTo>
                  <a:pt x="304" y="205"/>
                </a:lnTo>
                <a:lnTo>
                  <a:pt x="301" y="220"/>
                </a:lnTo>
                <a:lnTo>
                  <a:pt x="298" y="229"/>
                </a:lnTo>
                <a:lnTo>
                  <a:pt x="291" y="243"/>
                </a:lnTo>
                <a:lnTo>
                  <a:pt x="292" y="247"/>
                </a:lnTo>
                <a:lnTo>
                  <a:pt x="290" y="250"/>
                </a:lnTo>
                <a:lnTo>
                  <a:pt x="287" y="251"/>
                </a:lnTo>
                <a:lnTo>
                  <a:pt x="282" y="259"/>
                </a:lnTo>
                <a:lnTo>
                  <a:pt x="281" y="263"/>
                </a:lnTo>
                <a:lnTo>
                  <a:pt x="282" y="265"/>
                </a:lnTo>
                <a:lnTo>
                  <a:pt x="285" y="267"/>
                </a:lnTo>
                <a:lnTo>
                  <a:pt x="291" y="273"/>
                </a:lnTo>
                <a:lnTo>
                  <a:pt x="290" y="277"/>
                </a:lnTo>
                <a:lnTo>
                  <a:pt x="285" y="284"/>
                </a:lnTo>
                <a:lnTo>
                  <a:pt x="285" y="286"/>
                </a:lnTo>
                <a:lnTo>
                  <a:pt x="287" y="289"/>
                </a:lnTo>
                <a:lnTo>
                  <a:pt x="289" y="292"/>
                </a:lnTo>
                <a:lnTo>
                  <a:pt x="297" y="297"/>
                </a:lnTo>
                <a:lnTo>
                  <a:pt x="300" y="297"/>
                </a:lnTo>
                <a:lnTo>
                  <a:pt x="301" y="298"/>
                </a:lnTo>
                <a:lnTo>
                  <a:pt x="305" y="301"/>
                </a:lnTo>
                <a:lnTo>
                  <a:pt x="312" y="304"/>
                </a:lnTo>
                <a:lnTo>
                  <a:pt x="315" y="304"/>
                </a:lnTo>
                <a:lnTo>
                  <a:pt x="322" y="308"/>
                </a:lnTo>
                <a:lnTo>
                  <a:pt x="329" y="308"/>
                </a:lnTo>
                <a:lnTo>
                  <a:pt x="337" y="309"/>
                </a:lnTo>
                <a:lnTo>
                  <a:pt x="343" y="313"/>
                </a:lnTo>
                <a:lnTo>
                  <a:pt x="344" y="314"/>
                </a:lnTo>
                <a:lnTo>
                  <a:pt x="346" y="315"/>
                </a:lnTo>
                <a:lnTo>
                  <a:pt x="343" y="323"/>
                </a:lnTo>
                <a:lnTo>
                  <a:pt x="340" y="328"/>
                </a:lnTo>
                <a:lnTo>
                  <a:pt x="333" y="333"/>
                </a:lnTo>
                <a:lnTo>
                  <a:pt x="320" y="336"/>
                </a:lnTo>
                <a:lnTo>
                  <a:pt x="315" y="335"/>
                </a:lnTo>
                <a:lnTo>
                  <a:pt x="311" y="339"/>
                </a:lnTo>
                <a:lnTo>
                  <a:pt x="304" y="340"/>
                </a:lnTo>
                <a:lnTo>
                  <a:pt x="302" y="338"/>
                </a:lnTo>
                <a:lnTo>
                  <a:pt x="300" y="340"/>
                </a:lnTo>
                <a:lnTo>
                  <a:pt x="299" y="345"/>
                </a:lnTo>
                <a:lnTo>
                  <a:pt x="297" y="381"/>
                </a:lnTo>
                <a:lnTo>
                  <a:pt x="294" y="387"/>
                </a:lnTo>
                <a:lnTo>
                  <a:pt x="292" y="387"/>
                </a:lnTo>
                <a:lnTo>
                  <a:pt x="287" y="391"/>
                </a:lnTo>
                <a:lnTo>
                  <a:pt x="283" y="400"/>
                </a:lnTo>
                <a:lnTo>
                  <a:pt x="280" y="401"/>
                </a:lnTo>
                <a:lnTo>
                  <a:pt x="279" y="404"/>
                </a:lnTo>
                <a:lnTo>
                  <a:pt x="277" y="408"/>
                </a:lnTo>
                <a:lnTo>
                  <a:pt x="278" y="423"/>
                </a:lnTo>
                <a:lnTo>
                  <a:pt x="283" y="428"/>
                </a:lnTo>
                <a:lnTo>
                  <a:pt x="288" y="429"/>
                </a:lnTo>
                <a:lnTo>
                  <a:pt x="295" y="430"/>
                </a:lnTo>
                <a:lnTo>
                  <a:pt x="297" y="432"/>
                </a:lnTo>
                <a:lnTo>
                  <a:pt x="302" y="432"/>
                </a:lnTo>
                <a:lnTo>
                  <a:pt x="308" y="435"/>
                </a:lnTo>
                <a:lnTo>
                  <a:pt x="312" y="439"/>
                </a:lnTo>
                <a:lnTo>
                  <a:pt x="312" y="442"/>
                </a:lnTo>
                <a:lnTo>
                  <a:pt x="311" y="449"/>
                </a:lnTo>
                <a:lnTo>
                  <a:pt x="312" y="455"/>
                </a:lnTo>
                <a:lnTo>
                  <a:pt x="314" y="459"/>
                </a:lnTo>
                <a:lnTo>
                  <a:pt x="319" y="472"/>
                </a:lnTo>
                <a:lnTo>
                  <a:pt x="329" y="473"/>
                </a:lnTo>
                <a:lnTo>
                  <a:pt x="330" y="470"/>
                </a:lnTo>
                <a:lnTo>
                  <a:pt x="332" y="470"/>
                </a:lnTo>
                <a:lnTo>
                  <a:pt x="334" y="469"/>
                </a:lnTo>
                <a:lnTo>
                  <a:pt x="336" y="469"/>
                </a:lnTo>
                <a:lnTo>
                  <a:pt x="340" y="470"/>
                </a:lnTo>
                <a:lnTo>
                  <a:pt x="346" y="468"/>
                </a:lnTo>
                <a:lnTo>
                  <a:pt x="354" y="462"/>
                </a:lnTo>
                <a:lnTo>
                  <a:pt x="359" y="462"/>
                </a:lnTo>
                <a:lnTo>
                  <a:pt x="362" y="465"/>
                </a:lnTo>
                <a:lnTo>
                  <a:pt x="366" y="476"/>
                </a:lnTo>
                <a:lnTo>
                  <a:pt x="367" y="479"/>
                </a:lnTo>
                <a:lnTo>
                  <a:pt x="371" y="482"/>
                </a:lnTo>
                <a:lnTo>
                  <a:pt x="365" y="498"/>
                </a:lnTo>
                <a:lnTo>
                  <a:pt x="363" y="499"/>
                </a:lnTo>
                <a:lnTo>
                  <a:pt x="360" y="501"/>
                </a:lnTo>
                <a:lnTo>
                  <a:pt x="355" y="505"/>
                </a:lnTo>
                <a:lnTo>
                  <a:pt x="353" y="504"/>
                </a:lnTo>
                <a:lnTo>
                  <a:pt x="344" y="505"/>
                </a:lnTo>
                <a:lnTo>
                  <a:pt x="336" y="511"/>
                </a:lnTo>
                <a:lnTo>
                  <a:pt x="330" y="517"/>
                </a:lnTo>
                <a:lnTo>
                  <a:pt x="325" y="523"/>
                </a:lnTo>
                <a:lnTo>
                  <a:pt x="321" y="523"/>
                </a:lnTo>
                <a:lnTo>
                  <a:pt x="315" y="521"/>
                </a:lnTo>
                <a:lnTo>
                  <a:pt x="308" y="516"/>
                </a:lnTo>
                <a:lnTo>
                  <a:pt x="305" y="514"/>
                </a:lnTo>
                <a:lnTo>
                  <a:pt x="299" y="516"/>
                </a:lnTo>
                <a:lnTo>
                  <a:pt x="297" y="518"/>
                </a:lnTo>
                <a:lnTo>
                  <a:pt x="289" y="519"/>
                </a:lnTo>
                <a:lnTo>
                  <a:pt x="283" y="523"/>
                </a:lnTo>
                <a:lnTo>
                  <a:pt x="278" y="525"/>
                </a:lnTo>
                <a:lnTo>
                  <a:pt x="272" y="531"/>
                </a:lnTo>
                <a:lnTo>
                  <a:pt x="269" y="532"/>
                </a:lnTo>
                <a:lnTo>
                  <a:pt x="264" y="537"/>
                </a:lnTo>
                <a:lnTo>
                  <a:pt x="259" y="542"/>
                </a:lnTo>
                <a:lnTo>
                  <a:pt x="258" y="546"/>
                </a:lnTo>
                <a:lnTo>
                  <a:pt x="257" y="555"/>
                </a:lnTo>
                <a:lnTo>
                  <a:pt x="254" y="557"/>
                </a:lnTo>
                <a:lnTo>
                  <a:pt x="252" y="550"/>
                </a:lnTo>
                <a:lnTo>
                  <a:pt x="254" y="547"/>
                </a:lnTo>
                <a:lnTo>
                  <a:pt x="250" y="539"/>
                </a:lnTo>
                <a:lnTo>
                  <a:pt x="249" y="544"/>
                </a:lnTo>
                <a:lnTo>
                  <a:pt x="249" y="548"/>
                </a:lnTo>
                <a:lnTo>
                  <a:pt x="246" y="548"/>
                </a:lnTo>
                <a:lnTo>
                  <a:pt x="242" y="545"/>
                </a:lnTo>
                <a:lnTo>
                  <a:pt x="237" y="528"/>
                </a:lnTo>
                <a:lnTo>
                  <a:pt x="226" y="516"/>
                </a:lnTo>
                <a:lnTo>
                  <a:pt x="229" y="496"/>
                </a:lnTo>
                <a:lnTo>
                  <a:pt x="228" y="493"/>
                </a:lnTo>
                <a:lnTo>
                  <a:pt x="225" y="491"/>
                </a:lnTo>
                <a:lnTo>
                  <a:pt x="212" y="493"/>
                </a:lnTo>
                <a:lnTo>
                  <a:pt x="207" y="494"/>
                </a:lnTo>
                <a:lnTo>
                  <a:pt x="203" y="501"/>
                </a:lnTo>
                <a:lnTo>
                  <a:pt x="197" y="505"/>
                </a:lnTo>
                <a:lnTo>
                  <a:pt x="186" y="530"/>
                </a:lnTo>
                <a:lnTo>
                  <a:pt x="190" y="532"/>
                </a:lnTo>
                <a:lnTo>
                  <a:pt x="191" y="542"/>
                </a:lnTo>
                <a:lnTo>
                  <a:pt x="196" y="545"/>
                </a:lnTo>
                <a:lnTo>
                  <a:pt x="199" y="548"/>
                </a:lnTo>
                <a:lnTo>
                  <a:pt x="200" y="552"/>
                </a:lnTo>
                <a:lnTo>
                  <a:pt x="199" y="555"/>
                </a:lnTo>
                <a:lnTo>
                  <a:pt x="189" y="564"/>
                </a:lnTo>
                <a:lnTo>
                  <a:pt x="184" y="564"/>
                </a:lnTo>
                <a:lnTo>
                  <a:pt x="181" y="566"/>
                </a:lnTo>
                <a:lnTo>
                  <a:pt x="177" y="558"/>
                </a:lnTo>
                <a:lnTo>
                  <a:pt x="174" y="557"/>
                </a:lnTo>
                <a:lnTo>
                  <a:pt x="164" y="557"/>
                </a:lnTo>
                <a:lnTo>
                  <a:pt x="157" y="555"/>
                </a:lnTo>
                <a:lnTo>
                  <a:pt x="150" y="550"/>
                </a:lnTo>
                <a:lnTo>
                  <a:pt x="146" y="551"/>
                </a:lnTo>
                <a:lnTo>
                  <a:pt x="140" y="551"/>
                </a:lnTo>
                <a:lnTo>
                  <a:pt x="135" y="551"/>
                </a:lnTo>
                <a:lnTo>
                  <a:pt x="131" y="548"/>
                </a:lnTo>
                <a:lnTo>
                  <a:pt x="126" y="555"/>
                </a:lnTo>
                <a:lnTo>
                  <a:pt x="125" y="573"/>
                </a:lnTo>
                <a:lnTo>
                  <a:pt x="122" y="575"/>
                </a:lnTo>
                <a:lnTo>
                  <a:pt x="119" y="568"/>
                </a:lnTo>
                <a:lnTo>
                  <a:pt x="117" y="567"/>
                </a:lnTo>
                <a:lnTo>
                  <a:pt x="118" y="562"/>
                </a:lnTo>
                <a:lnTo>
                  <a:pt x="115" y="560"/>
                </a:lnTo>
                <a:lnTo>
                  <a:pt x="112" y="566"/>
                </a:lnTo>
                <a:lnTo>
                  <a:pt x="109" y="569"/>
                </a:lnTo>
                <a:lnTo>
                  <a:pt x="104" y="565"/>
                </a:lnTo>
                <a:lnTo>
                  <a:pt x="103" y="567"/>
                </a:lnTo>
                <a:lnTo>
                  <a:pt x="98" y="568"/>
                </a:lnTo>
                <a:lnTo>
                  <a:pt x="94" y="565"/>
                </a:lnTo>
                <a:lnTo>
                  <a:pt x="85" y="554"/>
                </a:lnTo>
                <a:lnTo>
                  <a:pt x="81" y="552"/>
                </a:lnTo>
                <a:lnTo>
                  <a:pt x="70" y="552"/>
                </a:lnTo>
                <a:lnTo>
                  <a:pt x="64" y="552"/>
                </a:lnTo>
                <a:lnTo>
                  <a:pt x="60" y="547"/>
                </a:lnTo>
                <a:lnTo>
                  <a:pt x="47" y="538"/>
                </a:lnTo>
                <a:lnTo>
                  <a:pt x="46" y="531"/>
                </a:lnTo>
                <a:lnTo>
                  <a:pt x="44" y="527"/>
                </a:lnTo>
                <a:lnTo>
                  <a:pt x="38" y="524"/>
                </a:lnTo>
                <a:lnTo>
                  <a:pt x="29" y="521"/>
                </a:lnTo>
                <a:lnTo>
                  <a:pt x="24" y="517"/>
                </a:lnTo>
                <a:lnTo>
                  <a:pt x="23" y="507"/>
                </a:lnTo>
                <a:lnTo>
                  <a:pt x="21" y="505"/>
                </a:lnTo>
                <a:lnTo>
                  <a:pt x="18" y="503"/>
                </a:lnTo>
                <a:lnTo>
                  <a:pt x="14" y="503"/>
                </a:lnTo>
                <a:lnTo>
                  <a:pt x="0" y="487"/>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4" name=""/>
          <p:cNvSpPr/>
          <p:nvPr/>
        </p:nvSpPr>
        <p:spPr>
          <a:xfrm>
            <a:off x="4581360" y="5141880"/>
            <a:ext cx="228600" cy="125280"/>
          </a:xfrm>
          <a:custGeom>
            <a:avLst/>
            <a:gdLst/>
            <a:ahLst/>
            <a:rect l="l" t="t" r="r" b="b"/>
            <a:pathLst>
              <a:path w="172" h="114">
                <a:moveTo>
                  <a:pt x="0" y="27"/>
                </a:moveTo>
                <a:lnTo>
                  <a:pt x="17" y="16"/>
                </a:lnTo>
                <a:lnTo>
                  <a:pt x="21" y="16"/>
                </a:lnTo>
                <a:lnTo>
                  <a:pt x="24" y="17"/>
                </a:lnTo>
                <a:lnTo>
                  <a:pt x="31" y="20"/>
                </a:lnTo>
                <a:lnTo>
                  <a:pt x="38" y="17"/>
                </a:lnTo>
                <a:lnTo>
                  <a:pt x="45" y="20"/>
                </a:lnTo>
                <a:lnTo>
                  <a:pt x="49" y="20"/>
                </a:lnTo>
                <a:lnTo>
                  <a:pt x="59" y="18"/>
                </a:lnTo>
                <a:lnTo>
                  <a:pt x="63" y="15"/>
                </a:lnTo>
                <a:lnTo>
                  <a:pt x="68" y="11"/>
                </a:lnTo>
                <a:lnTo>
                  <a:pt x="79" y="3"/>
                </a:lnTo>
                <a:lnTo>
                  <a:pt x="84" y="2"/>
                </a:lnTo>
                <a:lnTo>
                  <a:pt x="88" y="0"/>
                </a:lnTo>
                <a:lnTo>
                  <a:pt x="85" y="10"/>
                </a:lnTo>
                <a:lnTo>
                  <a:pt x="89" y="13"/>
                </a:lnTo>
                <a:lnTo>
                  <a:pt x="95" y="13"/>
                </a:lnTo>
                <a:lnTo>
                  <a:pt x="99" y="14"/>
                </a:lnTo>
                <a:lnTo>
                  <a:pt x="102" y="16"/>
                </a:lnTo>
                <a:lnTo>
                  <a:pt x="105" y="17"/>
                </a:lnTo>
                <a:lnTo>
                  <a:pt x="109" y="15"/>
                </a:lnTo>
                <a:lnTo>
                  <a:pt x="114" y="21"/>
                </a:lnTo>
                <a:lnTo>
                  <a:pt x="115" y="23"/>
                </a:lnTo>
                <a:lnTo>
                  <a:pt x="119" y="23"/>
                </a:lnTo>
                <a:lnTo>
                  <a:pt x="124" y="28"/>
                </a:lnTo>
                <a:lnTo>
                  <a:pt x="126" y="31"/>
                </a:lnTo>
                <a:lnTo>
                  <a:pt x="132" y="31"/>
                </a:lnTo>
                <a:lnTo>
                  <a:pt x="135" y="35"/>
                </a:lnTo>
                <a:lnTo>
                  <a:pt x="133" y="43"/>
                </a:lnTo>
                <a:lnTo>
                  <a:pt x="135" y="47"/>
                </a:lnTo>
                <a:lnTo>
                  <a:pt x="135" y="52"/>
                </a:lnTo>
                <a:lnTo>
                  <a:pt x="137" y="52"/>
                </a:lnTo>
                <a:lnTo>
                  <a:pt x="142" y="52"/>
                </a:lnTo>
                <a:lnTo>
                  <a:pt x="148" y="51"/>
                </a:lnTo>
                <a:lnTo>
                  <a:pt x="152" y="51"/>
                </a:lnTo>
                <a:lnTo>
                  <a:pt x="155" y="54"/>
                </a:lnTo>
                <a:lnTo>
                  <a:pt x="159" y="61"/>
                </a:lnTo>
                <a:lnTo>
                  <a:pt x="159" y="66"/>
                </a:lnTo>
                <a:lnTo>
                  <a:pt x="163" y="70"/>
                </a:lnTo>
                <a:lnTo>
                  <a:pt x="166" y="68"/>
                </a:lnTo>
                <a:lnTo>
                  <a:pt x="171" y="70"/>
                </a:lnTo>
                <a:lnTo>
                  <a:pt x="172" y="71"/>
                </a:lnTo>
                <a:lnTo>
                  <a:pt x="172" y="77"/>
                </a:lnTo>
                <a:lnTo>
                  <a:pt x="167" y="85"/>
                </a:lnTo>
                <a:lnTo>
                  <a:pt x="164" y="88"/>
                </a:lnTo>
                <a:lnTo>
                  <a:pt x="159" y="86"/>
                </a:lnTo>
                <a:lnTo>
                  <a:pt x="154" y="86"/>
                </a:lnTo>
                <a:lnTo>
                  <a:pt x="148" y="84"/>
                </a:lnTo>
                <a:lnTo>
                  <a:pt x="143" y="85"/>
                </a:lnTo>
                <a:lnTo>
                  <a:pt x="139" y="88"/>
                </a:lnTo>
                <a:lnTo>
                  <a:pt x="139" y="92"/>
                </a:lnTo>
                <a:lnTo>
                  <a:pt x="139" y="97"/>
                </a:lnTo>
                <a:lnTo>
                  <a:pt x="135" y="98"/>
                </a:lnTo>
                <a:lnTo>
                  <a:pt x="132" y="104"/>
                </a:lnTo>
                <a:lnTo>
                  <a:pt x="130" y="106"/>
                </a:lnTo>
                <a:lnTo>
                  <a:pt x="125" y="106"/>
                </a:lnTo>
                <a:lnTo>
                  <a:pt x="124" y="103"/>
                </a:lnTo>
                <a:lnTo>
                  <a:pt x="118" y="100"/>
                </a:lnTo>
                <a:lnTo>
                  <a:pt x="117" y="96"/>
                </a:lnTo>
                <a:lnTo>
                  <a:pt x="115" y="95"/>
                </a:lnTo>
                <a:lnTo>
                  <a:pt x="106" y="99"/>
                </a:lnTo>
                <a:lnTo>
                  <a:pt x="105" y="103"/>
                </a:lnTo>
                <a:lnTo>
                  <a:pt x="104" y="106"/>
                </a:lnTo>
                <a:lnTo>
                  <a:pt x="93" y="114"/>
                </a:lnTo>
                <a:lnTo>
                  <a:pt x="84" y="113"/>
                </a:lnTo>
                <a:lnTo>
                  <a:pt x="82" y="110"/>
                </a:lnTo>
                <a:lnTo>
                  <a:pt x="81" y="109"/>
                </a:lnTo>
                <a:lnTo>
                  <a:pt x="76" y="107"/>
                </a:lnTo>
                <a:lnTo>
                  <a:pt x="64" y="99"/>
                </a:lnTo>
                <a:lnTo>
                  <a:pt x="64" y="97"/>
                </a:lnTo>
                <a:lnTo>
                  <a:pt x="56" y="88"/>
                </a:lnTo>
                <a:lnTo>
                  <a:pt x="54" y="81"/>
                </a:lnTo>
                <a:lnTo>
                  <a:pt x="53" y="78"/>
                </a:lnTo>
                <a:lnTo>
                  <a:pt x="49" y="75"/>
                </a:lnTo>
                <a:lnTo>
                  <a:pt x="46" y="71"/>
                </a:lnTo>
                <a:lnTo>
                  <a:pt x="42" y="58"/>
                </a:lnTo>
                <a:lnTo>
                  <a:pt x="40" y="57"/>
                </a:lnTo>
                <a:lnTo>
                  <a:pt x="37" y="52"/>
                </a:lnTo>
                <a:lnTo>
                  <a:pt x="36" y="49"/>
                </a:lnTo>
                <a:lnTo>
                  <a:pt x="33" y="48"/>
                </a:lnTo>
                <a:lnTo>
                  <a:pt x="23" y="52"/>
                </a:lnTo>
                <a:lnTo>
                  <a:pt x="12" y="49"/>
                </a:lnTo>
                <a:lnTo>
                  <a:pt x="12" y="47"/>
                </a:lnTo>
                <a:lnTo>
                  <a:pt x="8" y="41"/>
                </a:lnTo>
                <a:lnTo>
                  <a:pt x="8" y="30"/>
                </a:lnTo>
                <a:lnTo>
                  <a:pt x="4" y="30"/>
                </a:lnTo>
                <a:lnTo>
                  <a:pt x="0" y="27"/>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5" name=""/>
          <p:cNvSpPr/>
          <p:nvPr/>
        </p:nvSpPr>
        <p:spPr>
          <a:xfrm>
            <a:off x="3489480" y="2913120"/>
            <a:ext cx="831600" cy="1166760"/>
          </a:xfrm>
          <a:custGeom>
            <a:avLst/>
            <a:gdLst/>
            <a:ahLst/>
            <a:rect l="l" t="t" r="r" b="b"/>
            <a:pathLst>
              <a:path w="634" h="1065">
                <a:moveTo>
                  <a:pt x="634" y="406"/>
                </a:moveTo>
                <a:lnTo>
                  <a:pt x="620" y="423"/>
                </a:lnTo>
                <a:lnTo>
                  <a:pt x="613" y="438"/>
                </a:lnTo>
                <a:lnTo>
                  <a:pt x="598" y="428"/>
                </a:lnTo>
                <a:lnTo>
                  <a:pt x="586" y="415"/>
                </a:lnTo>
                <a:lnTo>
                  <a:pt x="563" y="425"/>
                </a:lnTo>
                <a:lnTo>
                  <a:pt x="553" y="465"/>
                </a:lnTo>
                <a:lnTo>
                  <a:pt x="550" y="488"/>
                </a:lnTo>
                <a:lnTo>
                  <a:pt x="526" y="498"/>
                </a:lnTo>
                <a:lnTo>
                  <a:pt x="506" y="500"/>
                </a:lnTo>
                <a:lnTo>
                  <a:pt x="500" y="504"/>
                </a:lnTo>
                <a:lnTo>
                  <a:pt x="491" y="520"/>
                </a:lnTo>
                <a:lnTo>
                  <a:pt x="479" y="527"/>
                </a:lnTo>
                <a:lnTo>
                  <a:pt x="477" y="533"/>
                </a:lnTo>
                <a:lnTo>
                  <a:pt x="479" y="562"/>
                </a:lnTo>
                <a:lnTo>
                  <a:pt x="487" y="561"/>
                </a:lnTo>
                <a:lnTo>
                  <a:pt x="492" y="565"/>
                </a:lnTo>
                <a:lnTo>
                  <a:pt x="497" y="559"/>
                </a:lnTo>
                <a:lnTo>
                  <a:pt x="497" y="548"/>
                </a:lnTo>
                <a:lnTo>
                  <a:pt x="499" y="547"/>
                </a:lnTo>
                <a:lnTo>
                  <a:pt x="513" y="555"/>
                </a:lnTo>
                <a:lnTo>
                  <a:pt x="519" y="554"/>
                </a:lnTo>
                <a:lnTo>
                  <a:pt x="525" y="560"/>
                </a:lnTo>
                <a:lnTo>
                  <a:pt x="527" y="615"/>
                </a:lnTo>
                <a:lnTo>
                  <a:pt x="520" y="620"/>
                </a:lnTo>
                <a:lnTo>
                  <a:pt x="514" y="642"/>
                </a:lnTo>
                <a:lnTo>
                  <a:pt x="506" y="647"/>
                </a:lnTo>
                <a:lnTo>
                  <a:pt x="492" y="636"/>
                </a:lnTo>
                <a:lnTo>
                  <a:pt x="483" y="638"/>
                </a:lnTo>
                <a:lnTo>
                  <a:pt x="480" y="643"/>
                </a:lnTo>
                <a:lnTo>
                  <a:pt x="474" y="649"/>
                </a:lnTo>
                <a:lnTo>
                  <a:pt x="462" y="656"/>
                </a:lnTo>
                <a:lnTo>
                  <a:pt x="436" y="689"/>
                </a:lnTo>
                <a:lnTo>
                  <a:pt x="424" y="698"/>
                </a:lnTo>
                <a:lnTo>
                  <a:pt x="431" y="718"/>
                </a:lnTo>
                <a:lnTo>
                  <a:pt x="441" y="730"/>
                </a:lnTo>
                <a:lnTo>
                  <a:pt x="443" y="741"/>
                </a:lnTo>
                <a:lnTo>
                  <a:pt x="462" y="747"/>
                </a:lnTo>
                <a:lnTo>
                  <a:pt x="470" y="771"/>
                </a:lnTo>
                <a:lnTo>
                  <a:pt x="467" y="780"/>
                </a:lnTo>
                <a:lnTo>
                  <a:pt x="478" y="786"/>
                </a:lnTo>
                <a:lnTo>
                  <a:pt x="470" y="814"/>
                </a:lnTo>
                <a:lnTo>
                  <a:pt x="472" y="816"/>
                </a:lnTo>
                <a:lnTo>
                  <a:pt x="480" y="822"/>
                </a:lnTo>
                <a:lnTo>
                  <a:pt x="481" y="826"/>
                </a:lnTo>
                <a:lnTo>
                  <a:pt x="496" y="846"/>
                </a:lnTo>
                <a:lnTo>
                  <a:pt x="512" y="857"/>
                </a:lnTo>
                <a:lnTo>
                  <a:pt x="515" y="855"/>
                </a:lnTo>
                <a:lnTo>
                  <a:pt x="521" y="856"/>
                </a:lnTo>
                <a:lnTo>
                  <a:pt x="527" y="866"/>
                </a:lnTo>
                <a:lnTo>
                  <a:pt x="528" y="869"/>
                </a:lnTo>
                <a:lnTo>
                  <a:pt x="517" y="868"/>
                </a:lnTo>
                <a:lnTo>
                  <a:pt x="514" y="877"/>
                </a:lnTo>
                <a:lnTo>
                  <a:pt x="518" y="883"/>
                </a:lnTo>
                <a:lnTo>
                  <a:pt x="542" y="894"/>
                </a:lnTo>
                <a:lnTo>
                  <a:pt x="540" y="903"/>
                </a:lnTo>
                <a:lnTo>
                  <a:pt x="564" y="909"/>
                </a:lnTo>
                <a:lnTo>
                  <a:pt x="568" y="908"/>
                </a:lnTo>
                <a:lnTo>
                  <a:pt x="578" y="915"/>
                </a:lnTo>
                <a:lnTo>
                  <a:pt x="577" y="921"/>
                </a:lnTo>
                <a:lnTo>
                  <a:pt x="572" y="929"/>
                </a:lnTo>
                <a:lnTo>
                  <a:pt x="557" y="932"/>
                </a:lnTo>
                <a:lnTo>
                  <a:pt x="550" y="931"/>
                </a:lnTo>
                <a:lnTo>
                  <a:pt x="549" y="934"/>
                </a:lnTo>
                <a:lnTo>
                  <a:pt x="525" y="929"/>
                </a:lnTo>
                <a:lnTo>
                  <a:pt x="513" y="922"/>
                </a:lnTo>
                <a:lnTo>
                  <a:pt x="491" y="934"/>
                </a:lnTo>
                <a:lnTo>
                  <a:pt x="483" y="942"/>
                </a:lnTo>
                <a:lnTo>
                  <a:pt x="481" y="957"/>
                </a:lnTo>
                <a:lnTo>
                  <a:pt x="482" y="973"/>
                </a:lnTo>
                <a:lnTo>
                  <a:pt x="493" y="978"/>
                </a:lnTo>
                <a:lnTo>
                  <a:pt x="492" y="992"/>
                </a:lnTo>
                <a:lnTo>
                  <a:pt x="487" y="998"/>
                </a:lnTo>
                <a:lnTo>
                  <a:pt x="484" y="1004"/>
                </a:lnTo>
                <a:lnTo>
                  <a:pt x="483" y="1010"/>
                </a:lnTo>
                <a:lnTo>
                  <a:pt x="489" y="1027"/>
                </a:lnTo>
                <a:lnTo>
                  <a:pt x="489" y="1034"/>
                </a:lnTo>
                <a:lnTo>
                  <a:pt x="490" y="1042"/>
                </a:lnTo>
                <a:lnTo>
                  <a:pt x="492" y="1047"/>
                </a:lnTo>
                <a:lnTo>
                  <a:pt x="488" y="1061"/>
                </a:lnTo>
                <a:lnTo>
                  <a:pt x="484" y="1065"/>
                </a:lnTo>
                <a:lnTo>
                  <a:pt x="482" y="1062"/>
                </a:lnTo>
                <a:lnTo>
                  <a:pt x="481" y="1059"/>
                </a:lnTo>
                <a:lnTo>
                  <a:pt x="478" y="1056"/>
                </a:lnTo>
                <a:lnTo>
                  <a:pt x="474" y="1052"/>
                </a:lnTo>
                <a:lnTo>
                  <a:pt x="469" y="1056"/>
                </a:lnTo>
                <a:lnTo>
                  <a:pt x="464" y="1061"/>
                </a:lnTo>
                <a:lnTo>
                  <a:pt x="455" y="1060"/>
                </a:lnTo>
                <a:lnTo>
                  <a:pt x="441" y="1049"/>
                </a:lnTo>
                <a:lnTo>
                  <a:pt x="425" y="1023"/>
                </a:lnTo>
                <a:lnTo>
                  <a:pt x="414" y="1007"/>
                </a:lnTo>
                <a:lnTo>
                  <a:pt x="411" y="1006"/>
                </a:lnTo>
                <a:lnTo>
                  <a:pt x="407" y="1008"/>
                </a:lnTo>
                <a:lnTo>
                  <a:pt x="390" y="1011"/>
                </a:lnTo>
                <a:lnTo>
                  <a:pt x="385" y="1012"/>
                </a:lnTo>
                <a:lnTo>
                  <a:pt x="379" y="1018"/>
                </a:lnTo>
                <a:lnTo>
                  <a:pt x="372" y="1014"/>
                </a:lnTo>
                <a:lnTo>
                  <a:pt x="368" y="1014"/>
                </a:lnTo>
                <a:lnTo>
                  <a:pt x="364" y="1010"/>
                </a:lnTo>
                <a:lnTo>
                  <a:pt x="364" y="1004"/>
                </a:lnTo>
                <a:lnTo>
                  <a:pt x="364" y="997"/>
                </a:lnTo>
                <a:lnTo>
                  <a:pt x="362" y="994"/>
                </a:lnTo>
                <a:lnTo>
                  <a:pt x="362" y="990"/>
                </a:lnTo>
                <a:lnTo>
                  <a:pt x="360" y="989"/>
                </a:lnTo>
                <a:lnTo>
                  <a:pt x="355" y="991"/>
                </a:lnTo>
                <a:lnTo>
                  <a:pt x="350" y="993"/>
                </a:lnTo>
                <a:lnTo>
                  <a:pt x="348" y="992"/>
                </a:lnTo>
                <a:lnTo>
                  <a:pt x="346" y="990"/>
                </a:lnTo>
                <a:lnTo>
                  <a:pt x="342" y="982"/>
                </a:lnTo>
                <a:lnTo>
                  <a:pt x="341" y="977"/>
                </a:lnTo>
                <a:lnTo>
                  <a:pt x="333" y="972"/>
                </a:lnTo>
                <a:lnTo>
                  <a:pt x="322" y="972"/>
                </a:lnTo>
                <a:lnTo>
                  <a:pt x="306" y="963"/>
                </a:lnTo>
                <a:lnTo>
                  <a:pt x="298" y="964"/>
                </a:lnTo>
                <a:lnTo>
                  <a:pt x="292" y="960"/>
                </a:lnTo>
                <a:lnTo>
                  <a:pt x="282" y="959"/>
                </a:lnTo>
                <a:lnTo>
                  <a:pt x="271" y="955"/>
                </a:lnTo>
                <a:lnTo>
                  <a:pt x="247" y="949"/>
                </a:lnTo>
                <a:lnTo>
                  <a:pt x="205" y="956"/>
                </a:lnTo>
                <a:lnTo>
                  <a:pt x="196" y="959"/>
                </a:lnTo>
                <a:lnTo>
                  <a:pt x="188" y="963"/>
                </a:lnTo>
                <a:lnTo>
                  <a:pt x="182" y="979"/>
                </a:lnTo>
                <a:lnTo>
                  <a:pt x="181" y="986"/>
                </a:lnTo>
                <a:lnTo>
                  <a:pt x="177" y="1000"/>
                </a:lnTo>
                <a:lnTo>
                  <a:pt x="170" y="1018"/>
                </a:lnTo>
                <a:lnTo>
                  <a:pt x="162" y="1032"/>
                </a:lnTo>
                <a:lnTo>
                  <a:pt x="157" y="1024"/>
                </a:lnTo>
                <a:lnTo>
                  <a:pt x="150" y="1023"/>
                </a:lnTo>
                <a:lnTo>
                  <a:pt x="139" y="1015"/>
                </a:lnTo>
                <a:lnTo>
                  <a:pt x="127" y="1019"/>
                </a:lnTo>
                <a:lnTo>
                  <a:pt x="108" y="1019"/>
                </a:lnTo>
                <a:lnTo>
                  <a:pt x="104" y="1020"/>
                </a:lnTo>
                <a:lnTo>
                  <a:pt x="102" y="1015"/>
                </a:lnTo>
                <a:lnTo>
                  <a:pt x="91" y="1004"/>
                </a:lnTo>
                <a:lnTo>
                  <a:pt x="84" y="983"/>
                </a:lnTo>
                <a:lnTo>
                  <a:pt x="80" y="976"/>
                </a:lnTo>
                <a:lnTo>
                  <a:pt x="76" y="965"/>
                </a:lnTo>
                <a:lnTo>
                  <a:pt x="67" y="958"/>
                </a:lnTo>
                <a:lnTo>
                  <a:pt x="60" y="945"/>
                </a:lnTo>
                <a:lnTo>
                  <a:pt x="55" y="939"/>
                </a:lnTo>
                <a:lnTo>
                  <a:pt x="53" y="935"/>
                </a:lnTo>
                <a:lnTo>
                  <a:pt x="53" y="928"/>
                </a:lnTo>
                <a:lnTo>
                  <a:pt x="55" y="921"/>
                </a:lnTo>
                <a:lnTo>
                  <a:pt x="60" y="914"/>
                </a:lnTo>
                <a:lnTo>
                  <a:pt x="70" y="914"/>
                </a:lnTo>
                <a:lnTo>
                  <a:pt x="73" y="912"/>
                </a:lnTo>
                <a:lnTo>
                  <a:pt x="73" y="907"/>
                </a:lnTo>
                <a:lnTo>
                  <a:pt x="63" y="888"/>
                </a:lnTo>
                <a:lnTo>
                  <a:pt x="61" y="885"/>
                </a:lnTo>
                <a:lnTo>
                  <a:pt x="59" y="881"/>
                </a:lnTo>
                <a:lnTo>
                  <a:pt x="59" y="875"/>
                </a:lnTo>
                <a:lnTo>
                  <a:pt x="73" y="844"/>
                </a:lnTo>
                <a:lnTo>
                  <a:pt x="78" y="835"/>
                </a:lnTo>
                <a:lnTo>
                  <a:pt x="83" y="822"/>
                </a:lnTo>
                <a:lnTo>
                  <a:pt x="81" y="811"/>
                </a:lnTo>
                <a:lnTo>
                  <a:pt x="81" y="796"/>
                </a:lnTo>
                <a:lnTo>
                  <a:pt x="79" y="767"/>
                </a:lnTo>
                <a:lnTo>
                  <a:pt x="90" y="736"/>
                </a:lnTo>
                <a:lnTo>
                  <a:pt x="91" y="720"/>
                </a:lnTo>
                <a:lnTo>
                  <a:pt x="67" y="681"/>
                </a:lnTo>
                <a:lnTo>
                  <a:pt x="59" y="665"/>
                </a:lnTo>
                <a:lnTo>
                  <a:pt x="46" y="652"/>
                </a:lnTo>
                <a:lnTo>
                  <a:pt x="42" y="627"/>
                </a:lnTo>
                <a:lnTo>
                  <a:pt x="8" y="466"/>
                </a:lnTo>
                <a:lnTo>
                  <a:pt x="0" y="422"/>
                </a:lnTo>
                <a:lnTo>
                  <a:pt x="130" y="178"/>
                </a:lnTo>
                <a:lnTo>
                  <a:pt x="139" y="159"/>
                </a:lnTo>
                <a:lnTo>
                  <a:pt x="171" y="124"/>
                </a:lnTo>
                <a:lnTo>
                  <a:pt x="192" y="55"/>
                </a:lnTo>
                <a:lnTo>
                  <a:pt x="216" y="26"/>
                </a:lnTo>
                <a:lnTo>
                  <a:pt x="227" y="26"/>
                </a:lnTo>
                <a:lnTo>
                  <a:pt x="260" y="0"/>
                </a:lnTo>
                <a:lnTo>
                  <a:pt x="301" y="20"/>
                </a:lnTo>
                <a:lnTo>
                  <a:pt x="302" y="15"/>
                </a:lnTo>
                <a:lnTo>
                  <a:pt x="310" y="18"/>
                </a:lnTo>
                <a:lnTo>
                  <a:pt x="311" y="14"/>
                </a:lnTo>
                <a:lnTo>
                  <a:pt x="346" y="21"/>
                </a:lnTo>
                <a:lnTo>
                  <a:pt x="379" y="22"/>
                </a:lnTo>
                <a:lnTo>
                  <a:pt x="380" y="26"/>
                </a:lnTo>
                <a:lnTo>
                  <a:pt x="395" y="27"/>
                </a:lnTo>
                <a:lnTo>
                  <a:pt x="414" y="53"/>
                </a:lnTo>
                <a:lnTo>
                  <a:pt x="419" y="53"/>
                </a:lnTo>
                <a:lnTo>
                  <a:pt x="423" y="74"/>
                </a:lnTo>
                <a:lnTo>
                  <a:pt x="434" y="75"/>
                </a:lnTo>
                <a:lnTo>
                  <a:pt x="440" y="83"/>
                </a:lnTo>
                <a:lnTo>
                  <a:pt x="452" y="87"/>
                </a:lnTo>
                <a:lnTo>
                  <a:pt x="458" y="103"/>
                </a:lnTo>
                <a:lnTo>
                  <a:pt x="492" y="130"/>
                </a:lnTo>
                <a:lnTo>
                  <a:pt x="495" y="144"/>
                </a:lnTo>
                <a:lnTo>
                  <a:pt x="512" y="162"/>
                </a:lnTo>
                <a:lnTo>
                  <a:pt x="521" y="199"/>
                </a:lnTo>
                <a:lnTo>
                  <a:pt x="563" y="278"/>
                </a:lnTo>
                <a:lnTo>
                  <a:pt x="558" y="281"/>
                </a:lnTo>
                <a:lnTo>
                  <a:pt x="573" y="327"/>
                </a:lnTo>
                <a:lnTo>
                  <a:pt x="581" y="337"/>
                </a:lnTo>
                <a:lnTo>
                  <a:pt x="614" y="376"/>
                </a:lnTo>
                <a:lnTo>
                  <a:pt x="634" y="406"/>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6" name=""/>
          <p:cNvSpPr/>
          <p:nvPr/>
        </p:nvSpPr>
        <p:spPr>
          <a:xfrm>
            <a:off x="4046400" y="3357720"/>
            <a:ext cx="571680" cy="1023840"/>
          </a:xfrm>
          <a:custGeom>
            <a:avLst/>
            <a:gdLst/>
            <a:ahLst/>
            <a:rect l="l" t="t" r="r" b="b"/>
            <a:pathLst>
              <a:path w="435" h="934">
                <a:moveTo>
                  <a:pt x="0" y="292"/>
                </a:moveTo>
                <a:lnTo>
                  <a:pt x="12" y="283"/>
                </a:lnTo>
                <a:lnTo>
                  <a:pt x="38" y="250"/>
                </a:lnTo>
                <a:lnTo>
                  <a:pt x="50" y="243"/>
                </a:lnTo>
                <a:lnTo>
                  <a:pt x="56" y="237"/>
                </a:lnTo>
                <a:lnTo>
                  <a:pt x="59" y="232"/>
                </a:lnTo>
                <a:lnTo>
                  <a:pt x="68" y="230"/>
                </a:lnTo>
                <a:lnTo>
                  <a:pt x="82" y="241"/>
                </a:lnTo>
                <a:lnTo>
                  <a:pt x="90" y="236"/>
                </a:lnTo>
                <a:lnTo>
                  <a:pt x="96" y="214"/>
                </a:lnTo>
                <a:lnTo>
                  <a:pt x="103" y="209"/>
                </a:lnTo>
                <a:lnTo>
                  <a:pt x="101" y="154"/>
                </a:lnTo>
                <a:lnTo>
                  <a:pt x="95" y="148"/>
                </a:lnTo>
                <a:lnTo>
                  <a:pt x="89" y="149"/>
                </a:lnTo>
                <a:lnTo>
                  <a:pt x="75" y="141"/>
                </a:lnTo>
                <a:lnTo>
                  <a:pt x="73" y="142"/>
                </a:lnTo>
                <a:lnTo>
                  <a:pt x="73" y="153"/>
                </a:lnTo>
                <a:lnTo>
                  <a:pt x="68" y="159"/>
                </a:lnTo>
                <a:lnTo>
                  <a:pt x="63" y="155"/>
                </a:lnTo>
                <a:lnTo>
                  <a:pt x="55" y="156"/>
                </a:lnTo>
                <a:lnTo>
                  <a:pt x="53" y="127"/>
                </a:lnTo>
                <a:lnTo>
                  <a:pt x="55" y="121"/>
                </a:lnTo>
                <a:lnTo>
                  <a:pt x="67" y="114"/>
                </a:lnTo>
                <a:lnTo>
                  <a:pt x="76" y="98"/>
                </a:lnTo>
                <a:lnTo>
                  <a:pt x="82" y="94"/>
                </a:lnTo>
                <a:lnTo>
                  <a:pt x="102" y="92"/>
                </a:lnTo>
                <a:lnTo>
                  <a:pt x="126" y="82"/>
                </a:lnTo>
                <a:lnTo>
                  <a:pt x="129" y="59"/>
                </a:lnTo>
                <a:lnTo>
                  <a:pt x="139" y="19"/>
                </a:lnTo>
                <a:lnTo>
                  <a:pt x="162" y="9"/>
                </a:lnTo>
                <a:lnTo>
                  <a:pt x="174" y="22"/>
                </a:lnTo>
                <a:lnTo>
                  <a:pt x="189" y="32"/>
                </a:lnTo>
                <a:lnTo>
                  <a:pt x="196" y="17"/>
                </a:lnTo>
                <a:lnTo>
                  <a:pt x="210" y="0"/>
                </a:lnTo>
                <a:lnTo>
                  <a:pt x="225" y="25"/>
                </a:lnTo>
                <a:lnTo>
                  <a:pt x="204" y="54"/>
                </a:lnTo>
                <a:lnTo>
                  <a:pt x="210" y="72"/>
                </a:lnTo>
                <a:lnTo>
                  <a:pt x="223" y="80"/>
                </a:lnTo>
                <a:lnTo>
                  <a:pt x="227" y="114"/>
                </a:lnTo>
                <a:lnTo>
                  <a:pt x="236" y="139"/>
                </a:lnTo>
                <a:lnTo>
                  <a:pt x="239" y="142"/>
                </a:lnTo>
                <a:lnTo>
                  <a:pt x="239" y="144"/>
                </a:lnTo>
                <a:lnTo>
                  <a:pt x="240" y="147"/>
                </a:lnTo>
                <a:lnTo>
                  <a:pt x="239" y="161"/>
                </a:lnTo>
                <a:lnTo>
                  <a:pt x="231" y="169"/>
                </a:lnTo>
                <a:lnTo>
                  <a:pt x="230" y="180"/>
                </a:lnTo>
                <a:lnTo>
                  <a:pt x="244" y="187"/>
                </a:lnTo>
                <a:lnTo>
                  <a:pt x="246" y="191"/>
                </a:lnTo>
                <a:lnTo>
                  <a:pt x="250" y="194"/>
                </a:lnTo>
                <a:lnTo>
                  <a:pt x="249" y="198"/>
                </a:lnTo>
                <a:lnTo>
                  <a:pt x="244" y="208"/>
                </a:lnTo>
                <a:lnTo>
                  <a:pt x="241" y="230"/>
                </a:lnTo>
                <a:lnTo>
                  <a:pt x="245" y="232"/>
                </a:lnTo>
                <a:lnTo>
                  <a:pt x="255" y="232"/>
                </a:lnTo>
                <a:lnTo>
                  <a:pt x="279" y="242"/>
                </a:lnTo>
                <a:lnTo>
                  <a:pt x="275" y="258"/>
                </a:lnTo>
                <a:lnTo>
                  <a:pt x="283" y="264"/>
                </a:lnTo>
                <a:lnTo>
                  <a:pt x="281" y="285"/>
                </a:lnTo>
                <a:lnTo>
                  <a:pt x="284" y="301"/>
                </a:lnTo>
                <a:lnTo>
                  <a:pt x="293" y="301"/>
                </a:lnTo>
                <a:lnTo>
                  <a:pt x="297" y="307"/>
                </a:lnTo>
                <a:lnTo>
                  <a:pt x="300" y="310"/>
                </a:lnTo>
                <a:lnTo>
                  <a:pt x="311" y="325"/>
                </a:lnTo>
                <a:lnTo>
                  <a:pt x="316" y="327"/>
                </a:lnTo>
                <a:lnTo>
                  <a:pt x="322" y="352"/>
                </a:lnTo>
                <a:lnTo>
                  <a:pt x="335" y="351"/>
                </a:lnTo>
                <a:lnTo>
                  <a:pt x="347" y="351"/>
                </a:lnTo>
                <a:lnTo>
                  <a:pt x="358" y="368"/>
                </a:lnTo>
                <a:lnTo>
                  <a:pt x="361" y="371"/>
                </a:lnTo>
                <a:lnTo>
                  <a:pt x="367" y="365"/>
                </a:lnTo>
                <a:lnTo>
                  <a:pt x="369" y="361"/>
                </a:lnTo>
                <a:lnTo>
                  <a:pt x="377" y="358"/>
                </a:lnTo>
                <a:lnTo>
                  <a:pt x="381" y="358"/>
                </a:lnTo>
                <a:lnTo>
                  <a:pt x="397" y="359"/>
                </a:lnTo>
                <a:lnTo>
                  <a:pt x="407" y="364"/>
                </a:lnTo>
                <a:lnTo>
                  <a:pt x="408" y="376"/>
                </a:lnTo>
                <a:lnTo>
                  <a:pt x="409" y="438"/>
                </a:lnTo>
                <a:lnTo>
                  <a:pt x="410" y="450"/>
                </a:lnTo>
                <a:lnTo>
                  <a:pt x="412" y="468"/>
                </a:lnTo>
                <a:lnTo>
                  <a:pt x="435" y="469"/>
                </a:lnTo>
                <a:lnTo>
                  <a:pt x="435" y="482"/>
                </a:lnTo>
                <a:lnTo>
                  <a:pt x="399" y="513"/>
                </a:lnTo>
                <a:lnTo>
                  <a:pt x="359" y="553"/>
                </a:lnTo>
                <a:lnTo>
                  <a:pt x="355" y="552"/>
                </a:lnTo>
                <a:lnTo>
                  <a:pt x="345" y="560"/>
                </a:lnTo>
                <a:lnTo>
                  <a:pt x="339" y="557"/>
                </a:lnTo>
                <a:lnTo>
                  <a:pt x="331" y="557"/>
                </a:lnTo>
                <a:lnTo>
                  <a:pt x="328" y="558"/>
                </a:lnTo>
                <a:lnTo>
                  <a:pt x="327" y="564"/>
                </a:lnTo>
                <a:lnTo>
                  <a:pt x="318" y="571"/>
                </a:lnTo>
                <a:lnTo>
                  <a:pt x="318" y="580"/>
                </a:lnTo>
                <a:lnTo>
                  <a:pt x="319" y="587"/>
                </a:lnTo>
                <a:lnTo>
                  <a:pt x="317" y="593"/>
                </a:lnTo>
                <a:lnTo>
                  <a:pt x="318" y="604"/>
                </a:lnTo>
                <a:lnTo>
                  <a:pt x="319" y="606"/>
                </a:lnTo>
                <a:lnTo>
                  <a:pt x="317" y="609"/>
                </a:lnTo>
                <a:lnTo>
                  <a:pt x="307" y="609"/>
                </a:lnTo>
                <a:lnTo>
                  <a:pt x="296" y="612"/>
                </a:lnTo>
                <a:lnTo>
                  <a:pt x="289" y="618"/>
                </a:lnTo>
                <a:lnTo>
                  <a:pt x="281" y="627"/>
                </a:lnTo>
                <a:lnTo>
                  <a:pt x="272" y="629"/>
                </a:lnTo>
                <a:lnTo>
                  <a:pt x="269" y="633"/>
                </a:lnTo>
                <a:lnTo>
                  <a:pt x="268" y="641"/>
                </a:lnTo>
                <a:lnTo>
                  <a:pt x="263" y="645"/>
                </a:lnTo>
                <a:lnTo>
                  <a:pt x="257" y="647"/>
                </a:lnTo>
                <a:lnTo>
                  <a:pt x="256" y="645"/>
                </a:lnTo>
                <a:lnTo>
                  <a:pt x="249" y="646"/>
                </a:lnTo>
                <a:lnTo>
                  <a:pt x="238" y="653"/>
                </a:lnTo>
                <a:lnTo>
                  <a:pt x="235" y="663"/>
                </a:lnTo>
                <a:lnTo>
                  <a:pt x="237" y="666"/>
                </a:lnTo>
                <a:lnTo>
                  <a:pt x="250" y="668"/>
                </a:lnTo>
                <a:lnTo>
                  <a:pt x="253" y="684"/>
                </a:lnTo>
                <a:lnTo>
                  <a:pt x="260" y="696"/>
                </a:lnTo>
                <a:lnTo>
                  <a:pt x="254" y="706"/>
                </a:lnTo>
                <a:lnTo>
                  <a:pt x="248" y="723"/>
                </a:lnTo>
                <a:lnTo>
                  <a:pt x="249" y="743"/>
                </a:lnTo>
                <a:lnTo>
                  <a:pt x="252" y="759"/>
                </a:lnTo>
                <a:lnTo>
                  <a:pt x="255" y="761"/>
                </a:lnTo>
                <a:lnTo>
                  <a:pt x="257" y="764"/>
                </a:lnTo>
                <a:lnTo>
                  <a:pt x="269" y="773"/>
                </a:lnTo>
                <a:lnTo>
                  <a:pt x="273" y="781"/>
                </a:lnTo>
                <a:lnTo>
                  <a:pt x="276" y="781"/>
                </a:lnTo>
                <a:lnTo>
                  <a:pt x="278" y="784"/>
                </a:lnTo>
                <a:lnTo>
                  <a:pt x="275" y="788"/>
                </a:lnTo>
                <a:lnTo>
                  <a:pt x="272" y="809"/>
                </a:lnTo>
                <a:lnTo>
                  <a:pt x="254" y="811"/>
                </a:lnTo>
                <a:lnTo>
                  <a:pt x="248" y="821"/>
                </a:lnTo>
                <a:lnTo>
                  <a:pt x="243" y="823"/>
                </a:lnTo>
                <a:lnTo>
                  <a:pt x="232" y="818"/>
                </a:lnTo>
                <a:lnTo>
                  <a:pt x="227" y="818"/>
                </a:lnTo>
                <a:lnTo>
                  <a:pt x="224" y="819"/>
                </a:lnTo>
                <a:lnTo>
                  <a:pt x="217" y="819"/>
                </a:lnTo>
                <a:lnTo>
                  <a:pt x="216" y="818"/>
                </a:lnTo>
                <a:lnTo>
                  <a:pt x="211" y="821"/>
                </a:lnTo>
                <a:lnTo>
                  <a:pt x="208" y="825"/>
                </a:lnTo>
                <a:lnTo>
                  <a:pt x="201" y="846"/>
                </a:lnTo>
                <a:lnTo>
                  <a:pt x="201" y="894"/>
                </a:lnTo>
                <a:lnTo>
                  <a:pt x="196" y="898"/>
                </a:lnTo>
                <a:lnTo>
                  <a:pt x="193" y="899"/>
                </a:lnTo>
                <a:lnTo>
                  <a:pt x="180" y="893"/>
                </a:lnTo>
                <a:lnTo>
                  <a:pt x="174" y="896"/>
                </a:lnTo>
                <a:lnTo>
                  <a:pt x="170" y="902"/>
                </a:lnTo>
                <a:lnTo>
                  <a:pt x="175" y="907"/>
                </a:lnTo>
                <a:lnTo>
                  <a:pt x="177" y="919"/>
                </a:lnTo>
                <a:lnTo>
                  <a:pt x="169" y="928"/>
                </a:lnTo>
                <a:lnTo>
                  <a:pt x="169" y="926"/>
                </a:lnTo>
                <a:lnTo>
                  <a:pt x="142" y="923"/>
                </a:lnTo>
                <a:lnTo>
                  <a:pt x="141" y="934"/>
                </a:lnTo>
                <a:lnTo>
                  <a:pt x="113" y="933"/>
                </a:lnTo>
                <a:lnTo>
                  <a:pt x="109" y="920"/>
                </a:lnTo>
                <a:lnTo>
                  <a:pt x="110" y="823"/>
                </a:lnTo>
                <a:lnTo>
                  <a:pt x="108" y="810"/>
                </a:lnTo>
                <a:lnTo>
                  <a:pt x="100" y="791"/>
                </a:lnTo>
                <a:lnTo>
                  <a:pt x="91" y="777"/>
                </a:lnTo>
                <a:lnTo>
                  <a:pt x="87" y="765"/>
                </a:lnTo>
                <a:lnTo>
                  <a:pt x="87" y="740"/>
                </a:lnTo>
                <a:lnTo>
                  <a:pt x="89" y="727"/>
                </a:lnTo>
                <a:lnTo>
                  <a:pt x="87" y="708"/>
                </a:lnTo>
                <a:lnTo>
                  <a:pt x="85" y="701"/>
                </a:lnTo>
                <a:lnTo>
                  <a:pt x="68" y="670"/>
                </a:lnTo>
                <a:lnTo>
                  <a:pt x="60" y="659"/>
                </a:lnTo>
                <a:lnTo>
                  <a:pt x="64" y="655"/>
                </a:lnTo>
                <a:lnTo>
                  <a:pt x="68" y="641"/>
                </a:lnTo>
                <a:lnTo>
                  <a:pt x="66" y="636"/>
                </a:lnTo>
                <a:lnTo>
                  <a:pt x="65" y="628"/>
                </a:lnTo>
                <a:lnTo>
                  <a:pt x="65" y="621"/>
                </a:lnTo>
                <a:lnTo>
                  <a:pt x="59" y="604"/>
                </a:lnTo>
                <a:lnTo>
                  <a:pt x="60" y="598"/>
                </a:lnTo>
                <a:lnTo>
                  <a:pt x="63" y="592"/>
                </a:lnTo>
                <a:lnTo>
                  <a:pt x="68" y="586"/>
                </a:lnTo>
                <a:lnTo>
                  <a:pt x="69" y="572"/>
                </a:lnTo>
                <a:lnTo>
                  <a:pt x="58" y="567"/>
                </a:lnTo>
                <a:lnTo>
                  <a:pt x="57" y="551"/>
                </a:lnTo>
                <a:lnTo>
                  <a:pt x="59" y="536"/>
                </a:lnTo>
                <a:lnTo>
                  <a:pt x="67" y="528"/>
                </a:lnTo>
                <a:lnTo>
                  <a:pt x="89" y="516"/>
                </a:lnTo>
                <a:lnTo>
                  <a:pt x="101" y="523"/>
                </a:lnTo>
                <a:lnTo>
                  <a:pt x="125" y="528"/>
                </a:lnTo>
                <a:lnTo>
                  <a:pt x="126" y="525"/>
                </a:lnTo>
                <a:lnTo>
                  <a:pt x="133" y="526"/>
                </a:lnTo>
                <a:lnTo>
                  <a:pt x="148" y="523"/>
                </a:lnTo>
                <a:lnTo>
                  <a:pt x="153" y="515"/>
                </a:lnTo>
                <a:lnTo>
                  <a:pt x="154" y="509"/>
                </a:lnTo>
                <a:lnTo>
                  <a:pt x="144" y="502"/>
                </a:lnTo>
                <a:lnTo>
                  <a:pt x="140" y="503"/>
                </a:lnTo>
                <a:lnTo>
                  <a:pt x="116" y="497"/>
                </a:lnTo>
                <a:lnTo>
                  <a:pt x="118" y="488"/>
                </a:lnTo>
                <a:lnTo>
                  <a:pt x="94" y="477"/>
                </a:lnTo>
                <a:lnTo>
                  <a:pt x="90" y="471"/>
                </a:lnTo>
                <a:lnTo>
                  <a:pt x="93" y="462"/>
                </a:lnTo>
                <a:lnTo>
                  <a:pt x="104" y="463"/>
                </a:lnTo>
                <a:lnTo>
                  <a:pt x="103" y="460"/>
                </a:lnTo>
                <a:lnTo>
                  <a:pt x="97" y="450"/>
                </a:lnTo>
                <a:lnTo>
                  <a:pt x="91" y="449"/>
                </a:lnTo>
                <a:lnTo>
                  <a:pt x="88" y="451"/>
                </a:lnTo>
                <a:lnTo>
                  <a:pt x="72" y="440"/>
                </a:lnTo>
                <a:lnTo>
                  <a:pt x="57" y="420"/>
                </a:lnTo>
                <a:lnTo>
                  <a:pt x="56" y="416"/>
                </a:lnTo>
                <a:lnTo>
                  <a:pt x="48" y="410"/>
                </a:lnTo>
                <a:lnTo>
                  <a:pt x="46" y="408"/>
                </a:lnTo>
                <a:lnTo>
                  <a:pt x="54" y="380"/>
                </a:lnTo>
                <a:lnTo>
                  <a:pt x="43" y="374"/>
                </a:lnTo>
                <a:lnTo>
                  <a:pt x="46" y="365"/>
                </a:lnTo>
                <a:lnTo>
                  <a:pt x="38" y="341"/>
                </a:lnTo>
                <a:lnTo>
                  <a:pt x="19" y="335"/>
                </a:lnTo>
                <a:lnTo>
                  <a:pt x="17" y="324"/>
                </a:lnTo>
                <a:lnTo>
                  <a:pt x="7" y="312"/>
                </a:lnTo>
                <a:lnTo>
                  <a:pt x="0" y="292"/>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7" name=""/>
          <p:cNvSpPr/>
          <p:nvPr/>
        </p:nvSpPr>
        <p:spPr>
          <a:xfrm>
            <a:off x="3811680" y="4070520"/>
            <a:ext cx="850680" cy="741240"/>
          </a:xfrm>
          <a:custGeom>
            <a:avLst/>
            <a:gdLst/>
            <a:ahLst/>
            <a:rect l="l" t="t" r="r" b="b"/>
            <a:pathLst>
              <a:path w="647" h="677">
                <a:moveTo>
                  <a:pt x="0" y="275"/>
                </a:moveTo>
                <a:lnTo>
                  <a:pt x="2" y="280"/>
                </a:lnTo>
                <a:lnTo>
                  <a:pt x="10" y="283"/>
                </a:lnTo>
                <a:lnTo>
                  <a:pt x="17" y="287"/>
                </a:lnTo>
                <a:lnTo>
                  <a:pt x="19" y="293"/>
                </a:lnTo>
                <a:lnTo>
                  <a:pt x="19" y="334"/>
                </a:lnTo>
                <a:lnTo>
                  <a:pt x="23" y="340"/>
                </a:lnTo>
                <a:lnTo>
                  <a:pt x="25" y="350"/>
                </a:lnTo>
                <a:lnTo>
                  <a:pt x="39" y="366"/>
                </a:lnTo>
                <a:lnTo>
                  <a:pt x="43" y="366"/>
                </a:lnTo>
                <a:lnTo>
                  <a:pt x="44" y="368"/>
                </a:lnTo>
                <a:lnTo>
                  <a:pt x="50" y="373"/>
                </a:lnTo>
                <a:lnTo>
                  <a:pt x="57" y="372"/>
                </a:lnTo>
                <a:lnTo>
                  <a:pt x="62" y="380"/>
                </a:lnTo>
                <a:lnTo>
                  <a:pt x="73" y="384"/>
                </a:lnTo>
                <a:lnTo>
                  <a:pt x="89" y="402"/>
                </a:lnTo>
                <a:lnTo>
                  <a:pt x="94" y="416"/>
                </a:lnTo>
                <a:lnTo>
                  <a:pt x="99" y="423"/>
                </a:lnTo>
                <a:lnTo>
                  <a:pt x="105" y="420"/>
                </a:lnTo>
                <a:lnTo>
                  <a:pt x="105" y="408"/>
                </a:lnTo>
                <a:lnTo>
                  <a:pt x="107" y="407"/>
                </a:lnTo>
                <a:lnTo>
                  <a:pt x="119" y="414"/>
                </a:lnTo>
                <a:lnTo>
                  <a:pt x="125" y="413"/>
                </a:lnTo>
                <a:lnTo>
                  <a:pt x="129" y="408"/>
                </a:lnTo>
                <a:lnTo>
                  <a:pt x="144" y="393"/>
                </a:lnTo>
                <a:lnTo>
                  <a:pt x="150" y="384"/>
                </a:lnTo>
                <a:lnTo>
                  <a:pt x="152" y="365"/>
                </a:lnTo>
                <a:lnTo>
                  <a:pt x="158" y="366"/>
                </a:lnTo>
                <a:lnTo>
                  <a:pt x="166" y="376"/>
                </a:lnTo>
                <a:lnTo>
                  <a:pt x="172" y="380"/>
                </a:lnTo>
                <a:lnTo>
                  <a:pt x="176" y="380"/>
                </a:lnTo>
                <a:lnTo>
                  <a:pt x="178" y="386"/>
                </a:lnTo>
                <a:lnTo>
                  <a:pt x="179" y="394"/>
                </a:lnTo>
                <a:lnTo>
                  <a:pt x="181" y="403"/>
                </a:lnTo>
                <a:lnTo>
                  <a:pt x="179" y="417"/>
                </a:lnTo>
                <a:lnTo>
                  <a:pt x="171" y="426"/>
                </a:lnTo>
                <a:lnTo>
                  <a:pt x="166" y="429"/>
                </a:lnTo>
                <a:lnTo>
                  <a:pt x="166" y="439"/>
                </a:lnTo>
                <a:lnTo>
                  <a:pt x="174" y="450"/>
                </a:lnTo>
                <a:lnTo>
                  <a:pt x="178" y="455"/>
                </a:lnTo>
                <a:lnTo>
                  <a:pt x="181" y="456"/>
                </a:lnTo>
                <a:lnTo>
                  <a:pt x="182" y="460"/>
                </a:lnTo>
                <a:lnTo>
                  <a:pt x="181" y="481"/>
                </a:lnTo>
                <a:lnTo>
                  <a:pt x="180" y="489"/>
                </a:lnTo>
                <a:lnTo>
                  <a:pt x="179" y="512"/>
                </a:lnTo>
                <a:lnTo>
                  <a:pt x="168" y="536"/>
                </a:lnTo>
                <a:lnTo>
                  <a:pt x="165" y="542"/>
                </a:lnTo>
                <a:lnTo>
                  <a:pt x="159" y="551"/>
                </a:lnTo>
                <a:lnTo>
                  <a:pt x="157" y="559"/>
                </a:lnTo>
                <a:lnTo>
                  <a:pt x="160" y="564"/>
                </a:lnTo>
                <a:lnTo>
                  <a:pt x="168" y="564"/>
                </a:lnTo>
                <a:lnTo>
                  <a:pt x="173" y="565"/>
                </a:lnTo>
                <a:lnTo>
                  <a:pt x="179" y="567"/>
                </a:lnTo>
                <a:lnTo>
                  <a:pt x="183" y="579"/>
                </a:lnTo>
                <a:lnTo>
                  <a:pt x="201" y="580"/>
                </a:lnTo>
                <a:lnTo>
                  <a:pt x="214" y="583"/>
                </a:lnTo>
                <a:lnTo>
                  <a:pt x="224" y="580"/>
                </a:lnTo>
                <a:lnTo>
                  <a:pt x="235" y="601"/>
                </a:lnTo>
                <a:lnTo>
                  <a:pt x="246" y="610"/>
                </a:lnTo>
                <a:lnTo>
                  <a:pt x="250" y="610"/>
                </a:lnTo>
                <a:lnTo>
                  <a:pt x="262" y="620"/>
                </a:lnTo>
                <a:lnTo>
                  <a:pt x="266" y="625"/>
                </a:lnTo>
                <a:lnTo>
                  <a:pt x="272" y="629"/>
                </a:lnTo>
                <a:lnTo>
                  <a:pt x="280" y="631"/>
                </a:lnTo>
                <a:lnTo>
                  <a:pt x="291" y="629"/>
                </a:lnTo>
                <a:lnTo>
                  <a:pt x="294" y="622"/>
                </a:lnTo>
                <a:lnTo>
                  <a:pt x="296" y="611"/>
                </a:lnTo>
                <a:lnTo>
                  <a:pt x="302" y="605"/>
                </a:lnTo>
                <a:lnTo>
                  <a:pt x="319" y="598"/>
                </a:lnTo>
                <a:lnTo>
                  <a:pt x="326" y="601"/>
                </a:lnTo>
                <a:lnTo>
                  <a:pt x="332" y="603"/>
                </a:lnTo>
                <a:lnTo>
                  <a:pt x="339" y="601"/>
                </a:lnTo>
                <a:lnTo>
                  <a:pt x="343" y="603"/>
                </a:lnTo>
                <a:lnTo>
                  <a:pt x="349" y="608"/>
                </a:lnTo>
                <a:lnTo>
                  <a:pt x="355" y="613"/>
                </a:lnTo>
                <a:lnTo>
                  <a:pt x="380" y="632"/>
                </a:lnTo>
                <a:lnTo>
                  <a:pt x="385" y="632"/>
                </a:lnTo>
                <a:lnTo>
                  <a:pt x="398" y="635"/>
                </a:lnTo>
                <a:lnTo>
                  <a:pt x="405" y="635"/>
                </a:lnTo>
                <a:lnTo>
                  <a:pt x="410" y="638"/>
                </a:lnTo>
                <a:lnTo>
                  <a:pt x="415" y="632"/>
                </a:lnTo>
                <a:lnTo>
                  <a:pt x="415" y="627"/>
                </a:lnTo>
                <a:lnTo>
                  <a:pt x="418" y="619"/>
                </a:lnTo>
                <a:lnTo>
                  <a:pt x="421" y="617"/>
                </a:lnTo>
                <a:lnTo>
                  <a:pt x="431" y="621"/>
                </a:lnTo>
                <a:lnTo>
                  <a:pt x="443" y="631"/>
                </a:lnTo>
                <a:lnTo>
                  <a:pt x="454" y="638"/>
                </a:lnTo>
                <a:lnTo>
                  <a:pt x="460" y="637"/>
                </a:lnTo>
                <a:lnTo>
                  <a:pt x="462" y="634"/>
                </a:lnTo>
                <a:lnTo>
                  <a:pt x="464" y="634"/>
                </a:lnTo>
                <a:lnTo>
                  <a:pt x="470" y="637"/>
                </a:lnTo>
                <a:lnTo>
                  <a:pt x="471" y="640"/>
                </a:lnTo>
                <a:lnTo>
                  <a:pt x="476" y="640"/>
                </a:lnTo>
                <a:lnTo>
                  <a:pt x="478" y="635"/>
                </a:lnTo>
                <a:lnTo>
                  <a:pt x="479" y="622"/>
                </a:lnTo>
                <a:lnTo>
                  <a:pt x="478" y="619"/>
                </a:lnTo>
                <a:lnTo>
                  <a:pt x="480" y="614"/>
                </a:lnTo>
                <a:lnTo>
                  <a:pt x="487" y="603"/>
                </a:lnTo>
                <a:lnTo>
                  <a:pt x="493" y="598"/>
                </a:lnTo>
                <a:lnTo>
                  <a:pt x="501" y="599"/>
                </a:lnTo>
                <a:lnTo>
                  <a:pt x="500" y="603"/>
                </a:lnTo>
                <a:lnTo>
                  <a:pt x="503" y="604"/>
                </a:lnTo>
                <a:lnTo>
                  <a:pt x="511" y="599"/>
                </a:lnTo>
                <a:lnTo>
                  <a:pt x="513" y="615"/>
                </a:lnTo>
                <a:lnTo>
                  <a:pt x="514" y="618"/>
                </a:lnTo>
                <a:lnTo>
                  <a:pt x="524" y="642"/>
                </a:lnTo>
                <a:lnTo>
                  <a:pt x="543" y="677"/>
                </a:lnTo>
                <a:lnTo>
                  <a:pt x="545" y="661"/>
                </a:lnTo>
                <a:lnTo>
                  <a:pt x="547" y="658"/>
                </a:lnTo>
                <a:lnTo>
                  <a:pt x="553" y="655"/>
                </a:lnTo>
                <a:lnTo>
                  <a:pt x="556" y="654"/>
                </a:lnTo>
                <a:lnTo>
                  <a:pt x="565" y="656"/>
                </a:lnTo>
                <a:lnTo>
                  <a:pt x="569" y="665"/>
                </a:lnTo>
                <a:lnTo>
                  <a:pt x="573" y="669"/>
                </a:lnTo>
                <a:lnTo>
                  <a:pt x="576" y="670"/>
                </a:lnTo>
                <a:lnTo>
                  <a:pt x="582" y="670"/>
                </a:lnTo>
                <a:lnTo>
                  <a:pt x="587" y="670"/>
                </a:lnTo>
                <a:lnTo>
                  <a:pt x="593" y="673"/>
                </a:lnTo>
                <a:lnTo>
                  <a:pt x="595" y="672"/>
                </a:lnTo>
                <a:lnTo>
                  <a:pt x="600" y="672"/>
                </a:lnTo>
                <a:lnTo>
                  <a:pt x="603" y="673"/>
                </a:lnTo>
                <a:lnTo>
                  <a:pt x="607" y="674"/>
                </a:lnTo>
                <a:lnTo>
                  <a:pt x="615" y="676"/>
                </a:lnTo>
                <a:lnTo>
                  <a:pt x="617" y="676"/>
                </a:lnTo>
                <a:lnTo>
                  <a:pt x="621" y="673"/>
                </a:lnTo>
                <a:lnTo>
                  <a:pt x="623" y="668"/>
                </a:lnTo>
                <a:lnTo>
                  <a:pt x="623" y="654"/>
                </a:lnTo>
                <a:lnTo>
                  <a:pt x="619" y="645"/>
                </a:lnTo>
                <a:lnTo>
                  <a:pt x="620" y="640"/>
                </a:lnTo>
                <a:lnTo>
                  <a:pt x="632" y="638"/>
                </a:lnTo>
                <a:lnTo>
                  <a:pt x="634" y="635"/>
                </a:lnTo>
                <a:lnTo>
                  <a:pt x="637" y="633"/>
                </a:lnTo>
                <a:lnTo>
                  <a:pt x="639" y="628"/>
                </a:lnTo>
                <a:lnTo>
                  <a:pt x="638" y="624"/>
                </a:lnTo>
                <a:lnTo>
                  <a:pt x="631" y="618"/>
                </a:lnTo>
                <a:lnTo>
                  <a:pt x="629" y="613"/>
                </a:lnTo>
                <a:lnTo>
                  <a:pt x="628" y="606"/>
                </a:lnTo>
                <a:lnTo>
                  <a:pt x="626" y="604"/>
                </a:lnTo>
                <a:lnTo>
                  <a:pt x="631" y="590"/>
                </a:lnTo>
                <a:lnTo>
                  <a:pt x="639" y="580"/>
                </a:lnTo>
                <a:lnTo>
                  <a:pt x="646" y="576"/>
                </a:lnTo>
                <a:lnTo>
                  <a:pt x="647" y="570"/>
                </a:lnTo>
                <a:lnTo>
                  <a:pt x="647" y="560"/>
                </a:lnTo>
                <a:lnTo>
                  <a:pt x="643" y="556"/>
                </a:lnTo>
                <a:lnTo>
                  <a:pt x="642" y="552"/>
                </a:lnTo>
                <a:lnTo>
                  <a:pt x="642" y="543"/>
                </a:lnTo>
                <a:lnTo>
                  <a:pt x="644" y="539"/>
                </a:lnTo>
                <a:lnTo>
                  <a:pt x="643" y="536"/>
                </a:lnTo>
                <a:lnTo>
                  <a:pt x="637" y="532"/>
                </a:lnTo>
                <a:lnTo>
                  <a:pt x="613" y="528"/>
                </a:lnTo>
                <a:lnTo>
                  <a:pt x="625" y="526"/>
                </a:lnTo>
                <a:lnTo>
                  <a:pt x="630" y="509"/>
                </a:lnTo>
                <a:lnTo>
                  <a:pt x="628" y="496"/>
                </a:lnTo>
                <a:lnTo>
                  <a:pt x="641" y="484"/>
                </a:lnTo>
                <a:lnTo>
                  <a:pt x="640" y="477"/>
                </a:lnTo>
                <a:lnTo>
                  <a:pt x="625" y="465"/>
                </a:lnTo>
                <a:lnTo>
                  <a:pt x="635" y="446"/>
                </a:lnTo>
                <a:lnTo>
                  <a:pt x="576" y="453"/>
                </a:lnTo>
                <a:lnTo>
                  <a:pt x="577" y="447"/>
                </a:lnTo>
                <a:lnTo>
                  <a:pt x="552" y="453"/>
                </a:lnTo>
                <a:lnTo>
                  <a:pt x="531" y="446"/>
                </a:lnTo>
                <a:lnTo>
                  <a:pt x="521" y="449"/>
                </a:lnTo>
                <a:lnTo>
                  <a:pt x="510" y="446"/>
                </a:lnTo>
                <a:lnTo>
                  <a:pt x="501" y="446"/>
                </a:lnTo>
                <a:lnTo>
                  <a:pt x="491" y="441"/>
                </a:lnTo>
                <a:lnTo>
                  <a:pt x="485" y="432"/>
                </a:lnTo>
                <a:lnTo>
                  <a:pt x="483" y="416"/>
                </a:lnTo>
                <a:lnTo>
                  <a:pt x="476" y="399"/>
                </a:lnTo>
                <a:lnTo>
                  <a:pt x="457" y="385"/>
                </a:lnTo>
                <a:lnTo>
                  <a:pt x="446" y="384"/>
                </a:lnTo>
                <a:lnTo>
                  <a:pt x="447" y="387"/>
                </a:lnTo>
                <a:lnTo>
                  <a:pt x="450" y="398"/>
                </a:lnTo>
                <a:lnTo>
                  <a:pt x="449" y="403"/>
                </a:lnTo>
                <a:lnTo>
                  <a:pt x="392" y="378"/>
                </a:lnTo>
                <a:lnTo>
                  <a:pt x="369" y="371"/>
                </a:lnTo>
                <a:lnTo>
                  <a:pt x="367" y="367"/>
                </a:lnTo>
                <a:lnTo>
                  <a:pt x="364" y="359"/>
                </a:lnTo>
                <a:lnTo>
                  <a:pt x="368" y="338"/>
                </a:lnTo>
                <a:lnTo>
                  <a:pt x="378" y="335"/>
                </a:lnTo>
                <a:lnTo>
                  <a:pt x="380" y="333"/>
                </a:lnTo>
                <a:lnTo>
                  <a:pt x="382" y="313"/>
                </a:lnTo>
                <a:lnTo>
                  <a:pt x="369" y="300"/>
                </a:lnTo>
                <a:lnTo>
                  <a:pt x="368" y="294"/>
                </a:lnTo>
                <a:lnTo>
                  <a:pt x="365" y="289"/>
                </a:lnTo>
                <a:lnTo>
                  <a:pt x="354" y="292"/>
                </a:lnTo>
                <a:lnTo>
                  <a:pt x="352" y="290"/>
                </a:lnTo>
                <a:lnTo>
                  <a:pt x="349" y="284"/>
                </a:lnTo>
                <a:lnTo>
                  <a:pt x="348" y="278"/>
                </a:lnTo>
                <a:lnTo>
                  <a:pt x="348" y="276"/>
                </a:lnTo>
                <a:lnTo>
                  <a:pt x="321" y="273"/>
                </a:lnTo>
                <a:lnTo>
                  <a:pt x="320" y="284"/>
                </a:lnTo>
                <a:lnTo>
                  <a:pt x="292" y="283"/>
                </a:lnTo>
                <a:lnTo>
                  <a:pt x="288" y="270"/>
                </a:lnTo>
                <a:lnTo>
                  <a:pt x="290" y="235"/>
                </a:lnTo>
                <a:lnTo>
                  <a:pt x="289" y="173"/>
                </a:lnTo>
                <a:lnTo>
                  <a:pt x="287" y="160"/>
                </a:lnTo>
                <a:lnTo>
                  <a:pt x="279" y="141"/>
                </a:lnTo>
                <a:lnTo>
                  <a:pt x="270" y="127"/>
                </a:lnTo>
                <a:lnTo>
                  <a:pt x="266" y="115"/>
                </a:lnTo>
                <a:lnTo>
                  <a:pt x="266" y="90"/>
                </a:lnTo>
                <a:lnTo>
                  <a:pt x="268" y="77"/>
                </a:lnTo>
                <a:lnTo>
                  <a:pt x="266" y="58"/>
                </a:lnTo>
                <a:lnTo>
                  <a:pt x="264" y="51"/>
                </a:lnTo>
                <a:lnTo>
                  <a:pt x="247" y="20"/>
                </a:lnTo>
                <a:lnTo>
                  <a:pt x="239" y="9"/>
                </a:lnTo>
                <a:lnTo>
                  <a:pt x="237" y="6"/>
                </a:lnTo>
                <a:lnTo>
                  <a:pt x="236" y="3"/>
                </a:lnTo>
                <a:lnTo>
                  <a:pt x="233" y="0"/>
                </a:lnTo>
                <a:lnTo>
                  <a:pt x="232" y="2"/>
                </a:lnTo>
                <a:lnTo>
                  <a:pt x="232" y="10"/>
                </a:lnTo>
                <a:lnTo>
                  <a:pt x="235" y="12"/>
                </a:lnTo>
                <a:lnTo>
                  <a:pt x="238" y="17"/>
                </a:lnTo>
                <a:lnTo>
                  <a:pt x="234" y="22"/>
                </a:lnTo>
                <a:lnTo>
                  <a:pt x="228" y="24"/>
                </a:lnTo>
                <a:lnTo>
                  <a:pt x="214" y="34"/>
                </a:lnTo>
                <a:lnTo>
                  <a:pt x="210" y="40"/>
                </a:lnTo>
                <a:lnTo>
                  <a:pt x="206" y="58"/>
                </a:lnTo>
                <a:lnTo>
                  <a:pt x="206" y="67"/>
                </a:lnTo>
                <a:lnTo>
                  <a:pt x="199" y="78"/>
                </a:lnTo>
                <a:lnTo>
                  <a:pt x="180" y="75"/>
                </a:lnTo>
                <a:lnTo>
                  <a:pt x="177" y="79"/>
                </a:lnTo>
                <a:lnTo>
                  <a:pt x="175" y="84"/>
                </a:lnTo>
                <a:lnTo>
                  <a:pt x="176" y="94"/>
                </a:lnTo>
                <a:lnTo>
                  <a:pt x="182" y="120"/>
                </a:lnTo>
                <a:lnTo>
                  <a:pt x="181" y="123"/>
                </a:lnTo>
                <a:lnTo>
                  <a:pt x="150" y="160"/>
                </a:lnTo>
                <a:lnTo>
                  <a:pt x="141" y="174"/>
                </a:lnTo>
                <a:lnTo>
                  <a:pt x="103" y="224"/>
                </a:lnTo>
                <a:lnTo>
                  <a:pt x="97" y="229"/>
                </a:lnTo>
                <a:lnTo>
                  <a:pt x="77" y="236"/>
                </a:lnTo>
                <a:lnTo>
                  <a:pt x="59" y="241"/>
                </a:lnTo>
                <a:lnTo>
                  <a:pt x="45" y="242"/>
                </a:lnTo>
                <a:lnTo>
                  <a:pt x="30" y="248"/>
                </a:lnTo>
                <a:lnTo>
                  <a:pt x="21" y="253"/>
                </a:lnTo>
                <a:lnTo>
                  <a:pt x="19" y="259"/>
                </a:lnTo>
                <a:lnTo>
                  <a:pt x="12" y="263"/>
                </a:lnTo>
                <a:lnTo>
                  <a:pt x="1" y="272"/>
                </a:lnTo>
                <a:lnTo>
                  <a:pt x="0" y="275"/>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8" name=""/>
          <p:cNvSpPr/>
          <p:nvPr/>
        </p:nvSpPr>
        <p:spPr>
          <a:xfrm>
            <a:off x="4268880" y="3386160"/>
            <a:ext cx="615960" cy="1211400"/>
          </a:xfrm>
          <a:custGeom>
            <a:avLst/>
            <a:gdLst/>
            <a:ahLst/>
            <a:rect l="l" t="t" r="r" b="b"/>
            <a:pathLst>
              <a:path w="469" h="1107">
                <a:moveTo>
                  <a:pt x="469" y="340"/>
                </a:moveTo>
                <a:lnTo>
                  <a:pt x="465" y="380"/>
                </a:lnTo>
                <a:lnTo>
                  <a:pt x="463" y="389"/>
                </a:lnTo>
                <a:lnTo>
                  <a:pt x="463" y="401"/>
                </a:lnTo>
                <a:lnTo>
                  <a:pt x="455" y="440"/>
                </a:lnTo>
                <a:lnTo>
                  <a:pt x="448" y="452"/>
                </a:lnTo>
                <a:lnTo>
                  <a:pt x="435" y="483"/>
                </a:lnTo>
                <a:lnTo>
                  <a:pt x="418" y="524"/>
                </a:lnTo>
                <a:lnTo>
                  <a:pt x="408" y="559"/>
                </a:lnTo>
                <a:lnTo>
                  <a:pt x="405" y="558"/>
                </a:lnTo>
                <a:lnTo>
                  <a:pt x="396" y="565"/>
                </a:lnTo>
                <a:lnTo>
                  <a:pt x="395" y="568"/>
                </a:lnTo>
                <a:lnTo>
                  <a:pt x="386" y="588"/>
                </a:lnTo>
                <a:lnTo>
                  <a:pt x="387" y="593"/>
                </a:lnTo>
                <a:lnTo>
                  <a:pt x="387" y="609"/>
                </a:lnTo>
                <a:lnTo>
                  <a:pt x="384" y="629"/>
                </a:lnTo>
                <a:lnTo>
                  <a:pt x="381" y="629"/>
                </a:lnTo>
                <a:lnTo>
                  <a:pt x="369" y="642"/>
                </a:lnTo>
                <a:lnTo>
                  <a:pt x="376" y="661"/>
                </a:lnTo>
                <a:lnTo>
                  <a:pt x="385" y="664"/>
                </a:lnTo>
                <a:lnTo>
                  <a:pt x="387" y="683"/>
                </a:lnTo>
                <a:lnTo>
                  <a:pt x="376" y="743"/>
                </a:lnTo>
                <a:lnTo>
                  <a:pt x="377" y="750"/>
                </a:lnTo>
                <a:lnTo>
                  <a:pt x="381" y="758"/>
                </a:lnTo>
                <a:lnTo>
                  <a:pt x="379" y="765"/>
                </a:lnTo>
                <a:lnTo>
                  <a:pt x="382" y="820"/>
                </a:lnTo>
                <a:lnTo>
                  <a:pt x="381" y="826"/>
                </a:lnTo>
                <a:lnTo>
                  <a:pt x="393" y="909"/>
                </a:lnTo>
                <a:lnTo>
                  <a:pt x="394" y="916"/>
                </a:lnTo>
                <a:lnTo>
                  <a:pt x="395" y="921"/>
                </a:lnTo>
                <a:lnTo>
                  <a:pt x="395" y="924"/>
                </a:lnTo>
                <a:lnTo>
                  <a:pt x="396" y="930"/>
                </a:lnTo>
                <a:lnTo>
                  <a:pt x="398" y="935"/>
                </a:lnTo>
                <a:lnTo>
                  <a:pt x="399" y="941"/>
                </a:lnTo>
                <a:lnTo>
                  <a:pt x="399" y="944"/>
                </a:lnTo>
                <a:lnTo>
                  <a:pt x="400" y="949"/>
                </a:lnTo>
                <a:lnTo>
                  <a:pt x="402" y="971"/>
                </a:lnTo>
                <a:lnTo>
                  <a:pt x="400" y="971"/>
                </a:lnTo>
                <a:lnTo>
                  <a:pt x="398" y="972"/>
                </a:lnTo>
                <a:lnTo>
                  <a:pt x="394" y="978"/>
                </a:lnTo>
                <a:lnTo>
                  <a:pt x="393" y="990"/>
                </a:lnTo>
                <a:lnTo>
                  <a:pt x="395" y="993"/>
                </a:lnTo>
                <a:lnTo>
                  <a:pt x="394" y="999"/>
                </a:lnTo>
                <a:lnTo>
                  <a:pt x="392" y="1004"/>
                </a:lnTo>
                <a:lnTo>
                  <a:pt x="387" y="1004"/>
                </a:lnTo>
                <a:lnTo>
                  <a:pt x="386" y="1006"/>
                </a:lnTo>
                <a:lnTo>
                  <a:pt x="384" y="1006"/>
                </a:lnTo>
                <a:lnTo>
                  <a:pt x="380" y="1013"/>
                </a:lnTo>
                <a:lnTo>
                  <a:pt x="377" y="1021"/>
                </a:lnTo>
                <a:lnTo>
                  <a:pt x="380" y="1023"/>
                </a:lnTo>
                <a:lnTo>
                  <a:pt x="377" y="1028"/>
                </a:lnTo>
                <a:lnTo>
                  <a:pt x="373" y="1044"/>
                </a:lnTo>
                <a:lnTo>
                  <a:pt x="380" y="1055"/>
                </a:lnTo>
                <a:lnTo>
                  <a:pt x="383" y="1055"/>
                </a:lnTo>
                <a:lnTo>
                  <a:pt x="385" y="1052"/>
                </a:lnTo>
                <a:lnTo>
                  <a:pt x="388" y="1052"/>
                </a:lnTo>
                <a:lnTo>
                  <a:pt x="387" y="1065"/>
                </a:lnTo>
                <a:lnTo>
                  <a:pt x="389" y="1073"/>
                </a:lnTo>
                <a:lnTo>
                  <a:pt x="390" y="1086"/>
                </a:lnTo>
                <a:lnTo>
                  <a:pt x="393" y="1093"/>
                </a:lnTo>
                <a:lnTo>
                  <a:pt x="395" y="1099"/>
                </a:lnTo>
                <a:lnTo>
                  <a:pt x="398" y="1105"/>
                </a:lnTo>
                <a:lnTo>
                  <a:pt x="389" y="1107"/>
                </a:lnTo>
                <a:lnTo>
                  <a:pt x="381" y="1101"/>
                </a:lnTo>
                <a:lnTo>
                  <a:pt x="368" y="1087"/>
                </a:lnTo>
                <a:lnTo>
                  <a:pt x="361" y="1079"/>
                </a:lnTo>
                <a:lnTo>
                  <a:pt x="357" y="1076"/>
                </a:lnTo>
                <a:lnTo>
                  <a:pt x="352" y="1067"/>
                </a:lnTo>
                <a:lnTo>
                  <a:pt x="349" y="1065"/>
                </a:lnTo>
                <a:lnTo>
                  <a:pt x="344" y="1064"/>
                </a:lnTo>
                <a:lnTo>
                  <a:pt x="341" y="1060"/>
                </a:lnTo>
                <a:lnTo>
                  <a:pt x="339" y="1061"/>
                </a:lnTo>
                <a:lnTo>
                  <a:pt x="331" y="1067"/>
                </a:lnTo>
                <a:lnTo>
                  <a:pt x="329" y="1073"/>
                </a:lnTo>
                <a:lnTo>
                  <a:pt x="322" y="1072"/>
                </a:lnTo>
                <a:lnTo>
                  <a:pt x="318" y="1071"/>
                </a:lnTo>
                <a:lnTo>
                  <a:pt x="310" y="1071"/>
                </a:lnTo>
                <a:lnTo>
                  <a:pt x="304" y="1073"/>
                </a:lnTo>
                <a:lnTo>
                  <a:pt x="306" y="1069"/>
                </a:lnTo>
                <a:lnTo>
                  <a:pt x="300" y="1072"/>
                </a:lnTo>
                <a:lnTo>
                  <a:pt x="300" y="1069"/>
                </a:lnTo>
                <a:lnTo>
                  <a:pt x="291" y="1069"/>
                </a:lnTo>
                <a:lnTo>
                  <a:pt x="289" y="1071"/>
                </a:lnTo>
                <a:lnTo>
                  <a:pt x="287" y="1071"/>
                </a:lnTo>
                <a:lnTo>
                  <a:pt x="228" y="1078"/>
                </a:lnTo>
                <a:lnTo>
                  <a:pt x="229" y="1072"/>
                </a:lnTo>
                <a:lnTo>
                  <a:pt x="204" y="1078"/>
                </a:lnTo>
                <a:lnTo>
                  <a:pt x="183" y="1071"/>
                </a:lnTo>
                <a:lnTo>
                  <a:pt x="173" y="1074"/>
                </a:lnTo>
                <a:lnTo>
                  <a:pt x="162" y="1071"/>
                </a:lnTo>
                <a:lnTo>
                  <a:pt x="153" y="1071"/>
                </a:lnTo>
                <a:lnTo>
                  <a:pt x="143" y="1066"/>
                </a:lnTo>
                <a:lnTo>
                  <a:pt x="137" y="1057"/>
                </a:lnTo>
                <a:lnTo>
                  <a:pt x="135" y="1041"/>
                </a:lnTo>
                <a:lnTo>
                  <a:pt x="128" y="1024"/>
                </a:lnTo>
                <a:lnTo>
                  <a:pt x="109" y="1010"/>
                </a:lnTo>
                <a:lnTo>
                  <a:pt x="98" y="1009"/>
                </a:lnTo>
                <a:lnTo>
                  <a:pt x="99" y="1012"/>
                </a:lnTo>
                <a:lnTo>
                  <a:pt x="102" y="1023"/>
                </a:lnTo>
                <a:lnTo>
                  <a:pt x="101" y="1028"/>
                </a:lnTo>
                <a:lnTo>
                  <a:pt x="44" y="1003"/>
                </a:lnTo>
                <a:lnTo>
                  <a:pt x="21" y="996"/>
                </a:lnTo>
                <a:lnTo>
                  <a:pt x="19" y="992"/>
                </a:lnTo>
                <a:lnTo>
                  <a:pt x="16" y="984"/>
                </a:lnTo>
                <a:lnTo>
                  <a:pt x="20" y="963"/>
                </a:lnTo>
                <a:lnTo>
                  <a:pt x="30" y="960"/>
                </a:lnTo>
                <a:lnTo>
                  <a:pt x="32" y="958"/>
                </a:lnTo>
                <a:lnTo>
                  <a:pt x="34" y="938"/>
                </a:lnTo>
                <a:lnTo>
                  <a:pt x="21" y="925"/>
                </a:lnTo>
                <a:lnTo>
                  <a:pt x="20" y="919"/>
                </a:lnTo>
                <a:lnTo>
                  <a:pt x="17" y="914"/>
                </a:lnTo>
                <a:lnTo>
                  <a:pt x="6" y="917"/>
                </a:lnTo>
                <a:lnTo>
                  <a:pt x="4" y="915"/>
                </a:lnTo>
                <a:lnTo>
                  <a:pt x="1" y="909"/>
                </a:lnTo>
                <a:lnTo>
                  <a:pt x="0" y="903"/>
                </a:lnTo>
                <a:lnTo>
                  <a:pt x="8" y="894"/>
                </a:lnTo>
                <a:lnTo>
                  <a:pt x="6" y="882"/>
                </a:lnTo>
                <a:lnTo>
                  <a:pt x="1" y="877"/>
                </a:lnTo>
                <a:lnTo>
                  <a:pt x="5" y="871"/>
                </a:lnTo>
                <a:lnTo>
                  <a:pt x="11" y="868"/>
                </a:lnTo>
                <a:lnTo>
                  <a:pt x="24" y="874"/>
                </a:lnTo>
                <a:lnTo>
                  <a:pt x="27" y="873"/>
                </a:lnTo>
                <a:lnTo>
                  <a:pt x="32" y="869"/>
                </a:lnTo>
                <a:lnTo>
                  <a:pt x="32" y="821"/>
                </a:lnTo>
                <a:lnTo>
                  <a:pt x="39" y="800"/>
                </a:lnTo>
                <a:lnTo>
                  <a:pt x="42" y="796"/>
                </a:lnTo>
                <a:lnTo>
                  <a:pt x="47" y="793"/>
                </a:lnTo>
                <a:lnTo>
                  <a:pt x="48" y="794"/>
                </a:lnTo>
                <a:lnTo>
                  <a:pt x="55" y="794"/>
                </a:lnTo>
                <a:lnTo>
                  <a:pt x="58" y="793"/>
                </a:lnTo>
                <a:lnTo>
                  <a:pt x="63" y="793"/>
                </a:lnTo>
                <a:lnTo>
                  <a:pt x="74" y="798"/>
                </a:lnTo>
                <a:lnTo>
                  <a:pt x="79" y="796"/>
                </a:lnTo>
                <a:lnTo>
                  <a:pt x="85" y="786"/>
                </a:lnTo>
                <a:lnTo>
                  <a:pt x="103" y="784"/>
                </a:lnTo>
                <a:lnTo>
                  <a:pt x="106" y="763"/>
                </a:lnTo>
                <a:lnTo>
                  <a:pt x="109" y="759"/>
                </a:lnTo>
                <a:lnTo>
                  <a:pt x="107" y="756"/>
                </a:lnTo>
                <a:lnTo>
                  <a:pt x="104" y="756"/>
                </a:lnTo>
                <a:lnTo>
                  <a:pt x="100" y="748"/>
                </a:lnTo>
                <a:lnTo>
                  <a:pt x="88" y="739"/>
                </a:lnTo>
                <a:lnTo>
                  <a:pt x="86" y="736"/>
                </a:lnTo>
                <a:lnTo>
                  <a:pt x="83" y="734"/>
                </a:lnTo>
                <a:lnTo>
                  <a:pt x="80" y="718"/>
                </a:lnTo>
                <a:lnTo>
                  <a:pt x="79" y="698"/>
                </a:lnTo>
                <a:lnTo>
                  <a:pt x="85" y="681"/>
                </a:lnTo>
                <a:lnTo>
                  <a:pt x="91" y="671"/>
                </a:lnTo>
                <a:lnTo>
                  <a:pt x="84" y="659"/>
                </a:lnTo>
                <a:lnTo>
                  <a:pt x="81" y="643"/>
                </a:lnTo>
                <a:lnTo>
                  <a:pt x="68" y="641"/>
                </a:lnTo>
                <a:lnTo>
                  <a:pt x="66" y="638"/>
                </a:lnTo>
                <a:lnTo>
                  <a:pt x="69" y="628"/>
                </a:lnTo>
                <a:lnTo>
                  <a:pt x="80" y="621"/>
                </a:lnTo>
                <a:lnTo>
                  <a:pt x="87" y="620"/>
                </a:lnTo>
                <a:lnTo>
                  <a:pt x="88" y="622"/>
                </a:lnTo>
                <a:lnTo>
                  <a:pt x="94" y="620"/>
                </a:lnTo>
                <a:lnTo>
                  <a:pt x="99" y="616"/>
                </a:lnTo>
                <a:lnTo>
                  <a:pt x="100" y="608"/>
                </a:lnTo>
                <a:lnTo>
                  <a:pt x="103" y="604"/>
                </a:lnTo>
                <a:lnTo>
                  <a:pt x="112" y="602"/>
                </a:lnTo>
                <a:lnTo>
                  <a:pt x="120" y="593"/>
                </a:lnTo>
                <a:lnTo>
                  <a:pt x="127" y="587"/>
                </a:lnTo>
                <a:lnTo>
                  <a:pt x="138" y="584"/>
                </a:lnTo>
                <a:lnTo>
                  <a:pt x="148" y="584"/>
                </a:lnTo>
                <a:lnTo>
                  <a:pt x="150" y="581"/>
                </a:lnTo>
                <a:lnTo>
                  <a:pt x="149" y="579"/>
                </a:lnTo>
                <a:lnTo>
                  <a:pt x="148" y="568"/>
                </a:lnTo>
                <a:lnTo>
                  <a:pt x="150" y="562"/>
                </a:lnTo>
                <a:lnTo>
                  <a:pt x="149" y="555"/>
                </a:lnTo>
                <a:lnTo>
                  <a:pt x="149" y="546"/>
                </a:lnTo>
                <a:lnTo>
                  <a:pt x="158" y="539"/>
                </a:lnTo>
                <a:lnTo>
                  <a:pt x="159" y="533"/>
                </a:lnTo>
                <a:lnTo>
                  <a:pt x="162" y="532"/>
                </a:lnTo>
                <a:lnTo>
                  <a:pt x="170" y="532"/>
                </a:lnTo>
                <a:lnTo>
                  <a:pt x="176" y="535"/>
                </a:lnTo>
                <a:lnTo>
                  <a:pt x="186" y="527"/>
                </a:lnTo>
                <a:lnTo>
                  <a:pt x="190" y="528"/>
                </a:lnTo>
                <a:lnTo>
                  <a:pt x="230" y="488"/>
                </a:lnTo>
                <a:lnTo>
                  <a:pt x="266" y="457"/>
                </a:lnTo>
                <a:lnTo>
                  <a:pt x="266" y="444"/>
                </a:lnTo>
                <a:lnTo>
                  <a:pt x="243" y="443"/>
                </a:lnTo>
                <a:lnTo>
                  <a:pt x="241" y="425"/>
                </a:lnTo>
                <a:lnTo>
                  <a:pt x="240" y="413"/>
                </a:lnTo>
                <a:lnTo>
                  <a:pt x="239" y="351"/>
                </a:lnTo>
                <a:lnTo>
                  <a:pt x="238" y="339"/>
                </a:lnTo>
                <a:lnTo>
                  <a:pt x="228" y="334"/>
                </a:lnTo>
                <a:lnTo>
                  <a:pt x="212" y="333"/>
                </a:lnTo>
                <a:lnTo>
                  <a:pt x="208" y="333"/>
                </a:lnTo>
                <a:lnTo>
                  <a:pt x="200" y="336"/>
                </a:lnTo>
                <a:lnTo>
                  <a:pt x="198" y="340"/>
                </a:lnTo>
                <a:lnTo>
                  <a:pt x="192" y="346"/>
                </a:lnTo>
                <a:lnTo>
                  <a:pt x="189" y="343"/>
                </a:lnTo>
                <a:lnTo>
                  <a:pt x="178" y="326"/>
                </a:lnTo>
                <a:lnTo>
                  <a:pt x="166" y="326"/>
                </a:lnTo>
                <a:lnTo>
                  <a:pt x="153" y="327"/>
                </a:lnTo>
                <a:lnTo>
                  <a:pt x="147" y="302"/>
                </a:lnTo>
                <a:lnTo>
                  <a:pt x="142" y="300"/>
                </a:lnTo>
                <a:lnTo>
                  <a:pt x="131" y="285"/>
                </a:lnTo>
                <a:lnTo>
                  <a:pt x="128" y="282"/>
                </a:lnTo>
                <a:lnTo>
                  <a:pt x="124" y="276"/>
                </a:lnTo>
                <a:lnTo>
                  <a:pt x="115" y="276"/>
                </a:lnTo>
                <a:lnTo>
                  <a:pt x="112" y="260"/>
                </a:lnTo>
                <a:lnTo>
                  <a:pt x="114" y="239"/>
                </a:lnTo>
                <a:lnTo>
                  <a:pt x="106" y="233"/>
                </a:lnTo>
                <a:lnTo>
                  <a:pt x="110" y="217"/>
                </a:lnTo>
                <a:lnTo>
                  <a:pt x="86" y="207"/>
                </a:lnTo>
                <a:lnTo>
                  <a:pt x="76" y="207"/>
                </a:lnTo>
                <a:lnTo>
                  <a:pt x="72" y="205"/>
                </a:lnTo>
                <a:lnTo>
                  <a:pt x="75" y="183"/>
                </a:lnTo>
                <a:lnTo>
                  <a:pt x="80" y="173"/>
                </a:lnTo>
                <a:lnTo>
                  <a:pt x="81" y="169"/>
                </a:lnTo>
                <a:lnTo>
                  <a:pt x="77" y="166"/>
                </a:lnTo>
                <a:lnTo>
                  <a:pt x="75" y="162"/>
                </a:lnTo>
                <a:lnTo>
                  <a:pt x="61" y="155"/>
                </a:lnTo>
                <a:lnTo>
                  <a:pt x="62" y="144"/>
                </a:lnTo>
                <a:lnTo>
                  <a:pt x="70" y="136"/>
                </a:lnTo>
                <a:lnTo>
                  <a:pt x="71" y="122"/>
                </a:lnTo>
                <a:lnTo>
                  <a:pt x="70" y="119"/>
                </a:lnTo>
                <a:lnTo>
                  <a:pt x="70" y="117"/>
                </a:lnTo>
                <a:lnTo>
                  <a:pt x="67" y="114"/>
                </a:lnTo>
                <a:lnTo>
                  <a:pt x="58" y="89"/>
                </a:lnTo>
                <a:lnTo>
                  <a:pt x="54" y="55"/>
                </a:lnTo>
                <a:lnTo>
                  <a:pt x="41" y="47"/>
                </a:lnTo>
                <a:lnTo>
                  <a:pt x="35" y="29"/>
                </a:lnTo>
                <a:lnTo>
                  <a:pt x="56" y="0"/>
                </a:lnTo>
                <a:lnTo>
                  <a:pt x="60" y="5"/>
                </a:lnTo>
                <a:lnTo>
                  <a:pt x="79" y="18"/>
                </a:lnTo>
                <a:lnTo>
                  <a:pt x="99" y="46"/>
                </a:lnTo>
                <a:lnTo>
                  <a:pt x="106" y="93"/>
                </a:lnTo>
                <a:lnTo>
                  <a:pt x="113" y="145"/>
                </a:lnTo>
                <a:lnTo>
                  <a:pt x="135" y="177"/>
                </a:lnTo>
                <a:lnTo>
                  <a:pt x="150" y="231"/>
                </a:lnTo>
                <a:lnTo>
                  <a:pt x="177" y="266"/>
                </a:lnTo>
                <a:lnTo>
                  <a:pt x="217" y="278"/>
                </a:lnTo>
                <a:lnTo>
                  <a:pt x="217" y="283"/>
                </a:lnTo>
                <a:lnTo>
                  <a:pt x="228" y="294"/>
                </a:lnTo>
                <a:lnTo>
                  <a:pt x="242" y="293"/>
                </a:lnTo>
                <a:lnTo>
                  <a:pt x="284" y="319"/>
                </a:lnTo>
                <a:lnTo>
                  <a:pt x="291" y="319"/>
                </a:lnTo>
                <a:lnTo>
                  <a:pt x="295" y="329"/>
                </a:lnTo>
                <a:lnTo>
                  <a:pt x="356" y="328"/>
                </a:lnTo>
                <a:lnTo>
                  <a:pt x="394" y="342"/>
                </a:lnTo>
                <a:lnTo>
                  <a:pt x="414" y="362"/>
                </a:lnTo>
                <a:lnTo>
                  <a:pt x="436" y="367"/>
                </a:lnTo>
                <a:lnTo>
                  <a:pt x="469" y="340"/>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9" name=""/>
          <p:cNvSpPr/>
          <p:nvPr/>
        </p:nvSpPr>
        <p:spPr>
          <a:xfrm>
            <a:off x="3400560" y="3952800"/>
            <a:ext cx="723600" cy="892080"/>
          </a:xfrm>
          <a:custGeom>
            <a:avLst/>
            <a:gdLst/>
            <a:ahLst/>
            <a:rect l="l" t="t" r="r" b="b"/>
            <a:pathLst>
              <a:path w="551" h="814">
                <a:moveTo>
                  <a:pt x="0" y="501"/>
                </a:moveTo>
                <a:lnTo>
                  <a:pt x="1" y="519"/>
                </a:lnTo>
                <a:lnTo>
                  <a:pt x="3" y="542"/>
                </a:lnTo>
                <a:lnTo>
                  <a:pt x="47" y="543"/>
                </a:lnTo>
                <a:lnTo>
                  <a:pt x="55" y="544"/>
                </a:lnTo>
                <a:lnTo>
                  <a:pt x="55" y="530"/>
                </a:lnTo>
                <a:lnTo>
                  <a:pt x="39" y="522"/>
                </a:lnTo>
                <a:lnTo>
                  <a:pt x="39" y="480"/>
                </a:lnTo>
                <a:lnTo>
                  <a:pt x="41" y="478"/>
                </a:lnTo>
                <a:lnTo>
                  <a:pt x="81" y="489"/>
                </a:lnTo>
                <a:lnTo>
                  <a:pt x="80" y="512"/>
                </a:lnTo>
                <a:lnTo>
                  <a:pt x="65" y="520"/>
                </a:lnTo>
                <a:lnTo>
                  <a:pt x="68" y="536"/>
                </a:lnTo>
                <a:lnTo>
                  <a:pt x="64" y="537"/>
                </a:lnTo>
                <a:lnTo>
                  <a:pt x="63" y="539"/>
                </a:lnTo>
                <a:lnTo>
                  <a:pt x="65" y="547"/>
                </a:lnTo>
                <a:lnTo>
                  <a:pt x="64" y="588"/>
                </a:lnTo>
                <a:lnTo>
                  <a:pt x="71" y="583"/>
                </a:lnTo>
                <a:lnTo>
                  <a:pt x="76" y="564"/>
                </a:lnTo>
                <a:lnTo>
                  <a:pt x="76" y="560"/>
                </a:lnTo>
                <a:lnTo>
                  <a:pt x="79" y="544"/>
                </a:lnTo>
                <a:lnTo>
                  <a:pt x="83" y="517"/>
                </a:lnTo>
                <a:lnTo>
                  <a:pt x="85" y="516"/>
                </a:lnTo>
                <a:lnTo>
                  <a:pt x="90" y="520"/>
                </a:lnTo>
                <a:lnTo>
                  <a:pt x="104" y="521"/>
                </a:lnTo>
                <a:lnTo>
                  <a:pt x="103" y="524"/>
                </a:lnTo>
                <a:lnTo>
                  <a:pt x="110" y="528"/>
                </a:lnTo>
                <a:lnTo>
                  <a:pt x="104" y="550"/>
                </a:lnTo>
                <a:lnTo>
                  <a:pt x="95" y="581"/>
                </a:lnTo>
                <a:lnTo>
                  <a:pt x="96" y="608"/>
                </a:lnTo>
                <a:lnTo>
                  <a:pt x="114" y="610"/>
                </a:lnTo>
                <a:lnTo>
                  <a:pt x="120" y="609"/>
                </a:lnTo>
                <a:lnTo>
                  <a:pt x="121" y="605"/>
                </a:lnTo>
                <a:lnTo>
                  <a:pt x="125" y="601"/>
                </a:lnTo>
                <a:lnTo>
                  <a:pt x="130" y="590"/>
                </a:lnTo>
                <a:lnTo>
                  <a:pt x="130" y="583"/>
                </a:lnTo>
                <a:lnTo>
                  <a:pt x="128" y="574"/>
                </a:lnTo>
                <a:lnTo>
                  <a:pt x="128" y="563"/>
                </a:lnTo>
                <a:lnTo>
                  <a:pt x="140" y="549"/>
                </a:lnTo>
                <a:lnTo>
                  <a:pt x="145" y="547"/>
                </a:lnTo>
                <a:lnTo>
                  <a:pt x="163" y="548"/>
                </a:lnTo>
                <a:lnTo>
                  <a:pt x="172" y="551"/>
                </a:lnTo>
                <a:lnTo>
                  <a:pt x="177" y="551"/>
                </a:lnTo>
                <a:lnTo>
                  <a:pt x="185" y="558"/>
                </a:lnTo>
                <a:lnTo>
                  <a:pt x="186" y="570"/>
                </a:lnTo>
                <a:lnTo>
                  <a:pt x="184" y="580"/>
                </a:lnTo>
                <a:lnTo>
                  <a:pt x="174" y="599"/>
                </a:lnTo>
                <a:lnTo>
                  <a:pt x="169" y="618"/>
                </a:lnTo>
                <a:lnTo>
                  <a:pt x="166" y="624"/>
                </a:lnTo>
                <a:lnTo>
                  <a:pt x="168" y="633"/>
                </a:lnTo>
                <a:lnTo>
                  <a:pt x="163" y="643"/>
                </a:lnTo>
                <a:lnTo>
                  <a:pt x="160" y="644"/>
                </a:lnTo>
                <a:lnTo>
                  <a:pt x="155" y="644"/>
                </a:lnTo>
                <a:lnTo>
                  <a:pt x="154" y="644"/>
                </a:lnTo>
                <a:lnTo>
                  <a:pt x="141" y="651"/>
                </a:lnTo>
                <a:lnTo>
                  <a:pt x="126" y="671"/>
                </a:lnTo>
                <a:lnTo>
                  <a:pt x="119" y="670"/>
                </a:lnTo>
                <a:lnTo>
                  <a:pt x="112" y="671"/>
                </a:lnTo>
                <a:lnTo>
                  <a:pt x="108" y="666"/>
                </a:lnTo>
                <a:lnTo>
                  <a:pt x="103" y="672"/>
                </a:lnTo>
                <a:lnTo>
                  <a:pt x="107" y="685"/>
                </a:lnTo>
                <a:lnTo>
                  <a:pt x="106" y="693"/>
                </a:lnTo>
                <a:lnTo>
                  <a:pt x="101" y="692"/>
                </a:lnTo>
                <a:lnTo>
                  <a:pt x="99" y="687"/>
                </a:lnTo>
                <a:lnTo>
                  <a:pt x="98" y="691"/>
                </a:lnTo>
                <a:lnTo>
                  <a:pt x="100" y="699"/>
                </a:lnTo>
                <a:lnTo>
                  <a:pt x="99" y="708"/>
                </a:lnTo>
                <a:lnTo>
                  <a:pt x="97" y="711"/>
                </a:lnTo>
                <a:lnTo>
                  <a:pt x="99" y="714"/>
                </a:lnTo>
                <a:lnTo>
                  <a:pt x="104" y="718"/>
                </a:lnTo>
                <a:lnTo>
                  <a:pt x="96" y="728"/>
                </a:lnTo>
                <a:lnTo>
                  <a:pt x="91" y="722"/>
                </a:lnTo>
                <a:lnTo>
                  <a:pt x="89" y="732"/>
                </a:lnTo>
                <a:lnTo>
                  <a:pt x="85" y="729"/>
                </a:lnTo>
                <a:lnTo>
                  <a:pt x="79" y="735"/>
                </a:lnTo>
                <a:lnTo>
                  <a:pt x="79" y="742"/>
                </a:lnTo>
                <a:lnTo>
                  <a:pt x="73" y="754"/>
                </a:lnTo>
                <a:lnTo>
                  <a:pt x="69" y="775"/>
                </a:lnTo>
                <a:lnTo>
                  <a:pt x="66" y="781"/>
                </a:lnTo>
                <a:lnTo>
                  <a:pt x="79" y="784"/>
                </a:lnTo>
                <a:lnTo>
                  <a:pt x="101" y="782"/>
                </a:lnTo>
                <a:lnTo>
                  <a:pt x="102" y="792"/>
                </a:lnTo>
                <a:lnTo>
                  <a:pt x="104" y="795"/>
                </a:lnTo>
                <a:lnTo>
                  <a:pt x="143" y="801"/>
                </a:lnTo>
                <a:lnTo>
                  <a:pt x="149" y="813"/>
                </a:lnTo>
                <a:lnTo>
                  <a:pt x="166" y="811"/>
                </a:lnTo>
                <a:lnTo>
                  <a:pt x="176" y="808"/>
                </a:lnTo>
                <a:lnTo>
                  <a:pt x="191" y="814"/>
                </a:lnTo>
                <a:lnTo>
                  <a:pt x="201" y="814"/>
                </a:lnTo>
                <a:lnTo>
                  <a:pt x="201" y="803"/>
                </a:lnTo>
                <a:lnTo>
                  <a:pt x="198" y="783"/>
                </a:lnTo>
                <a:lnTo>
                  <a:pt x="204" y="774"/>
                </a:lnTo>
                <a:lnTo>
                  <a:pt x="214" y="779"/>
                </a:lnTo>
                <a:lnTo>
                  <a:pt x="229" y="780"/>
                </a:lnTo>
                <a:lnTo>
                  <a:pt x="237" y="777"/>
                </a:lnTo>
                <a:lnTo>
                  <a:pt x="240" y="769"/>
                </a:lnTo>
                <a:lnTo>
                  <a:pt x="255" y="766"/>
                </a:lnTo>
                <a:lnTo>
                  <a:pt x="257" y="754"/>
                </a:lnTo>
                <a:lnTo>
                  <a:pt x="262" y="752"/>
                </a:lnTo>
                <a:lnTo>
                  <a:pt x="266" y="755"/>
                </a:lnTo>
                <a:lnTo>
                  <a:pt x="267" y="766"/>
                </a:lnTo>
                <a:lnTo>
                  <a:pt x="269" y="765"/>
                </a:lnTo>
                <a:lnTo>
                  <a:pt x="271" y="752"/>
                </a:lnTo>
                <a:lnTo>
                  <a:pt x="272" y="735"/>
                </a:lnTo>
                <a:lnTo>
                  <a:pt x="268" y="729"/>
                </a:lnTo>
                <a:lnTo>
                  <a:pt x="263" y="727"/>
                </a:lnTo>
                <a:lnTo>
                  <a:pt x="253" y="718"/>
                </a:lnTo>
                <a:lnTo>
                  <a:pt x="250" y="711"/>
                </a:lnTo>
                <a:lnTo>
                  <a:pt x="241" y="706"/>
                </a:lnTo>
                <a:lnTo>
                  <a:pt x="225" y="691"/>
                </a:lnTo>
                <a:lnTo>
                  <a:pt x="221" y="680"/>
                </a:lnTo>
                <a:lnTo>
                  <a:pt x="220" y="651"/>
                </a:lnTo>
                <a:lnTo>
                  <a:pt x="223" y="639"/>
                </a:lnTo>
                <a:lnTo>
                  <a:pt x="230" y="625"/>
                </a:lnTo>
                <a:lnTo>
                  <a:pt x="241" y="615"/>
                </a:lnTo>
                <a:lnTo>
                  <a:pt x="258" y="604"/>
                </a:lnTo>
                <a:lnTo>
                  <a:pt x="267" y="597"/>
                </a:lnTo>
                <a:lnTo>
                  <a:pt x="271" y="592"/>
                </a:lnTo>
                <a:lnTo>
                  <a:pt x="280" y="578"/>
                </a:lnTo>
                <a:lnTo>
                  <a:pt x="285" y="581"/>
                </a:lnTo>
                <a:lnTo>
                  <a:pt x="287" y="580"/>
                </a:lnTo>
                <a:lnTo>
                  <a:pt x="297" y="574"/>
                </a:lnTo>
                <a:lnTo>
                  <a:pt x="305" y="568"/>
                </a:lnTo>
                <a:lnTo>
                  <a:pt x="310" y="565"/>
                </a:lnTo>
                <a:lnTo>
                  <a:pt x="317" y="564"/>
                </a:lnTo>
                <a:lnTo>
                  <a:pt x="319" y="562"/>
                </a:lnTo>
                <a:lnTo>
                  <a:pt x="325" y="557"/>
                </a:lnTo>
                <a:lnTo>
                  <a:pt x="331" y="546"/>
                </a:lnTo>
                <a:lnTo>
                  <a:pt x="335" y="542"/>
                </a:lnTo>
                <a:lnTo>
                  <a:pt x="338" y="543"/>
                </a:lnTo>
                <a:lnTo>
                  <a:pt x="347" y="558"/>
                </a:lnTo>
                <a:lnTo>
                  <a:pt x="363" y="565"/>
                </a:lnTo>
                <a:lnTo>
                  <a:pt x="363" y="571"/>
                </a:lnTo>
                <a:lnTo>
                  <a:pt x="366" y="577"/>
                </a:lnTo>
                <a:lnTo>
                  <a:pt x="371" y="584"/>
                </a:lnTo>
                <a:lnTo>
                  <a:pt x="379" y="595"/>
                </a:lnTo>
                <a:lnTo>
                  <a:pt x="383" y="603"/>
                </a:lnTo>
                <a:lnTo>
                  <a:pt x="379" y="612"/>
                </a:lnTo>
                <a:lnTo>
                  <a:pt x="383" y="619"/>
                </a:lnTo>
                <a:lnTo>
                  <a:pt x="391" y="622"/>
                </a:lnTo>
                <a:lnTo>
                  <a:pt x="397" y="631"/>
                </a:lnTo>
                <a:lnTo>
                  <a:pt x="404" y="633"/>
                </a:lnTo>
                <a:lnTo>
                  <a:pt x="407" y="636"/>
                </a:lnTo>
                <a:lnTo>
                  <a:pt x="417" y="630"/>
                </a:lnTo>
                <a:lnTo>
                  <a:pt x="421" y="629"/>
                </a:lnTo>
                <a:lnTo>
                  <a:pt x="426" y="630"/>
                </a:lnTo>
                <a:lnTo>
                  <a:pt x="434" y="636"/>
                </a:lnTo>
                <a:lnTo>
                  <a:pt x="446" y="642"/>
                </a:lnTo>
                <a:lnTo>
                  <a:pt x="453" y="654"/>
                </a:lnTo>
                <a:lnTo>
                  <a:pt x="461" y="658"/>
                </a:lnTo>
                <a:lnTo>
                  <a:pt x="472" y="658"/>
                </a:lnTo>
                <a:lnTo>
                  <a:pt x="478" y="649"/>
                </a:lnTo>
                <a:lnTo>
                  <a:pt x="481" y="643"/>
                </a:lnTo>
                <a:lnTo>
                  <a:pt x="492" y="619"/>
                </a:lnTo>
                <a:lnTo>
                  <a:pt x="493" y="596"/>
                </a:lnTo>
                <a:lnTo>
                  <a:pt x="494" y="588"/>
                </a:lnTo>
                <a:lnTo>
                  <a:pt x="495" y="567"/>
                </a:lnTo>
                <a:lnTo>
                  <a:pt x="494" y="563"/>
                </a:lnTo>
                <a:lnTo>
                  <a:pt x="491" y="562"/>
                </a:lnTo>
                <a:lnTo>
                  <a:pt x="487" y="557"/>
                </a:lnTo>
                <a:lnTo>
                  <a:pt x="479" y="546"/>
                </a:lnTo>
                <a:lnTo>
                  <a:pt x="479" y="536"/>
                </a:lnTo>
                <a:lnTo>
                  <a:pt x="484" y="533"/>
                </a:lnTo>
                <a:lnTo>
                  <a:pt x="492" y="524"/>
                </a:lnTo>
                <a:lnTo>
                  <a:pt x="494" y="510"/>
                </a:lnTo>
                <a:lnTo>
                  <a:pt x="492" y="501"/>
                </a:lnTo>
                <a:lnTo>
                  <a:pt x="491" y="493"/>
                </a:lnTo>
                <a:lnTo>
                  <a:pt x="489" y="487"/>
                </a:lnTo>
                <a:lnTo>
                  <a:pt x="485" y="487"/>
                </a:lnTo>
                <a:lnTo>
                  <a:pt x="479" y="483"/>
                </a:lnTo>
                <a:lnTo>
                  <a:pt x="471" y="473"/>
                </a:lnTo>
                <a:lnTo>
                  <a:pt x="465" y="472"/>
                </a:lnTo>
                <a:lnTo>
                  <a:pt x="463" y="491"/>
                </a:lnTo>
                <a:lnTo>
                  <a:pt x="457" y="500"/>
                </a:lnTo>
                <a:lnTo>
                  <a:pt x="442" y="515"/>
                </a:lnTo>
                <a:lnTo>
                  <a:pt x="438" y="520"/>
                </a:lnTo>
                <a:lnTo>
                  <a:pt x="432" y="521"/>
                </a:lnTo>
                <a:lnTo>
                  <a:pt x="420" y="514"/>
                </a:lnTo>
                <a:lnTo>
                  <a:pt x="418" y="515"/>
                </a:lnTo>
                <a:lnTo>
                  <a:pt x="418" y="527"/>
                </a:lnTo>
                <a:lnTo>
                  <a:pt x="412" y="530"/>
                </a:lnTo>
                <a:lnTo>
                  <a:pt x="407" y="523"/>
                </a:lnTo>
                <a:lnTo>
                  <a:pt x="402" y="509"/>
                </a:lnTo>
                <a:lnTo>
                  <a:pt x="386" y="491"/>
                </a:lnTo>
                <a:lnTo>
                  <a:pt x="375" y="487"/>
                </a:lnTo>
                <a:lnTo>
                  <a:pt x="370" y="479"/>
                </a:lnTo>
                <a:lnTo>
                  <a:pt x="363" y="480"/>
                </a:lnTo>
                <a:lnTo>
                  <a:pt x="357" y="475"/>
                </a:lnTo>
                <a:lnTo>
                  <a:pt x="356" y="473"/>
                </a:lnTo>
                <a:lnTo>
                  <a:pt x="352" y="473"/>
                </a:lnTo>
                <a:lnTo>
                  <a:pt x="338" y="457"/>
                </a:lnTo>
                <a:lnTo>
                  <a:pt x="336" y="447"/>
                </a:lnTo>
                <a:lnTo>
                  <a:pt x="332" y="441"/>
                </a:lnTo>
                <a:lnTo>
                  <a:pt x="332" y="400"/>
                </a:lnTo>
                <a:lnTo>
                  <a:pt x="330" y="394"/>
                </a:lnTo>
                <a:lnTo>
                  <a:pt x="323" y="390"/>
                </a:lnTo>
                <a:lnTo>
                  <a:pt x="315" y="387"/>
                </a:lnTo>
                <a:lnTo>
                  <a:pt x="313" y="382"/>
                </a:lnTo>
                <a:lnTo>
                  <a:pt x="314" y="379"/>
                </a:lnTo>
                <a:lnTo>
                  <a:pt x="325" y="370"/>
                </a:lnTo>
                <a:lnTo>
                  <a:pt x="332" y="366"/>
                </a:lnTo>
                <a:lnTo>
                  <a:pt x="334" y="360"/>
                </a:lnTo>
                <a:lnTo>
                  <a:pt x="343" y="355"/>
                </a:lnTo>
                <a:lnTo>
                  <a:pt x="358" y="349"/>
                </a:lnTo>
                <a:lnTo>
                  <a:pt x="372" y="348"/>
                </a:lnTo>
                <a:lnTo>
                  <a:pt x="390" y="343"/>
                </a:lnTo>
                <a:lnTo>
                  <a:pt x="410" y="336"/>
                </a:lnTo>
                <a:lnTo>
                  <a:pt x="416" y="331"/>
                </a:lnTo>
                <a:lnTo>
                  <a:pt x="454" y="281"/>
                </a:lnTo>
                <a:lnTo>
                  <a:pt x="463" y="267"/>
                </a:lnTo>
                <a:lnTo>
                  <a:pt x="494" y="230"/>
                </a:lnTo>
                <a:lnTo>
                  <a:pt x="495" y="227"/>
                </a:lnTo>
                <a:lnTo>
                  <a:pt x="489" y="201"/>
                </a:lnTo>
                <a:lnTo>
                  <a:pt x="488" y="191"/>
                </a:lnTo>
                <a:lnTo>
                  <a:pt x="490" y="186"/>
                </a:lnTo>
                <a:lnTo>
                  <a:pt x="493" y="182"/>
                </a:lnTo>
                <a:lnTo>
                  <a:pt x="512" y="185"/>
                </a:lnTo>
                <a:lnTo>
                  <a:pt x="519" y="174"/>
                </a:lnTo>
                <a:lnTo>
                  <a:pt x="519" y="165"/>
                </a:lnTo>
                <a:lnTo>
                  <a:pt x="523" y="147"/>
                </a:lnTo>
                <a:lnTo>
                  <a:pt x="527" y="141"/>
                </a:lnTo>
                <a:lnTo>
                  <a:pt x="541" y="131"/>
                </a:lnTo>
                <a:lnTo>
                  <a:pt x="547" y="129"/>
                </a:lnTo>
                <a:lnTo>
                  <a:pt x="551" y="124"/>
                </a:lnTo>
                <a:lnTo>
                  <a:pt x="548" y="119"/>
                </a:lnTo>
                <a:lnTo>
                  <a:pt x="545" y="117"/>
                </a:lnTo>
                <a:lnTo>
                  <a:pt x="545" y="109"/>
                </a:lnTo>
                <a:lnTo>
                  <a:pt x="546" y="107"/>
                </a:lnTo>
                <a:lnTo>
                  <a:pt x="542" y="103"/>
                </a:lnTo>
                <a:lnTo>
                  <a:pt x="537" y="107"/>
                </a:lnTo>
                <a:lnTo>
                  <a:pt x="532" y="112"/>
                </a:lnTo>
                <a:lnTo>
                  <a:pt x="523" y="111"/>
                </a:lnTo>
                <a:lnTo>
                  <a:pt x="509" y="100"/>
                </a:lnTo>
                <a:lnTo>
                  <a:pt x="493" y="74"/>
                </a:lnTo>
                <a:lnTo>
                  <a:pt x="482" y="58"/>
                </a:lnTo>
                <a:lnTo>
                  <a:pt x="479" y="57"/>
                </a:lnTo>
                <a:lnTo>
                  <a:pt x="475" y="59"/>
                </a:lnTo>
                <a:lnTo>
                  <a:pt x="458" y="62"/>
                </a:lnTo>
                <a:lnTo>
                  <a:pt x="453" y="63"/>
                </a:lnTo>
                <a:lnTo>
                  <a:pt x="447" y="69"/>
                </a:lnTo>
                <a:lnTo>
                  <a:pt x="440" y="65"/>
                </a:lnTo>
                <a:lnTo>
                  <a:pt x="436" y="65"/>
                </a:lnTo>
                <a:lnTo>
                  <a:pt x="432" y="61"/>
                </a:lnTo>
                <a:lnTo>
                  <a:pt x="432" y="55"/>
                </a:lnTo>
                <a:lnTo>
                  <a:pt x="432" y="48"/>
                </a:lnTo>
                <a:lnTo>
                  <a:pt x="430" y="45"/>
                </a:lnTo>
                <a:lnTo>
                  <a:pt x="430" y="41"/>
                </a:lnTo>
                <a:lnTo>
                  <a:pt x="428" y="40"/>
                </a:lnTo>
                <a:lnTo>
                  <a:pt x="423" y="42"/>
                </a:lnTo>
                <a:lnTo>
                  <a:pt x="418" y="44"/>
                </a:lnTo>
                <a:lnTo>
                  <a:pt x="416" y="43"/>
                </a:lnTo>
                <a:lnTo>
                  <a:pt x="414" y="41"/>
                </a:lnTo>
                <a:lnTo>
                  <a:pt x="410" y="33"/>
                </a:lnTo>
                <a:lnTo>
                  <a:pt x="409" y="28"/>
                </a:lnTo>
                <a:lnTo>
                  <a:pt x="401" y="23"/>
                </a:lnTo>
                <a:lnTo>
                  <a:pt x="390" y="23"/>
                </a:lnTo>
                <a:lnTo>
                  <a:pt x="374" y="14"/>
                </a:lnTo>
                <a:lnTo>
                  <a:pt x="366" y="15"/>
                </a:lnTo>
                <a:lnTo>
                  <a:pt x="360" y="11"/>
                </a:lnTo>
                <a:lnTo>
                  <a:pt x="350" y="10"/>
                </a:lnTo>
                <a:lnTo>
                  <a:pt x="339" y="6"/>
                </a:lnTo>
                <a:lnTo>
                  <a:pt x="315" y="0"/>
                </a:lnTo>
                <a:lnTo>
                  <a:pt x="273" y="7"/>
                </a:lnTo>
                <a:lnTo>
                  <a:pt x="264" y="10"/>
                </a:lnTo>
                <a:lnTo>
                  <a:pt x="256" y="14"/>
                </a:lnTo>
                <a:lnTo>
                  <a:pt x="264" y="24"/>
                </a:lnTo>
                <a:lnTo>
                  <a:pt x="273" y="48"/>
                </a:lnTo>
                <a:lnTo>
                  <a:pt x="282" y="61"/>
                </a:lnTo>
                <a:lnTo>
                  <a:pt x="293" y="88"/>
                </a:lnTo>
                <a:lnTo>
                  <a:pt x="296" y="123"/>
                </a:lnTo>
                <a:lnTo>
                  <a:pt x="295" y="151"/>
                </a:lnTo>
                <a:lnTo>
                  <a:pt x="288" y="156"/>
                </a:lnTo>
                <a:lnTo>
                  <a:pt x="280" y="153"/>
                </a:lnTo>
                <a:lnTo>
                  <a:pt x="267" y="157"/>
                </a:lnTo>
                <a:lnTo>
                  <a:pt x="256" y="156"/>
                </a:lnTo>
                <a:lnTo>
                  <a:pt x="246" y="158"/>
                </a:lnTo>
                <a:lnTo>
                  <a:pt x="238" y="163"/>
                </a:lnTo>
                <a:lnTo>
                  <a:pt x="226" y="157"/>
                </a:lnTo>
                <a:lnTo>
                  <a:pt x="201" y="157"/>
                </a:lnTo>
                <a:lnTo>
                  <a:pt x="184" y="151"/>
                </a:lnTo>
                <a:lnTo>
                  <a:pt x="169" y="150"/>
                </a:lnTo>
                <a:lnTo>
                  <a:pt x="151" y="146"/>
                </a:lnTo>
                <a:lnTo>
                  <a:pt x="134" y="150"/>
                </a:lnTo>
                <a:lnTo>
                  <a:pt x="130" y="156"/>
                </a:lnTo>
                <a:lnTo>
                  <a:pt x="130" y="168"/>
                </a:lnTo>
                <a:lnTo>
                  <a:pt x="126" y="173"/>
                </a:lnTo>
                <a:lnTo>
                  <a:pt x="107" y="188"/>
                </a:lnTo>
                <a:lnTo>
                  <a:pt x="103" y="195"/>
                </a:lnTo>
                <a:lnTo>
                  <a:pt x="94" y="212"/>
                </a:lnTo>
                <a:lnTo>
                  <a:pt x="89" y="212"/>
                </a:lnTo>
                <a:lnTo>
                  <a:pt x="70" y="221"/>
                </a:lnTo>
                <a:lnTo>
                  <a:pt x="67" y="228"/>
                </a:lnTo>
                <a:lnTo>
                  <a:pt x="59" y="256"/>
                </a:lnTo>
                <a:lnTo>
                  <a:pt x="61" y="273"/>
                </a:lnTo>
                <a:lnTo>
                  <a:pt x="58" y="288"/>
                </a:lnTo>
                <a:lnTo>
                  <a:pt x="64" y="298"/>
                </a:lnTo>
                <a:lnTo>
                  <a:pt x="63" y="301"/>
                </a:lnTo>
                <a:lnTo>
                  <a:pt x="46" y="302"/>
                </a:lnTo>
                <a:lnTo>
                  <a:pt x="40" y="308"/>
                </a:lnTo>
                <a:lnTo>
                  <a:pt x="40" y="317"/>
                </a:lnTo>
                <a:lnTo>
                  <a:pt x="25" y="325"/>
                </a:lnTo>
                <a:lnTo>
                  <a:pt x="22" y="329"/>
                </a:lnTo>
                <a:lnTo>
                  <a:pt x="15" y="357"/>
                </a:lnTo>
                <a:lnTo>
                  <a:pt x="15" y="380"/>
                </a:lnTo>
                <a:lnTo>
                  <a:pt x="14" y="387"/>
                </a:lnTo>
                <a:lnTo>
                  <a:pt x="5" y="399"/>
                </a:lnTo>
                <a:lnTo>
                  <a:pt x="0" y="501"/>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0" name=""/>
          <p:cNvSpPr/>
          <p:nvPr/>
        </p:nvSpPr>
        <p:spPr>
          <a:xfrm>
            <a:off x="4602240" y="5364000"/>
            <a:ext cx="1044360" cy="652680"/>
          </a:xfrm>
          <a:custGeom>
            <a:avLst/>
            <a:gdLst/>
            <a:ahLst/>
            <a:rect l="l" t="t" r="r" b="b"/>
            <a:pathLst>
              <a:path w="794" h="595">
                <a:moveTo>
                  <a:pt x="0" y="455"/>
                </a:moveTo>
                <a:lnTo>
                  <a:pt x="5" y="451"/>
                </a:lnTo>
                <a:lnTo>
                  <a:pt x="7" y="449"/>
                </a:lnTo>
                <a:lnTo>
                  <a:pt x="4" y="443"/>
                </a:lnTo>
                <a:lnTo>
                  <a:pt x="3" y="434"/>
                </a:lnTo>
                <a:lnTo>
                  <a:pt x="9" y="427"/>
                </a:lnTo>
                <a:lnTo>
                  <a:pt x="16" y="422"/>
                </a:lnTo>
                <a:lnTo>
                  <a:pt x="19" y="423"/>
                </a:lnTo>
                <a:lnTo>
                  <a:pt x="23" y="422"/>
                </a:lnTo>
                <a:lnTo>
                  <a:pt x="28" y="416"/>
                </a:lnTo>
                <a:lnTo>
                  <a:pt x="34" y="411"/>
                </a:lnTo>
                <a:lnTo>
                  <a:pt x="35" y="408"/>
                </a:lnTo>
                <a:lnTo>
                  <a:pt x="28" y="394"/>
                </a:lnTo>
                <a:lnTo>
                  <a:pt x="35" y="392"/>
                </a:lnTo>
                <a:lnTo>
                  <a:pt x="36" y="393"/>
                </a:lnTo>
                <a:lnTo>
                  <a:pt x="40" y="390"/>
                </a:lnTo>
                <a:lnTo>
                  <a:pt x="46" y="388"/>
                </a:lnTo>
                <a:lnTo>
                  <a:pt x="48" y="383"/>
                </a:lnTo>
                <a:lnTo>
                  <a:pt x="50" y="381"/>
                </a:lnTo>
                <a:lnTo>
                  <a:pt x="55" y="376"/>
                </a:lnTo>
                <a:lnTo>
                  <a:pt x="60" y="360"/>
                </a:lnTo>
                <a:lnTo>
                  <a:pt x="60" y="348"/>
                </a:lnTo>
                <a:lnTo>
                  <a:pt x="64" y="345"/>
                </a:lnTo>
                <a:lnTo>
                  <a:pt x="67" y="339"/>
                </a:lnTo>
                <a:lnTo>
                  <a:pt x="67" y="327"/>
                </a:lnTo>
                <a:lnTo>
                  <a:pt x="55" y="322"/>
                </a:lnTo>
                <a:lnTo>
                  <a:pt x="53" y="320"/>
                </a:lnTo>
                <a:lnTo>
                  <a:pt x="50" y="321"/>
                </a:lnTo>
                <a:lnTo>
                  <a:pt x="45" y="315"/>
                </a:lnTo>
                <a:lnTo>
                  <a:pt x="42" y="310"/>
                </a:lnTo>
                <a:lnTo>
                  <a:pt x="39" y="290"/>
                </a:lnTo>
                <a:lnTo>
                  <a:pt x="35" y="287"/>
                </a:lnTo>
                <a:lnTo>
                  <a:pt x="26" y="284"/>
                </a:lnTo>
                <a:lnTo>
                  <a:pt x="21" y="230"/>
                </a:lnTo>
                <a:lnTo>
                  <a:pt x="16" y="222"/>
                </a:lnTo>
                <a:lnTo>
                  <a:pt x="12" y="217"/>
                </a:lnTo>
                <a:lnTo>
                  <a:pt x="10" y="211"/>
                </a:lnTo>
                <a:lnTo>
                  <a:pt x="17" y="174"/>
                </a:lnTo>
                <a:lnTo>
                  <a:pt x="16" y="160"/>
                </a:lnTo>
                <a:lnTo>
                  <a:pt x="17" y="150"/>
                </a:lnTo>
                <a:lnTo>
                  <a:pt x="22" y="149"/>
                </a:lnTo>
                <a:lnTo>
                  <a:pt x="23" y="147"/>
                </a:lnTo>
                <a:lnTo>
                  <a:pt x="28" y="151"/>
                </a:lnTo>
                <a:lnTo>
                  <a:pt x="31" y="148"/>
                </a:lnTo>
                <a:lnTo>
                  <a:pt x="34" y="142"/>
                </a:lnTo>
                <a:lnTo>
                  <a:pt x="37" y="144"/>
                </a:lnTo>
                <a:lnTo>
                  <a:pt x="36" y="149"/>
                </a:lnTo>
                <a:lnTo>
                  <a:pt x="38" y="150"/>
                </a:lnTo>
                <a:lnTo>
                  <a:pt x="41" y="157"/>
                </a:lnTo>
                <a:lnTo>
                  <a:pt x="44" y="155"/>
                </a:lnTo>
                <a:lnTo>
                  <a:pt x="45" y="137"/>
                </a:lnTo>
                <a:lnTo>
                  <a:pt x="50" y="130"/>
                </a:lnTo>
                <a:lnTo>
                  <a:pt x="54" y="133"/>
                </a:lnTo>
                <a:lnTo>
                  <a:pt x="59" y="133"/>
                </a:lnTo>
                <a:lnTo>
                  <a:pt x="65" y="133"/>
                </a:lnTo>
                <a:lnTo>
                  <a:pt x="69" y="132"/>
                </a:lnTo>
                <a:lnTo>
                  <a:pt x="76" y="137"/>
                </a:lnTo>
                <a:lnTo>
                  <a:pt x="83" y="139"/>
                </a:lnTo>
                <a:lnTo>
                  <a:pt x="93" y="139"/>
                </a:lnTo>
                <a:lnTo>
                  <a:pt x="96" y="140"/>
                </a:lnTo>
                <a:lnTo>
                  <a:pt x="100" y="148"/>
                </a:lnTo>
                <a:lnTo>
                  <a:pt x="103" y="146"/>
                </a:lnTo>
                <a:lnTo>
                  <a:pt x="108" y="146"/>
                </a:lnTo>
                <a:lnTo>
                  <a:pt x="118" y="137"/>
                </a:lnTo>
                <a:lnTo>
                  <a:pt x="119" y="134"/>
                </a:lnTo>
                <a:lnTo>
                  <a:pt x="118" y="130"/>
                </a:lnTo>
                <a:lnTo>
                  <a:pt x="115" y="127"/>
                </a:lnTo>
                <a:lnTo>
                  <a:pt x="110" y="124"/>
                </a:lnTo>
                <a:lnTo>
                  <a:pt x="109" y="114"/>
                </a:lnTo>
                <a:lnTo>
                  <a:pt x="105" y="112"/>
                </a:lnTo>
                <a:lnTo>
                  <a:pt x="116" y="87"/>
                </a:lnTo>
                <a:lnTo>
                  <a:pt x="122" y="83"/>
                </a:lnTo>
                <a:lnTo>
                  <a:pt x="126" y="76"/>
                </a:lnTo>
                <a:lnTo>
                  <a:pt x="131" y="75"/>
                </a:lnTo>
                <a:lnTo>
                  <a:pt x="144" y="73"/>
                </a:lnTo>
                <a:lnTo>
                  <a:pt x="147" y="75"/>
                </a:lnTo>
                <a:lnTo>
                  <a:pt x="148" y="78"/>
                </a:lnTo>
                <a:lnTo>
                  <a:pt x="145" y="98"/>
                </a:lnTo>
                <a:lnTo>
                  <a:pt x="156" y="110"/>
                </a:lnTo>
                <a:lnTo>
                  <a:pt x="161" y="127"/>
                </a:lnTo>
                <a:lnTo>
                  <a:pt x="165" y="130"/>
                </a:lnTo>
                <a:lnTo>
                  <a:pt x="168" y="130"/>
                </a:lnTo>
                <a:lnTo>
                  <a:pt x="168" y="126"/>
                </a:lnTo>
                <a:lnTo>
                  <a:pt x="169" y="121"/>
                </a:lnTo>
                <a:lnTo>
                  <a:pt x="173" y="129"/>
                </a:lnTo>
                <a:lnTo>
                  <a:pt x="171" y="132"/>
                </a:lnTo>
                <a:lnTo>
                  <a:pt x="173" y="139"/>
                </a:lnTo>
                <a:lnTo>
                  <a:pt x="176" y="137"/>
                </a:lnTo>
                <a:lnTo>
                  <a:pt x="177" y="128"/>
                </a:lnTo>
                <a:lnTo>
                  <a:pt x="178" y="124"/>
                </a:lnTo>
                <a:lnTo>
                  <a:pt x="183" y="119"/>
                </a:lnTo>
                <a:lnTo>
                  <a:pt x="188" y="114"/>
                </a:lnTo>
                <a:lnTo>
                  <a:pt x="191" y="113"/>
                </a:lnTo>
                <a:lnTo>
                  <a:pt x="197" y="107"/>
                </a:lnTo>
                <a:lnTo>
                  <a:pt x="202" y="105"/>
                </a:lnTo>
                <a:lnTo>
                  <a:pt x="208" y="101"/>
                </a:lnTo>
                <a:lnTo>
                  <a:pt x="216" y="100"/>
                </a:lnTo>
                <a:lnTo>
                  <a:pt x="218" y="98"/>
                </a:lnTo>
                <a:lnTo>
                  <a:pt x="224" y="96"/>
                </a:lnTo>
                <a:lnTo>
                  <a:pt x="227" y="98"/>
                </a:lnTo>
                <a:lnTo>
                  <a:pt x="234" y="103"/>
                </a:lnTo>
                <a:lnTo>
                  <a:pt x="240" y="105"/>
                </a:lnTo>
                <a:lnTo>
                  <a:pt x="244" y="105"/>
                </a:lnTo>
                <a:lnTo>
                  <a:pt x="249" y="99"/>
                </a:lnTo>
                <a:lnTo>
                  <a:pt x="255" y="93"/>
                </a:lnTo>
                <a:lnTo>
                  <a:pt x="263" y="87"/>
                </a:lnTo>
                <a:lnTo>
                  <a:pt x="272" y="86"/>
                </a:lnTo>
                <a:lnTo>
                  <a:pt x="274" y="87"/>
                </a:lnTo>
                <a:lnTo>
                  <a:pt x="279" y="83"/>
                </a:lnTo>
                <a:lnTo>
                  <a:pt x="282" y="81"/>
                </a:lnTo>
                <a:lnTo>
                  <a:pt x="284" y="80"/>
                </a:lnTo>
                <a:lnTo>
                  <a:pt x="290" y="64"/>
                </a:lnTo>
                <a:lnTo>
                  <a:pt x="293" y="64"/>
                </a:lnTo>
                <a:lnTo>
                  <a:pt x="295" y="59"/>
                </a:lnTo>
                <a:lnTo>
                  <a:pt x="298" y="54"/>
                </a:lnTo>
                <a:lnTo>
                  <a:pt x="303" y="51"/>
                </a:lnTo>
                <a:lnTo>
                  <a:pt x="306" y="51"/>
                </a:lnTo>
                <a:lnTo>
                  <a:pt x="308" y="47"/>
                </a:lnTo>
                <a:lnTo>
                  <a:pt x="310" y="41"/>
                </a:lnTo>
                <a:lnTo>
                  <a:pt x="319" y="24"/>
                </a:lnTo>
                <a:lnTo>
                  <a:pt x="319" y="18"/>
                </a:lnTo>
                <a:lnTo>
                  <a:pt x="317" y="12"/>
                </a:lnTo>
                <a:lnTo>
                  <a:pt x="316" y="0"/>
                </a:lnTo>
                <a:lnTo>
                  <a:pt x="322" y="0"/>
                </a:lnTo>
                <a:lnTo>
                  <a:pt x="325" y="1"/>
                </a:lnTo>
                <a:lnTo>
                  <a:pt x="334" y="9"/>
                </a:lnTo>
                <a:lnTo>
                  <a:pt x="337" y="9"/>
                </a:lnTo>
                <a:lnTo>
                  <a:pt x="346" y="13"/>
                </a:lnTo>
                <a:lnTo>
                  <a:pt x="352" y="18"/>
                </a:lnTo>
                <a:lnTo>
                  <a:pt x="360" y="21"/>
                </a:lnTo>
                <a:lnTo>
                  <a:pt x="363" y="23"/>
                </a:lnTo>
                <a:lnTo>
                  <a:pt x="373" y="28"/>
                </a:lnTo>
                <a:lnTo>
                  <a:pt x="375" y="31"/>
                </a:lnTo>
                <a:lnTo>
                  <a:pt x="380" y="42"/>
                </a:lnTo>
                <a:lnTo>
                  <a:pt x="380" y="46"/>
                </a:lnTo>
                <a:lnTo>
                  <a:pt x="381" y="47"/>
                </a:lnTo>
                <a:lnTo>
                  <a:pt x="383" y="53"/>
                </a:lnTo>
                <a:lnTo>
                  <a:pt x="382" y="64"/>
                </a:lnTo>
                <a:lnTo>
                  <a:pt x="384" y="67"/>
                </a:lnTo>
                <a:lnTo>
                  <a:pt x="387" y="71"/>
                </a:lnTo>
                <a:lnTo>
                  <a:pt x="398" y="75"/>
                </a:lnTo>
                <a:lnTo>
                  <a:pt x="399" y="78"/>
                </a:lnTo>
                <a:lnTo>
                  <a:pt x="399" y="85"/>
                </a:lnTo>
                <a:lnTo>
                  <a:pt x="398" y="86"/>
                </a:lnTo>
                <a:lnTo>
                  <a:pt x="399" y="88"/>
                </a:lnTo>
                <a:lnTo>
                  <a:pt x="401" y="89"/>
                </a:lnTo>
                <a:lnTo>
                  <a:pt x="404" y="98"/>
                </a:lnTo>
                <a:lnTo>
                  <a:pt x="409" y="99"/>
                </a:lnTo>
                <a:lnTo>
                  <a:pt x="418" y="96"/>
                </a:lnTo>
                <a:lnTo>
                  <a:pt x="428" y="99"/>
                </a:lnTo>
                <a:lnTo>
                  <a:pt x="440" y="96"/>
                </a:lnTo>
                <a:lnTo>
                  <a:pt x="446" y="98"/>
                </a:lnTo>
                <a:lnTo>
                  <a:pt x="456" y="107"/>
                </a:lnTo>
                <a:lnTo>
                  <a:pt x="461" y="121"/>
                </a:lnTo>
                <a:lnTo>
                  <a:pt x="464" y="134"/>
                </a:lnTo>
                <a:lnTo>
                  <a:pt x="464" y="149"/>
                </a:lnTo>
                <a:lnTo>
                  <a:pt x="459" y="160"/>
                </a:lnTo>
                <a:lnTo>
                  <a:pt x="448" y="173"/>
                </a:lnTo>
                <a:lnTo>
                  <a:pt x="447" y="175"/>
                </a:lnTo>
                <a:lnTo>
                  <a:pt x="456" y="208"/>
                </a:lnTo>
                <a:lnTo>
                  <a:pt x="461" y="221"/>
                </a:lnTo>
                <a:lnTo>
                  <a:pt x="469" y="224"/>
                </a:lnTo>
                <a:lnTo>
                  <a:pt x="478" y="224"/>
                </a:lnTo>
                <a:lnTo>
                  <a:pt x="488" y="228"/>
                </a:lnTo>
                <a:lnTo>
                  <a:pt x="500" y="225"/>
                </a:lnTo>
                <a:lnTo>
                  <a:pt x="515" y="212"/>
                </a:lnTo>
                <a:lnTo>
                  <a:pt x="519" y="204"/>
                </a:lnTo>
                <a:lnTo>
                  <a:pt x="533" y="202"/>
                </a:lnTo>
                <a:lnTo>
                  <a:pt x="555" y="188"/>
                </a:lnTo>
                <a:lnTo>
                  <a:pt x="556" y="182"/>
                </a:lnTo>
                <a:lnTo>
                  <a:pt x="558" y="185"/>
                </a:lnTo>
                <a:lnTo>
                  <a:pt x="563" y="185"/>
                </a:lnTo>
                <a:lnTo>
                  <a:pt x="570" y="191"/>
                </a:lnTo>
                <a:lnTo>
                  <a:pt x="578" y="195"/>
                </a:lnTo>
                <a:lnTo>
                  <a:pt x="577" y="204"/>
                </a:lnTo>
                <a:lnTo>
                  <a:pt x="572" y="204"/>
                </a:lnTo>
                <a:lnTo>
                  <a:pt x="568" y="208"/>
                </a:lnTo>
                <a:lnTo>
                  <a:pt x="566" y="208"/>
                </a:lnTo>
                <a:lnTo>
                  <a:pt x="565" y="210"/>
                </a:lnTo>
                <a:lnTo>
                  <a:pt x="562" y="210"/>
                </a:lnTo>
                <a:lnTo>
                  <a:pt x="561" y="211"/>
                </a:lnTo>
                <a:lnTo>
                  <a:pt x="564" y="215"/>
                </a:lnTo>
                <a:lnTo>
                  <a:pt x="565" y="219"/>
                </a:lnTo>
                <a:lnTo>
                  <a:pt x="570" y="224"/>
                </a:lnTo>
                <a:lnTo>
                  <a:pt x="578" y="239"/>
                </a:lnTo>
                <a:lnTo>
                  <a:pt x="588" y="253"/>
                </a:lnTo>
                <a:lnTo>
                  <a:pt x="611" y="266"/>
                </a:lnTo>
                <a:lnTo>
                  <a:pt x="613" y="269"/>
                </a:lnTo>
                <a:lnTo>
                  <a:pt x="615" y="270"/>
                </a:lnTo>
                <a:lnTo>
                  <a:pt x="619" y="267"/>
                </a:lnTo>
                <a:lnTo>
                  <a:pt x="620" y="288"/>
                </a:lnTo>
                <a:lnTo>
                  <a:pt x="635" y="291"/>
                </a:lnTo>
                <a:lnTo>
                  <a:pt x="647" y="291"/>
                </a:lnTo>
                <a:lnTo>
                  <a:pt x="658" y="288"/>
                </a:lnTo>
                <a:lnTo>
                  <a:pt x="673" y="291"/>
                </a:lnTo>
                <a:lnTo>
                  <a:pt x="681" y="288"/>
                </a:lnTo>
                <a:lnTo>
                  <a:pt x="710" y="291"/>
                </a:lnTo>
                <a:lnTo>
                  <a:pt x="756" y="293"/>
                </a:lnTo>
                <a:lnTo>
                  <a:pt x="783" y="292"/>
                </a:lnTo>
                <a:lnTo>
                  <a:pt x="794" y="294"/>
                </a:lnTo>
                <a:lnTo>
                  <a:pt x="764" y="386"/>
                </a:lnTo>
                <a:lnTo>
                  <a:pt x="748" y="436"/>
                </a:lnTo>
                <a:lnTo>
                  <a:pt x="758" y="466"/>
                </a:lnTo>
                <a:lnTo>
                  <a:pt x="758" y="499"/>
                </a:lnTo>
                <a:lnTo>
                  <a:pt x="756" y="500"/>
                </a:lnTo>
                <a:lnTo>
                  <a:pt x="750" y="498"/>
                </a:lnTo>
                <a:lnTo>
                  <a:pt x="748" y="498"/>
                </a:lnTo>
                <a:lnTo>
                  <a:pt x="734" y="492"/>
                </a:lnTo>
                <a:lnTo>
                  <a:pt x="731" y="491"/>
                </a:lnTo>
                <a:lnTo>
                  <a:pt x="714" y="484"/>
                </a:lnTo>
                <a:lnTo>
                  <a:pt x="704" y="481"/>
                </a:lnTo>
                <a:lnTo>
                  <a:pt x="689" y="479"/>
                </a:lnTo>
                <a:lnTo>
                  <a:pt x="673" y="477"/>
                </a:lnTo>
                <a:lnTo>
                  <a:pt x="657" y="476"/>
                </a:lnTo>
                <a:lnTo>
                  <a:pt x="656" y="477"/>
                </a:lnTo>
                <a:lnTo>
                  <a:pt x="653" y="474"/>
                </a:lnTo>
                <a:lnTo>
                  <a:pt x="660" y="470"/>
                </a:lnTo>
                <a:lnTo>
                  <a:pt x="665" y="469"/>
                </a:lnTo>
                <a:lnTo>
                  <a:pt x="674" y="465"/>
                </a:lnTo>
                <a:lnTo>
                  <a:pt x="674" y="463"/>
                </a:lnTo>
                <a:lnTo>
                  <a:pt x="676" y="461"/>
                </a:lnTo>
                <a:lnTo>
                  <a:pt x="680" y="454"/>
                </a:lnTo>
                <a:lnTo>
                  <a:pt x="679" y="451"/>
                </a:lnTo>
                <a:lnTo>
                  <a:pt x="676" y="447"/>
                </a:lnTo>
                <a:lnTo>
                  <a:pt x="670" y="444"/>
                </a:lnTo>
                <a:lnTo>
                  <a:pt x="663" y="444"/>
                </a:lnTo>
                <a:lnTo>
                  <a:pt x="659" y="448"/>
                </a:lnTo>
                <a:lnTo>
                  <a:pt x="657" y="449"/>
                </a:lnTo>
                <a:lnTo>
                  <a:pt x="655" y="454"/>
                </a:lnTo>
                <a:lnTo>
                  <a:pt x="655" y="456"/>
                </a:lnTo>
                <a:lnTo>
                  <a:pt x="653" y="457"/>
                </a:lnTo>
                <a:lnTo>
                  <a:pt x="648" y="457"/>
                </a:lnTo>
                <a:lnTo>
                  <a:pt x="644" y="463"/>
                </a:lnTo>
                <a:lnTo>
                  <a:pt x="641" y="461"/>
                </a:lnTo>
                <a:lnTo>
                  <a:pt x="641" y="458"/>
                </a:lnTo>
                <a:lnTo>
                  <a:pt x="647" y="455"/>
                </a:lnTo>
                <a:lnTo>
                  <a:pt x="648" y="451"/>
                </a:lnTo>
                <a:lnTo>
                  <a:pt x="646" y="450"/>
                </a:lnTo>
                <a:lnTo>
                  <a:pt x="644" y="449"/>
                </a:lnTo>
                <a:lnTo>
                  <a:pt x="641" y="444"/>
                </a:lnTo>
                <a:lnTo>
                  <a:pt x="640" y="444"/>
                </a:lnTo>
                <a:lnTo>
                  <a:pt x="640" y="442"/>
                </a:lnTo>
                <a:lnTo>
                  <a:pt x="641" y="441"/>
                </a:lnTo>
                <a:lnTo>
                  <a:pt x="641" y="438"/>
                </a:lnTo>
                <a:lnTo>
                  <a:pt x="637" y="436"/>
                </a:lnTo>
                <a:lnTo>
                  <a:pt x="635" y="433"/>
                </a:lnTo>
                <a:lnTo>
                  <a:pt x="632" y="431"/>
                </a:lnTo>
                <a:lnTo>
                  <a:pt x="630" y="431"/>
                </a:lnTo>
                <a:lnTo>
                  <a:pt x="629" y="433"/>
                </a:lnTo>
                <a:lnTo>
                  <a:pt x="623" y="434"/>
                </a:lnTo>
                <a:lnTo>
                  <a:pt x="622" y="434"/>
                </a:lnTo>
                <a:lnTo>
                  <a:pt x="617" y="441"/>
                </a:lnTo>
                <a:lnTo>
                  <a:pt x="614" y="451"/>
                </a:lnTo>
                <a:lnTo>
                  <a:pt x="612" y="454"/>
                </a:lnTo>
                <a:lnTo>
                  <a:pt x="606" y="454"/>
                </a:lnTo>
                <a:lnTo>
                  <a:pt x="602" y="456"/>
                </a:lnTo>
                <a:lnTo>
                  <a:pt x="600" y="459"/>
                </a:lnTo>
                <a:lnTo>
                  <a:pt x="599" y="459"/>
                </a:lnTo>
                <a:lnTo>
                  <a:pt x="597" y="461"/>
                </a:lnTo>
                <a:lnTo>
                  <a:pt x="598" y="465"/>
                </a:lnTo>
                <a:lnTo>
                  <a:pt x="600" y="466"/>
                </a:lnTo>
                <a:lnTo>
                  <a:pt x="603" y="468"/>
                </a:lnTo>
                <a:lnTo>
                  <a:pt x="609" y="469"/>
                </a:lnTo>
                <a:lnTo>
                  <a:pt x="609" y="471"/>
                </a:lnTo>
                <a:lnTo>
                  <a:pt x="609" y="478"/>
                </a:lnTo>
                <a:lnTo>
                  <a:pt x="602" y="481"/>
                </a:lnTo>
                <a:lnTo>
                  <a:pt x="592" y="482"/>
                </a:lnTo>
                <a:lnTo>
                  <a:pt x="588" y="481"/>
                </a:lnTo>
                <a:lnTo>
                  <a:pt x="588" y="479"/>
                </a:lnTo>
                <a:lnTo>
                  <a:pt x="586" y="479"/>
                </a:lnTo>
                <a:lnTo>
                  <a:pt x="585" y="482"/>
                </a:lnTo>
                <a:lnTo>
                  <a:pt x="585" y="484"/>
                </a:lnTo>
                <a:lnTo>
                  <a:pt x="584" y="486"/>
                </a:lnTo>
                <a:lnTo>
                  <a:pt x="581" y="486"/>
                </a:lnTo>
                <a:lnTo>
                  <a:pt x="578" y="485"/>
                </a:lnTo>
                <a:lnTo>
                  <a:pt x="577" y="485"/>
                </a:lnTo>
                <a:lnTo>
                  <a:pt x="577" y="488"/>
                </a:lnTo>
                <a:lnTo>
                  <a:pt x="573" y="488"/>
                </a:lnTo>
                <a:lnTo>
                  <a:pt x="569" y="490"/>
                </a:lnTo>
                <a:lnTo>
                  <a:pt x="569" y="493"/>
                </a:lnTo>
                <a:lnTo>
                  <a:pt x="567" y="493"/>
                </a:lnTo>
                <a:lnTo>
                  <a:pt x="565" y="496"/>
                </a:lnTo>
                <a:lnTo>
                  <a:pt x="564" y="499"/>
                </a:lnTo>
                <a:lnTo>
                  <a:pt x="560" y="502"/>
                </a:lnTo>
                <a:lnTo>
                  <a:pt x="552" y="505"/>
                </a:lnTo>
                <a:lnTo>
                  <a:pt x="550" y="506"/>
                </a:lnTo>
                <a:lnTo>
                  <a:pt x="547" y="512"/>
                </a:lnTo>
                <a:lnTo>
                  <a:pt x="547" y="516"/>
                </a:lnTo>
                <a:lnTo>
                  <a:pt x="548" y="518"/>
                </a:lnTo>
                <a:lnTo>
                  <a:pt x="547" y="519"/>
                </a:lnTo>
                <a:lnTo>
                  <a:pt x="542" y="520"/>
                </a:lnTo>
                <a:lnTo>
                  <a:pt x="537" y="523"/>
                </a:lnTo>
                <a:lnTo>
                  <a:pt x="535" y="527"/>
                </a:lnTo>
                <a:lnTo>
                  <a:pt x="532" y="527"/>
                </a:lnTo>
                <a:lnTo>
                  <a:pt x="528" y="527"/>
                </a:lnTo>
                <a:lnTo>
                  <a:pt x="526" y="530"/>
                </a:lnTo>
                <a:lnTo>
                  <a:pt x="515" y="531"/>
                </a:lnTo>
                <a:lnTo>
                  <a:pt x="512" y="532"/>
                </a:lnTo>
                <a:lnTo>
                  <a:pt x="508" y="534"/>
                </a:lnTo>
                <a:lnTo>
                  <a:pt x="507" y="536"/>
                </a:lnTo>
                <a:lnTo>
                  <a:pt x="506" y="536"/>
                </a:lnTo>
                <a:lnTo>
                  <a:pt x="503" y="536"/>
                </a:lnTo>
                <a:lnTo>
                  <a:pt x="500" y="539"/>
                </a:lnTo>
                <a:lnTo>
                  <a:pt x="491" y="540"/>
                </a:lnTo>
                <a:lnTo>
                  <a:pt x="484" y="543"/>
                </a:lnTo>
                <a:lnTo>
                  <a:pt x="481" y="545"/>
                </a:lnTo>
                <a:lnTo>
                  <a:pt x="481" y="547"/>
                </a:lnTo>
                <a:lnTo>
                  <a:pt x="466" y="553"/>
                </a:lnTo>
                <a:lnTo>
                  <a:pt x="464" y="556"/>
                </a:lnTo>
                <a:lnTo>
                  <a:pt x="453" y="559"/>
                </a:lnTo>
                <a:lnTo>
                  <a:pt x="450" y="563"/>
                </a:lnTo>
                <a:lnTo>
                  <a:pt x="444" y="564"/>
                </a:lnTo>
                <a:lnTo>
                  <a:pt x="437" y="570"/>
                </a:lnTo>
                <a:lnTo>
                  <a:pt x="435" y="570"/>
                </a:lnTo>
                <a:lnTo>
                  <a:pt x="434" y="571"/>
                </a:lnTo>
                <a:lnTo>
                  <a:pt x="432" y="572"/>
                </a:lnTo>
                <a:lnTo>
                  <a:pt x="432" y="574"/>
                </a:lnTo>
                <a:lnTo>
                  <a:pt x="429" y="572"/>
                </a:lnTo>
                <a:lnTo>
                  <a:pt x="428" y="573"/>
                </a:lnTo>
                <a:lnTo>
                  <a:pt x="429" y="574"/>
                </a:lnTo>
                <a:lnTo>
                  <a:pt x="427" y="575"/>
                </a:lnTo>
                <a:lnTo>
                  <a:pt x="425" y="574"/>
                </a:lnTo>
                <a:lnTo>
                  <a:pt x="424" y="577"/>
                </a:lnTo>
                <a:lnTo>
                  <a:pt x="423" y="577"/>
                </a:lnTo>
                <a:lnTo>
                  <a:pt x="423" y="579"/>
                </a:lnTo>
                <a:lnTo>
                  <a:pt x="421" y="580"/>
                </a:lnTo>
                <a:lnTo>
                  <a:pt x="419" y="579"/>
                </a:lnTo>
                <a:lnTo>
                  <a:pt x="418" y="581"/>
                </a:lnTo>
                <a:lnTo>
                  <a:pt x="416" y="582"/>
                </a:lnTo>
                <a:lnTo>
                  <a:pt x="411" y="585"/>
                </a:lnTo>
                <a:lnTo>
                  <a:pt x="409" y="584"/>
                </a:lnTo>
                <a:lnTo>
                  <a:pt x="409" y="587"/>
                </a:lnTo>
                <a:lnTo>
                  <a:pt x="406" y="587"/>
                </a:lnTo>
                <a:lnTo>
                  <a:pt x="404" y="589"/>
                </a:lnTo>
                <a:lnTo>
                  <a:pt x="402" y="589"/>
                </a:lnTo>
                <a:lnTo>
                  <a:pt x="398" y="588"/>
                </a:lnTo>
                <a:lnTo>
                  <a:pt x="395" y="589"/>
                </a:lnTo>
                <a:lnTo>
                  <a:pt x="388" y="589"/>
                </a:lnTo>
                <a:lnTo>
                  <a:pt x="385" y="589"/>
                </a:lnTo>
                <a:lnTo>
                  <a:pt x="384" y="588"/>
                </a:lnTo>
                <a:lnTo>
                  <a:pt x="382" y="589"/>
                </a:lnTo>
                <a:lnTo>
                  <a:pt x="371" y="588"/>
                </a:lnTo>
                <a:lnTo>
                  <a:pt x="368" y="591"/>
                </a:lnTo>
                <a:lnTo>
                  <a:pt x="366" y="591"/>
                </a:lnTo>
                <a:lnTo>
                  <a:pt x="365" y="592"/>
                </a:lnTo>
                <a:lnTo>
                  <a:pt x="364" y="594"/>
                </a:lnTo>
                <a:lnTo>
                  <a:pt x="363" y="594"/>
                </a:lnTo>
                <a:lnTo>
                  <a:pt x="361" y="595"/>
                </a:lnTo>
                <a:lnTo>
                  <a:pt x="350" y="594"/>
                </a:lnTo>
                <a:lnTo>
                  <a:pt x="348" y="595"/>
                </a:lnTo>
                <a:lnTo>
                  <a:pt x="345" y="593"/>
                </a:lnTo>
                <a:lnTo>
                  <a:pt x="337" y="591"/>
                </a:lnTo>
                <a:lnTo>
                  <a:pt x="332" y="587"/>
                </a:lnTo>
                <a:lnTo>
                  <a:pt x="326" y="586"/>
                </a:lnTo>
                <a:lnTo>
                  <a:pt x="323" y="584"/>
                </a:lnTo>
                <a:lnTo>
                  <a:pt x="306" y="581"/>
                </a:lnTo>
                <a:lnTo>
                  <a:pt x="300" y="581"/>
                </a:lnTo>
                <a:lnTo>
                  <a:pt x="284" y="572"/>
                </a:lnTo>
                <a:lnTo>
                  <a:pt x="278" y="570"/>
                </a:lnTo>
                <a:lnTo>
                  <a:pt x="274" y="570"/>
                </a:lnTo>
                <a:lnTo>
                  <a:pt x="267" y="565"/>
                </a:lnTo>
                <a:lnTo>
                  <a:pt x="267" y="563"/>
                </a:lnTo>
                <a:lnTo>
                  <a:pt x="265" y="561"/>
                </a:lnTo>
                <a:lnTo>
                  <a:pt x="264" y="559"/>
                </a:lnTo>
                <a:lnTo>
                  <a:pt x="263" y="558"/>
                </a:lnTo>
                <a:lnTo>
                  <a:pt x="260" y="557"/>
                </a:lnTo>
                <a:lnTo>
                  <a:pt x="253" y="552"/>
                </a:lnTo>
                <a:lnTo>
                  <a:pt x="244" y="547"/>
                </a:lnTo>
                <a:lnTo>
                  <a:pt x="228" y="544"/>
                </a:lnTo>
                <a:lnTo>
                  <a:pt x="224" y="545"/>
                </a:lnTo>
                <a:lnTo>
                  <a:pt x="221" y="544"/>
                </a:lnTo>
                <a:lnTo>
                  <a:pt x="216" y="544"/>
                </a:lnTo>
                <a:lnTo>
                  <a:pt x="213" y="545"/>
                </a:lnTo>
                <a:lnTo>
                  <a:pt x="203" y="545"/>
                </a:lnTo>
                <a:lnTo>
                  <a:pt x="193" y="543"/>
                </a:lnTo>
                <a:lnTo>
                  <a:pt x="190" y="541"/>
                </a:lnTo>
                <a:lnTo>
                  <a:pt x="184" y="539"/>
                </a:lnTo>
                <a:lnTo>
                  <a:pt x="180" y="540"/>
                </a:lnTo>
                <a:lnTo>
                  <a:pt x="176" y="540"/>
                </a:lnTo>
                <a:lnTo>
                  <a:pt x="165" y="538"/>
                </a:lnTo>
                <a:lnTo>
                  <a:pt x="162" y="537"/>
                </a:lnTo>
                <a:lnTo>
                  <a:pt x="156" y="540"/>
                </a:lnTo>
                <a:lnTo>
                  <a:pt x="145" y="538"/>
                </a:lnTo>
                <a:lnTo>
                  <a:pt x="139" y="537"/>
                </a:lnTo>
                <a:lnTo>
                  <a:pt x="135" y="532"/>
                </a:lnTo>
                <a:lnTo>
                  <a:pt x="124" y="523"/>
                </a:lnTo>
                <a:lnTo>
                  <a:pt x="121" y="519"/>
                </a:lnTo>
                <a:lnTo>
                  <a:pt x="116" y="515"/>
                </a:lnTo>
                <a:lnTo>
                  <a:pt x="109" y="512"/>
                </a:lnTo>
                <a:lnTo>
                  <a:pt x="108" y="510"/>
                </a:lnTo>
                <a:lnTo>
                  <a:pt x="105" y="509"/>
                </a:lnTo>
                <a:lnTo>
                  <a:pt x="103" y="507"/>
                </a:lnTo>
                <a:lnTo>
                  <a:pt x="102" y="507"/>
                </a:lnTo>
                <a:lnTo>
                  <a:pt x="99" y="504"/>
                </a:lnTo>
                <a:lnTo>
                  <a:pt x="91" y="499"/>
                </a:lnTo>
                <a:lnTo>
                  <a:pt x="89" y="497"/>
                </a:lnTo>
                <a:lnTo>
                  <a:pt x="73" y="491"/>
                </a:lnTo>
                <a:lnTo>
                  <a:pt x="68" y="485"/>
                </a:lnTo>
                <a:lnTo>
                  <a:pt x="63" y="485"/>
                </a:lnTo>
                <a:lnTo>
                  <a:pt x="55" y="482"/>
                </a:lnTo>
                <a:lnTo>
                  <a:pt x="46" y="481"/>
                </a:lnTo>
                <a:lnTo>
                  <a:pt x="39" y="478"/>
                </a:lnTo>
                <a:lnTo>
                  <a:pt x="32" y="478"/>
                </a:lnTo>
                <a:lnTo>
                  <a:pt x="26" y="475"/>
                </a:lnTo>
                <a:lnTo>
                  <a:pt x="11" y="470"/>
                </a:lnTo>
                <a:lnTo>
                  <a:pt x="7" y="466"/>
                </a:lnTo>
                <a:lnTo>
                  <a:pt x="8" y="465"/>
                </a:lnTo>
                <a:lnTo>
                  <a:pt x="0" y="455"/>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1" name=""/>
          <p:cNvSpPr/>
          <p:nvPr/>
        </p:nvSpPr>
        <p:spPr>
          <a:xfrm>
            <a:off x="5935680" y="4822920"/>
            <a:ext cx="733320" cy="674640"/>
          </a:xfrm>
          <a:custGeom>
            <a:avLst/>
            <a:gdLst/>
            <a:ahLst/>
            <a:rect l="l" t="t" r="r" b="b"/>
            <a:pathLst>
              <a:path w="558" h="617">
                <a:moveTo>
                  <a:pt x="46" y="552"/>
                </a:moveTo>
                <a:lnTo>
                  <a:pt x="47" y="564"/>
                </a:lnTo>
                <a:lnTo>
                  <a:pt x="54" y="564"/>
                </a:lnTo>
                <a:lnTo>
                  <a:pt x="56" y="575"/>
                </a:lnTo>
                <a:lnTo>
                  <a:pt x="61" y="576"/>
                </a:lnTo>
                <a:lnTo>
                  <a:pt x="66" y="576"/>
                </a:lnTo>
                <a:lnTo>
                  <a:pt x="68" y="577"/>
                </a:lnTo>
                <a:lnTo>
                  <a:pt x="70" y="582"/>
                </a:lnTo>
                <a:lnTo>
                  <a:pt x="75" y="583"/>
                </a:lnTo>
                <a:lnTo>
                  <a:pt x="78" y="583"/>
                </a:lnTo>
                <a:lnTo>
                  <a:pt x="81" y="583"/>
                </a:lnTo>
                <a:lnTo>
                  <a:pt x="84" y="589"/>
                </a:lnTo>
                <a:lnTo>
                  <a:pt x="95" y="598"/>
                </a:lnTo>
                <a:lnTo>
                  <a:pt x="96" y="603"/>
                </a:lnTo>
                <a:lnTo>
                  <a:pt x="98" y="604"/>
                </a:lnTo>
                <a:lnTo>
                  <a:pt x="134" y="604"/>
                </a:lnTo>
                <a:lnTo>
                  <a:pt x="139" y="605"/>
                </a:lnTo>
                <a:lnTo>
                  <a:pt x="138" y="600"/>
                </a:lnTo>
                <a:lnTo>
                  <a:pt x="149" y="597"/>
                </a:lnTo>
                <a:lnTo>
                  <a:pt x="148" y="576"/>
                </a:lnTo>
                <a:lnTo>
                  <a:pt x="153" y="567"/>
                </a:lnTo>
                <a:lnTo>
                  <a:pt x="161" y="564"/>
                </a:lnTo>
                <a:lnTo>
                  <a:pt x="173" y="567"/>
                </a:lnTo>
                <a:lnTo>
                  <a:pt x="181" y="571"/>
                </a:lnTo>
                <a:lnTo>
                  <a:pt x="190" y="573"/>
                </a:lnTo>
                <a:lnTo>
                  <a:pt x="219" y="589"/>
                </a:lnTo>
                <a:lnTo>
                  <a:pt x="248" y="589"/>
                </a:lnTo>
                <a:lnTo>
                  <a:pt x="252" y="617"/>
                </a:lnTo>
                <a:lnTo>
                  <a:pt x="329" y="611"/>
                </a:lnTo>
                <a:lnTo>
                  <a:pt x="527" y="596"/>
                </a:lnTo>
                <a:lnTo>
                  <a:pt x="558" y="595"/>
                </a:lnTo>
                <a:lnTo>
                  <a:pt x="556" y="568"/>
                </a:lnTo>
                <a:lnTo>
                  <a:pt x="542" y="361"/>
                </a:lnTo>
                <a:lnTo>
                  <a:pt x="539" y="308"/>
                </a:lnTo>
                <a:lnTo>
                  <a:pt x="408" y="110"/>
                </a:lnTo>
                <a:lnTo>
                  <a:pt x="383" y="74"/>
                </a:lnTo>
                <a:lnTo>
                  <a:pt x="377" y="82"/>
                </a:lnTo>
                <a:lnTo>
                  <a:pt x="362" y="76"/>
                </a:lnTo>
                <a:lnTo>
                  <a:pt x="355" y="72"/>
                </a:lnTo>
                <a:lnTo>
                  <a:pt x="346" y="70"/>
                </a:lnTo>
                <a:lnTo>
                  <a:pt x="332" y="71"/>
                </a:lnTo>
                <a:lnTo>
                  <a:pt x="329" y="1"/>
                </a:lnTo>
                <a:lnTo>
                  <a:pt x="323" y="0"/>
                </a:lnTo>
                <a:lnTo>
                  <a:pt x="315" y="23"/>
                </a:lnTo>
                <a:lnTo>
                  <a:pt x="307" y="72"/>
                </a:lnTo>
                <a:lnTo>
                  <a:pt x="315" y="169"/>
                </a:lnTo>
                <a:lnTo>
                  <a:pt x="319" y="187"/>
                </a:lnTo>
                <a:lnTo>
                  <a:pt x="319" y="194"/>
                </a:lnTo>
                <a:lnTo>
                  <a:pt x="309" y="204"/>
                </a:lnTo>
                <a:lnTo>
                  <a:pt x="303" y="208"/>
                </a:lnTo>
                <a:lnTo>
                  <a:pt x="290" y="222"/>
                </a:lnTo>
                <a:lnTo>
                  <a:pt x="285" y="224"/>
                </a:lnTo>
                <a:lnTo>
                  <a:pt x="283" y="228"/>
                </a:lnTo>
                <a:lnTo>
                  <a:pt x="281" y="265"/>
                </a:lnTo>
                <a:lnTo>
                  <a:pt x="282" y="286"/>
                </a:lnTo>
                <a:lnTo>
                  <a:pt x="280" y="300"/>
                </a:lnTo>
                <a:lnTo>
                  <a:pt x="274" y="317"/>
                </a:lnTo>
                <a:lnTo>
                  <a:pt x="264" y="330"/>
                </a:lnTo>
                <a:lnTo>
                  <a:pt x="253" y="344"/>
                </a:lnTo>
                <a:lnTo>
                  <a:pt x="159" y="425"/>
                </a:lnTo>
                <a:lnTo>
                  <a:pt x="155" y="430"/>
                </a:lnTo>
                <a:lnTo>
                  <a:pt x="139" y="436"/>
                </a:lnTo>
                <a:lnTo>
                  <a:pt x="137" y="438"/>
                </a:lnTo>
                <a:lnTo>
                  <a:pt x="131" y="439"/>
                </a:lnTo>
                <a:lnTo>
                  <a:pt x="129" y="440"/>
                </a:lnTo>
                <a:lnTo>
                  <a:pt x="119" y="447"/>
                </a:lnTo>
                <a:lnTo>
                  <a:pt x="117" y="447"/>
                </a:lnTo>
                <a:lnTo>
                  <a:pt x="111" y="452"/>
                </a:lnTo>
                <a:lnTo>
                  <a:pt x="104" y="452"/>
                </a:lnTo>
                <a:lnTo>
                  <a:pt x="0" y="465"/>
                </a:lnTo>
                <a:lnTo>
                  <a:pt x="17" y="494"/>
                </a:lnTo>
                <a:lnTo>
                  <a:pt x="44" y="501"/>
                </a:lnTo>
                <a:lnTo>
                  <a:pt x="45" y="532"/>
                </a:lnTo>
                <a:lnTo>
                  <a:pt x="46" y="552"/>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2" name=""/>
          <p:cNvSpPr/>
          <p:nvPr/>
        </p:nvSpPr>
        <p:spPr>
          <a:xfrm>
            <a:off x="5584680" y="5494320"/>
            <a:ext cx="847800" cy="735120"/>
          </a:xfrm>
          <a:custGeom>
            <a:avLst/>
            <a:gdLst/>
            <a:ahLst/>
            <a:rect l="l" t="t" r="r" b="b"/>
            <a:pathLst>
              <a:path w="645" h="671">
                <a:moveTo>
                  <a:pt x="0" y="317"/>
                </a:moveTo>
                <a:lnTo>
                  <a:pt x="16" y="267"/>
                </a:lnTo>
                <a:lnTo>
                  <a:pt x="46" y="175"/>
                </a:lnTo>
                <a:lnTo>
                  <a:pt x="52" y="168"/>
                </a:lnTo>
                <a:lnTo>
                  <a:pt x="65" y="157"/>
                </a:lnTo>
                <a:lnTo>
                  <a:pt x="71" y="155"/>
                </a:lnTo>
                <a:lnTo>
                  <a:pt x="70" y="154"/>
                </a:lnTo>
                <a:lnTo>
                  <a:pt x="77" y="147"/>
                </a:lnTo>
                <a:lnTo>
                  <a:pt x="81" y="146"/>
                </a:lnTo>
                <a:lnTo>
                  <a:pt x="82" y="138"/>
                </a:lnTo>
                <a:lnTo>
                  <a:pt x="98" y="90"/>
                </a:lnTo>
                <a:lnTo>
                  <a:pt x="101" y="90"/>
                </a:lnTo>
                <a:lnTo>
                  <a:pt x="105" y="87"/>
                </a:lnTo>
                <a:lnTo>
                  <a:pt x="105" y="84"/>
                </a:lnTo>
                <a:lnTo>
                  <a:pt x="109" y="79"/>
                </a:lnTo>
                <a:lnTo>
                  <a:pt x="109" y="77"/>
                </a:lnTo>
                <a:lnTo>
                  <a:pt x="116" y="69"/>
                </a:lnTo>
                <a:lnTo>
                  <a:pt x="119" y="23"/>
                </a:lnTo>
                <a:lnTo>
                  <a:pt x="128" y="5"/>
                </a:lnTo>
                <a:lnTo>
                  <a:pt x="132" y="4"/>
                </a:lnTo>
                <a:lnTo>
                  <a:pt x="135" y="5"/>
                </a:lnTo>
                <a:lnTo>
                  <a:pt x="151" y="5"/>
                </a:lnTo>
                <a:lnTo>
                  <a:pt x="156" y="9"/>
                </a:lnTo>
                <a:lnTo>
                  <a:pt x="166" y="22"/>
                </a:lnTo>
                <a:lnTo>
                  <a:pt x="174" y="28"/>
                </a:lnTo>
                <a:lnTo>
                  <a:pt x="175" y="37"/>
                </a:lnTo>
                <a:lnTo>
                  <a:pt x="173" y="50"/>
                </a:lnTo>
                <a:lnTo>
                  <a:pt x="174" y="65"/>
                </a:lnTo>
                <a:lnTo>
                  <a:pt x="177" y="70"/>
                </a:lnTo>
                <a:lnTo>
                  <a:pt x="182" y="93"/>
                </a:lnTo>
                <a:lnTo>
                  <a:pt x="186" y="97"/>
                </a:lnTo>
                <a:lnTo>
                  <a:pt x="202" y="97"/>
                </a:lnTo>
                <a:lnTo>
                  <a:pt x="210" y="102"/>
                </a:lnTo>
                <a:lnTo>
                  <a:pt x="219" y="117"/>
                </a:lnTo>
                <a:lnTo>
                  <a:pt x="224" y="118"/>
                </a:lnTo>
                <a:lnTo>
                  <a:pt x="234" y="119"/>
                </a:lnTo>
                <a:lnTo>
                  <a:pt x="236" y="117"/>
                </a:lnTo>
                <a:lnTo>
                  <a:pt x="258" y="83"/>
                </a:lnTo>
                <a:lnTo>
                  <a:pt x="284" y="49"/>
                </a:lnTo>
                <a:lnTo>
                  <a:pt x="285" y="43"/>
                </a:lnTo>
                <a:lnTo>
                  <a:pt x="288" y="41"/>
                </a:lnTo>
                <a:lnTo>
                  <a:pt x="292" y="38"/>
                </a:lnTo>
                <a:lnTo>
                  <a:pt x="296" y="34"/>
                </a:lnTo>
                <a:lnTo>
                  <a:pt x="305" y="28"/>
                </a:lnTo>
                <a:lnTo>
                  <a:pt x="310" y="25"/>
                </a:lnTo>
                <a:lnTo>
                  <a:pt x="313" y="22"/>
                </a:lnTo>
                <a:lnTo>
                  <a:pt x="323" y="22"/>
                </a:lnTo>
                <a:lnTo>
                  <a:pt x="325" y="23"/>
                </a:lnTo>
                <a:lnTo>
                  <a:pt x="329" y="20"/>
                </a:lnTo>
                <a:lnTo>
                  <a:pt x="332" y="4"/>
                </a:lnTo>
                <a:lnTo>
                  <a:pt x="334" y="5"/>
                </a:lnTo>
                <a:lnTo>
                  <a:pt x="345" y="0"/>
                </a:lnTo>
                <a:lnTo>
                  <a:pt x="347" y="3"/>
                </a:lnTo>
                <a:lnTo>
                  <a:pt x="348" y="9"/>
                </a:lnTo>
                <a:lnTo>
                  <a:pt x="351" y="10"/>
                </a:lnTo>
                <a:lnTo>
                  <a:pt x="353" y="9"/>
                </a:lnTo>
                <a:lnTo>
                  <a:pt x="356" y="8"/>
                </a:lnTo>
                <a:lnTo>
                  <a:pt x="363" y="13"/>
                </a:lnTo>
                <a:lnTo>
                  <a:pt x="364" y="15"/>
                </a:lnTo>
                <a:lnTo>
                  <a:pt x="369" y="16"/>
                </a:lnTo>
                <a:lnTo>
                  <a:pt x="374" y="13"/>
                </a:lnTo>
                <a:lnTo>
                  <a:pt x="378" y="13"/>
                </a:lnTo>
                <a:lnTo>
                  <a:pt x="379" y="16"/>
                </a:lnTo>
                <a:lnTo>
                  <a:pt x="382" y="27"/>
                </a:lnTo>
                <a:lnTo>
                  <a:pt x="386" y="42"/>
                </a:lnTo>
                <a:lnTo>
                  <a:pt x="389" y="43"/>
                </a:lnTo>
                <a:lnTo>
                  <a:pt x="399" y="44"/>
                </a:lnTo>
                <a:lnTo>
                  <a:pt x="404" y="48"/>
                </a:lnTo>
                <a:lnTo>
                  <a:pt x="411" y="61"/>
                </a:lnTo>
                <a:lnTo>
                  <a:pt x="409" y="66"/>
                </a:lnTo>
                <a:lnTo>
                  <a:pt x="405" y="77"/>
                </a:lnTo>
                <a:lnTo>
                  <a:pt x="405" y="85"/>
                </a:lnTo>
                <a:lnTo>
                  <a:pt x="408" y="89"/>
                </a:lnTo>
                <a:lnTo>
                  <a:pt x="427" y="90"/>
                </a:lnTo>
                <a:lnTo>
                  <a:pt x="435" y="93"/>
                </a:lnTo>
                <a:lnTo>
                  <a:pt x="435" y="99"/>
                </a:lnTo>
                <a:lnTo>
                  <a:pt x="438" y="99"/>
                </a:lnTo>
                <a:lnTo>
                  <a:pt x="451" y="99"/>
                </a:lnTo>
                <a:lnTo>
                  <a:pt x="452" y="106"/>
                </a:lnTo>
                <a:lnTo>
                  <a:pt x="456" y="107"/>
                </a:lnTo>
                <a:lnTo>
                  <a:pt x="456" y="112"/>
                </a:lnTo>
                <a:lnTo>
                  <a:pt x="454" y="113"/>
                </a:lnTo>
                <a:lnTo>
                  <a:pt x="452" y="120"/>
                </a:lnTo>
                <a:lnTo>
                  <a:pt x="449" y="123"/>
                </a:lnTo>
                <a:lnTo>
                  <a:pt x="448" y="125"/>
                </a:lnTo>
                <a:lnTo>
                  <a:pt x="452" y="125"/>
                </a:lnTo>
                <a:lnTo>
                  <a:pt x="474" y="135"/>
                </a:lnTo>
                <a:lnTo>
                  <a:pt x="517" y="178"/>
                </a:lnTo>
                <a:lnTo>
                  <a:pt x="543" y="196"/>
                </a:lnTo>
                <a:lnTo>
                  <a:pt x="572" y="214"/>
                </a:lnTo>
                <a:lnTo>
                  <a:pt x="596" y="235"/>
                </a:lnTo>
                <a:lnTo>
                  <a:pt x="614" y="263"/>
                </a:lnTo>
                <a:lnTo>
                  <a:pt x="631" y="269"/>
                </a:lnTo>
                <a:lnTo>
                  <a:pt x="645" y="276"/>
                </a:lnTo>
                <a:lnTo>
                  <a:pt x="639" y="311"/>
                </a:lnTo>
                <a:lnTo>
                  <a:pt x="622" y="346"/>
                </a:lnTo>
                <a:lnTo>
                  <a:pt x="425" y="366"/>
                </a:lnTo>
                <a:lnTo>
                  <a:pt x="406" y="393"/>
                </a:lnTo>
                <a:lnTo>
                  <a:pt x="396" y="415"/>
                </a:lnTo>
                <a:lnTo>
                  <a:pt x="359" y="490"/>
                </a:lnTo>
                <a:lnTo>
                  <a:pt x="350" y="496"/>
                </a:lnTo>
                <a:lnTo>
                  <a:pt x="346" y="500"/>
                </a:lnTo>
                <a:lnTo>
                  <a:pt x="346" y="503"/>
                </a:lnTo>
                <a:lnTo>
                  <a:pt x="346" y="506"/>
                </a:lnTo>
                <a:lnTo>
                  <a:pt x="353" y="508"/>
                </a:lnTo>
                <a:lnTo>
                  <a:pt x="353" y="529"/>
                </a:lnTo>
                <a:lnTo>
                  <a:pt x="348" y="542"/>
                </a:lnTo>
                <a:lnTo>
                  <a:pt x="353" y="549"/>
                </a:lnTo>
                <a:lnTo>
                  <a:pt x="368" y="552"/>
                </a:lnTo>
                <a:lnTo>
                  <a:pt x="368" y="581"/>
                </a:lnTo>
                <a:lnTo>
                  <a:pt x="362" y="589"/>
                </a:lnTo>
                <a:lnTo>
                  <a:pt x="355" y="595"/>
                </a:lnTo>
                <a:lnTo>
                  <a:pt x="357" y="623"/>
                </a:lnTo>
                <a:lnTo>
                  <a:pt x="356" y="630"/>
                </a:lnTo>
                <a:lnTo>
                  <a:pt x="359" y="650"/>
                </a:lnTo>
                <a:lnTo>
                  <a:pt x="347" y="671"/>
                </a:lnTo>
                <a:lnTo>
                  <a:pt x="342" y="667"/>
                </a:lnTo>
                <a:lnTo>
                  <a:pt x="341" y="665"/>
                </a:lnTo>
                <a:lnTo>
                  <a:pt x="342" y="665"/>
                </a:lnTo>
                <a:lnTo>
                  <a:pt x="339" y="661"/>
                </a:lnTo>
                <a:lnTo>
                  <a:pt x="338" y="663"/>
                </a:lnTo>
                <a:lnTo>
                  <a:pt x="292" y="616"/>
                </a:lnTo>
                <a:lnTo>
                  <a:pt x="271" y="595"/>
                </a:lnTo>
                <a:lnTo>
                  <a:pt x="272" y="593"/>
                </a:lnTo>
                <a:lnTo>
                  <a:pt x="268" y="590"/>
                </a:lnTo>
                <a:lnTo>
                  <a:pt x="269" y="592"/>
                </a:lnTo>
                <a:lnTo>
                  <a:pt x="265" y="588"/>
                </a:lnTo>
                <a:lnTo>
                  <a:pt x="252" y="574"/>
                </a:lnTo>
                <a:lnTo>
                  <a:pt x="251" y="568"/>
                </a:lnTo>
                <a:lnTo>
                  <a:pt x="249" y="564"/>
                </a:lnTo>
                <a:lnTo>
                  <a:pt x="245" y="567"/>
                </a:lnTo>
                <a:lnTo>
                  <a:pt x="227" y="544"/>
                </a:lnTo>
                <a:lnTo>
                  <a:pt x="229" y="545"/>
                </a:lnTo>
                <a:lnTo>
                  <a:pt x="229" y="543"/>
                </a:lnTo>
                <a:lnTo>
                  <a:pt x="223" y="538"/>
                </a:lnTo>
                <a:lnTo>
                  <a:pt x="221" y="535"/>
                </a:lnTo>
                <a:lnTo>
                  <a:pt x="218" y="535"/>
                </a:lnTo>
                <a:lnTo>
                  <a:pt x="218" y="534"/>
                </a:lnTo>
                <a:lnTo>
                  <a:pt x="213" y="531"/>
                </a:lnTo>
                <a:lnTo>
                  <a:pt x="208" y="527"/>
                </a:lnTo>
                <a:lnTo>
                  <a:pt x="207" y="527"/>
                </a:lnTo>
                <a:lnTo>
                  <a:pt x="211" y="530"/>
                </a:lnTo>
                <a:lnTo>
                  <a:pt x="210" y="531"/>
                </a:lnTo>
                <a:lnTo>
                  <a:pt x="206" y="526"/>
                </a:lnTo>
                <a:lnTo>
                  <a:pt x="203" y="524"/>
                </a:lnTo>
                <a:lnTo>
                  <a:pt x="199" y="520"/>
                </a:lnTo>
                <a:lnTo>
                  <a:pt x="196" y="517"/>
                </a:lnTo>
                <a:lnTo>
                  <a:pt x="175" y="495"/>
                </a:lnTo>
                <a:lnTo>
                  <a:pt x="170" y="492"/>
                </a:lnTo>
                <a:lnTo>
                  <a:pt x="169" y="488"/>
                </a:lnTo>
                <a:lnTo>
                  <a:pt x="147" y="470"/>
                </a:lnTo>
                <a:lnTo>
                  <a:pt x="144" y="468"/>
                </a:lnTo>
                <a:lnTo>
                  <a:pt x="135" y="459"/>
                </a:lnTo>
                <a:lnTo>
                  <a:pt x="119" y="445"/>
                </a:lnTo>
                <a:lnTo>
                  <a:pt x="104" y="434"/>
                </a:lnTo>
                <a:lnTo>
                  <a:pt x="101" y="432"/>
                </a:lnTo>
                <a:lnTo>
                  <a:pt x="98" y="431"/>
                </a:lnTo>
                <a:lnTo>
                  <a:pt x="86" y="419"/>
                </a:lnTo>
                <a:lnTo>
                  <a:pt x="81" y="415"/>
                </a:lnTo>
                <a:lnTo>
                  <a:pt x="70" y="408"/>
                </a:lnTo>
                <a:lnTo>
                  <a:pt x="66" y="406"/>
                </a:lnTo>
                <a:lnTo>
                  <a:pt x="62" y="403"/>
                </a:lnTo>
                <a:lnTo>
                  <a:pt x="53" y="397"/>
                </a:lnTo>
                <a:lnTo>
                  <a:pt x="45" y="394"/>
                </a:lnTo>
                <a:lnTo>
                  <a:pt x="42" y="394"/>
                </a:lnTo>
                <a:lnTo>
                  <a:pt x="38" y="391"/>
                </a:lnTo>
                <a:lnTo>
                  <a:pt x="37" y="388"/>
                </a:lnTo>
                <a:lnTo>
                  <a:pt x="35" y="386"/>
                </a:lnTo>
                <a:lnTo>
                  <a:pt x="26" y="386"/>
                </a:lnTo>
                <a:lnTo>
                  <a:pt x="21" y="387"/>
                </a:lnTo>
                <a:lnTo>
                  <a:pt x="12" y="381"/>
                </a:lnTo>
                <a:lnTo>
                  <a:pt x="10" y="380"/>
                </a:lnTo>
                <a:lnTo>
                  <a:pt x="10" y="347"/>
                </a:lnTo>
                <a:lnTo>
                  <a:pt x="0" y="317"/>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3" name=""/>
          <p:cNvSpPr/>
          <p:nvPr/>
        </p:nvSpPr>
        <p:spPr>
          <a:xfrm>
            <a:off x="6645240" y="4613400"/>
            <a:ext cx="484200" cy="844560"/>
          </a:xfrm>
          <a:custGeom>
            <a:avLst/>
            <a:gdLst/>
            <a:ahLst/>
            <a:rect l="l" t="t" r="r" b="b"/>
            <a:pathLst>
              <a:path w="368" h="770">
                <a:moveTo>
                  <a:pt x="0" y="498"/>
                </a:moveTo>
                <a:lnTo>
                  <a:pt x="3" y="551"/>
                </a:lnTo>
                <a:lnTo>
                  <a:pt x="17" y="758"/>
                </a:lnTo>
                <a:lnTo>
                  <a:pt x="19" y="757"/>
                </a:lnTo>
                <a:lnTo>
                  <a:pt x="21" y="753"/>
                </a:lnTo>
                <a:lnTo>
                  <a:pt x="24" y="752"/>
                </a:lnTo>
                <a:lnTo>
                  <a:pt x="26" y="750"/>
                </a:lnTo>
                <a:lnTo>
                  <a:pt x="36" y="745"/>
                </a:lnTo>
                <a:lnTo>
                  <a:pt x="37" y="745"/>
                </a:lnTo>
                <a:lnTo>
                  <a:pt x="42" y="749"/>
                </a:lnTo>
                <a:lnTo>
                  <a:pt x="45" y="753"/>
                </a:lnTo>
                <a:lnTo>
                  <a:pt x="46" y="753"/>
                </a:lnTo>
                <a:lnTo>
                  <a:pt x="48" y="753"/>
                </a:lnTo>
                <a:lnTo>
                  <a:pt x="52" y="753"/>
                </a:lnTo>
                <a:lnTo>
                  <a:pt x="56" y="759"/>
                </a:lnTo>
                <a:lnTo>
                  <a:pt x="62" y="763"/>
                </a:lnTo>
                <a:lnTo>
                  <a:pt x="70" y="770"/>
                </a:lnTo>
                <a:lnTo>
                  <a:pt x="68" y="758"/>
                </a:lnTo>
                <a:lnTo>
                  <a:pt x="70" y="756"/>
                </a:lnTo>
                <a:lnTo>
                  <a:pt x="74" y="753"/>
                </a:lnTo>
                <a:lnTo>
                  <a:pt x="76" y="749"/>
                </a:lnTo>
                <a:lnTo>
                  <a:pt x="78" y="746"/>
                </a:lnTo>
                <a:lnTo>
                  <a:pt x="78" y="744"/>
                </a:lnTo>
                <a:lnTo>
                  <a:pt x="80" y="740"/>
                </a:lnTo>
                <a:lnTo>
                  <a:pt x="82" y="735"/>
                </a:lnTo>
                <a:lnTo>
                  <a:pt x="84" y="732"/>
                </a:lnTo>
                <a:lnTo>
                  <a:pt x="90" y="729"/>
                </a:lnTo>
                <a:lnTo>
                  <a:pt x="91" y="726"/>
                </a:lnTo>
                <a:lnTo>
                  <a:pt x="92" y="720"/>
                </a:lnTo>
                <a:lnTo>
                  <a:pt x="95" y="713"/>
                </a:lnTo>
                <a:lnTo>
                  <a:pt x="96" y="705"/>
                </a:lnTo>
                <a:lnTo>
                  <a:pt x="101" y="697"/>
                </a:lnTo>
                <a:lnTo>
                  <a:pt x="103" y="696"/>
                </a:lnTo>
                <a:lnTo>
                  <a:pt x="104" y="694"/>
                </a:lnTo>
                <a:lnTo>
                  <a:pt x="105" y="681"/>
                </a:lnTo>
                <a:lnTo>
                  <a:pt x="112" y="669"/>
                </a:lnTo>
                <a:lnTo>
                  <a:pt x="112" y="665"/>
                </a:lnTo>
                <a:lnTo>
                  <a:pt x="114" y="657"/>
                </a:lnTo>
                <a:lnTo>
                  <a:pt x="116" y="647"/>
                </a:lnTo>
                <a:lnTo>
                  <a:pt x="122" y="640"/>
                </a:lnTo>
                <a:lnTo>
                  <a:pt x="125" y="640"/>
                </a:lnTo>
                <a:lnTo>
                  <a:pt x="126" y="642"/>
                </a:lnTo>
                <a:lnTo>
                  <a:pt x="128" y="642"/>
                </a:lnTo>
                <a:lnTo>
                  <a:pt x="136" y="638"/>
                </a:lnTo>
                <a:lnTo>
                  <a:pt x="139" y="640"/>
                </a:lnTo>
                <a:lnTo>
                  <a:pt x="146" y="638"/>
                </a:lnTo>
                <a:lnTo>
                  <a:pt x="150" y="638"/>
                </a:lnTo>
                <a:lnTo>
                  <a:pt x="153" y="638"/>
                </a:lnTo>
                <a:lnTo>
                  <a:pt x="157" y="633"/>
                </a:lnTo>
                <a:lnTo>
                  <a:pt x="159" y="629"/>
                </a:lnTo>
                <a:lnTo>
                  <a:pt x="164" y="617"/>
                </a:lnTo>
                <a:lnTo>
                  <a:pt x="163" y="615"/>
                </a:lnTo>
                <a:lnTo>
                  <a:pt x="165" y="613"/>
                </a:lnTo>
                <a:lnTo>
                  <a:pt x="167" y="608"/>
                </a:lnTo>
                <a:lnTo>
                  <a:pt x="168" y="603"/>
                </a:lnTo>
                <a:lnTo>
                  <a:pt x="170" y="599"/>
                </a:lnTo>
                <a:lnTo>
                  <a:pt x="174" y="596"/>
                </a:lnTo>
                <a:lnTo>
                  <a:pt x="175" y="592"/>
                </a:lnTo>
                <a:lnTo>
                  <a:pt x="176" y="592"/>
                </a:lnTo>
                <a:lnTo>
                  <a:pt x="177" y="589"/>
                </a:lnTo>
                <a:lnTo>
                  <a:pt x="176" y="588"/>
                </a:lnTo>
                <a:lnTo>
                  <a:pt x="178" y="582"/>
                </a:lnTo>
                <a:lnTo>
                  <a:pt x="178" y="580"/>
                </a:lnTo>
                <a:lnTo>
                  <a:pt x="181" y="573"/>
                </a:lnTo>
                <a:lnTo>
                  <a:pt x="180" y="571"/>
                </a:lnTo>
                <a:lnTo>
                  <a:pt x="181" y="569"/>
                </a:lnTo>
                <a:lnTo>
                  <a:pt x="184" y="566"/>
                </a:lnTo>
                <a:lnTo>
                  <a:pt x="185" y="560"/>
                </a:lnTo>
                <a:lnTo>
                  <a:pt x="190" y="560"/>
                </a:lnTo>
                <a:lnTo>
                  <a:pt x="191" y="561"/>
                </a:lnTo>
                <a:lnTo>
                  <a:pt x="192" y="568"/>
                </a:lnTo>
                <a:lnTo>
                  <a:pt x="194" y="569"/>
                </a:lnTo>
                <a:lnTo>
                  <a:pt x="196" y="575"/>
                </a:lnTo>
                <a:lnTo>
                  <a:pt x="196" y="579"/>
                </a:lnTo>
                <a:lnTo>
                  <a:pt x="197" y="583"/>
                </a:lnTo>
                <a:lnTo>
                  <a:pt x="196" y="589"/>
                </a:lnTo>
                <a:lnTo>
                  <a:pt x="196" y="590"/>
                </a:lnTo>
                <a:lnTo>
                  <a:pt x="198" y="594"/>
                </a:lnTo>
                <a:lnTo>
                  <a:pt x="197" y="605"/>
                </a:lnTo>
                <a:lnTo>
                  <a:pt x="194" y="608"/>
                </a:lnTo>
                <a:lnTo>
                  <a:pt x="192" y="614"/>
                </a:lnTo>
                <a:lnTo>
                  <a:pt x="193" y="615"/>
                </a:lnTo>
                <a:lnTo>
                  <a:pt x="192" y="616"/>
                </a:lnTo>
                <a:lnTo>
                  <a:pt x="193" y="622"/>
                </a:lnTo>
                <a:lnTo>
                  <a:pt x="192" y="623"/>
                </a:lnTo>
                <a:lnTo>
                  <a:pt x="187" y="627"/>
                </a:lnTo>
                <a:lnTo>
                  <a:pt x="187" y="628"/>
                </a:lnTo>
                <a:lnTo>
                  <a:pt x="188" y="630"/>
                </a:lnTo>
                <a:lnTo>
                  <a:pt x="188" y="635"/>
                </a:lnTo>
                <a:lnTo>
                  <a:pt x="192" y="635"/>
                </a:lnTo>
                <a:lnTo>
                  <a:pt x="205" y="641"/>
                </a:lnTo>
                <a:lnTo>
                  <a:pt x="211" y="642"/>
                </a:lnTo>
                <a:lnTo>
                  <a:pt x="212" y="644"/>
                </a:lnTo>
                <a:lnTo>
                  <a:pt x="211" y="649"/>
                </a:lnTo>
                <a:lnTo>
                  <a:pt x="212" y="650"/>
                </a:lnTo>
                <a:lnTo>
                  <a:pt x="214" y="653"/>
                </a:lnTo>
                <a:lnTo>
                  <a:pt x="215" y="653"/>
                </a:lnTo>
                <a:lnTo>
                  <a:pt x="217" y="653"/>
                </a:lnTo>
                <a:lnTo>
                  <a:pt x="218" y="655"/>
                </a:lnTo>
                <a:lnTo>
                  <a:pt x="219" y="658"/>
                </a:lnTo>
                <a:lnTo>
                  <a:pt x="223" y="660"/>
                </a:lnTo>
                <a:lnTo>
                  <a:pt x="223" y="664"/>
                </a:lnTo>
                <a:lnTo>
                  <a:pt x="222" y="669"/>
                </a:lnTo>
                <a:lnTo>
                  <a:pt x="221" y="669"/>
                </a:lnTo>
                <a:lnTo>
                  <a:pt x="219" y="669"/>
                </a:lnTo>
                <a:lnTo>
                  <a:pt x="221" y="674"/>
                </a:lnTo>
                <a:lnTo>
                  <a:pt x="222" y="675"/>
                </a:lnTo>
                <a:lnTo>
                  <a:pt x="223" y="674"/>
                </a:lnTo>
                <a:lnTo>
                  <a:pt x="224" y="674"/>
                </a:lnTo>
                <a:lnTo>
                  <a:pt x="225" y="681"/>
                </a:lnTo>
                <a:lnTo>
                  <a:pt x="223" y="683"/>
                </a:lnTo>
                <a:lnTo>
                  <a:pt x="223" y="686"/>
                </a:lnTo>
                <a:lnTo>
                  <a:pt x="226" y="689"/>
                </a:lnTo>
                <a:lnTo>
                  <a:pt x="227" y="686"/>
                </a:lnTo>
                <a:lnTo>
                  <a:pt x="228" y="686"/>
                </a:lnTo>
                <a:lnTo>
                  <a:pt x="227" y="685"/>
                </a:lnTo>
                <a:lnTo>
                  <a:pt x="229" y="683"/>
                </a:lnTo>
                <a:lnTo>
                  <a:pt x="229" y="688"/>
                </a:lnTo>
                <a:lnTo>
                  <a:pt x="230" y="689"/>
                </a:lnTo>
                <a:lnTo>
                  <a:pt x="231" y="692"/>
                </a:lnTo>
                <a:lnTo>
                  <a:pt x="232" y="692"/>
                </a:lnTo>
                <a:lnTo>
                  <a:pt x="233" y="685"/>
                </a:lnTo>
                <a:lnTo>
                  <a:pt x="233" y="669"/>
                </a:lnTo>
                <a:lnTo>
                  <a:pt x="235" y="662"/>
                </a:lnTo>
                <a:lnTo>
                  <a:pt x="236" y="660"/>
                </a:lnTo>
                <a:lnTo>
                  <a:pt x="237" y="655"/>
                </a:lnTo>
                <a:lnTo>
                  <a:pt x="242" y="644"/>
                </a:lnTo>
                <a:lnTo>
                  <a:pt x="242" y="638"/>
                </a:lnTo>
                <a:lnTo>
                  <a:pt x="242" y="637"/>
                </a:lnTo>
                <a:lnTo>
                  <a:pt x="242" y="626"/>
                </a:lnTo>
                <a:lnTo>
                  <a:pt x="245" y="619"/>
                </a:lnTo>
                <a:lnTo>
                  <a:pt x="243" y="605"/>
                </a:lnTo>
                <a:lnTo>
                  <a:pt x="244" y="592"/>
                </a:lnTo>
                <a:lnTo>
                  <a:pt x="246" y="585"/>
                </a:lnTo>
                <a:lnTo>
                  <a:pt x="251" y="580"/>
                </a:lnTo>
                <a:lnTo>
                  <a:pt x="254" y="575"/>
                </a:lnTo>
                <a:lnTo>
                  <a:pt x="255" y="569"/>
                </a:lnTo>
                <a:lnTo>
                  <a:pt x="256" y="559"/>
                </a:lnTo>
                <a:lnTo>
                  <a:pt x="258" y="553"/>
                </a:lnTo>
                <a:lnTo>
                  <a:pt x="258" y="537"/>
                </a:lnTo>
                <a:lnTo>
                  <a:pt x="260" y="527"/>
                </a:lnTo>
                <a:lnTo>
                  <a:pt x="260" y="525"/>
                </a:lnTo>
                <a:lnTo>
                  <a:pt x="262" y="519"/>
                </a:lnTo>
                <a:lnTo>
                  <a:pt x="262" y="518"/>
                </a:lnTo>
                <a:lnTo>
                  <a:pt x="263" y="515"/>
                </a:lnTo>
                <a:lnTo>
                  <a:pt x="264" y="511"/>
                </a:lnTo>
                <a:lnTo>
                  <a:pt x="266" y="505"/>
                </a:lnTo>
                <a:lnTo>
                  <a:pt x="265" y="497"/>
                </a:lnTo>
                <a:lnTo>
                  <a:pt x="268" y="479"/>
                </a:lnTo>
                <a:lnTo>
                  <a:pt x="278" y="462"/>
                </a:lnTo>
                <a:lnTo>
                  <a:pt x="278" y="458"/>
                </a:lnTo>
                <a:lnTo>
                  <a:pt x="276" y="463"/>
                </a:lnTo>
                <a:lnTo>
                  <a:pt x="273" y="464"/>
                </a:lnTo>
                <a:lnTo>
                  <a:pt x="271" y="459"/>
                </a:lnTo>
                <a:lnTo>
                  <a:pt x="270" y="458"/>
                </a:lnTo>
                <a:lnTo>
                  <a:pt x="268" y="462"/>
                </a:lnTo>
                <a:lnTo>
                  <a:pt x="264" y="463"/>
                </a:lnTo>
                <a:lnTo>
                  <a:pt x="253" y="477"/>
                </a:lnTo>
                <a:lnTo>
                  <a:pt x="248" y="480"/>
                </a:lnTo>
                <a:lnTo>
                  <a:pt x="244" y="479"/>
                </a:lnTo>
                <a:lnTo>
                  <a:pt x="244" y="474"/>
                </a:lnTo>
                <a:lnTo>
                  <a:pt x="246" y="470"/>
                </a:lnTo>
                <a:lnTo>
                  <a:pt x="246" y="469"/>
                </a:lnTo>
                <a:lnTo>
                  <a:pt x="244" y="467"/>
                </a:lnTo>
                <a:lnTo>
                  <a:pt x="244" y="466"/>
                </a:lnTo>
                <a:lnTo>
                  <a:pt x="245" y="464"/>
                </a:lnTo>
                <a:lnTo>
                  <a:pt x="245" y="458"/>
                </a:lnTo>
                <a:lnTo>
                  <a:pt x="244" y="457"/>
                </a:lnTo>
                <a:lnTo>
                  <a:pt x="246" y="452"/>
                </a:lnTo>
                <a:lnTo>
                  <a:pt x="249" y="450"/>
                </a:lnTo>
                <a:lnTo>
                  <a:pt x="253" y="449"/>
                </a:lnTo>
                <a:lnTo>
                  <a:pt x="257" y="445"/>
                </a:lnTo>
                <a:lnTo>
                  <a:pt x="259" y="448"/>
                </a:lnTo>
                <a:lnTo>
                  <a:pt x="262" y="448"/>
                </a:lnTo>
                <a:lnTo>
                  <a:pt x="266" y="446"/>
                </a:lnTo>
                <a:lnTo>
                  <a:pt x="271" y="438"/>
                </a:lnTo>
                <a:lnTo>
                  <a:pt x="277" y="432"/>
                </a:lnTo>
                <a:lnTo>
                  <a:pt x="278" y="431"/>
                </a:lnTo>
                <a:lnTo>
                  <a:pt x="283" y="409"/>
                </a:lnTo>
                <a:lnTo>
                  <a:pt x="282" y="405"/>
                </a:lnTo>
                <a:lnTo>
                  <a:pt x="278" y="402"/>
                </a:lnTo>
                <a:lnTo>
                  <a:pt x="276" y="398"/>
                </a:lnTo>
                <a:lnTo>
                  <a:pt x="275" y="398"/>
                </a:lnTo>
                <a:lnTo>
                  <a:pt x="275" y="400"/>
                </a:lnTo>
                <a:lnTo>
                  <a:pt x="277" y="403"/>
                </a:lnTo>
                <a:lnTo>
                  <a:pt x="276" y="403"/>
                </a:lnTo>
                <a:lnTo>
                  <a:pt x="274" y="404"/>
                </a:lnTo>
                <a:lnTo>
                  <a:pt x="274" y="407"/>
                </a:lnTo>
                <a:lnTo>
                  <a:pt x="271" y="407"/>
                </a:lnTo>
                <a:lnTo>
                  <a:pt x="268" y="409"/>
                </a:lnTo>
                <a:lnTo>
                  <a:pt x="263" y="409"/>
                </a:lnTo>
                <a:lnTo>
                  <a:pt x="261" y="411"/>
                </a:lnTo>
                <a:lnTo>
                  <a:pt x="260" y="410"/>
                </a:lnTo>
                <a:lnTo>
                  <a:pt x="256" y="416"/>
                </a:lnTo>
                <a:lnTo>
                  <a:pt x="252" y="417"/>
                </a:lnTo>
                <a:lnTo>
                  <a:pt x="248" y="419"/>
                </a:lnTo>
                <a:lnTo>
                  <a:pt x="243" y="417"/>
                </a:lnTo>
                <a:lnTo>
                  <a:pt x="242" y="416"/>
                </a:lnTo>
                <a:lnTo>
                  <a:pt x="240" y="416"/>
                </a:lnTo>
                <a:lnTo>
                  <a:pt x="237" y="417"/>
                </a:lnTo>
                <a:lnTo>
                  <a:pt x="236" y="416"/>
                </a:lnTo>
                <a:lnTo>
                  <a:pt x="235" y="414"/>
                </a:lnTo>
                <a:lnTo>
                  <a:pt x="239" y="405"/>
                </a:lnTo>
                <a:lnTo>
                  <a:pt x="241" y="404"/>
                </a:lnTo>
                <a:lnTo>
                  <a:pt x="243" y="390"/>
                </a:lnTo>
                <a:lnTo>
                  <a:pt x="246" y="383"/>
                </a:lnTo>
                <a:lnTo>
                  <a:pt x="253" y="369"/>
                </a:lnTo>
                <a:lnTo>
                  <a:pt x="255" y="366"/>
                </a:lnTo>
                <a:lnTo>
                  <a:pt x="257" y="367"/>
                </a:lnTo>
                <a:lnTo>
                  <a:pt x="263" y="366"/>
                </a:lnTo>
                <a:lnTo>
                  <a:pt x="267" y="363"/>
                </a:lnTo>
                <a:lnTo>
                  <a:pt x="269" y="369"/>
                </a:lnTo>
                <a:lnTo>
                  <a:pt x="270" y="369"/>
                </a:lnTo>
                <a:lnTo>
                  <a:pt x="270" y="361"/>
                </a:lnTo>
                <a:lnTo>
                  <a:pt x="273" y="356"/>
                </a:lnTo>
                <a:lnTo>
                  <a:pt x="275" y="347"/>
                </a:lnTo>
                <a:lnTo>
                  <a:pt x="273" y="337"/>
                </a:lnTo>
                <a:lnTo>
                  <a:pt x="271" y="337"/>
                </a:lnTo>
                <a:lnTo>
                  <a:pt x="268" y="333"/>
                </a:lnTo>
                <a:lnTo>
                  <a:pt x="266" y="322"/>
                </a:lnTo>
                <a:lnTo>
                  <a:pt x="265" y="301"/>
                </a:lnTo>
                <a:lnTo>
                  <a:pt x="271" y="280"/>
                </a:lnTo>
                <a:lnTo>
                  <a:pt x="275" y="271"/>
                </a:lnTo>
                <a:lnTo>
                  <a:pt x="277" y="270"/>
                </a:lnTo>
                <a:lnTo>
                  <a:pt x="277" y="267"/>
                </a:lnTo>
                <a:lnTo>
                  <a:pt x="279" y="267"/>
                </a:lnTo>
                <a:lnTo>
                  <a:pt x="282" y="258"/>
                </a:lnTo>
                <a:lnTo>
                  <a:pt x="292" y="233"/>
                </a:lnTo>
                <a:lnTo>
                  <a:pt x="296" y="227"/>
                </a:lnTo>
                <a:lnTo>
                  <a:pt x="297" y="227"/>
                </a:lnTo>
                <a:lnTo>
                  <a:pt x="297" y="225"/>
                </a:lnTo>
                <a:lnTo>
                  <a:pt x="311" y="209"/>
                </a:lnTo>
                <a:lnTo>
                  <a:pt x="313" y="207"/>
                </a:lnTo>
                <a:lnTo>
                  <a:pt x="327" y="189"/>
                </a:lnTo>
                <a:lnTo>
                  <a:pt x="330" y="182"/>
                </a:lnTo>
                <a:lnTo>
                  <a:pt x="336" y="176"/>
                </a:lnTo>
                <a:lnTo>
                  <a:pt x="337" y="172"/>
                </a:lnTo>
                <a:lnTo>
                  <a:pt x="344" y="161"/>
                </a:lnTo>
                <a:lnTo>
                  <a:pt x="348" y="156"/>
                </a:lnTo>
                <a:lnTo>
                  <a:pt x="351" y="150"/>
                </a:lnTo>
                <a:lnTo>
                  <a:pt x="351" y="143"/>
                </a:lnTo>
                <a:lnTo>
                  <a:pt x="353" y="138"/>
                </a:lnTo>
                <a:lnTo>
                  <a:pt x="354" y="136"/>
                </a:lnTo>
                <a:lnTo>
                  <a:pt x="356" y="118"/>
                </a:lnTo>
                <a:lnTo>
                  <a:pt x="358" y="113"/>
                </a:lnTo>
                <a:lnTo>
                  <a:pt x="360" y="110"/>
                </a:lnTo>
                <a:lnTo>
                  <a:pt x="362" y="110"/>
                </a:lnTo>
                <a:lnTo>
                  <a:pt x="364" y="110"/>
                </a:lnTo>
                <a:lnTo>
                  <a:pt x="363" y="107"/>
                </a:lnTo>
                <a:lnTo>
                  <a:pt x="365" y="95"/>
                </a:lnTo>
                <a:lnTo>
                  <a:pt x="368" y="87"/>
                </a:lnTo>
                <a:lnTo>
                  <a:pt x="360" y="87"/>
                </a:lnTo>
                <a:lnTo>
                  <a:pt x="359" y="86"/>
                </a:lnTo>
                <a:lnTo>
                  <a:pt x="356" y="80"/>
                </a:lnTo>
                <a:lnTo>
                  <a:pt x="356" y="68"/>
                </a:lnTo>
                <a:lnTo>
                  <a:pt x="353" y="60"/>
                </a:lnTo>
                <a:lnTo>
                  <a:pt x="353" y="55"/>
                </a:lnTo>
                <a:lnTo>
                  <a:pt x="355" y="48"/>
                </a:lnTo>
                <a:lnTo>
                  <a:pt x="356" y="45"/>
                </a:lnTo>
                <a:lnTo>
                  <a:pt x="354" y="38"/>
                </a:lnTo>
                <a:lnTo>
                  <a:pt x="352" y="33"/>
                </a:lnTo>
                <a:lnTo>
                  <a:pt x="349" y="32"/>
                </a:lnTo>
                <a:lnTo>
                  <a:pt x="349" y="33"/>
                </a:lnTo>
                <a:lnTo>
                  <a:pt x="346" y="32"/>
                </a:lnTo>
                <a:lnTo>
                  <a:pt x="344" y="29"/>
                </a:lnTo>
                <a:lnTo>
                  <a:pt x="341" y="31"/>
                </a:lnTo>
                <a:lnTo>
                  <a:pt x="338" y="31"/>
                </a:lnTo>
                <a:lnTo>
                  <a:pt x="335" y="28"/>
                </a:lnTo>
                <a:lnTo>
                  <a:pt x="336" y="26"/>
                </a:lnTo>
                <a:lnTo>
                  <a:pt x="335" y="24"/>
                </a:lnTo>
                <a:lnTo>
                  <a:pt x="332" y="22"/>
                </a:lnTo>
                <a:lnTo>
                  <a:pt x="331" y="21"/>
                </a:lnTo>
                <a:lnTo>
                  <a:pt x="329" y="19"/>
                </a:lnTo>
                <a:lnTo>
                  <a:pt x="321" y="7"/>
                </a:lnTo>
                <a:lnTo>
                  <a:pt x="319" y="5"/>
                </a:lnTo>
                <a:lnTo>
                  <a:pt x="303" y="0"/>
                </a:lnTo>
                <a:lnTo>
                  <a:pt x="301" y="0"/>
                </a:lnTo>
                <a:lnTo>
                  <a:pt x="296" y="6"/>
                </a:lnTo>
                <a:lnTo>
                  <a:pt x="286" y="13"/>
                </a:lnTo>
                <a:lnTo>
                  <a:pt x="279" y="15"/>
                </a:lnTo>
                <a:lnTo>
                  <a:pt x="273" y="15"/>
                </a:lnTo>
                <a:lnTo>
                  <a:pt x="268" y="14"/>
                </a:lnTo>
                <a:lnTo>
                  <a:pt x="265" y="12"/>
                </a:lnTo>
                <a:lnTo>
                  <a:pt x="263" y="12"/>
                </a:lnTo>
                <a:lnTo>
                  <a:pt x="259" y="18"/>
                </a:lnTo>
                <a:lnTo>
                  <a:pt x="255" y="22"/>
                </a:lnTo>
                <a:lnTo>
                  <a:pt x="255" y="21"/>
                </a:lnTo>
                <a:lnTo>
                  <a:pt x="254" y="22"/>
                </a:lnTo>
                <a:lnTo>
                  <a:pt x="252" y="25"/>
                </a:lnTo>
                <a:lnTo>
                  <a:pt x="246" y="26"/>
                </a:lnTo>
                <a:lnTo>
                  <a:pt x="244" y="29"/>
                </a:lnTo>
                <a:lnTo>
                  <a:pt x="242" y="29"/>
                </a:lnTo>
                <a:lnTo>
                  <a:pt x="237" y="29"/>
                </a:lnTo>
                <a:lnTo>
                  <a:pt x="243" y="100"/>
                </a:lnTo>
                <a:lnTo>
                  <a:pt x="230" y="163"/>
                </a:lnTo>
                <a:lnTo>
                  <a:pt x="183" y="231"/>
                </a:lnTo>
                <a:lnTo>
                  <a:pt x="0" y="498"/>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4" name=""/>
          <p:cNvSpPr/>
          <p:nvPr/>
        </p:nvSpPr>
        <p:spPr>
          <a:xfrm>
            <a:off x="5581800" y="5330880"/>
            <a:ext cx="691920" cy="314280"/>
          </a:xfrm>
          <a:custGeom>
            <a:avLst/>
            <a:gdLst/>
            <a:ahLst/>
            <a:rect l="l" t="t" r="r" b="b"/>
            <a:pathLst>
              <a:path w="527" h="287">
                <a:moveTo>
                  <a:pt x="1" y="101"/>
                </a:moveTo>
                <a:lnTo>
                  <a:pt x="0" y="123"/>
                </a:lnTo>
                <a:lnTo>
                  <a:pt x="0" y="128"/>
                </a:lnTo>
                <a:lnTo>
                  <a:pt x="3" y="135"/>
                </a:lnTo>
                <a:lnTo>
                  <a:pt x="4" y="142"/>
                </a:lnTo>
                <a:lnTo>
                  <a:pt x="6" y="146"/>
                </a:lnTo>
                <a:lnTo>
                  <a:pt x="8" y="147"/>
                </a:lnTo>
                <a:lnTo>
                  <a:pt x="4" y="156"/>
                </a:lnTo>
                <a:lnTo>
                  <a:pt x="6" y="177"/>
                </a:lnTo>
                <a:lnTo>
                  <a:pt x="8" y="179"/>
                </a:lnTo>
                <a:lnTo>
                  <a:pt x="11" y="180"/>
                </a:lnTo>
                <a:lnTo>
                  <a:pt x="11" y="183"/>
                </a:lnTo>
                <a:lnTo>
                  <a:pt x="17" y="178"/>
                </a:lnTo>
                <a:lnTo>
                  <a:pt x="19" y="179"/>
                </a:lnTo>
                <a:lnTo>
                  <a:pt x="25" y="195"/>
                </a:lnTo>
                <a:lnTo>
                  <a:pt x="31" y="198"/>
                </a:lnTo>
                <a:lnTo>
                  <a:pt x="37" y="207"/>
                </a:lnTo>
                <a:lnTo>
                  <a:pt x="44" y="213"/>
                </a:lnTo>
                <a:lnTo>
                  <a:pt x="48" y="211"/>
                </a:lnTo>
                <a:lnTo>
                  <a:pt x="51" y="214"/>
                </a:lnTo>
                <a:lnTo>
                  <a:pt x="56" y="218"/>
                </a:lnTo>
                <a:lnTo>
                  <a:pt x="59" y="226"/>
                </a:lnTo>
                <a:lnTo>
                  <a:pt x="61" y="227"/>
                </a:lnTo>
                <a:lnTo>
                  <a:pt x="65" y="238"/>
                </a:lnTo>
                <a:lnTo>
                  <a:pt x="67" y="241"/>
                </a:lnTo>
                <a:lnTo>
                  <a:pt x="73" y="245"/>
                </a:lnTo>
                <a:lnTo>
                  <a:pt x="76" y="279"/>
                </a:lnTo>
                <a:lnTo>
                  <a:pt x="81" y="286"/>
                </a:lnTo>
                <a:lnTo>
                  <a:pt x="84" y="287"/>
                </a:lnTo>
                <a:lnTo>
                  <a:pt x="100" y="239"/>
                </a:lnTo>
                <a:lnTo>
                  <a:pt x="103" y="239"/>
                </a:lnTo>
                <a:lnTo>
                  <a:pt x="107" y="236"/>
                </a:lnTo>
                <a:lnTo>
                  <a:pt x="107" y="233"/>
                </a:lnTo>
                <a:lnTo>
                  <a:pt x="111" y="228"/>
                </a:lnTo>
                <a:lnTo>
                  <a:pt x="111" y="226"/>
                </a:lnTo>
                <a:lnTo>
                  <a:pt x="118" y="218"/>
                </a:lnTo>
                <a:lnTo>
                  <a:pt x="121" y="172"/>
                </a:lnTo>
                <a:lnTo>
                  <a:pt x="130" y="154"/>
                </a:lnTo>
                <a:lnTo>
                  <a:pt x="134" y="153"/>
                </a:lnTo>
                <a:lnTo>
                  <a:pt x="137" y="154"/>
                </a:lnTo>
                <a:lnTo>
                  <a:pt x="153" y="154"/>
                </a:lnTo>
                <a:lnTo>
                  <a:pt x="158" y="158"/>
                </a:lnTo>
                <a:lnTo>
                  <a:pt x="168" y="171"/>
                </a:lnTo>
                <a:lnTo>
                  <a:pt x="176" y="177"/>
                </a:lnTo>
                <a:lnTo>
                  <a:pt x="177" y="186"/>
                </a:lnTo>
                <a:lnTo>
                  <a:pt x="175" y="199"/>
                </a:lnTo>
                <a:lnTo>
                  <a:pt x="176" y="214"/>
                </a:lnTo>
                <a:lnTo>
                  <a:pt x="179" y="219"/>
                </a:lnTo>
                <a:lnTo>
                  <a:pt x="184" y="242"/>
                </a:lnTo>
                <a:lnTo>
                  <a:pt x="188" y="246"/>
                </a:lnTo>
                <a:lnTo>
                  <a:pt x="204" y="246"/>
                </a:lnTo>
                <a:lnTo>
                  <a:pt x="212" y="251"/>
                </a:lnTo>
                <a:lnTo>
                  <a:pt x="221" y="266"/>
                </a:lnTo>
                <a:lnTo>
                  <a:pt x="226" y="267"/>
                </a:lnTo>
                <a:lnTo>
                  <a:pt x="236" y="268"/>
                </a:lnTo>
                <a:lnTo>
                  <a:pt x="238" y="266"/>
                </a:lnTo>
                <a:lnTo>
                  <a:pt x="260" y="232"/>
                </a:lnTo>
                <a:lnTo>
                  <a:pt x="286" y="198"/>
                </a:lnTo>
                <a:lnTo>
                  <a:pt x="287" y="192"/>
                </a:lnTo>
                <a:lnTo>
                  <a:pt x="290" y="190"/>
                </a:lnTo>
                <a:lnTo>
                  <a:pt x="294" y="187"/>
                </a:lnTo>
                <a:lnTo>
                  <a:pt x="298" y="183"/>
                </a:lnTo>
                <a:lnTo>
                  <a:pt x="307" y="177"/>
                </a:lnTo>
                <a:lnTo>
                  <a:pt x="312" y="174"/>
                </a:lnTo>
                <a:lnTo>
                  <a:pt x="315" y="171"/>
                </a:lnTo>
                <a:lnTo>
                  <a:pt x="325" y="171"/>
                </a:lnTo>
                <a:lnTo>
                  <a:pt x="327" y="172"/>
                </a:lnTo>
                <a:lnTo>
                  <a:pt x="331" y="169"/>
                </a:lnTo>
                <a:lnTo>
                  <a:pt x="334" y="153"/>
                </a:lnTo>
                <a:lnTo>
                  <a:pt x="336" y="154"/>
                </a:lnTo>
                <a:lnTo>
                  <a:pt x="347" y="149"/>
                </a:lnTo>
                <a:lnTo>
                  <a:pt x="349" y="152"/>
                </a:lnTo>
                <a:lnTo>
                  <a:pt x="350" y="158"/>
                </a:lnTo>
                <a:lnTo>
                  <a:pt x="353" y="159"/>
                </a:lnTo>
                <a:lnTo>
                  <a:pt x="355" y="158"/>
                </a:lnTo>
                <a:lnTo>
                  <a:pt x="358" y="157"/>
                </a:lnTo>
                <a:lnTo>
                  <a:pt x="365" y="162"/>
                </a:lnTo>
                <a:lnTo>
                  <a:pt x="366" y="164"/>
                </a:lnTo>
                <a:lnTo>
                  <a:pt x="371" y="165"/>
                </a:lnTo>
                <a:lnTo>
                  <a:pt x="376" y="162"/>
                </a:lnTo>
                <a:lnTo>
                  <a:pt x="380" y="162"/>
                </a:lnTo>
                <a:lnTo>
                  <a:pt x="381" y="165"/>
                </a:lnTo>
                <a:lnTo>
                  <a:pt x="384" y="176"/>
                </a:lnTo>
                <a:lnTo>
                  <a:pt x="388" y="191"/>
                </a:lnTo>
                <a:lnTo>
                  <a:pt x="391" y="192"/>
                </a:lnTo>
                <a:lnTo>
                  <a:pt x="401" y="193"/>
                </a:lnTo>
                <a:lnTo>
                  <a:pt x="406" y="197"/>
                </a:lnTo>
                <a:lnTo>
                  <a:pt x="413" y="210"/>
                </a:lnTo>
                <a:lnTo>
                  <a:pt x="411" y="215"/>
                </a:lnTo>
                <a:lnTo>
                  <a:pt x="407" y="226"/>
                </a:lnTo>
                <a:lnTo>
                  <a:pt x="407" y="234"/>
                </a:lnTo>
                <a:lnTo>
                  <a:pt x="410" y="238"/>
                </a:lnTo>
                <a:lnTo>
                  <a:pt x="429" y="239"/>
                </a:lnTo>
                <a:lnTo>
                  <a:pt x="437" y="242"/>
                </a:lnTo>
                <a:lnTo>
                  <a:pt x="437" y="248"/>
                </a:lnTo>
                <a:lnTo>
                  <a:pt x="440" y="248"/>
                </a:lnTo>
                <a:lnTo>
                  <a:pt x="453" y="248"/>
                </a:lnTo>
                <a:lnTo>
                  <a:pt x="454" y="255"/>
                </a:lnTo>
                <a:lnTo>
                  <a:pt x="458" y="256"/>
                </a:lnTo>
                <a:lnTo>
                  <a:pt x="458" y="261"/>
                </a:lnTo>
                <a:lnTo>
                  <a:pt x="456" y="262"/>
                </a:lnTo>
                <a:lnTo>
                  <a:pt x="454" y="268"/>
                </a:lnTo>
                <a:lnTo>
                  <a:pt x="527" y="262"/>
                </a:lnTo>
                <a:lnTo>
                  <a:pt x="522" y="152"/>
                </a:lnTo>
                <a:lnTo>
                  <a:pt x="521" y="152"/>
                </a:lnTo>
                <a:lnTo>
                  <a:pt x="517" y="124"/>
                </a:lnTo>
                <a:lnTo>
                  <a:pt x="488" y="124"/>
                </a:lnTo>
                <a:lnTo>
                  <a:pt x="459" y="108"/>
                </a:lnTo>
                <a:lnTo>
                  <a:pt x="450" y="106"/>
                </a:lnTo>
                <a:lnTo>
                  <a:pt x="442" y="102"/>
                </a:lnTo>
                <a:lnTo>
                  <a:pt x="430" y="99"/>
                </a:lnTo>
                <a:lnTo>
                  <a:pt x="422" y="102"/>
                </a:lnTo>
                <a:lnTo>
                  <a:pt x="417" y="111"/>
                </a:lnTo>
                <a:lnTo>
                  <a:pt x="418" y="132"/>
                </a:lnTo>
                <a:lnTo>
                  <a:pt x="407" y="135"/>
                </a:lnTo>
                <a:lnTo>
                  <a:pt x="408" y="140"/>
                </a:lnTo>
                <a:lnTo>
                  <a:pt x="403" y="139"/>
                </a:lnTo>
                <a:lnTo>
                  <a:pt x="367" y="139"/>
                </a:lnTo>
                <a:lnTo>
                  <a:pt x="365" y="138"/>
                </a:lnTo>
                <a:lnTo>
                  <a:pt x="364" y="133"/>
                </a:lnTo>
                <a:lnTo>
                  <a:pt x="353" y="124"/>
                </a:lnTo>
                <a:lnTo>
                  <a:pt x="350" y="118"/>
                </a:lnTo>
                <a:lnTo>
                  <a:pt x="347" y="118"/>
                </a:lnTo>
                <a:lnTo>
                  <a:pt x="344" y="118"/>
                </a:lnTo>
                <a:lnTo>
                  <a:pt x="339" y="117"/>
                </a:lnTo>
                <a:lnTo>
                  <a:pt x="337" y="112"/>
                </a:lnTo>
                <a:lnTo>
                  <a:pt x="335" y="111"/>
                </a:lnTo>
                <a:lnTo>
                  <a:pt x="330" y="111"/>
                </a:lnTo>
                <a:lnTo>
                  <a:pt x="325" y="110"/>
                </a:lnTo>
                <a:lnTo>
                  <a:pt x="323" y="99"/>
                </a:lnTo>
                <a:lnTo>
                  <a:pt x="316" y="99"/>
                </a:lnTo>
                <a:lnTo>
                  <a:pt x="315" y="87"/>
                </a:lnTo>
                <a:lnTo>
                  <a:pt x="314" y="67"/>
                </a:lnTo>
                <a:lnTo>
                  <a:pt x="313" y="36"/>
                </a:lnTo>
                <a:lnTo>
                  <a:pt x="286" y="29"/>
                </a:lnTo>
                <a:lnTo>
                  <a:pt x="269" y="0"/>
                </a:lnTo>
                <a:lnTo>
                  <a:pt x="268" y="2"/>
                </a:lnTo>
                <a:lnTo>
                  <a:pt x="267" y="1"/>
                </a:lnTo>
                <a:lnTo>
                  <a:pt x="248" y="9"/>
                </a:lnTo>
                <a:lnTo>
                  <a:pt x="239" y="12"/>
                </a:lnTo>
                <a:lnTo>
                  <a:pt x="234" y="10"/>
                </a:lnTo>
                <a:lnTo>
                  <a:pt x="234" y="12"/>
                </a:lnTo>
                <a:lnTo>
                  <a:pt x="230" y="14"/>
                </a:lnTo>
                <a:lnTo>
                  <a:pt x="231" y="16"/>
                </a:lnTo>
                <a:lnTo>
                  <a:pt x="229" y="19"/>
                </a:lnTo>
                <a:lnTo>
                  <a:pt x="227" y="23"/>
                </a:lnTo>
                <a:lnTo>
                  <a:pt x="217" y="33"/>
                </a:lnTo>
                <a:lnTo>
                  <a:pt x="204" y="41"/>
                </a:lnTo>
                <a:lnTo>
                  <a:pt x="192" y="47"/>
                </a:lnTo>
                <a:lnTo>
                  <a:pt x="185" y="49"/>
                </a:lnTo>
                <a:lnTo>
                  <a:pt x="168" y="48"/>
                </a:lnTo>
                <a:lnTo>
                  <a:pt x="168" y="49"/>
                </a:lnTo>
                <a:lnTo>
                  <a:pt x="167" y="49"/>
                </a:lnTo>
                <a:lnTo>
                  <a:pt x="165" y="48"/>
                </a:lnTo>
                <a:lnTo>
                  <a:pt x="160" y="48"/>
                </a:lnTo>
                <a:lnTo>
                  <a:pt x="160" y="49"/>
                </a:lnTo>
                <a:lnTo>
                  <a:pt x="156" y="48"/>
                </a:lnTo>
                <a:lnTo>
                  <a:pt x="137" y="49"/>
                </a:lnTo>
                <a:lnTo>
                  <a:pt x="115" y="49"/>
                </a:lnTo>
                <a:lnTo>
                  <a:pt x="115" y="50"/>
                </a:lnTo>
                <a:lnTo>
                  <a:pt x="114" y="49"/>
                </a:lnTo>
                <a:lnTo>
                  <a:pt x="103" y="51"/>
                </a:lnTo>
                <a:lnTo>
                  <a:pt x="82" y="60"/>
                </a:lnTo>
                <a:lnTo>
                  <a:pt x="60" y="72"/>
                </a:lnTo>
                <a:lnTo>
                  <a:pt x="55" y="74"/>
                </a:lnTo>
                <a:lnTo>
                  <a:pt x="44" y="81"/>
                </a:lnTo>
                <a:lnTo>
                  <a:pt x="42" y="82"/>
                </a:lnTo>
                <a:lnTo>
                  <a:pt x="41" y="81"/>
                </a:lnTo>
                <a:lnTo>
                  <a:pt x="2" y="99"/>
                </a:lnTo>
                <a:lnTo>
                  <a:pt x="1" y="101"/>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5" name=""/>
          <p:cNvSpPr/>
          <p:nvPr/>
        </p:nvSpPr>
        <p:spPr>
          <a:xfrm>
            <a:off x="4616280" y="4546440"/>
            <a:ext cx="1076400" cy="1140120"/>
          </a:xfrm>
          <a:custGeom>
            <a:avLst/>
            <a:gdLst/>
            <a:ahLst/>
            <a:rect l="l" t="t" r="r" b="b"/>
            <a:pathLst>
              <a:path w="819" h="1041">
                <a:moveTo>
                  <a:pt x="0" y="93"/>
                </a:moveTo>
                <a:lnTo>
                  <a:pt x="24" y="97"/>
                </a:lnTo>
                <a:lnTo>
                  <a:pt x="30" y="101"/>
                </a:lnTo>
                <a:lnTo>
                  <a:pt x="31" y="104"/>
                </a:lnTo>
                <a:lnTo>
                  <a:pt x="29" y="108"/>
                </a:lnTo>
                <a:lnTo>
                  <a:pt x="29" y="117"/>
                </a:lnTo>
                <a:lnTo>
                  <a:pt x="30" y="121"/>
                </a:lnTo>
                <a:lnTo>
                  <a:pt x="34" y="125"/>
                </a:lnTo>
                <a:lnTo>
                  <a:pt x="34" y="135"/>
                </a:lnTo>
                <a:lnTo>
                  <a:pt x="33" y="141"/>
                </a:lnTo>
                <a:lnTo>
                  <a:pt x="26" y="145"/>
                </a:lnTo>
                <a:lnTo>
                  <a:pt x="18" y="155"/>
                </a:lnTo>
                <a:lnTo>
                  <a:pt x="13" y="169"/>
                </a:lnTo>
                <a:lnTo>
                  <a:pt x="15" y="171"/>
                </a:lnTo>
                <a:lnTo>
                  <a:pt x="16" y="178"/>
                </a:lnTo>
                <a:lnTo>
                  <a:pt x="18" y="183"/>
                </a:lnTo>
                <a:lnTo>
                  <a:pt x="25" y="189"/>
                </a:lnTo>
                <a:lnTo>
                  <a:pt x="26" y="193"/>
                </a:lnTo>
                <a:lnTo>
                  <a:pt x="24" y="198"/>
                </a:lnTo>
                <a:lnTo>
                  <a:pt x="21" y="200"/>
                </a:lnTo>
                <a:lnTo>
                  <a:pt x="25" y="203"/>
                </a:lnTo>
                <a:lnTo>
                  <a:pt x="29" y="207"/>
                </a:lnTo>
                <a:lnTo>
                  <a:pt x="31" y="212"/>
                </a:lnTo>
                <a:lnTo>
                  <a:pt x="26" y="223"/>
                </a:lnTo>
                <a:lnTo>
                  <a:pt x="25" y="227"/>
                </a:lnTo>
                <a:lnTo>
                  <a:pt x="27" y="233"/>
                </a:lnTo>
                <a:lnTo>
                  <a:pt x="44" y="254"/>
                </a:lnTo>
                <a:lnTo>
                  <a:pt x="54" y="248"/>
                </a:lnTo>
                <a:lnTo>
                  <a:pt x="57" y="246"/>
                </a:lnTo>
                <a:lnTo>
                  <a:pt x="60" y="246"/>
                </a:lnTo>
                <a:lnTo>
                  <a:pt x="63" y="247"/>
                </a:lnTo>
                <a:lnTo>
                  <a:pt x="61" y="255"/>
                </a:lnTo>
                <a:lnTo>
                  <a:pt x="62" y="260"/>
                </a:lnTo>
                <a:lnTo>
                  <a:pt x="68" y="261"/>
                </a:lnTo>
                <a:lnTo>
                  <a:pt x="72" y="260"/>
                </a:lnTo>
                <a:lnTo>
                  <a:pt x="74" y="262"/>
                </a:lnTo>
                <a:lnTo>
                  <a:pt x="75" y="265"/>
                </a:lnTo>
                <a:lnTo>
                  <a:pt x="81" y="268"/>
                </a:lnTo>
                <a:lnTo>
                  <a:pt x="80" y="276"/>
                </a:lnTo>
                <a:lnTo>
                  <a:pt x="74" y="289"/>
                </a:lnTo>
                <a:lnTo>
                  <a:pt x="68" y="298"/>
                </a:lnTo>
                <a:lnTo>
                  <a:pt x="67" y="307"/>
                </a:lnTo>
                <a:lnTo>
                  <a:pt x="68" y="323"/>
                </a:lnTo>
                <a:lnTo>
                  <a:pt x="66" y="326"/>
                </a:lnTo>
                <a:lnTo>
                  <a:pt x="62" y="324"/>
                </a:lnTo>
                <a:lnTo>
                  <a:pt x="58" y="322"/>
                </a:lnTo>
                <a:lnTo>
                  <a:pt x="53" y="319"/>
                </a:lnTo>
                <a:lnTo>
                  <a:pt x="49" y="316"/>
                </a:lnTo>
                <a:lnTo>
                  <a:pt x="48" y="315"/>
                </a:lnTo>
                <a:lnTo>
                  <a:pt x="45" y="314"/>
                </a:lnTo>
                <a:lnTo>
                  <a:pt x="39" y="316"/>
                </a:lnTo>
                <a:lnTo>
                  <a:pt x="38" y="319"/>
                </a:lnTo>
                <a:lnTo>
                  <a:pt x="32" y="335"/>
                </a:lnTo>
                <a:lnTo>
                  <a:pt x="29" y="337"/>
                </a:lnTo>
                <a:lnTo>
                  <a:pt x="20" y="337"/>
                </a:lnTo>
                <a:lnTo>
                  <a:pt x="14" y="342"/>
                </a:lnTo>
                <a:lnTo>
                  <a:pt x="12" y="344"/>
                </a:lnTo>
                <a:lnTo>
                  <a:pt x="12" y="348"/>
                </a:lnTo>
                <a:lnTo>
                  <a:pt x="15" y="349"/>
                </a:lnTo>
                <a:lnTo>
                  <a:pt x="20" y="350"/>
                </a:lnTo>
                <a:lnTo>
                  <a:pt x="24" y="348"/>
                </a:lnTo>
                <a:lnTo>
                  <a:pt x="32" y="344"/>
                </a:lnTo>
                <a:lnTo>
                  <a:pt x="33" y="349"/>
                </a:lnTo>
                <a:lnTo>
                  <a:pt x="28" y="356"/>
                </a:lnTo>
                <a:lnTo>
                  <a:pt x="20" y="365"/>
                </a:lnTo>
                <a:lnTo>
                  <a:pt x="21" y="370"/>
                </a:lnTo>
                <a:lnTo>
                  <a:pt x="18" y="376"/>
                </a:lnTo>
                <a:lnTo>
                  <a:pt x="20" y="419"/>
                </a:lnTo>
                <a:lnTo>
                  <a:pt x="24" y="421"/>
                </a:lnTo>
                <a:lnTo>
                  <a:pt x="27" y="419"/>
                </a:lnTo>
                <a:lnTo>
                  <a:pt x="31" y="419"/>
                </a:lnTo>
                <a:lnTo>
                  <a:pt x="33" y="417"/>
                </a:lnTo>
                <a:lnTo>
                  <a:pt x="45" y="411"/>
                </a:lnTo>
                <a:lnTo>
                  <a:pt x="52" y="404"/>
                </a:lnTo>
                <a:lnTo>
                  <a:pt x="65" y="389"/>
                </a:lnTo>
                <a:lnTo>
                  <a:pt x="84" y="370"/>
                </a:lnTo>
                <a:lnTo>
                  <a:pt x="87" y="363"/>
                </a:lnTo>
                <a:lnTo>
                  <a:pt x="93" y="360"/>
                </a:lnTo>
                <a:lnTo>
                  <a:pt x="95" y="360"/>
                </a:lnTo>
                <a:lnTo>
                  <a:pt x="98" y="358"/>
                </a:lnTo>
                <a:lnTo>
                  <a:pt x="105" y="365"/>
                </a:lnTo>
                <a:lnTo>
                  <a:pt x="111" y="378"/>
                </a:lnTo>
                <a:lnTo>
                  <a:pt x="115" y="373"/>
                </a:lnTo>
                <a:lnTo>
                  <a:pt x="120" y="360"/>
                </a:lnTo>
                <a:lnTo>
                  <a:pt x="115" y="354"/>
                </a:lnTo>
                <a:lnTo>
                  <a:pt x="114" y="348"/>
                </a:lnTo>
                <a:lnTo>
                  <a:pt x="116" y="347"/>
                </a:lnTo>
                <a:lnTo>
                  <a:pt x="127" y="346"/>
                </a:lnTo>
                <a:lnTo>
                  <a:pt x="130" y="342"/>
                </a:lnTo>
                <a:lnTo>
                  <a:pt x="129" y="332"/>
                </a:lnTo>
                <a:lnTo>
                  <a:pt x="131" y="333"/>
                </a:lnTo>
                <a:lnTo>
                  <a:pt x="136" y="332"/>
                </a:lnTo>
                <a:lnTo>
                  <a:pt x="144" y="333"/>
                </a:lnTo>
                <a:lnTo>
                  <a:pt x="147" y="329"/>
                </a:lnTo>
                <a:lnTo>
                  <a:pt x="151" y="329"/>
                </a:lnTo>
                <a:lnTo>
                  <a:pt x="155" y="341"/>
                </a:lnTo>
                <a:lnTo>
                  <a:pt x="151" y="358"/>
                </a:lnTo>
                <a:lnTo>
                  <a:pt x="154" y="364"/>
                </a:lnTo>
                <a:lnTo>
                  <a:pt x="158" y="368"/>
                </a:lnTo>
                <a:lnTo>
                  <a:pt x="160" y="375"/>
                </a:lnTo>
                <a:lnTo>
                  <a:pt x="165" y="376"/>
                </a:lnTo>
                <a:lnTo>
                  <a:pt x="170" y="376"/>
                </a:lnTo>
                <a:lnTo>
                  <a:pt x="173" y="380"/>
                </a:lnTo>
                <a:lnTo>
                  <a:pt x="181" y="385"/>
                </a:lnTo>
                <a:lnTo>
                  <a:pt x="181" y="397"/>
                </a:lnTo>
                <a:lnTo>
                  <a:pt x="178" y="401"/>
                </a:lnTo>
                <a:lnTo>
                  <a:pt x="170" y="404"/>
                </a:lnTo>
                <a:lnTo>
                  <a:pt x="164" y="411"/>
                </a:lnTo>
                <a:lnTo>
                  <a:pt x="160" y="409"/>
                </a:lnTo>
                <a:lnTo>
                  <a:pt x="160" y="405"/>
                </a:lnTo>
                <a:lnTo>
                  <a:pt x="157" y="404"/>
                </a:lnTo>
                <a:lnTo>
                  <a:pt x="154" y="405"/>
                </a:lnTo>
                <a:lnTo>
                  <a:pt x="148" y="411"/>
                </a:lnTo>
                <a:lnTo>
                  <a:pt x="144" y="460"/>
                </a:lnTo>
                <a:lnTo>
                  <a:pt x="152" y="467"/>
                </a:lnTo>
                <a:lnTo>
                  <a:pt x="154" y="471"/>
                </a:lnTo>
                <a:lnTo>
                  <a:pt x="157" y="472"/>
                </a:lnTo>
                <a:lnTo>
                  <a:pt x="165" y="472"/>
                </a:lnTo>
                <a:lnTo>
                  <a:pt x="165" y="477"/>
                </a:lnTo>
                <a:lnTo>
                  <a:pt x="169" y="485"/>
                </a:lnTo>
                <a:lnTo>
                  <a:pt x="171" y="486"/>
                </a:lnTo>
                <a:lnTo>
                  <a:pt x="175" y="485"/>
                </a:lnTo>
                <a:lnTo>
                  <a:pt x="178" y="483"/>
                </a:lnTo>
                <a:lnTo>
                  <a:pt x="182" y="477"/>
                </a:lnTo>
                <a:lnTo>
                  <a:pt x="187" y="472"/>
                </a:lnTo>
                <a:lnTo>
                  <a:pt x="189" y="467"/>
                </a:lnTo>
                <a:lnTo>
                  <a:pt x="191" y="459"/>
                </a:lnTo>
                <a:lnTo>
                  <a:pt x="197" y="457"/>
                </a:lnTo>
                <a:lnTo>
                  <a:pt x="198" y="459"/>
                </a:lnTo>
                <a:lnTo>
                  <a:pt x="200" y="459"/>
                </a:lnTo>
                <a:lnTo>
                  <a:pt x="202" y="458"/>
                </a:lnTo>
                <a:lnTo>
                  <a:pt x="205" y="458"/>
                </a:lnTo>
                <a:lnTo>
                  <a:pt x="208" y="460"/>
                </a:lnTo>
                <a:lnTo>
                  <a:pt x="210" y="466"/>
                </a:lnTo>
                <a:lnTo>
                  <a:pt x="213" y="469"/>
                </a:lnTo>
                <a:lnTo>
                  <a:pt x="236" y="481"/>
                </a:lnTo>
                <a:lnTo>
                  <a:pt x="241" y="481"/>
                </a:lnTo>
                <a:lnTo>
                  <a:pt x="243" y="481"/>
                </a:lnTo>
                <a:lnTo>
                  <a:pt x="242" y="490"/>
                </a:lnTo>
                <a:lnTo>
                  <a:pt x="240" y="490"/>
                </a:lnTo>
                <a:lnTo>
                  <a:pt x="238" y="491"/>
                </a:lnTo>
                <a:lnTo>
                  <a:pt x="235" y="497"/>
                </a:lnTo>
                <a:lnTo>
                  <a:pt x="232" y="499"/>
                </a:lnTo>
                <a:lnTo>
                  <a:pt x="227" y="506"/>
                </a:lnTo>
                <a:lnTo>
                  <a:pt x="224" y="511"/>
                </a:lnTo>
                <a:lnTo>
                  <a:pt x="222" y="511"/>
                </a:lnTo>
                <a:lnTo>
                  <a:pt x="218" y="517"/>
                </a:lnTo>
                <a:lnTo>
                  <a:pt x="218" y="520"/>
                </a:lnTo>
                <a:lnTo>
                  <a:pt x="212" y="534"/>
                </a:lnTo>
                <a:lnTo>
                  <a:pt x="209" y="549"/>
                </a:lnTo>
                <a:lnTo>
                  <a:pt x="206" y="558"/>
                </a:lnTo>
                <a:lnTo>
                  <a:pt x="199" y="572"/>
                </a:lnTo>
                <a:lnTo>
                  <a:pt x="200" y="576"/>
                </a:lnTo>
                <a:lnTo>
                  <a:pt x="198" y="579"/>
                </a:lnTo>
                <a:lnTo>
                  <a:pt x="195" y="580"/>
                </a:lnTo>
                <a:lnTo>
                  <a:pt x="190" y="588"/>
                </a:lnTo>
                <a:lnTo>
                  <a:pt x="189" y="592"/>
                </a:lnTo>
                <a:lnTo>
                  <a:pt x="190" y="594"/>
                </a:lnTo>
                <a:lnTo>
                  <a:pt x="193" y="596"/>
                </a:lnTo>
                <a:lnTo>
                  <a:pt x="199" y="602"/>
                </a:lnTo>
                <a:lnTo>
                  <a:pt x="198" y="606"/>
                </a:lnTo>
                <a:lnTo>
                  <a:pt x="193" y="613"/>
                </a:lnTo>
                <a:lnTo>
                  <a:pt x="193" y="615"/>
                </a:lnTo>
                <a:lnTo>
                  <a:pt x="195" y="618"/>
                </a:lnTo>
                <a:lnTo>
                  <a:pt x="197" y="621"/>
                </a:lnTo>
                <a:lnTo>
                  <a:pt x="205" y="626"/>
                </a:lnTo>
                <a:lnTo>
                  <a:pt x="208" y="626"/>
                </a:lnTo>
                <a:lnTo>
                  <a:pt x="209" y="627"/>
                </a:lnTo>
                <a:lnTo>
                  <a:pt x="213" y="630"/>
                </a:lnTo>
                <a:lnTo>
                  <a:pt x="220" y="633"/>
                </a:lnTo>
                <a:lnTo>
                  <a:pt x="223" y="633"/>
                </a:lnTo>
                <a:lnTo>
                  <a:pt x="230" y="637"/>
                </a:lnTo>
                <a:lnTo>
                  <a:pt x="237" y="637"/>
                </a:lnTo>
                <a:lnTo>
                  <a:pt x="245" y="638"/>
                </a:lnTo>
                <a:lnTo>
                  <a:pt x="251" y="642"/>
                </a:lnTo>
                <a:lnTo>
                  <a:pt x="252" y="643"/>
                </a:lnTo>
                <a:lnTo>
                  <a:pt x="254" y="644"/>
                </a:lnTo>
                <a:lnTo>
                  <a:pt x="251" y="652"/>
                </a:lnTo>
                <a:lnTo>
                  <a:pt x="248" y="657"/>
                </a:lnTo>
                <a:lnTo>
                  <a:pt x="241" y="662"/>
                </a:lnTo>
                <a:lnTo>
                  <a:pt x="228" y="665"/>
                </a:lnTo>
                <a:lnTo>
                  <a:pt x="223" y="664"/>
                </a:lnTo>
                <a:lnTo>
                  <a:pt x="219" y="668"/>
                </a:lnTo>
                <a:lnTo>
                  <a:pt x="212" y="669"/>
                </a:lnTo>
                <a:lnTo>
                  <a:pt x="210" y="667"/>
                </a:lnTo>
                <a:lnTo>
                  <a:pt x="208" y="669"/>
                </a:lnTo>
                <a:lnTo>
                  <a:pt x="207" y="674"/>
                </a:lnTo>
                <a:lnTo>
                  <a:pt x="205" y="710"/>
                </a:lnTo>
                <a:lnTo>
                  <a:pt x="202" y="716"/>
                </a:lnTo>
                <a:lnTo>
                  <a:pt x="200" y="716"/>
                </a:lnTo>
                <a:lnTo>
                  <a:pt x="195" y="720"/>
                </a:lnTo>
                <a:lnTo>
                  <a:pt x="191" y="729"/>
                </a:lnTo>
                <a:lnTo>
                  <a:pt x="188" y="730"/>
                </a:lnTo>
                <a:lnTo>
                  <a:pt x="187" y="733"/>
                </a:lnTo>
                <a:lnTo>
                  <a:pt x="185" y="737"/>
                </a:lnTo>
                <a:lnTo>
                  <a:pt x="186" y="752"/>
                </a:lnTo>
                <a:lnTo>
                  <a:pt x="191" y="757"/>
                </a:lnTo>
                <a:lnTo>
                  <a:pt x="196" y="758"/>
                </a:lnTo>
                <a:lnTo>
                  <a:pt x="203" y="759"/>
                </a:lnTo>
                <a:lnTo>
                  <a:pt x="205" y="761"/>
                </a:lnTo>
                <a:lnTo>
                  <a:pt x="210" y="761"/>
                </a:lnTo>
                <a:lnTo>
                  <a:pt x="216" y="764"/>
                </a:lnTo>
                <a:lnTo>
                  <a:pt x="220" y="768"/>
                </a:lnTo>
                <a:lnTo>
                  <a:pt x="220" y="771"/>
                </a:lnTo>
                <a:lnTo>
                  <a:pt x="219" y="778"/>
                </a:lnTo>
                <a:lnTo>
                  <a:pt x="220" y="784"/>
                </a:lnTo>
                <a:lnTo>
                  <a:pt x="222" y="788"/>
                </a:lnTo>
                <a:lnTo>
                  <a:pt x="227" y="801"/>
                </a:lnTo>
                <a:lnTo>
                  <a:pt x="237" y="802"/>
                </a:lnTo>
                <a:lnTo>
                  <a:pt x="238" y="799"/>
                </a:lnTo>
                <a:lnTo>
                  <a:pt x="240" y="799"/>
                </a:lnTo>
                <a:lnTo>
                  <a:pt x="242" y="798"/>
                </a:lnTo>
                <a:lnTo>
                  <a:pt x="244" y="798"/>
                </a:lnTo>
                <a:lnTo>
                  <a:pt x="248" y="799"/>
                </a:lnTo>
                <a:lnTo>
                  <a:pt x="254" y="797"/>
                </a:lnTo>
                <a:lnTo>
                  <a:pt x="262" y="791"/>
                </a:lnTo>
                <a:lnTo>
                  <a:pt x="267" y="791"/>
                </a:lnTo>
                <a:lnTo>
                  <a:pt x="270" y="794"/>
                </a:lnTo>
                <a:lnTo>
                  <a:pt x="274" y="805"/>
                </a:lnTo>
                <a:lnTo>
                  <a:pt x="275" y="808"/>
                </a:lnTo>
                <a:lnTo>
                  <a:pt x="279" y="811"/>
                </a:lnTo>
                <a:lnTo>
                  <a:pt x="282" y="811"/>
                </a:lnTo>
                <a:lnTo>
                  <a:pt x="284" y="806"/>
                </a:lnTo>
                <a:lnTo>
                  <a:pt x="287" y="801"/>
                </a:lnTo>
                <a:lnTo>
                  <a:pt x="292" y="798"/>
                </a:lnTo>
                <a:lnTo>
                  <a:pt x="295" y="798"/>
                </a:lnTo>
                <a:lnTo>
                  <a:pt x="297" y="794"/>
                </a:lnTo>
                <a:lnTo>
                  <a:pt x="299" y="788"/>
                </a:lnTo>
                <a:lnTo>
                  <a:pt x="308" y="771"/>
                </a:lnTo>
                <a:lnTo>
                  <a:pt x="308" y="765"/>
                </a:lnTo>
                <a:lnTo>
                  <a:pt x="306" y="759"/>
                </a:lnTo>
                <a:lnTo>
                  <a:pt x="305" y="747"/>
                </a:lnTo>
                <a:lnTo>
                  <a:pt x="311" y="747"/>
                </a:lnTo>
                <a:lnTo>
                  <a:pt x="314" y="748"/>
                </a:lnTo>
                <a:lnTo>
                  <a:pt x="323" y="756"/>
                </a:lnTo>
                <a:lnTo>
                  <a:pt x="326" y="756"/>
                </a:lnTo>
                <a:lnTo>
                  <a:pt x="335" y="760"/>
                </a:lnTo>
                <a:lnTo>
                  <a:pt x="341" y="765"/>
                </a:lnTo>
                <a:lnTo>
                  <a:pt x="349" y="768"/>
                </a:lnTo>
                <a:lnTo>
                  <a:pt x="352" y="770"/>
                </a:lnTo>
                <a:lnTo>
                  <a:pt x="362" y="775"/>
                </a:lnTo>
                <a:lnTo>
                  <a:pt x="364" y="778"/>
                </a:lnTo>
                <a:lnTo>
                  <a:pt x="369" y="789"/>
                </a:lnTo>
                <a:lnTo>
                  <a:pt x="369" y="793"/>
                </a:lnTo>
                <a:lnTo>
                  <a:pt x="370" y="794"/>
                </a:lnTo>
                <a:lnTo>
                  <a:pt x="372" y="800"/>
                </a:lnTo>
                <a:lnTo>
                  <a:pt x="371" y="811"/>
                </a:lnTo>
                <a:lnTo>
                  <a:pt x="373" y="814"/>
                </a:lnTo>
                <a:lnTo>
                  <a:pt x="376" y="818"/>
                </a:lnTo>
                <a:lnTo>
                  <a:pt x="387" y="822"/>
                </a:lnTo>
                <a:lnTo>
                  <a:pt x="388" y="825"/>
                </a:lnTo>
                <a:lnTo>
                  <a:pt x="388" y="832"/>
                </a:lnTo>
                <a:lnTo>
                  <a:pt x="387" y="833"/>
                </a:lnTo>
                <a:lnTo>
                  <a:pt x="388" y="835"/>
                </a:lnTo>
                <a:lnTo>
                  <a:pt x="390" y="836"/>
                </a:lnTo>
                <a:lnTo>
                  <a:pt x="393" y="845"/>
                </a:lnTo>
                <a:lnTo>
                  <a:pt x="398" y="846"/>
                </a:lnTo>
                <a:lnTo>
                  <a:pt x="407" y="843"/>
                </a:lnTo>
                <a:lnTo>
                  <a:pt x="417" y="846"/>
                </a:lnTo>
                <a:lnTo>
                  <a:pt x="429" y="843"/>
                </a:lnTo>
                <a:lnTo>
                  <a:pt x="435" y="845"/>
                </a:lnTo>
                <a:lnTo>
                  <a:pt x="445" y="854"/>
                </a:lnTo>
                <a:lnTo>
                  <a:pt x="450" y="868"/>
                </a:lnTo>
                <a:lnTo>
                  <a:pt x="453" y="881"/>
                </a:lnTo>
                <a:lnTo>
                  <a:pt x="453" y="896"/>
                </a:lnTo>
                <a:lnTo>
                  <a:pt x="448" y="907"/>
                </a:lnTo>
                <a:lnTo>
                  <a:pt x="437" y="920"/>
                </a:lnTo>
                <a:lnTo>
                  <a:pt x="436" y="922"/>
                </a:lnTo>
                <a:lnTo>
                  <a:pt x="445" y="955"/>
                </a:lnTo>
                <a:lnTo>
                  <a:pt x="450" y="968"/>
                </a:lnTo>
                <a:lnTo>
                  <a:pt x="458" y="971"/>
                </a:lnTo>
                <a:lnTo>
                  <a:pt x="467" y="971"/>
                </a:lnTo>
                <a:lnTo>
                  <a:pt x="477" y="975"/>
                </a:lnTo>
                <a:lnTo>
                  <a:pt x="489" y="972"/>
                </a:lnTo>
                <a:lnTo>
                  <a:pt x="504" y="959"/>
                </a:lnTo>
                <a:lnTo>
                  <a:pt x="508" y="951"/>
                </a:lnTo>
                <a:lnTo>
                  <a:pt x="522" y="949"/>
                </a:lnTo>
                <a:lnTo>
                  <a:pt x="544" y="935"/>
                </a:lnTo>
                <a:lnTo>
                  <a:pt x="545" y="929"/>
                </a:lnTo>
                <a:lnTo>
                  <a:pt x="547" y="932"/>
                </a:lnTo>
                <a:lnTo>
                  <a:pt x="552" y="932"/>
                </a:lnTo>
                <a:lnTo>
                  <a:pt x="559" y="938"/>
                </a:lnTo>
                <a:lnTo>
                  <a:pt x="567" y="942"/>
                </a:lnTo>
                <a:lnTo>
                  <a:pt x="566" y="951"/>
                </a:lnTo>
                <a:lnTo>
                  <a:pt x="561" y="951"/>
                </a:lnTo>
                <a:lnTo>
                  <a:pt x="557" y="955"/>
                </a:lnTo>
                <a:lnTo>
                  <a:pt x="555" y="955"/>
                </a:lnTo>
                <a:lnTo>
                  <a:pt x="554" y="957"/>
                </a:lnTo>
                <a:lnTo>
                  <a:pt x="551" y="957"/>
                </a:lnTo>
                <a:lnTo>
                  <a:pt x="550" y="958"/>
                </a:lnTo>
                <a:lnTo>
                  <a:pt x="553" y="962"/>
                </a:lnTo>
                <a:lnTo>
                  <a:pt x="554" y="966"/>
                </a:lnTo>
                <a:lnTo>
                  <a:pt x="559" y="971"/>
                </a:lnTo>
                <a:lnTo>
                  <a:pt x="567" y="986"/>
                </a:lnTo>
                <a:lnTo>
                  <a:pt x="577" y="1000"/>
                </a:lnTo>
                <a:lnTo>
                  <a:pt x="600" y="1013"/>
                </a:lnTo>
                <a:lnTo>
                  <a:pt x="602" y="1016"/>
                </a:lnTo>
                <a:lnTo>
                  <a:pt x="604" y="1017"/>
                </a:lnTo>
                <a:lnTo>
                  <a:pt x="608" y="1014"/>
                </a:lnTo>
                <a:lnTo>
                  <a:pt x="609" y="1035"/>
                </a:lnTo>
                <a:lnTo>
                  <a:pt x="624" y="1038"/>
                </a:lnTo>
                <a:lnTo>
                  <a:pt x="636" y="1038"/>
                </a:lnTo>
                <a:lnTo>
                  <a:pt x="647" y="1035"/>
                </a:lnTo>
                <a:lnTo>
                  <a:pt x="662" y="1038"/>
                </a:lnTo>
                <a:lnTo>
                  <a:pt x="670" y="1035"/>
                </a:lnTo>
                <a:lnTo>
                  <a:pt x="699" y="1038"/>
                </a:lnTo>
                <a:lnTo>
                  <a:pt x="745" y="1040"/>
                </a:lnTo>
                <a:lnTo>
                  <a:pt x="772" y="1039"/>
                </a:lnTo>
                <a:lnTo>
                  <a:pt x="783" y="1041"/>
                </a:lnTo>
                <a:lnTo>
                  <a:pt x="789" y="1034"/>
                </a:lnTo>
                <a:lnTo>
                  <a:pt x="802" y="1023"/>
                </a:lnTo>
                <a:lnTo>
                  <a:pt x="808" y="1021"/>
                </a:lnTo>
                <a:lnTo>
                  <a:pt x="807" y="1020"/>
                </a:lnTo>
                <a:lnTo>
                  <a:pt x="814" y="1013"/>
                </a:lnTo>
                <a:lnTo>
                  <a:pt x="818" y="1012"/>
                </a:lnTo>
                <a:lnTo>
                  <a:pt x="819" y="1004"/>
                </a:lnTo>
                <a:lnTo>
                  <a:pt x="816" y="1003"/>
                </a:lnTo>
                <a:lnTo>
                  <a:pt x="811" y="996"/>
                </a:lnTo>
                <a:lnTo>
                  <a:pt x="808" y="962"/>
                </a:lnTo>
                <a:lnTo>
                  <a:pt x="802" y="958"/>
                </a:lnTo>
                <a:lnTo>
                  <a:pt x="800" y="955"/>
                </a:lnTo>
                <a:lnTo>
                  <a:pt x="796" y="944"/>
                </a:lnTo>
                <a:lnTo>
                  <a:pt x="794" y="943"/>
                </a:lnTo>
                <a:lnTo>
                  <a:pt x="791" y="935"/>
                </a:lnTo>
                <a:lnTo>
                  <a:pt x="786" y="931"/>
                </a:lnTo>
                <a:lnTo>
                  <a:pt x="783" y="928"/>
                </a:lnTo>
                <a:lnTo>
                  <a:pt x="779" y="930"/>
                </a:lnTo>
                <a:lnTo>
                  <a:pt x="772" y="924"/>
                </a:lnTo>
                <a:lnTo>
                  <a:pt x="766" y="915"/>
                </a:lnTo>
                <a:lnTo>
                  <a:pt x="760" y="912"/>
                </a:lnTo>
                <a:lnTo>
                  <a:pt x="754" y="896"/>
                </a:lnTo>
                <a:lnTo>
                  <a:pt x="752" y="895"/>
                </a:lnTo>
                <a:lnTo>
                  <a:pt x="746" y="900"/>
                </a:lnTo>
                <a:lnTo>
                  <a:pt x="746" y="897"/>
                </a:lnTo>
                <a:lnTo>
                  <a:pt x="743" y="896"/>
                </a:lnTo>
                <a:lnTo>
                  <a:pt x="741" y="894"/>
                </a:lnTo>
                <a:lnTo>
                  <a:pt x="739" y="873"/>
                </a:lnTo>
                <a:lnTo>
                  <a:pt x="743" y="864"/>
                </a:lnTo>
                <a:lnTo>
                  <a:pt x="741" y="863"/>
                </a:lnTo>
                <a:lnTo>
                  <a:pt x="739" y="859"/>
                </a:lnTo>
                <a:lnTo>
                  <a:pt x="738" y="852"/>
                </a:lnTo>
                <a:lnTo>
                  <a:pt x="735" y="845"/>
                </a:lnTo>
                <a:lnTo>
                  <a:pt x="735" y="840"/>
                </a:lnTo>
                <a:lnTo>
                  <a:pt x="736" y="818"/>
                </a:lnTo>
                <a:lnTo>
                  <a:pt x="732" y="823"/>
                </a:lnTo>
                <a:lnTo>
                  <a:pt x="730" y="823"/>
                </a:lnTo>
                <a:lnTo>
                  <a:pt x="722" y="826"/>
                </a:lnTo>
                <a:lnTo>
                  <a:pt x="709" y="828"/>
                </a:lnTo>
                <a:lnTo>
                  <a:pt x="698" y="829"/>
                </a:lnTo>
                <a:lnTo>
                  <a:pt x="695" y="830"/>
                </a:lnTo>
                <a:lnTo>
                  <a:pt x="683" y="830"/>
                </a:lnTo>
                <a:lnTo>
                  <a:pt x="681" y="832"/>
                </a:lnTo>
                <a:lnTo>
                  <a:pt x="682" y="834"/>
                </a:lnTo>
                <a:lnTo>
                  <a:pt x="680" y="839"/>
                </a:lnTo>
                <a:lnTo>
                  <a:pt x="677" y="838"/>
                </a:lnTo>
                <a:lnTo>
                  <a:pt x="678" y="834"/>
                </a:lnTo>
                <a:lnTo>
                  <a:pt x="677" y="830"/>
                </a:lnTo>
                <a:lnTo>
                  <a:pt x="665" y="832"/>
                </a:lnTo>
                <a:lnTo>
                  <a:pt x="659" y="828"/>
                </a:lnTo>
                <a:lnTo>
                  <a:pt x="651" y="820"/>
                </a:lnTo>
                <a:lnTo>
                  <a:pt x="636" y="805"/>
                </a:lnTo>
                <a:lnTo>
                  <a:pt x="635" y="802"/>
                </a:lnTo>
                <a:lnTo>
                  <a:pt x="630" y="794"/>
                </a:lnTo>
                <a:lnTo>
                  <a:pt x="623" y="788"/>
                </a:lnTo>
                <a:lnTo>
                  <a:pt x="613" y="771"/>
                </a:lnTo>
                <a:lnTo>
                  <a:pt x="608" y="765"/>
                </a:lnTo>
                <a:lnTo>
                  <a:pt x="601" y="761"/>
                </a:lnTo>
                <a:lnTo>
                  <a:pt x="592" y="761"/>
                </a:lnTo>
                <a:lnTo>
                  <a:pt x="590" y="763"/>
                </a:lnTo>
                <a:lnTo>
                  <a:pt x="590" y="760"/>
                </a:lnTo>
                <a:lnTo>
                  <a:pt x="581" y="756"/>
                </a:lnTo>
                <a:lnTo>
                  <a:pt x="576" y="748"/>
                </a:lnTo>
                <a:lnTo>
                  <a:pt x="574" y="743"/>
                </a:lnTo>
                <a:lnTo>
                  <a:pt x="572" y="740"/>
                </a:lnTo>
                <a:lnTo>
                  <a:pt x="572" y="738"/>
                </a:lnTo>
                <a:lnTo>
                  <a:pt x="571" y="737"/>
                </a:lnTo>
                <a:lnTo>
                  <a:pt x="569" y="736"/>
                </a:lnTo>
                <a:lnTo>
                  <a:pt x="567" y="737"/>
                </a:lnTo>
                <a:lnTo>
                  <a:pt x="557" y="726"/>
                </a:lnTo>
                <a:lnTo>
                  <a:pt x="552" y="726"/>
                </a:lnTo>
                <a:lnTo>
                  <a:pt x="547" y="729"/>
                </a:lnTo>
                <a:lnTo>
                  <a:pt x="541" y="729"/>
                </a:lnTo>
                <a:lnTo>
                  <a:pt x="537" y="726"/>
                </a:lnTo>
                <a:lnTo>
                  <a:pt x="535" y="726"/>
                </a:lnTo>
                <a:lnTo>
                  <a:pt x="529" y="729"/>
                </a:lnTo>
                <a:lnTo>
                  <a:pt x="529" y="725"/>
                </a:lnTo>
                <a:lnTo>
                  <a:pt x="524" y="726"/>
                </a:lnTo>
                <a:lnTo>
                  <a:pt x="520" y="726"/>
                </a:lnTo>
                <a:lnTo>
                  <a:pt x="514" y="727"/>
                </a:lnTo>
                <a:lnTo>
                  <a:pt x="498" y="725"/>
                </a:lnTo>
                <a:lnTo>
                  <a:pt x="478" y="720"/>
                </a:lnTo>
                <a:lnTo>
                  <a:pt x="456" y="710"/>
                </a:lnTo>
                <a:lnTo>
                  <a:pt x="454" y="708"/>
                </a:lnTo>
                <a:lnTo>
                  <a:pt x="441" y="704"/>
                </a:lnTo>
                <a:lnTo>
                  <a:pt x="436" y="702"/>
                </a:lnTo>
                <a:lnTo>
                  <a:pt x="433" y="689"/>
                </a:lnTo>
                <a:lnTo>
                  <a:pt x="423" y="684"/>
                </a:lnTo>
                <a:lnTo>
                  <a:pt x="420" y="682"/>
                </a:lnTo>
                <a:lnTo>
                  <a:pt x="415" y="675"/>
                </a:lnTo>
                <a:lnTo>
                  <a:pt x="413" y="670"/>
                </a:lnTo>
                <a:lnTo>
                  <a:pt x="414" y="664"/>
                </a:lnTo>
                <a:lnTo>
                  <a:pt x="415" y="659"/>
                </a:lnTo>
                <a:lnTo>
                  <a:pt x="408" y="651"/>
                </a:lnTo>
                <a:lnTo>
                  <a:pt x="407" y="649"/>
                </a:lnTo>
                <a:lnTo>
                  <a:pt x="404" y="643"/>
                </a:lnTo>
                <a:lnTo>
                  <a:pt x="399" y="641"/>
                </a:lnTo>
                <a:lnTo>
                  <a:pt x="396" y="634"/>
                </a:lnTo>
                <a:lnTo>
                  <a:pt x="390" y="627"/>
                </a:lnTo>
                <a:lnTo>
                  <a:pt x="376" y="617"/>
                </a:lnTo>
                <a:lnTo>
                  <a:pt x="363" y="602"/>
                </a:lnTo>
                <a:lnTo>
                  <a:pt x="359" y="586"/>
                </a:lnTo>
                <a:lnTo>
                  <a:pt x="361" y="579"/>
                </a:lnTo>
                <a:lnTo>
                  <a:pt x="362" y="558"/>
                </a:lnTo>
                <a:lnTo>
                  <a:pt x="358" y="547"/>
                </a:lnTo>
                <a:lnTo>
                  <a:pt x="356" y="536"/>
                </a:lnTo>
                <a:lnTo>
                  <a:pt x="353" y="529"/>
                </a:lnTo>
                <a:lnTo>
                  <a:pt x="349" y="525"/>
                </a:lnTo>
                <a:lnTo>
                  <a:pt x="350" y="524"/>
                </a:lnTo>
                <a:lnTo>
                  <a:pt x="344" y="518"/>
                </a:lnTo>
                <a:lnTo>
                  <a:pt x="336" y="499"/>
                </a:lnTo>
                <a:lnTo>
                  <a:pt x="336" y="495"/>
                </a:lnTo>
                <a:lnTo>
                  <a:pt x="331" y="491"/>
                </a:lnTo>
                <a:lnTo>
                  <a:pt x="327" y="479"/>
                </a:lnTo>
                <a:lnTo>
                  <a:pt x="283" y="402"/>
                </a:lnTo>
                <a:lnTo>
                  <a:pt x="279" y="401"/>
                </a:lnTo>
                <a:lnTo>
                  <a:pt x="273" y="396"/>
                </a:lnTo>
                <a:lnTo>
                  <a:pt x="245" y="362"/>
                </a:lnTo>
                <a:lnTo>
                  <a:pt x="243" y="362"/>
                </a:lnTo>
                <a:lnTo>
                  <a:pt x="242" y="351"/>
                </a:lnTo>
                <a:lnTo>
                  <a:pt x="240" y="348"/>
                </a:lnTo>
                <a:lnTo>
                  <a:pt x="236" y="346"/>
                </a:lnTo>
                <a:lnTo>
                  <a:pt x="238" y="343"/>
                </a:lnTo>
                <a:lnTo>
                  <a:pt x="234" y="334"/>
                </a:lnTo>
                <a:lnTo>
                  <a:pt x="213" y="266"/>
                </a:lnTo>
                <a:lnTo>
                  <a:pt x="209" y="230"/>
                </a:lnTo>
                <a:lnTo>
                  <a:pt x="212" y="218"/>
                </a:lnTo>
                <a:lnTo>
                  <a:pt x="211" y="213"/>
                </a:lnTo>
                <a:lnTo>
                  <a:pt x="219" y="187"/>
                </a:lnTo>
                <a:lnTo>
                  <a:pt x="221" y="172"/>
                </a:lnTo>
                <a:lnTo>
                  <a:pt x="219" y="170"/>
                </a:lnTo>
                <a:lnTo>
                  <a:pt x="216" y="168"/>
                </a:lnTo>
                <a:lnTo>
                  <a:pt x="204" y="156"/>
                </a:lnTo>
                <a:lnTo>
                  <a:pt x="191" y="146"/>
                </a:lnTo>
                <a:lnTo>
                  <a:pt x="183" y="137"/>
                </a:lnTo>
                <a:lnTo>
                  <a:pt x="170" y="116"/>
                </a:lnTo>
                <a:lnTo>
                  <a:pt x="133" y="45"/>
                </a:lnTo>
                <a:lnTo>
                  <a:pt x="124" y="47"/>
                </a:lnTo>
                <a:lnTo>
                  <a:pt x="116" y="41"/>
                </a:lnTo>
                <a:lnTo>
                  <a:pt x="103" y="27"/>
                </a:lnTo>
                <a:lnTo>
                  <a:pt x="96" y="19"/>
                </a:lnTo>
                <a:lnTo>
                  <a:pt x="92" y="16"/>
                </a:lnTo>
                <a:lnTo>
                  <a:pt x="87" y="7"/>
                </a:lnTo>
                <a:lnTo>
                  <a:pt x="84" y="5"/>
                </a:lnTo>
                <a:lnTo>
                  <a:pt x="79" y="4"/>
                </a:lnTo>
                <a:lnTo>
                  <a:pt x="76" y="0"/>
                </a:lnTo>
                <a:lnTo>
                  <a:pt x="74" y="1"/>
                </a:lnTo>
                <a:lnTo>
                  <a:pt x="66" y="7"/>
                </a:lnTo>
                <a:lnTo>
                  <a:pt x="64" y="13"/>
                </a:lnTo>
                <a:lnTo>
                  <a:pt x="57" y="12"/>
                </a:lnTo>
                <a:lnTo>
                  <a:pt x="53" y="11"/>
                </a:lnTo>
                <a:lnTo>
                  <a:pt x="45" y="11"/>
                </a:lnTo>
                <a:lnTo>
                  <a:pt x="39" y="13"/>
                </a:lnTo>
                <a:lnTo>
                  <a:pt x="41" y="9"/>
                </a:lnTo>
                <a:lnTo>
                  <a:pt x="35" y="12"/>
                </a:lnTo>
                <a:lnTo>
                  <a:pt x="35" y="9"/>
                </a:lnTo>
                <a:lnTo>
                  <a:pt x="26" y="9"/>
                </a:lnTo>
                <a:lnTo>
                  <a:pt x="24" y="11"/>
                </a:lnTo>
                <a:lnTo>
                  <a:pt x="22" y="11"/>
                </a:lnTo>
                <a:lnTo>
                  <a:pt x="12" y="30"/>
                </a:lnTo>
                <a:lnTo>
                  <a:pt x="27" y="42"/>
                </a:lnTo>
                <a:lnTo>
                  <a:pt x="28" y="49"/>
                </a:lnTo>
                <a:lnTo>
                  <a:pt x="15" y="61"/>
                </a:lnTo>
                <a:lnTo>
                  <a:pt x="17" y="74"/>
                </a:lnTo>
                <a:lnTo>
                  <a:pt x="12" y="91"/>
                </a:lnTo>
                <a:lnTo>
                  <a:pt x="0" y="93"/>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6" name=""/>
          <p:cNvSpPr/>
          <p:nvPr/>
        </p:nvSpPr>
        <p:spPr>
          <a:xfrm>
            <a:off x="6356520" y="4629240"/>
            <a:ext cx="607680" cy="530280"/>
          </a:xfrm>
          <a:custGeom>
            <a:avLst/>
            <a:gdLst/>
            <a:ahLst/>
            <a:rect l="l" t="t" r="r" b="b"/>
            <a:pathLst>
              <a:path w="462" h="484">
                <a:moveTo>
                  <a:pt x="0" y="163"/>
                </a:moveTo>
                <a:lnTo>
                  <a:pt x="3" y="152"/>
                </a:lnTo>
                <a:lnTo>
                  <a:pt x="7" y="147"/>
                </a:lnTo>
                <a:lnTo>
                  <a:pt x="24" y="134"/>
                </a:lnTo>
                <a:lnTo>
                  <a:pt x="30" y="128"/>
                </a:lnTo>
                <a:lnTo>
                  <a:pt x="43" y="117"/>
                </a:lnTo>
                <a:lnTo>
                  <a:pt x="49" y="115"/>
                </a:lnTo>
                <a:lnTo>
                  <a:pt x="54" y="113"/>
                </a:lnTo>
                <a:lnTo>
                  <a:pt x="56" y="113"/>
                </a:lnTo>
                <a:lnTo>
                  <a:pt x="63" y="108"/>
                </a:lnTo>
                <a:lnTo>
                  <a:pt x="72" y="101"/>
                </a:lnTo>
                <a:lnTo>
                  <a:pt x="86" y="93"/>
                </a:lnTo>
                <a:lnTo>
                  <a:pt x="93" y="90"/>
                </a:lnTo>
                <a:lnTo>
                  <a:pt x="113" y="85"/>
                </a:lnTo>
                <a:lnTo>
                  <a:pt x="117" y="83"/>
                </a:lnTo>
                <a:lnTo>
                  <a:pt x="129" y="80"/>
                </a:lnTo>
                <a:lnTo>
                  <a:pt x="148" y="76"/>
                </a:lnTo>
                <a:lnTo>
                  <a:pt x="163" y="74"/>
                </a:lnTo>
                <a:lnTo>
                  <a:pt x="167" y="72"/>
                </a:lnTo>
                <a:lnTo>
                  <a:pt x="176" y="70"/>
                </a:lnTo>
                <a:lnTo>
                  <a:pt x="181" y="68"/>
                </a:lnTo>
                <a:lnTo>
                  <a:pt x="203" y="63"/>
                </a:lnTo>
                <a:lnTo>
                  <a:pt x="214" y="60"/>
                </a:lnTo>
                <a:lnTo>
                  <a:pt x="225" y="58"/>
                </a:lnTo>
                <a:lnTo>
                  <a:pt x="234" y="55"/>
                </a:lnTo>
                <a:lnTo>
                  <a:pt x="242" y="53"/>
                </a:lnTo>
                <a:lnTo>
                  <a:pt x="245" y="49"/>
                </a:lnTo>
                <a:lnTo>
                  <a:pt x="255" y="46"/>
                </a:lnTo>
                <a:lnTo>
                  <a:pt x="257" y="46"/>
                </a:lnTo>
                <a:lnTo>
                  <a:pt x="262" y="42"/>
                </a:lnTo>
                <a:lnTo>
                  <a:pt x="274" y="29"/>
                </a:lnTo>
                <a:lnTo>
                  <a:pt x="276" y="26"/>
                </a:lnTo>
                <a:lnTo>
                  <a:pt x="278" y="24"/>
                </a:lnTo>
                <a:lnTo>
                  <a:pt x="280" y="22"/>
                </a:lnTo>
                <a:lnTo>
                  <a:pt x="286" y="21"/>
                </a:lnTo>
                <a:lnTo>
                  <a:pt x="293" y="20"/>
                </a:lnTo>
                <a:lnTo>
                  <a:pt x="300" y="17"/>
                </a:lnTo>
                <a:lnTo>
                  <a:pt x="303" y="15"/>
                </a:lnTo>
                <a:lnTo>
                  <a:pt x="310" y="15"/>
                </a:lnTo>
                <a:lnTo>
                  <a:pt x="313" y="13"/>
                </a:lnTo>
                <a:lnTo>
                  <a:pt x="318" y="14"/>
                </a:lnTo>
                <a:lnTo>
                  <a:pt x="319" y="14"/>
                </a:lnTo>
                <a:lnTo>
                  <a:pt x="328" y="17"/>
                </a:lnTo>
                <a:lnTo>
                  <a:pt x="329" y="17"/>
                </a:lnTo>
                <a:lnTo>
                  <a:pt x="332" y="15"/>
                </a:lnTo>
                <a:lnTo>
                  <a:pt x="334" y="15"/>
                </a:lnTo>
                <a:lnTo>
                  <a:pt x="336" y="14"/>
                </a:lnTo>
                <a:lnTo>
                  <a:pt x="335" y="14"/>
                </a:lnTo>
                <a:lnTo>
                  <a:pt x="345" y="5"/>
                </a:lnTo>
                <a:lnTo>
                  <a:pt x="351" y="1"/>
                </a:lnTo>
                <a:lnTo>
                  <a:pt x="355" y="0"/>
                </a:lnTo>
                <a:lnTo>
                  <a:pt x="367" y="3"/>
                </a:lnTo>
                <a:lnTo>
                  <a:pt x="379" y="1"/>
                </a:lnTo>
                <a:lnTo>
                  <a:pt x="398" y="6"/>
                </a:lnTo>
                <a:lnTo>
                  <a:pt x="407" y="10"/>
                </a:lnTo>
                <a:lnTo>
                  <a:pt x="426" y="11"/>
                </a:lnTo>
                <a:lnTo>
                  <a:pt x="451" y="15"/>
                </a:lnTo>
                <a:lnTo>
                  <a:pt x="456" y="15"/>
                </a:lnTo>
                <a:lnTo>
                  <a:pt x="462" y="86"/>
                </a:lnTo>
                <a:lnTo>
                  <a:pt x="449" y="149"/>
                </a:lnTo>
                <a:lnTo>
                  <a:pt x="402" y="217"/>
                </a:lnTo>
                <a:lnTo>
                  <a:pt x="219" y="484"/>
                </a:lnTo>
                <a:lnTo>
                  <a:pt x="88" y="286"/>
                </a:lnTo>
                <a:lnTo>
                  <a:pt x="63" y="250"/>
                </a:lnTo>
                <a:lnTo>
                  <a:pt x="57" y="258"/>
                </a:lnTo>
                <a:lnTo>
                  <a:pt x="42" y="252"/>
                </a:lnTo>
                <a:lnTo>
                  <a:pt x="35" y="248"/>
                </a:lnTo>
                <a:lnTo>
                  <a:pt x="26" y="246"/>
                </a:lnTo>
                <a:lnTo>
                  <a:pt x="12" y="247"/>
                </a:lnTo>
                <a:lnTo>
                  <a:pt x="9" y="177"/>
                </a:lnTo>
                <a:lnTo>
                  <a:pt x="3" y="176"/>
                </a:lnTo>
                <a:lnTo>
                  <a:pt x="0" y="163"/>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7" name=""/>
          <p:cNvSpPr/>
          <p:nvPr/>
        </p:nvSpPr>
        <p:spPr>
          <a:xfrm>
            <a:off x="938160" y="2162160"/>
            <a:ext cx="773280" cy="1063800"/>
          </a:xfrm>
          <a:custGeom>
            <a:avLst/>
            <a:gdLst/>
            <a:ahLst/>
            <a:rect l="l" t="t" r="r" b="b"/>
            <a:pathLst>
              <a:path w="588" h="971">
                <a:moveTo>
                  <a:pt x="17" y="21"/>
                </a:moveTo>
                <a:lnTo>
                  <a:pt x="0" y="0"/>
                </a:lnTo>
                <a:lnTo>
                  <a:pt x="153" y="2"/>
                </a:lnTo>
                <a:lnTo>
                  <a:pt x="356" y="7"/>
                </a:lnTo>
                <a:lnTo>
                  <a:pt x="361" y="7"/>
                </a:lnTo>
                <a:lnTo>
                  <a:pt x="344" y="32"/>
                </a:lnTo>
                <a:lnTo>
                  <a:pt x="324" y="56"/>
                </a:lnTo>
                <a:lnTo>
                  <a:pt x="308" y="80"/>
                </a:lnTo>
                <a:lnTo>
                  <a:pt x="306" y="104"/>
                </a:lnTo>
                <a:lnTo>
                  <a:pt x="303" y="100"/>
                </a:lnTo>
                <a:lnTo>
                  <a:pt x="297" y="104"/>
                </a:lnTo>
                <a:lnTo>
                  <a:pt x="298" y="139"/>
                </a:lnTo>
                <a:lnTo>
                  <a:pt x="296" y="147"/>
                </a:lnTo>
                <a:lnTo>
                  <a:pt x="290" y="147"/>
                </a:lnTo>
                <a:lnTo>
                  <a:pt x="297" y="160"/>
                </a:lnTo>
                <a:lnTo>
                  <a:pt x="303" y="164"/>
                </a:lnTo>
                <a:lnTo>
                  <a:pt x="318" y="182"/>
                </a:lnTo>
                <a:lnTo>
                  <a:pt x="321" y="189"/>
                </a:lnTo>
                <a:lnTo>
                  <a:pt x="321" y="201"/>
                </a:lnTo>
                <a:lnTo>
                  <a:pt x="325" y="209"/>
                </a:lnTo>
                <a:lnTo>
                  <a:pt x="324" y="220"/>
                </a:lnTo>
                <a:lnTo>
                  <a:pt x="320" y="224"/>
                </a:lnTo>
                <a:lnTo>
                  <a:pt x="314" y="233"/>
                </a:lnTo>
                <a:lnTo>
                  <a:pt x="314" y="248"/>
                </a:lnTo>
                <a:lnTo>
                  <a:pt x="311" y="258"/>
                </a:lnTo>
                <a:lnTo>
                  <a:pt x="306" y="305"/>
                </a:lnTo>
                <a:lnTo>
                  <a:pt x="309" y="322"/>
                </a:lnTo>
                <a:lnTo>
                  <a:pt x="314" y="331"/>
                </a:lnTo>
                <a:lnTo>
                  <a:pt x="314" y="347"/>
                </a:lnTo>
                <a:lnTo>
                  <a:pt x="328" y="360"/>
                </a:lnTo>
                <a:lnTo>
                  <a:pt x="331" y="428"/>
                </a:lnTo>
                <a:lnTo>
                  <a:pt x="335" y="453"/>
                </a:lnTo>
                <a:lnTo>
                  <a:pt x="335" y="479"/>
                </a:lnTo>
                <a:lnTo>
                  <a:pt x="330" y="515"/>
                </a:lnTo>
                <a:lnTo>
                  <a:pt x="338" y="537"/>
                </a:lnTo>
                <a:lnTo>
                  <a:pt x="351" y="554"/>
                </a:lnTo>
                <a:lnTo>
                  <a:pt x="363" y="569"/>
                </a:lnTo>
                <a:lnTo>
                  <a:pt x="363" y="593"/>
                </a:lnTo>
                <a:lnTo>
                  <a:pt x="370" y="604"/>
                </a:lnTo>
                <a:lnTo>
                  <a:pt x="379" y="592"/>
                </a:lnTo>
                <a:lnTo>
                  <a:pt x="389" y="600"/>
                </a:lnTo>
                <a:lnTo>
                  <a:pt x="400" y="618"/>
                </a:lnTo>
                <a:lnTo>
                  <a:pt x="441" y="670"/>
                </a:lnTo>
                <a:lnTo>
                  <a:pt x="454" y="688"/>
                </a:lnTo>
                <a:lnTo>
                  <a:pt x="464" y="721"/>
                </a:lnTo>
                <a:lnTo>
                  <a:pt x="475" y="733"/>
                </a:lnTo>
                <a:lnTo>
                  <a:pt x="478" y="750"/>
                </a:lnTo>
                <a:lnTo>
                  <a:pt x="479" y="766"/>
                </a:lnTo>
                <a:lnTo>
                  <a:pt x="486" y="784"/>
                </a:lnTo>
                <a:lnTo>
                  <a:pt x="489" y="773"/>
                </a:lnTo>
                <a:lnTo>
                  <a:pt x="497" y="775"/>
                </a:lnTo>
                <a:lnTo>
                  <a:pt x="504" y="808"/>
                </a:lnTo>
                <a:lnTo>
                  <a:pt x="514" y="800"/>
                </a:lnTo>
                <a:lnTo>
                  <a:pt x="525" y="805"/>
                </a:lnTo>
                <a:lnTo>
                  <a:pt x="536" y="844"/>
                </a:lnTo>
                <a:lnTo>
                  <a:pt x="540" y="872"/>
                </a:lnTo>
                <a:lnTo>
                  <a:pt x="555" y="880"/>
                </a:lnTo>
                <a:lnTo>
                  <a:pt x="569" y="879"/>
                </a:lnTo>
                <a:lnTo>
                  <a:pt x="573" y="889"/>
                </a:lnTo>
                <a:lnTo>
                  <a:pt x="568" y="914"/>
                </a:lnTo>
                <a:lnTo>
                  <a:pt x="575" y="926"/>
                </a:lnTo>
                <a:lnTo>
                  <a:pt x="579" y="937"/>
                </a:lnTo>
                <a:lnTo>
                  <a:pt x="579" y="960"/>
                </a:lnTo>
                <a:lnTo>
                  <a:pt x="588" y="971"/>
                </a:lnTo>
                <a:lnTo>
                  <a:pt x="574" y="968"/>
                </a:lnTo>
                <a:lnTo>
                  <a:pt x="526" y="966"/>
                </a:lnTo>
                <a:lnTo>
                  <a:pt x="413" y="955"/>
                </a:lnTo>
                <a:lnTo>
                  <a:pt x="372" y="946"/>
                </a:lnTo>
                <a:lnTo>
                  <a:pt x="375" y="939"/>
                </a:lnTo>
                <a:lnTo>
                  <a:pt x="381" y="941"/>
                </a:lnTo>
                <a:lnTo>
                  <a:pt x="386" y="930"/>
                </a:lnTo>
                <a:lnTo>
                  <a:pt x="390" y="920"/>
                </a:lnTo>
                <a:lnTo>
                  <a:pt x="386" y="906"/>
                </a:lnTo>
                <a:lnTo>
                  <a:pt x="376" y="899"/>
                </a:lnTo>
                <a:lnTo>
                  <a:pt x="383" y="892"/>
                </a:lnTo>
                <a:lnTo>
                  <a:pt x="393" y="873"/>
                </a:lnTo>
                <a:lnTo>
                  <a:pt x="398" y="861"/>
                </a:lnTo>
                <a:lnTo>
                  <a:pt x="390" y="837"/>
                </a:lnTo>
                <a:lnTo>
                  <a:pt x="389" y="822"/>
                </a:lnTo>
                <a:lnTo>
                  <a:pt x="376" y="820"/>
                </a:lnTo>
                <a:lnTo>
                  <a:pt x="367" y="801"/>
                </a:lnTo>
                <a:lnTo>
                  <a:pt x="359" y="787"/>
                </a:lnTo>
                <a:lnTo>
                  <a:pt x="354" y="771"/>
                </a:lnTo>
                <a:lnTo>
                  <a:pt x="343" y="759"/>
                </a:lnTo>
                <a:lnTo>
                  <a:pt x="331" y="762"/>
                </a:lnTo>
                <a:lnTo>
                  <a:pt x="328" y="753"/>
                </a:lnTo>
                <a:lnTo>
                  <a:pt x="325" y="738"/>
                </a:lnTo>
                <a:lnTo>
                  <a:pt x="317" y="726"/>
                </a:lnTo>
                <a:lnTo>
                  <a:pt x="311" y="714"/>
                </a:lnTo>
                <a:lnTo>
                  <a:pt x="303" y="707"/>
                </a:lnTo>
                <a:lnTo>
                  <a:pt x="291" y="687"/>
                </a:lnTo>
                <a:lnTo>
                  <a:pt x="281" y="673"/>
                </a:lnTo>
                <a:lnTo>
                  <a:pt x="270" y="660"/>
                </a:lnTo>
                <a:lnTo>
                  <a:pt x="246" y="651"/>
                </a:lnTo>
                <a:lnTo>
                  <a:pt x="240" y="637"/>
                </a:lnTo>
                <a:lnTo>
                  <a:pt x="228" y="629"/>
                </a:lnTo>
                <a:lnTo>
                  <a:pt x="217" y="615"/>
                </a:lnTo>
                <a:lnTo>
                  <a:pt x="203" y="609"/>
                </a:lnTo>
                <a:lnTo>
                  <a:pt x="199" y="600"/>
                </a:lnTo>
                <a:lnTo>
                  <a:pt x="186" y="592"/>
                </a:lnTo>
                <a:lnTo>
                  <a:pt x="176" y="578"/>
                </a:lnTo>
                <a:lnTo>
                  <a:pt x="178" y="542"/>
                </a:lnTo>
                <a:lnTo>
                  <a:pt x="168" y="534"/>
                </a:lnTo>
                <a:lnTo>
                  <a:pt x="169" y="493"/>
                </a:lnTo>
                <a:lnTo>
                  <a:pt x="166" y="461"/>
                </a:lnTo>
                <a:lnTo>
                  <a:pt x="151" y="437"/>
                </a:lnTo>
                <a:lnTo>
                  <a:pt x="140" y="440"/>
                </a:lnTo>
                <a:lnTo>
                  <a:pt x="140" y="437"/>
                </a:lnTo>
                <a:lnTo>
                  <a:pt x="136" y="427"/>
                </a:lnTo>
                <a:lnTo>
                  <a:pt x="141" y="400"/>
                </a:lnTo>
                <a:lnTo>
                  <a:pt x="142" y="380"/>
                </a:lnTo>
                <a:lnTo>
                  <a:pt x="128" y="351"/>
                </a:lnTo>
                <a:lnTo>
                  <a:pt x="120" y="338"/>
                </a:lnTo>
                <a:lnTo>
                  <a:pt x="110" y="324"/>
                </a:lnTo>
                <a:lnTo>
                  <a:pt x="103" y="321"/>
                </a:lnTo>
                <a:lnTo>
                  <a:pt x="104" y="297"/>
                </a:lnTo>
                <a:lnTo>
                  <a:pt x="106" y="277"/>
                </a:lnTo>
                <a:lnTo>
                  <a:pt x="97" y="263"/>
                </a:lnTo>
                <a:lnTo>
                  <a:pt x="72" y="224"/>
                </a:lnTo>
                <a:lnTo>
                  <a:pt x="49" y="201"/>
                </a:lnTo>
                <a:lnTo>
                  <a:pt x="54" y="179"/>
                </a:lnTo>
                <a:lnTo>
                  <a:pt x="46" y="160"/>
                </a:lnTo>
                <a:lnTo>
                  <a:pt x="61" y="168"/>
                </a:lnTo>
                <a:lnTo>
                  <a:pt x="63" y="153"/>
                </a:lnTo>
                <a:lnTo>
                  <a:pt x="56" y="141"/>
                </a:lnTo>
                <a:lnTo>
                  <a:pt x="33" y="114"/>
                </a:lnTo>
                <a:lnTo>
                  <a:pt x="30" y="90"/>
                </a:lnTo>
                <a:lnTo>
                  <a:pt x="37" y="75"/>
                </a:lnTo>
                <a:lnTo>
                  <a:pt x="37" y="62"/>
                </a:lnTo>
                <a:lnTo>
                  <a:pt x="35" y="57"/>
                </a:lnTo>
                <a:lnTo>
                  <a:pt x="32" y="55"/>
                </a:lnTo>
                <a:lnTo>
                  <a:pt x="27" y="52"/>
                </a:lnTo>
                <a:lnTo>
                  <a:pt x="24" y="50"/>
                </a:lnTo>
                <a:lnTo>
                  <a:pt x="19" y="30"/>
                </a:lnTo>
                <a:lnTo>
                  <a:pt x="17" y="21"/>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8" name=""/>
          <p:cNvSpPr/>
          <p:nvPr/>
        </p:nvSpPr>
        <p:spPr>
          <a:xfrm>
            <a:off x="1233360" y="3182760"/>
            <a:ext cx="1067040" cy="1202040"/>
          </a:xfrm>
          <a:custGeom>
            <a:avLst/>
            <a:gdLst/>
            <a:ahLst/>
            <a:rect l="l" t="t" r="r" b="b"/>
            <a:pathLst>
              <a:path w="810" h="1097">
                <a:moveTo>
                  <a:pt x="0" y="25"/>
                </a:moveTo>
                <a:lnTo>
                  <a:pt x="10" y="25"/>
                </a:lnTo>
                <a:lnTo>
                  <a:pt x="19" y="26"/>
                </a:lnTo>
                <a:lnTo>
                  <a:pt x="27" y="21"/>
                </a:lnTo>
                <a:lnTo>
                  <a:pt x="34" y="23"/>
                </a:lnTo>
                <a:lnTo>
                  <a:pt x="43" y="19"/>
                </a:lnTo>
                <a:lnTo>
                  <a:pt x="54" y="27"/>
                </a:lnTo>
                <a:lnTo>
                  <a:pt x="87" y="28"/>
                </a:lnTo>
                <a:lnTo>
                  <a:pt x="109" y="20"/>
                </a:lnTo>
                <a:lnTo>
                  <a:pt x="116" y="15"/>
                </a:lnTo>
                <a:lnTo>
                  <a:pt x="116" y="7"/>
                </a:lnTo>
                <a:lnTo>
                  <a:pt x="135" y="0"/>
                </a:lnTo>
                <a:lnTo>
                  <a:pt x="143" y="2"/>
                </a:lnTo>
                <a:lnTo>
                  <a:pt x="147" y="14"/>
                </a:lnTo>
                <a:lnTo>
                  <a:pt x="188" y="23"/>
                </a:lnTo>
                <a:lnTo>
                  <a:pt x="301" y="34"/>
                </a:lnTo>
                <a:lnTo>
                  <a:pt x="349" y="36"/>
                </a:lnTo>
                <a:lnTo>
                  <a:pt x="363" y="39"/>
                </a:lnTo>
                <a:lnTo>
                  <a:pt x="382" y="71"/>
                </a:lnTo>
                <a:lnTo>
                  <a:pt x="389" y="103"/>
                </a:lnTo>
                <a:lnTo>
                  <a:pt x="407" y="144"/>
                </a:lnTo>
                <a:lnTo>
                  <a:pt x="407" y="153"/>
                </a:lnTo>
                <a:lnTo>
                  <a:pt x="417" y="189"/>
                </a:lnTo>
                <a:lnTo>
                  <a:pt x="422" y="187"/>
                </a:lnTo>
                <a:lnTo>
                  <a:pt x="421" y="198"/>
                </a:lnTo>
                <a:lnTo>
                  <a:pt x="455" y="227"/>
                </a:lnTo>
                <a:lnTo>
                  <a:pt x="450" y="244"/>
                </a:lnTo>
                <a:lnTo>
                  <a:pt x="457" y="271"/>
                </a:lnTo>
                <a:lnTo>
                  <a:pt x="467" y="267"/>
                </a:lnTo>
                <a:lnTo>
                  <a:pt x="473" y="263"/>
                </a:lnTo>
                <a:lnTo>
                  <a:pt x="509" y="300"/>
                </a:lnTo>
                <a:lnTo>
                  <a:pt x="509" y="321"/>
                </a:lnTo>
                <a:lnTo>
                  <a:pt x="521" y="356"/>
                </a:lnTo>
                <a:lnTo>
                  <a:pt x="527" y="353"/>
                </a:lnTo>
                <a:lnTo>
                  <a:pt x="529" y="356"/>
                </a:lnTo>
                <a:lnTo>
                  <a:pt x="527" y="381"/>
                </a:lnTo>
                <a:lnTo>
                  <a:pt x="532" y="394"/>
                </a:lnTo>
                <a:lnTo>
                  <a:pt x="533" y="424"/>
                </a:lnTo>
                <a:lnTo>
                  <a:pt x="539" y="424"/>
                </a:lnTo>
                <a:lnTo>
                  <a:pt x="541" y="443"/>
                </a:lnTo>
                <a:lnTo>
                  <a:pt x="534" y="472"/>
                </a:lnTo>
                <a:lnTo>
                  <a:pt x="542" y="484"/>
                </a:lnTo>
                <a:lnTo>
                  <a:pt x="540" y="487"/>
                </a:lnTo>
                <a:lnTo>
                  <a:pt x="561" y="547"/>
                </a:lnTo>
                <a:lnTo>
                  <a:pt x="580" y="561"/>
                </a:lnTo>
                <a:lnTo>
                  <a:pt x="578" y="575"/>
                </a:lnTo>
                <a:lnTo>
                  <a:pt x="584" y="582"/>
                </a:lnTo>
                <a:lnTo>
                  <a:pt x="584" y="622"/>
                </a:lnTo>
                <a:lnTo>
                  <a:pt x="594" y="638"/>
                </a:lnTo>
                <a:lnTo>
                  <a:pt x="610" y="654"/>
                </a:lnTo>
                <a:lnTo>
                  <a:pt x="625" y="695"/>
                </a:lnTo>
                <a:lnTo>
                  <a:pt x="624" y="716"/>
                </a:lnTo>
                <a:lnTo>
                  <a:pt x="612" y="737"/>
                </a:lnTo>
                <a:lnTo>
                  <a:pt x="611" y="768"/>
                </a:lnTo>
                <a:lnTo>
                  <a:pt x="619" y="782"/>
                </a:lnTo>
                <a:lnTo>
                  <a:pt x="618" y="795"/>
                </a:lnTo>
                <a:lnTo>
                  <a:pt x="627" y="819"/>
                </a:lnTo>
                <a:lnTo>
                  <a:pt x="650" y="829"/>
                </a:lnTo>
                <a:lnTo>
                  <a:pt x="670" y="825"/>
                </a:lnTo>
                <a:lnTo>
                  <a:pt x="679" y="810"/>
                </a:lnTo>
                <a:lnTo>
                  <a:pt x="687" y="796"/>
                </a:lnTo>
                <a:lnTo>
                  <a:pt x="698" y="800"/>
                </a:lnTo>
                <a:lnTo>
                  <a:pt x="699" y="805"/>
                </a:lnTo>
                <a:lnTo>
                  <a:pt x="707" y="808"/>
                </a:lnTo>
                <a:lnTo>
                  <a:pt x="712" y="832"/>
                </a:lnTo>
                <a:lnTo>
                  <a:pt x="728" y="837"/>
                </a:lnTo>
                <a:lnTo>
                  <a:pt x="733" y="866"/>
                </a:lnTo>
                <a:lnTo>
                  <a:pt x="755" y="866"/>
                </a:lnTo>
                <a:lnTo>
                  <a:pt x="761" y="904"/>
                </a:lnTo>
                <a:lnTo>
                  <a:pt x="765" y="912"/>
                </a:lnTo>
                <a:lnTo>
                  <a:pt x="770" y="917"/>
                </a:lnTo>
                <a:lnTo>
                  <a:pt x="769" y="926"/>
                </a:lnTo>
                <a:lnTo>
                  <a:pt x="763" y="938"/>
                </a:lnTo>
                <a:lnTo>
                  <a:pt x="770" y="941"/>
                </a:lnTo>
                <a:lnTo>
                  <a:pt x="782" y="958"/>
                </a:lnTo>
                <a:lnTo>
                  <a:pt x="793" y="959"/>
                </a:lnTo>
                <a:lnTo>
                  <a:pt x="797" y="969"/>
                </a:lnTo>
                <a:lnTo>
                  <a:pt x="807" y="973"/>
                </a:lnTo>
                <a:lnTo>
                  <a:pt x="806" y="990"/>
                </a:lnTo>
                <a:lnTo>
                  <a:pt x="810" y="1003"/>
                </a:lnTo>
                <a:lnTo>
                  <a:pt x="809" y="1019"/>
                </a:lnTo>
                <a:lnTo>
                  <a:pt x="800" y="1044"/>
                </a:lnTo>
                <a:lnTo>
                  <a:pt x="789" y="1058"/>
                </a:lnTo>
                <a:lnTo>
                  <a:pt x="782" y="1063"/>
                </a:lnTo>
                <a:lnTo>
                  <a:pt x="763" y="1071"/>
                </a:lnTo>
                <a:lnTo>
                  <a:pt x="739" y="1090"/>
                </a:lnTo>
                <a:lnTo>
                  <a:pt x="731" y="1090"/>
                </a:lnTo>
                <a:lnTo>
                  <a:pt x="730" y="1095"/>
                </a:lnTo>
                <a:lnTo>
                  <a:pt x="719" y="1097"/>
                </a:lnTo>
                <a:lnTo>
                  <a:pt x="709" y="1090"/>
                </a:lnTo>
                <a:lnTo>
                  <a:pt x="694" y="1065"/>
                </a:lnTo>
                <a:lnTo>
                  <a:pt x="693" y="1055"/>
                </a:lnTo>
                <a:lnTo>
                  <a:pt x="689" y="1040"/>
                </a:lnTo>
                <a:lnTo>
                  <a:pt x="691" y="1034"/>
                </a:lnTo>
                <a:lnTo>
                  <a:pt x="688" y="1026"/>
                </a:lnTo>
                <a:lnTo>
                  <a:pt x="689" y="1021"/>
                </a:lnTo>
                <a:lnTo>
                  <a:pt x="687" y="1017"/>
                </a:lnTo>
                <a:lnTo>
                  <a:pt x="682" y="1001"/>
                </a:lnTo>
                <a:lnTo>
                  <a:pt x="668" y="973"/>
                </a:lnTo>
                <a:lnTo>
                  <a:pt x="658" y="945"/>
                </a:lnTo>
                <a:lnTo>
                  <a:pt x="633" y="933"/>
                </a:lnTo>
                <a:lnTo>
                  <a:pt x="624" y="933"/>
                </a:lnTo>
                <a:lnTo>
                  <a:pt x="597" y="894"/>
                </a:lnTo>
                <a:lnTo>
                  <a:pt x="597" y="882"/>
                </a:lnTo>
                <a:lnTo>
                  <a:pt x="581" y="868"/>
                </a:lnTo>
                <a:lnTo>
                  <a:pt x="535" y="818"/>
                </a:lnTo>
                <a:lnTo>
                  <a:pt x="537" y="812"/>
                </a:lnTo>
                <a:lnTo>
                  <a:pt x="529" y="810"/>
                </a:lnTo>
                <a:lnTo>
                  <a:pt x="464" y="784"/>
                </a:lnTo>
                <a:lnTo>
                  <a:pt x="447" y="752"/>
                </a:lnTo>
                <a:lnTo>
                  <a:pt x="435" y="748"/>
                </a:lnTo>
                <a:lnTo>
                  <a:pt x="436" y="720"/>
                </a:lnTo>
                <a:lnTo>
                  <a:pt x="414" y="702"/>
                </a:lnTo>
                <a:lnTo>
                  <a:pt x="397" y="707"/>
                </a:lnTo>
                <a:lnTo>
                  <a:pt x="393" y="705"/>
                </a:lnTo>
                <a:lnTo>
                  <a:pt x="394" y="686"/>
                </a:lnTo>
                <a:lnTo>
                  <a:pt x="388" y="666"/>
                </a:lnTo>
                <a:lnTo>
                  <a:pt x="392" y="631"/>
                </a:lnTo>
                <a:lnTo>
                  <a:pt x="408" y="595"/>
                </a:lnTo>
                <a:lnTo>
                  <a:pt x="411" y="566"/>
                </a:lnTo>
                <a:lnTo>
                  <a:pt x="420" y="559"/>
                </a:lnTo>
                <a:lnTo>
                  <a:pt x="416" y="548"/>
                </a:lnTo>
                <a:lnTo>
                  <a:pt x="412" y="531"/>
                </a:lnTo>
                <a:lnTo>
                  <a:pt x="409" y="457"/>
                </a:lnTo>
                <a:lnTo>
                  <a:pt x="404" y="432"/>
                </a:lnTo>
                <a:lnTo>
                  <a:pt x="396" y="425"/>
                </a:lnTo>
                <a:lnTo>
                  <a:pt x="377" y="390"/>
                </a:lnTo>
                <a:lnTo>
                  <a:pt x="367" y="381"/>
                </a:lnTo>
                <a:lnTo>
                  <a:pt x="356" y="386"/>
                </a:lnTo>
                <a:lnTo>
                  <a:pt x="343" y="378"/>
                </a:lnTo>
                <a:lnTo>
                  <a:pt x="344" y="371"/>
                </a:lnTo>
                <a:lnTo>
                  <a:pt x="340" y="368"/>
                </a:lnTo>
                <a:lnTo>
                  <a:pt x="331" y="370"/>
                </a:lnTo>
                <a:lnTo>
                  <a:pt x="326" y="361"/>
                </a:lnTo>
                <a:lnTo>
                  <a:pt x="311" y="354"/>
                </a:lnTo>
                <a:lnTo>
                  <a:pt x="310" y="345"/>
                </a:lnTo>
                <a:lnTo>
                  <a:pt x="317" y="341"/>
                </a:lnTo>
                <a:lnTo>
                  <a:pt x="315" y="336"/>
                </a:lnTo>
                <a:lnTo>
                  <a:pt x="292" y="327"/>
                </a:lnTo>
                <a:lnTo>
                  <a:pt x="287" y="320"/>
                </a:lnTo>
                <a:lnTo>
                  <a:pt x="287" y="310"/>
                </a:lnTo>
                <a:lnTo>
                  <a:pt x="277" y="265"/>
                </a:lnTo>
                <a:lnTo>
                  <a:pt x="267" y="258"/>
                </a:lnTo>
                <a:lnTo>
                  <a:pt x="242" y="255"/>
                </a:lnTo>
                <a:lnTo>
                  <a:pt x="213" y="254"/>
                </a:lnTo>
                <a:lnTo>
                  <a:pt x="196" y="262"/>
                </a:lnTo>
                <a:lnTo>
                  <a:pt x="190" y="261"/>
                </a:lnTo>
                <a:lnTo>
                  <a:pt x="190" y="251"/>
                </a:lnTo>
                <a:lnTo>
                  <a:pt x="179" y="242"/>
                </a:lnTo>
                <a:lnTo>
                  <a:pt x="172" y="220"/>
                </a:lnTo>
                <a:lnTo>
                  <a:pt x="154" y="208"/>
                </a:lnTo>
                <a:lnTo>
                  <a:pt x="136" y="207"/>
                </a:lnTo>
                <a:lnTo>
                  <a:pt x="115" y="167"/>
                </a:lnTo>
                <a:lnTo>
                  <a:pt x="97" y="164"/>
                </a:lnTo>
                <a:lnTo>
                  <a:pt x="90" y="169"/>
                </a:lnTo>
                <a:lnTo>
                  <a:pt x="81" y="156"/>
                </a:lnTo>
                <a:lnTo>
                  <a:pt x="73" y="155"/>
                </a:lnTo>
                <a:lnTo>
                  <a:pt x="70" y="145"/>
                </a:lnTo>
                <a:lnTo>
                  <a:pt x="70" y="103"/>
                </a:lnTo>
                <a:lnTo>
                  <a:pt x="48" y="85"/>
                </a:lnTo>
                <a:lnTo>
                  <a:pt x="40" y="85"/>
                </a:lnTo>
                <a:lnTo>
                  <a:pt x="29" y="61"/>
                </a:lnTo>
                <a:lnTo>
                  <a:pt x="29" y="44"/>
                </a:lnTo>
                <a:lnTo>
                  <a:pt x="23" y="49"/>
                </a:lnTo>
                <a:lnTo>
                  <a:pt x="13" y="49"/>
                </a:lnTo>
                <a:lnTo>
                  <a:pt x="10" y="51"/>
                </a:lnTo>
                <a:lnTo>
                  <a:pt x="0" y="25"/>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9" name=""/>
          <p:cNvSpPr/>
          <p:nvPr/>
        </p:nvSpPr>
        <p:spPr>
          <a:xfrm>
            <a:off x="2440080" y="2463840"/>
            <a:ext cx="1218960" cy="1353960"/>
          </a:xfrm>
          <a:custGeom>
            <a:avLst/>
            <a:gdLst/>
            <a:ahLst/>
            <a:rect l="l" t="t" r="r" b="b"/>
            <a:pathLst>
              <a:path w="927" h="1237">
                <a:moveTo>
                  <a:pt x="429" y="14"/>
                </a:moveTo>
                <a:lnTo>
                  <a:pt x="315" y="7"/>
                </a:lnTo>
                <a:lnTo>
                  <a:pt x="177" y="0"/>
                </a:lnTo>
                <a:lnTo>
                  <a:pt x="173" y="88"/>
                </a:lnTo>
                <a:lnTo>
                  <a:pt x="74" y="82"/>
                </a:lnTo>
                <a:lnTo>
                  <a:pt x="62" y="103"/>
                </a:lnTo>
                <a:lnTo>
                  <a:pt x="71" y="101"/>
                </a:lnTo>
                <a:lnTo>
                  <a:pt x="74" y="133"/>
                </a:lnTo>
                <a:lnTo>
                  <a:pt x="86" y="220"/>
                </a:lnTo>
                <a:lnTo>
                  <a:pt x="101" y="265"/>
                </a:lnTo>
                <a:lnTo>
                  <a:pt x="107" y="325"/>
                </a:lnTo>
                <a:lnTo>
                  <a:pt x="94" y="466"/>
                </a:lnTo>
                <a:lnTo>
                  <a:pt x="81" y="464"/>
                </a:lnTo>
                <a:lnTo>
                  <a:pt x="85" y="493"/>
                </a:lnTo>
                <a:lnTo>
                  <a:pt x="87" y="535"/>
                </a:lnTo>
                <a:lnTo>
                  <a:pt x="94" y="574"/>
                </a:lnTo>
                <a:lnTo>
                  <a:pt x="90" y="595"/>
                </a:lnTo>
                <a:lnTo>
                  <a:pt x="85" y="615"/>
                </a:lnTo>
                <a:lnTo>
                  <a:pt x="90" y="636"/>
                </a:lnTo>
                <a:lnTo>
                  <a:pt x="89" y="652"/>
                </a:lnTo>
                <a:lnTo>
                  <a:pt x="89" y="664"/>
                </a:lnTo>
                <a:lnTo>
                  <a:pt x="92" y="678"/>
                </a:lnTo>
                <a:lnTo>
                  <a:pt x="93" y="684"/>
                </a:lnTo>
                <a:lnTo>
                  <a:pt x="78" y="697"/>
                </a:lnTo>
                <a:lnTo>
                  <a:pt x="59" y="686"/>
                </a:lnTo>
                <a:lnTo>
                  <a:pt x="51" y="684"/>
                </a:lnTo>
                <a:lnTo>
                  <a:pt x="31" y="685"/>
                </a:lnTo>
                <a:lnTo>
                  <a:pt x="25" y="684"/>
                </a:lnTo>
                <a:lnTo>
                  <a:pt x="20" y="680"/>
                </a:lnTo>
                <a:lnTo>
                  <a:pt x="16" y="678"/>
                </a:lnTo>
                <a:lnTo>
                  <a:pt x="13" y="680"/>
                </a:lnTo>
                <a:lnTo>
                  <a:pt x="12" y="683"/>
                </a:lnTo>
                <a:lnTo>
                  <a:pt x="3" y="689"/>
                </a:lnTo>
                <a:lnTo>
                  <a:pt x="0" y="693"/>
                </a:lnTo>
                <a:lnTo>
                  <a:pt x="0" y="699"/>
                </a:lnTo>
                <a:lnTo>
                  <a:pt x="0" y="708"/>
                </a:lnTo>
                <a:lnTo>
                  <a:pt x="8" y="728"/>
                </a:lnTo>
                <a:lnTo>
                  <a:pt x="12" y="735"/>
                </a:lnTo>
                <a:lnTo>
                  <a:pt x="13" y="740"/>
                </a:lnTo>
                <a:lnTo>
                  <a:pt x="19" y="741"/>
                </a:lnTo>
                <a:lnTo>
                  <a:pt x="23" y="745"/>
                </a:lnTo>
                <a:lnTo>
                  <a:pt x="28" y="755"/>
                </a:lnTo>
                <a:lnTo>
                  <a:pt x="38" y="783"/>
                </a:lnTo>
                <a:lnTo>
                  <a:pt x="54" y="806"/>
                </a:lnTo>
                <a:lnTo>
                  <a:pt x="54" y="816"/>
                </a:lnTo>
                <a:lnTo>
                  <a:pt x="56" y="823"/>
                </a:lnTo>
                <a:lnTo>
                  <a:pt x="68" y="833"/>
                </a:lnTo>
                <a:lnTo>
                  <a:pt x="71" y="851"/>
                </a:lnTo>
                <a:lnTo>
                  <a:pt x="79" y="874"/>
                </a:lnTo>
                <a:lnTo>
                  <a:pt x="68" y="883"/>
                </a:lnTo>
                <a:lnTo>
                  <a:pt x="61" y="891"/>
                </a:lnTo>
                <a:lnTo>
                  <a:pt x="60" y="898"/>
                </a:lnTo>
                <a:lnTo>
                  <a:pt x="60" y="912"/>
                </a:lnTo>
                <a:lnTo>
                  <a:pt x="67" y="924"/>
                </a:lnTo>
                <a:lnTo>
                  <a:pt x="77" y="930"/>
                </a:lnTo>
                <a:lnTo>
                  <a:pt x="85" y="942"/>
                </a:lnTo>
                <a:lnTo>
                  <a:pt x="102" y="929"/>
                </a:lnTo>
                <a:lnTo>
                  <a:pt x="107" y="931"/>
                </a:lnTo>
                <a:lnTo>
                  <a:pt x="111" y="931"/>
                </a:lnTo>
                <a:lnTo>
                  <a:pt x="116" y="931"/>
                </a:lnTo>
                <a:lnTo>
                  <a:pt x="122" y="933"/>
                </a:lnTo>
                <a:lnTo>
                  <a:pt x="133" y="943"/>
                </a:lnTo>
                <a:lnTo>
                  <a:pt x="146" y="950"/>
                </a:lnTo>
                <a:lnTo>
                  <a:pt x="153" y="965"/>
                </a:lnTo>
                <a:lnTo>
                  <a:pt x="154" y="976"/>
                </a:lnTo>
                <a:lnTo>
                  <a:pt x="161" y="990"/>
                </a:lnTo>
                <a:lnTo>
                  <a:pt x="165" y="1014"/>
                </a:lnTo>
                <a:lnTo>
                  <a:pt x="172" y="1032"/>
                </a:lnTo>
                <a:lnTo>
                  <a:pt x="178" y="1067"/>
                </a:lnTo>
                <a:lnTo>
                  <a:pt x="178" y="1083"/>
                </a:lnTo>
                <a:lnTo>
                  <a:pt x="181" y="1110"/>
                </a:lnTo>
                <a:lnTo>
                  <a:pt x="187" y="1115"/>
                </a:lnTo>
                <a:lnTo>
                  <a:pt x="189" y="1118"/>
                </a:lnTo>
                <a:lnTo>
                  <a:pt x="196" y="1124"/>
                </a:lnTo>
                <a:lnTo>
                  <a:pt x="202" y="1124"/>
                </a:lnTo>
                <a:lnTo>
                  <a:pt x="221" y="1130"/>
                </a:lnTo>
                <a:lnTo>
                  <a:pt x="234" y="1131"/>
                </a:lnTo>
                <a:lnTo>
                  <a:pt x="241" y="1131"/>
                </a:lnTo>
                <a:lnTo>
                  <a:pt x="249" y="1136"/>
                </a:lnTo>
                <a:lnTo>
                  <a:pt x="252" y="1145"/>
                </a:lnTo>
                <a:lnTo>
                  <a:pt x="253" y="1168"/>
                </a:lnTo>
                <a:lnTo>
                  <a:pt x="257" y="1177"/>
                </a:lnTo>
                <a:lnTo>
                  <a:pt x="267" y="1181"/>
                </a:lnTo>
                <a:lnTo>
                  <a:pt x="282" y="1202"/>
                </a:lnTo>
                <a:lnTo>
                  <a:pt x="289" y="1213"/>
                </a:lnTo>
                <a:lnTo>
                  <a:pt x="291" y="1233"/>
                </a:lnTo>
                <a:lnTo>
                  <a:pt x="317" y="1234"/>
                </a:lnTo>
                <a:lnTo>
                  <a:pt x="328" y="1233"/>
                </a:lnTo>
                <a:lnTo>
                  <a:pt x="334" y="1237"/>
                </a:lnTo>
                <a:lnTo>
                  <a:pt x="343" y="1237"/>
                </a:lnTo>
                <a:lnTo>
                  <a:pt x="364" y="1230"/>
                </a:lnTo>
                <a:lnTo>
                  <a:pt x="378" y="1220"/>
                </a:lnTo>
                <a:lnTo>
                  <a:pt x="382" y="1166"/>
                </a:lnTo>
                <a:lnTo>
                  <a:pt x="385" y="1158"/>
                </a:lnTo>
                <a:lnTo>
                  <a:pt x="395" y="1149"/>
                </a:lnTo>
                <a:lnTo>
                  <a:pt x="398" y="1142"/>
                </a:lnTo>
                <a:lnTo>
                  <a:pt x="398" y="1133"/>
                </a:lnTo>
                <a:lnTo>
                  <a:pt x="394" y="1110"/>
                </a:lnTo>
                <a:lnTo>
                  <a:pt x="394" y="1102"/>
                </a:lnTo>
                <a:lnTo>
                  <a:pt x="397" y="1099"/>
                </a:lnTo>
                <a:lnTo>
                  <a:pt x="401" y="1097"/>
                </a:lnTo>
                <a:lnTo>
                  <a:pt x="410" y="1097"/>
                </a:lnTo>
                <a:lnTo>
                  <a:pt x="423" y="1095"/>
                </a:lnTo>
                <a:lnTo>
                  <a:pt x="431" y="1092"/>
                </a:lnTo>
                <a:lnTo>
                  <a:pt x="433" y="1080"/>
                </a:lnTo>
                <a:lnTo>
                  <a:pt x="431" y="1051"/>
                </a:lnTo>
                <a:lnTo>
                  <a:pt x="443" y="1036"/>
                </a:lnTo>
                <a:lnTo>
                  <a:pt x="449" y="1026"/>
                </a:lnTo>
                <a:lnTo>
                  <a:pt x="452" y="1032"/>
                </a:lnTo>
                <a:lnTo>
                  <a:pt x="458" y="1032"/>
                </a:lnTo>
                <a:lnTo>
                  <a:pt x="464" y="1019"/>
                </a:lnTo>
                <a:lnTo>
                  <a:pt x="469" y="1014"/>
                </a:lnTo>
                <a:lnTo>
                  <a:pt x="472" y="1013"/>
                </a:lnTo>
                <a:lnTo>
                  <a:pt x="478" y="1017"/>
                </a:lnTo>
                <a:lnTo>
                  <a:pt x="493" y="1036"/>
                </a:lnTo>
                <a:lnTo>
                  <a:pt x="498" y="1040"/>
                </a:lnTo>
                <a:lnTo>
                  <a:pt x="515" y="1051"/>
                </a:lnTo>
                <a:lnTo>
                  <a:pt x="525" y="1053"/>
                </a:lnTo>
                <a:lnTo>
                  <a:pt x="532" y="1058"/>
                </a:lnTo>
                <a:lnTo>
                  <a:pt x="556" y="1086"/>
                </a:lnTo>
                <a:lnTo>
                  <a:pt x="567" y="1094"/>
                </a:lnTo>
                <a:lnTo>
                  <a:pt x="584" y="1101"/>
                </a:lnTo>
                <a:lnTo>
                  <a:pt x="589" y="1097"/>
                </a:lnTo>
                <a:lnTo>
                  <a:pt x="592" y="1090"/>
                </a:lnTo>
                <a:lnTo>
                  <a:pt x="598" y="1088"/>
                </a:lnTo>
                <a:lnTo>
                  <a:pt x="609" y="1087"/>
                </a:lnTo>
                <a:lnTo>
                  <a:pt x="615" y="1090"/>
                </a:lnTo>
                <a:lnTo>
                  <a:pt x="626" y="1100"/>
                </a:lnTo>
                <a:lnTo>
                  <a:pt x="645" y="1090"/>
                </a:lnTo>
                <a:lnTo>
                  <a:pt x="652" y="1089"/>
                </a:lnTo>
                <a:lnTo>
                  <a:pt x="678" y="1100"/>
                </a:lnTo>
                <a:lnTo>
                  <a:pt x="681" y="1101"/>
                </a:lnTo>
                <a:lnTo>
                  <a:pt x="689" y="1118"/>
                </a:lnTo>
                <a:lnTo>
                  <a:pt x="705" y="1120"/>
                </a:lnTo>
                <a:lnTo>
                  <a:pt x="726" y="1088"/>
                </a:lnTo>
                <a:lnTo>
                  <a:pt x="736" y="1067"/>
                </a:lnTo>
                <a:lnTo>
                  <a:pt x="756" y="1049"/>
                </a:lnTo>
                <a:lnTo>
                  <a:pt x="787" y="1048"/>
                </a:lnTo>
                <a:lnTo>
                  <a:pt x="798" y="1054"/>
                </a:lnTo>
                <a:lnTo>
                  <a:pt x="843" y="1063"/>
                </a:lnTo>
                <a:lnTo>
                  <a:pt x="839" y="1038"/>
                </a:lnTo>
                <a:lnTo>
                  <a:pt x="805" y="877"/>
                </a:lnTo>
                <a:lnTo>
                  <a:pt x="797" y="833"/>
                </a:lnTo>
                <a:lnTo>
                  <a:pt x="927" y="589"/>
                </a:lnTo>
                <a:lnTo>
                  <a:pt x="892" y="578"/>
                </a:lnTo>
                <a:lnTo>
                  <a:pt x="871" y="556"/>
                </a:lnTo>
                <a:lnTo>
                  <a:pt x="837" y="537"/>
                </a:lnTo>
                <a:lnTo>
                  <a:pt x="829" y="529"/>
                </a:lnTo>
                <a:lnTo>
                  <a:pt x="798" y="519"/>
                </a:lnTo>
                <a:lnTo>
                  <a:pt x="780" y="505"/>
                </a:lnTo>
                <a:lnTo>
                  <a:pt x="761" y="479"/>
                </a:lnTo>
                <a:lnTo>
                  <a:pt x="723" y="452"/>
                </a:lnTo>
                <a:lnTo>
                  <a:pt x="697" y="378"/>
                </a:lnTo>
                <a:lnTo>
                  <a:pt x="693" y="328"/>
                </a:lnTo>
                <a:lnTo>
                  <a:pt x="670" y="273"/>
                </a:lnTo>
                <a:lnTo>
                  <a:pt x="656" y="252"/>
                </a:lnTo>
                <a:lnTo>
                  <a:pt x="653" y="243"/>
                </a:lnTo>
                <a:lnTo>
                  <a:pt x="597" y="206"/>
                </a:lnTo>
                <a:lnTo>
                  <a:pt x="561" y="156"/>
                </a:lnTo>
                <a:lnTo>
                  <a:pt x="541" y="142"/>
                </a:lnTo>
                <a:lnTo>
                  <a:pt x="507" y="96"/>
                </a:lnTo>
                <a:lnTo>
                  <a:pt x="488" y="88"/>
                </a:lnTo>
                <a:lnTo>
                  <a:pt x="474" y="71"/>
                </a:lnTo>
                <a:lnTo>
                  <a:pt x="447" y="21"/>
                </a:lnTo>
                <a:lnTo>
                  <a:pt x="433" y="19"/>
                </a:lnTo>
                <a:lnTo>
                  <a:pt x="429" y="14"/>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0" name=""/>
          <p:cNvSpPr/>
          <p:nvPr/>
        </p:nvSpPr>
        <p:spPr>
          <a:xfrm>
            <a:off x="3305160" y="5173560"/>
            <a:ext cx="274680" cy="187560"/>
          </a:xfrm>
          <a:custGeom>
            <a:avLst/>
            <a:gdLst/>
            <a:ahLst/>
            <a:rect l="l" t="t" r="r" b="b"/>
            <a:pathLst>
              <a:path w="208" h="173">
                <a:moveTo>
                  <a:pt x="0" y="70"/>
                </a:moveTo>
                <a:lnTo>
                  <a:pt x="11" y="75"/>
                </a:lnTo>
                <a:lnTo>
                  <a:pt x="13" y="77"/>
                </a:lnTo>
                <a:lnTo>
                  <a:pt x="14" y="76"/>
                </a:lnTo>
                <a:lnTo>
                  <a:pt x="16" y="78"/>
                </a:lnTo>
                <a:lnTo>
                  <a:pt x="16" y="80"/>
                </a:lnTo>
                <a:lnTo>
                  <a:pt x="18" y="82"/>
                </a:lnTo>
                <a:lnTo>
                  <a:pt x="18" y="79"/>
                </a:lnTo>
                <a:lnTo>
                  <a:pt x="19" y="80"/>
                </a:lnTo>
                <a:lnTo>
                  <a:pt x="20" y="79"/>
                </a:lnTo>
                <a:lnTo>
                  <a:pt x="23" y="79"/>
                </a:lnTo>
                <a:lnTo>
                  <a:pt x="24" y="82"/>
                </a:lnTo>
                <a:lnTo>
                  <a:pt x="26" y="80"/>
                </a:lnTo>
                <a:lnTo>
                  <a:pt x="24" y="78"/>
                </a:lnTo>
                <a:lnTo>
                  <a:pt x="27" y="77"/>
                </a:lnTo>
                <a:lnTo>
                  <a:pt x="30" y="77"/>
                </a:lnTo>
                <a:lnTo>
                  <a:pt x="32" y="78"/>
                </a:lnTo>
                <a:lnTo>
                  <a:pt x="31" y="82"/>
                </a:lnTo>
                <a:lnTo>
                  <a:pt x="32" y="83"/>
                </a:lnTo>
                <a:lnTo>
                  <a:pt x="34" y="80"/>
                </a:lnTo>
                <a:lnTo>
                  <a:pt x="35" y="80"/>
                </a:lnTo>
                <a:lnTo>
                  <a:pt x="38" y="83"/>
                </a:lnTo>
                <a:lnTo>
                  <a:pt x="40" y="87"/>
                </a:lnTo>
                <a:lnTo>
                  <a:pt x="40" y="89"/>
                </a:lnTo>
                <a:lnTo>
                  <a:pt x="35" y="92"/>
                </a:lnTo>
                <a:lnTo>
                  <a:pt x="35" y="95"/>
                </a:lnTo>
                <a:lnTo>
                  <a:pt x="36" y="96"/>
                </a:lnTo>
                <a:lnTo>
                  <a:pt x="40" y="97"/>
                </a:lnTo>
                <a:lnTo>
                  <a:pt x="52" y="105"/>
                </a:lnTo>
                <a:lnTo>
                  <a:pt x="72" y="112"/>
                </a:lnTo>
                <a:lnTo>
                  <a:pt x="78" y="117"/>
                </a:lnTo>
                <a:lnTo>
                  <a:pt x="87" y="123"/>
                </a:lnTo>
                <a:lnTo>
                  <a:pt x="96" y="128"/>
                </a:lnTo>
                <a:lnTo>
                  <a:pt x="99" y="132"/>
                </a:lnTo>
                <a:lnTo>
                  <a:pt x="124" y="154"/>
                </a:lnTo>
                <a:lnTo>
                  <a:pt x="130" y="164"/>
                </a:lnTo>
                <a:lnTo>
                  <a:pt x="133" y="165"/>
                </a:lnTo>
                <a:lnTo>
                  <a:pt x="132" y="166"/>
                </a:lnTo>
                <a:lnTo>
                  <a:pt x="134" y="168"/>
                </a:lnTo>
                <a:lnTo>
                  <a:pt x="139" y="173"/>
                </a:lnTo>
                <a:lnTo>
                  <a:pt x="155" y="160"/>
                </a:lnTo>
                <a:lnTo>
                  <a:pt x="167" y="145"/>
                </a:lnTo>
                <a:lnTo>
                  <a:pt x="171" y="139"/>
                </a:lnTo>
                <a:lnTo>
                  <a:pt x="174" y="133"/>
                </a:lnTo>
                <a:lnTo>
                  <a:pt x="184" y="125"/>
                </a:lnTo>
                <a:lnTo>
                  <a:pt x="187" y="121"/>
                </a:lnTo>
                <a:lnTo>
                  <a:pt x="188" y="119"/>
                </a:lnTo>
                <a:lnTo>
                  <a:pt x="187" y="116"/>
                </a:lnTo>
                <a:lnTo>
                  <a:pt x="186" y="112"/>
                </a:lnTo>
                <a:lnTo>
                  <a:pt x="188" y="109"/>
                </a:lnTo>
                <a:lnTo>
                  <a:pt x="190" y="111"/>
                </a:lnTo>
                <a:lnTo>
                  <a:pt x="192" y="111"/>
                </a:lnTo>
                <a:lnTo>
                  <a:pt x="194" y="112"/>
                </a:lnTo>
                <a:lnTo>
                  <a:pt x="196" y="113"/>
                </a:lnTo>
                <a:lnTo>
                  <a:pt x="198" y="111"/>
                </a:lnTo>
                <a:lnTo>
                  <a:pt x="201" y="106"/>
                </a:lnTo>
                <a:lnTo>
                  <a:pt x="202" y="104"/>
                </a:lnTo>
                <a:lnTo>
                  <a:pt x="205" y="102"/>
                </a:lnTo>
                <a:lnTo>
                  <a:pt x="206" y="100"/>
                </a:lnTo>
                <a:lnTo>
                  <a:pt x="206" y="95"/>
                </a:lnTo>
                <a:lnTo>
                  <a:pt x="201" y="87"/>
                </a:lnTo>
                <a:lnTo>
                  <a:pt x="201" y="79"/>
                </a:lnTo>
                <a:lnTo>
                  <a:pt x="202" y="73"/>
                </a:lnTo>
                <a:lnTo>
                  <a:pt x="204" y="69"/>
                </a:lnTo>
                <a:lnTo>
                  <a:pt x="203" y="63"/>
                </a:lnTo>
                <a:lnTo>
                  <a:pt x="202" y="59"/>
                </a:lnTo>
                <a:lnTo>
                  <a:pt x="203" y="49"/>
                </a:lnTo>
                <a:lnTo>
                  <a:pt x="204" y="42"/>
                </a:lnTo>
                <a:lnTo>
                  <a:pt x="208" y="37"/>
                </a:lnTo>
                <a:lnTo>
                  <a:pt x="188" y="14"/>
                </a:lnTo>
                <a:lnTo>
                  <a:pt x="187" y="13"/>
                </a:lnTo>
                <a:lnTo>
                  <a:pt x="184" y="5"/>
                </a:lnTo>
                <a:lnTo>
                  <a:pt x="184" y="3"/>
                </a:lnTo>
                <a:lnTo>
                  <a:pt x="183" y="1"/>
                </a:lnTo>
                <a:lnTo>
                  <a:pt x="181" y="0"/>
                </a:lnTo>
                <a:lnTo>
                  <a:pt x="179" y="1"/>
                </a:lnTo>
                <a:lnTo>
                  <a:pt x="178" y="3"/>
                </a:lnTo>
                <a:lnTo>
                  <a:pt x="168" y="9"/>
                </a:lnTo>
                <a:lnTo>
                  <a:pt x="167" y="14"/>
                </a:lnTo>
                <a:lnTo>
                  <a:pt x="164" y="16"/>
                </a:lnTo>
                <a:lnTo>
                  <a:pt x="161" y="16"/>
                </a:lnTo>
                <a:lnTo>
                  <a:pt x="159" y="18"/>
                </a:lnTo>
                <a:lnTo>
                  <a:pt x="152" y="20"/>
                </a:lnTo>
                <a:lnTo>
                  <a:pt x="151" y="22"/>
                </a:lnTo>
                <a:lnTo>
                  <a:pt x="147" y="20"/>
                </a:lnTo>
                <a:lnTo>
                  <a:pt x="129" y="17"/>
                </a:lnTo>
                <a:lnTo>
                  <a:pt x="116" y="13"/>
                </a:lnTo>
                <a:lnTo>
                  <a:pt x="112" y="13"/>
                </a:lnTo>
                <a:lnTo>
                  <a:pt x="107" y="14"/>
                </a:lnTo>
                <a:lnTo>
                  <a:pt x="106" y="16"/>
                </a:lnTo>
                <a:lnTo>
                  <a:pt x="103" y="25"/>
                </a:lnTo>
                <a:lnTo>
                  <a:pt x="92" y="35"/>
                </a:lnTo>
                <a:lnTo>
                  <a:pt x="85" y="41"/>
                </a:lnTo>
                <a:lnTo>
                  <a:pt x="83" y="42"/>
                </a:lnTo>
                <a:lnTo>
                  <a:pt x="80" y="43"/>
                </a:lnTo>
                <a:lnTo>
                  <a:pt x="78" y="43"/>
                </a:lnTo>
                <a:lnTo>
                  <a:pt x="75" y="44"/>
                </a:lnTo>
                <a:lnTo>
                  <a:pt x="73" y="46"/>
                </a:lnTo>
                <a:lnTo>
                  <a:pt x="68" y="46"/>
                </a:lnTo>
                <a:lnTo>
                  <a:pt x="66" y="49"/>
                </a:lnTo>
                <a:lnTo>
                  <a:pt x="63" y="48"/>
                </a:lnTo>
                <a:lnTo>
                  <a:pt x="61" y="49"/>
                </a:lnTo>
                <a:lnTo>
                  <a:pt x="59" y="48"/>
                </a:lnTo>
                <a:lnTo>
                  <a:pt x="58" y="45"/>
                </a:lnTo>
                <a:lnTo>
                  <a:pt x="54" y="41"/>
                </a:lnTo>
                <a:lnTo>
                  <a:pt x="52" y="49"/>
                </a:lnTo>
                <a:lnTo>
                  <a:pt x="50" y="51"/>
                </a:lnTo>
                <a:lnTo>
                  <a:pt x="50" y="54"/>
                </a:lnTo>
                <a:lnTo>
                  <a:pt x="49" y="56"/>
                </a:lnTo>
                <a:lnTo>
                  <a:pt x="46" y="56"/>
                </a:lnTo>
                <a:lnTo>
                  <a:pt x="44" y="54"/>
                </a:lnTo>
                <a:lnTo>
                  <a:pt x="38" y="51"/>
                </a:lnTo>
                <a:lnTo>
                  <a:pt x="33" y="51"/>
                </a:lnTo>
                <a:lnTo>
                  <a:pt x="28" y="49"/>
                </a:lnTo>
                <a:lnTo>
                  <a:pt x="25" y="46"/>
                </a:lnTo>
                <a:lnTo>
                  <a:pt x="21" y="46"/>
                </a:lnTo>
                <a:lnTo>
                  <a:pt x="19" y="49"/>
                </a:lnTo>
                <a:lnTo>
                  <a:pt x="15" y="59"/>
                </a:lnTo>
                <a:lnTo>
                  <a:pt x="0" y="70"/>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1" name=""/>
          <p:cNvSpPr/>
          <p:nvPr/>
        </p:nvSpPr>
        <p:spPr>
          <a:xfrm>
            <a:off x="2814480" y="3571920"/>
            <a:ext cx="973440" cy="1015920"/>
          </a:xfrm>
          <a:custGeom>
            <a:avLst/>
            <a:gdLst/>
            <a:ahLst/>
            <a:rect l="l" t="t" r="r" b="b"/>
            <a:pathLst>
              <a:path w="741" h="927">
                <a:moveTo>
                  <a:pt x="0" y="298"/>
                </a:moveTo>
                <a:lnTo>
                  <a:pt x="1" y="314"/>
                </a:lnTo>
                <a:lnTo>
                  <a:pt x="2" y="333"/>
                </a:lnTo>
                <a:lnTo>
                  <a:pt x="9" y="351"/>
                </a:lnTo>
                <a:lnTo>
                  <a:pt x="14" y="371"/>
                </a:lnTo>
                <a:lnTo>
                  <a:pt x="22" y="381"/>
                </a:lnTo>
                <a:lnTo>
                  <a:pt x="25" y="384"/>
                </a:lnTo>
                <a:lnTo>
                  <a:pt x="29" y="384"/>
                </a:lnTo>
                <a:lnTo>
                  <a:pt x="35" y="385"/>
                </a:lnTo>
                <a:lnTo>
                  <a:pt x="42" y="398"/>
                </a:lnTo>
                <a:lnTo>
                  <a:pt x="49" y="406"/>
                </a:lnTo>
                <a:lnTo>
                  <a:pt x="53" y="419"/>
                </a:lnTo>
                <a:lnTo>
                  <a:pt x="62" y="433"/>
                </a:lnTo>
                <a:lnTo>
                  <a:pt x="67" y="449"/>
                </a:lnTo>
                <a:lnTo>
                  <a:pt x="69" y="456"/>
                </a:lnTo>
                <a:lnTo>
                  <a:pt x="73" y="467"/>
                </a:lnTo>
                <a:lnTo>
                  <a:pt x="80" y="486"/>
                </a:lnTo>
                <a:lnTo>
                  <a:pt x="88" y="493"/>
                </a:lnTo>
                <a:lnTo>
                  <a:pt x="98" y="491"/>
                </a:lnTo>
                <a:lnTo>
                  <a:pt x="105" y="486"/>
                </a:lnTo>
                <a:lnTo>
                  <a:pt x="112" y="486"/>
                </a:lnTo>
                <a:lnTo>
                  <a:pt x="115" y="484"/>
                </a:lnTo>
                <a:lnTo>
                  <a:pt x="124" y="481"/>
                </a:lnTo>
                <a:lnTo>
                  <a:pt x="131" y="478"/>
                </a:lnTo>
                <a:lnTo>
                  <a:pt x="140" y="487"/>
                </a:lnTo>
                <a:lnTo>
                  <a:pt x="143" y="488"/>
                </a:lnTo>
                <a:lnTo>
                  <a:pt x="153" y="506"/>
                </a:lnTo>
                <a:lnTo>
                  <a:pt x="157" y="510"/>
                </a:lnTo>
                <a:lnTo>
                  <a:pt x="171" y="545"/>
                </a:lnTo>
                <a:lnTo>
                  <a:pt x="170" y="556"/>
                </a:lnTo>
                <a:lnTo>
                  <a:pt x="174" y="567"/>
                </a:lnTo>
                <a:lnTo>
                  <a:pt x="172" y="581"/>
                </a:lnTo>
                <a:lnTo>
                  <a:pt x="177" y="606"/>
                </a:lnTo>
                <a:lnTo>
                  <a:pt x="183" y="617"/>
                </a:lnTo>
                <a:lnTo>
                  <a:pt x="192" y="635"/>
                </a:lnTo>
                <a:lnTo>
                  <a:pt x="194" y="659"/>
                </a:lnTo>
                <a:lnTo>
                  <a:pt x="197" y="665"/>
                </a:lnTo>
                <a:lnTo>
                  <a:pt x="202" y="671"/>
                </a:lnTo>
                <a:lnTo>
                  <a:pt x="204" y="679"/>
                </a:lnTo>
                <a:lnTo>
                  <a:pt x="207" y="682"/>
                </a:lnTo>
                <a:lnTo>
                  <a:pt x="214" y="698"/>
                </a:lnTo>
                <a:lnTo>
                  <a:pt x="217" y="709"/>
                </a:lnTo>
                <a:lnTo>
                  <a:pt x="223" y="717"/>
                </a:lnTo>
                <a:lnTo>
                  <a:pt x="221" y="720"/>
                </a:lnTo>
                <a:lnTo>
                  <a:pt x="225" y="723"/>
                </a:lnTo>
                <a:lnTo>
                  <a:pt x="233" y="723"/>
                </a:lnTo>
                <a:lnTo>
                  <a:pt x="247" y="725"/>
                </a:lnTo>
                <a:lnTo>
                  <a:pt x="252" y="736"/>
                </a:lnTo>
                <a:lnTo>
                  <a:pt x="253" y="747"/>
                </a:lnTo>
                <a:lnTo>
                  <a:pt x="250" y="768"/>
                </a:lnTo>
                <a:lnTo>
                  <a:pt x="253" y="772"/>
                </a:lnTo>
                <a:lnTo>
                  <a:pt x="306" y="781"/>
                </a:lnTo>
                <a:lnTo>
                  <a:pt x="305" y="788"/>
                </a:lnTo>
                <a:lnTo>
                  <a:pt x="307" y="792"/>
                </a:lnTo>
                <a:lnTo>
                  <a:pt x="319" y="823"/>
                </a:lnTo>
                <a:lnTo>
                  <a:pt x="311" y="833"/>
                </a:lnTo>
                <a:lnTo>
                  <a:pt x="307" y="839"/>
                </a:lnTo>
                <a:lnTo>
                  <a:pt x="307" y="845"/>
                </a:lnTo>
                <a:lnTo>
                  <a:pt x="311" y="848"/>
                </a:lnTo>
                <a:lnTo>
                  <a:pt x="322" y="849"/>
                </a:lnTo>
                <a:lnTo>
                  <a:pt x="327" y="848"/>
                </a:lnTo>
                <a:lnTo>
                  <a:pt x="332" y="843"/>
                </a:lnTo>
                <a:lnTo>
                  <a:pt x="345" y="835"/>
                </a:lnTo>
                <a:lnTo>
                  <a:pt x="357" y="833"/>
                </a:lnTo>
                <a:lnTo>
                  <a:pt x="368" y="835"/>
                </a:lnTo>
                <a:lnTo>
                  <a:pt x="375" y="845"/>
                </a:lnTo>
                <a:lnTo>
                  <a:pt x="378" y="866"/>
                </a:lnTo>
                <a:lnTo>
                  <a:pt x="384" y="874"/>
                </a:lnTo>
                <a:lnTo>
                  <a:pt x="391" y="878"/>
                </a:lnTo>
                <a:lnTo>
                  <a:pt x="402" y="882"/>
                </a:lnTo>
                <a:lnTo>
                  <a:pt x="415" y="882"/>
                </a:lnTo>
                <a:lnTo>
                  <a:pt x="416" y="881"/>
                </a:lnTo>
                <a:lnTo>
                  <a:pt x="419" y="882"/>
                </a:lnTo>
                <a:lnTo>
                  <a:pt x="424" y="880"/>
                </a:lnTo>
                <a:lnTo>
                  <a:pt x="432" y="927"/>
                </a:lnTo>
                <a:lnTo>
                  <a:pt x="448" y="889"/>
                </a:lnTo>
                <a:lnTo>
                  <a:pt x="446" y="866"/>
                </a:lnTo>
                <a:lnTo>
                  <a:pt x="445" y="848"/>
                </a:lnTo>
                <a:lnTo>
                  <a:pt x="450" y="746"/>
                </a:lnTo>
                <a:lnTo>
                  <a:pt x="459" y="734"/>
                </a:lnTo>
                <a:lnTo>
                  <a:pt x="460" y="727"/>
                </a:lnTo>
                <a:lnTo>
                  <a:pt x="460" y="704"/>
                </a:lnTo>
                <a:lnTo>
                  <a:pt x="467" y="676"/>
                </a:lnTo>
                <a:lnTo>
                  <a:pt x="470" y="672"/>
                </a:lnTo>
                <a:lnTo>
                  <a:pt x="485" y="664"/>
                </a:lnTo>
                <a:lnTo>
                  <a:pt x="485" y="655"/>
                </a:lnTo>
                <a:lnTo>
                  <a:pt x="491" y="649"/>
                </a:lnTo>
                <a:lnTo>
                  <a:pt x="508" y="648"/>
                </a:lnTo>
                <a:lnTo>
                  <a:pt x="509" y="645"/>
                </a:lnTo>
                <a:lnTo>
                  <a:pt x="503" y="635"/>
                </a:lnTo>
                <a:lnTo>
                  <a:pt x="506" y="620"/>
                </a:lnTo>
                <a:lnTo>
                  <a:pt x="504" y="603"/>
                </a:lnTo>
                <a:lnTo>
                  <a:pt x="512" y="575"/>
                </a:lnTo>
                <a:lnTo>
                  <a:pt x="515" y="568"/>
                </a:lnTo>
                <a:lnTo>
                  <a:pt x="534" y="559"/>
                </a:lnTo>
                <a:lnTo>
                  <a:pt x="539" y="559"/>
                </a:lnTo>
                <a:lnTo>
                  <a:pt x="548" y="542"/>
                </a:lnTo>
                <a:lnTo>
                  <a:pt x="552" y="535"/>
                </a:lnTo>
                <a:lnTo>
                  <a:pt x="571" y="520"/>
                </a:lnTo>
                <a:lnTo>
                  <a:pt x="575" y="515"/>
                </a:lnTo>
                <a:lnTo>
                  <a:pt x="575" y="503"/>
                </a:lnTo>
                <a:lnTo>
                  <a:pt x="579" y="497"/>
                </a:lnTo>
                <a:lnTo>
                  <a:pt x="596" y="493"/>
                </a:lnTo>
                <a:lnTo>
                  <a:pt x="614" y="497"/>
                </a:lnTo>
                <a:lnTo>
                  <a:pt x="629" y="498"/>
                </a:lnTo>
                <a:lnTo>
                  <a:pt x="646" y="504"/>
                </a:lnTo>
                <a:lnTo>
                  <a:pt x="671" y="504"/>
                </a:lnTo>
                <a:lnTo>
                  <a:pt x="683" y="510"/>
                </a:lnTo>
                <a:lnTo>
                  <a:pt x="691" y="505"/>
                </a:lnTo>
                <a:lnTo>
                  <a:pt x="701" y="503"/>
                </a:lnTo>
                <a:lnTo>
                  <a:pt x="712" y="504"/>
                </a:lnTo>
                <a:lnTo>
                  <a:pt x="725" y="500"/>
                </a:lnTo>
                <a:lnTo>
                  <a:pt x="733" y="503"/>
                </a:lnTo>
                <a:lnTo>
                  <a:pt x="740" y="498"/>
                </a:lnTo>
                <a:lnTo>
                  <a:pt x="741" y="470"/>
                </a:lnTo>
                <a:lnTo>
                  <a:pt x="738" y="435"/>
                </a:lnTo>
                <a:lnTo>
                  <a:pt x="727" y="408"/>
                </a:lnTo>
                <a:lnTo>
                  <a:pt x="718" y="395"/>
                </a:lnTo>
                <a:lnTo>
                  <a:pt x="709" y="371"/>
                </a:lnTo>
                <a:lnTo>
                  <a:pt x="701" y="361"/>
                </a:lnTo>
                <a:lnTo>
                  <a:pt x="695" y="377"/>
                </a:lnTo>
                <a:lnTo>
                  <a:pt x="694" y="384"/>
                </a:lnTo>
                <a:lnTo>
                  <a:pt x="690" y="398"/>
                </a:lnTo>
                <a:lnTo>
                  <a:pt x="683" y="416"/>
                </a:lnTo>
                <a:lnTo>
                  <a:pt x="675" y="430"/>
                </a:lnTo>
                <a:lnTo>
                  <a:pt x="670" y="422"/>
                </a:lnTo>
                <a:lnTo>
                  <a:pt x="663" y="421"/>
                </a:lnTo>
                <a:lnTo>
                  <a:pt x="652" y="413"/>
                </a:lnTo>
                <a:lnTo>
                  <a:pt x="640" y="417"/>
                </a:lnTo>
                <a:lnTo>
                  <a:pt x="621" y="417"/>
                </a:lnTo>
                <a:lnTo>
                  <a:pt x="617" y="418"/>
                </a:lnTo>
                <a:lnTo>
                  <a:pt x="615" y="413"/>
                </a:lnTo>
                <a:lnTo>
                  <a:pt x="604" y="402"/>
                </a:lnTo>
                <a:lnTo>
                  <a:pt x="597" y="381"/>
                </a:lnTo>
                <a:lnTo>
                  <a:pt x="593" y="374"/>
                </a:lnTo>
                <a:lnTo>
                  <a:pt x="589" y="363"/>
                </a:lnTo>
                <a:lnTo>
                  <a:pt x="580" y="356"/>
                </a:lnTo>
                <a:lnTo>
                  <a:pt x="573" y="343"/>
                </a:lnTo>
                <a:lnTo>
                  <a:pt x="568" y="337"/>
                </a:lnTo>
                <a:lnTo>
                  <a:pt x="566" y="333"/>
                </a:lnTo>
                <a:lnTo>
                  <a:pt x="566" y="326"/>
                </a:lnTo>
                <a:lnTo>
                  <a:pt x="568" y="319"/>
                </a:lnTo>
                <a:lnTo>
                  <a:pt x="573" y="312"/>
                </a:lnTo>
                <a:lnTo>
                  <a:pt x="583" y="312"/>
                </a:lnTo>
                <a:lnTo>
                  <a:pt x="586" y="310"/>
                </a:lnTo>
                <a:lnTo>
                  <a:pt x="586" y="305"/>
                </a:lnTo>
                <a:lnTo>
                  <a:pt x="576" y="286"/>
                </a:lnTo>
                <a:lnTo>
                  <a:pt x="574" y="283"/>
                </a:lnTo>
                <a:lnTo>
                  <a:pt x="572" y="279"/>
                </a:lnTo>
                <a:lnTo>
                  <a:pt x="572" y="273"/>
                </a:lnTo>
                <a:lnTo>
                  <a:pt x="586" y="242"/>
                </a:lnTo>
                <a:lnTo>
                  <a:pt x="591" y="233"/>
                </a:lnTo>
                <a:lnTo>
                  <a:pt x="596" y="220"/>
                </a:lnTo>
                <a:lnTo>
                  <a:pt x="594" y="209"/>
                </a:lnTo>
                <a:lnTo>
                  <a:pt x="594" y="194"/>
                </a:lnTo>
                <a:lnTo>
                  <a:pt x="592" y="165"/>
                </a:lnTo>
                <a:lnTo>
                  <a:pt x="603" y="134"/>
                </a:lnTo>
                <a:lnTo>
                  <a:pt x="604" y="118"/>
                </a:lnTo>
                <a:lnTo>
                  <a:pt x="580" y="79"/>
                </a:lnTo>
                <a:lnTo>
                  <a:pt x="572" y="63"/>
                </a:lnTo>
                <a:lnTo>
                  <a:pt x="559" y="50"/>
                </a:lnTo>
                <a:lnTo>
                  <a:pt x="514" y="41"/>
                </a:lnTo>
                <a:lnTo>
                  <a:pt x="503" y="35"/>
                </a:lnTo>
                <a:lnTo>
                  <a:pt x="472" y="36"/>
                </a:lnTo>
                <a:lnTo>
                  <a:pt x="452" y="54"/>
                </a:lnTo>
                <a:lnTo>
                  <a:pt x="442" y="75"/>
                </a:lnTo>
                <a:lnTo>
                  <a:pt x="421" y="107"/>
                </a:lnTo>
                <a:lnTo>
                  <a:pt x="405" y="105"/>
                </a:lnTo>
                <a:lnTo>
                  <a:pt x="397" y="88"/>
                </a:lnTo>
                <a:lnTo>
                  <a:pt x="394" y="87"/>
                </a:lnTo>
                <a:lnTo>
                  <a:pt x="368" y="76"/>
                </a:lnTo>
                <a:lnTo>
                  <a:pt x="361" y="77"/>
                </a:lnTo>
                <a:lnTo>
                  <a:pt x="342" y="87"/>
                </a:lnTo>
                <a:lnTo>
                  <a:pt x="331" y="77"/>
                </a:lnTo>
                <a:lnTo>
                  <a:pt x="325" y="74"/>
                </a:lnTo>
                <a:lnTo>
                  <a:pt x="314" y="75"/>
                </a:lnTo>
                <a:lnTo>
                  <a:pt x="308" y="77"/>
                </a:lnTo>
                <a:lnTo>
                  <a:pt x="305" y="84"/>
                </a:lnTo>
                <a:lnTo>
                  <a:pt x="300" y="88"/>
                </a:lnTo>
                <a:lnTo>
                  <a:pt x="283" y="81"/>
                </a:lnTo>
                <a:lnTo>
                  <a:pt x="272" y="73"/>
                </a:lnTo>
                <a:lnTo>
                  <a:pt x="248" y="45"/>
                </a:lnTo>
                <a:lnTo>
                  <a:pt x="241" y="40"/>
                </a:lnTo>
                <a:lnTo>
                  <a:pt x="231" y="38"/>
                </a:lnTo>
                <a:lnTo>
                  <a:pt x="214" y="27"/>
                </a:lnTo>
                <a:lnTo>
                  <a:pt x="209" y="23"/>
                </a:lnTo>
                <a:lnTo>
                  <a:pt x="194" y="4"/>
                </a:lnTo>
                <a:lnTo>
                  <a:pt x="188" y="0"/>
                </a:lnTo>
                <a:lnTo>
                  <a:pt x="185" y="1"/>
                </a:lnTo>
                <a:lnTo>
                  <a:pt x="180" y="6"/>
                </a:lnTo>
                <a:lnTo>
                  <a:pt x="174" y="19"/>
                </a:lnTo>
                <a:lnTo>
                  <a:pt x="168" y="19"/>
                </a:lnTo>
                <a:lnTo>
                  <a:pt x="165" y="13"/>
                </a:lnTo>
                <a:lnTo>
                  <a:pt x="159" y="23"/>
                </a:lnTo>
                <a:lnTo>
                  <a:pt x="147" y="38"/>
                </a:lnTo>
                <a:lnTo>
                  <a:pt x="149" y="67"/>
                </a:lnTo>
                <a:lnTo>
                  <a:pt x="147" y="79"/>
                </a:lnTo>
                <a:lnTo>
                  <a:pt x="139" y="82"/>
                </a:lnTo>
                <a:lnTo>
                  <a:pt x="126" y="84"/>
                </a:lnTo>
                <a:lnTo>
                  <a:pt x="117" y="84"/>
                </a:lnTo>
                <a:lnTo>
                  <a:pt x="113" y="86"/>
                </a:lnTo>
                <a:lnTo>
                  <a:pt x="110" y="89"/>
                </a:lnTo>
                <a:lnTo>
                  <a:pt x="110" y="97"/>
                </a:lnTo>
                <a:lnTo>
                  <a:pt x="114" y="120"/>
                </a:lnTo>
                <a:lnTo>
                  <a:pt x="114" y="129"/>
                </a:lnTo>
                <a:lnTo>
                  <a:pt x="111" y="136"/>
                </a:lnTo>
                <a:lnTo>
                  <a:pt x="101" y="145"/>
                </a:lnTo>
                <a:lnTo>
                  <a:pt x="98" y="153"/>
                </a:lnTo>
                <a:lnTo>
                  <a:pt x="94" y="207"/>
                </a:lnTo>
                <a:lnTo>
                  <a:pt x="80" y="217"/>
                </a:lnTo>
                <a:lnTo>
                  <a:pt x="59" y="224"/>
                </a:lnTo>
                <a:lnTo>
                  <a:pt x="50" y="224"/>
                </a:lnTo>
                <a:lnTo>
                  <a:pt x="44" y="220"/>
                </a:lnTo>
                <a:lnTo>
                  <a:pt x="33" y="221"/>
                </a:lnTo>
                <a:lnTo>
                  <a:pt x="7" y="220"/>
                </a:lnTo>
                <a:lnTo>
                  <a:pt x="7" y="228"/>
                </a:lnTo>
                <a:lnTo>
                  <a:pt x="7" y="242"/>
                </a:lnTo>
                <a:lnTo>
                  <a:pt x="6" y="260"/>
                </a:lnTo>
                <a:lnTo>
                  <a:pt x="3" y="268"/>
                </a:lnTo>
                <a:lnTo>
                  <a:pt x="0" y="280"/>
                </a:lnTo>
                <a:lnTo>
                  <a:pt x="0" y="298"/>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2" name=""/>
          <p:cNvSpPr/>
          <p:nvPr/>
        </p:nvSpPr>
        <p:spPr>
          <a:xfrm>
            <a:off x="3070080" y="4476600"/>
            <a:ext cx="949320" cy="812880"/>
          </a:xfrm>
          <a:custGeom>
            <a:avLst/>
            <a:gdLst/>
            <a:ahLst/>
            <a:rect l="l" t="t" r="r" b="b"/>
            <a:pathLst>
              <a:path w="722" h="743">
                <a:moveTo>
                  <a:pt x="0" y="447"/>
                </a:moveTo>
                <a:lnTo>
                  <a:pt x="3" y="460"/>
                </a:lnTo>
                <a:lnTo>
                  <a:pt x="8" y="467"/>
                </a:lnTo>
                <a:lnTo>
                  <a:pt x="15" y="476"/>
                </a:lnTo>
                <a:lnTo>
                  <a:pt x="16" y="481"/>
                </a:lnTo>
                <a:lnTo>
                  <a:pt x="18" y="480"/>
                </a:lnTo>
                <a:lnTo>
                  <a:pt x="20" y="482"/>
                </a:lnTo>
                <a:lnTo>
                  <a:pt x="20" y="510"/>
                </a:lnTo>
                <a:lnTo>
                  <a:pt x="27" y="528"/>
                </a:lnTo>
                <a:lnTo>
                  <a:pt x="37" y="548"/>
                </a:lnTo>
                <a:lnTo>
                  <a:pt x="48" y="564"/>
                </a:lnTo>
                <a:lnTo>
                  <a:pt x="53" y="571"/>
                </a:lnTo>
                <a:lnTo>
                  <a:pt x="55" y="578"/>
                </a:lnTo>
                <a:lnTo>
                  <a:pt x="57" y="579"/>
                </a:lnTo>
                <a:lnTo>
                  <a:pt x="64" y="591"/>
                </a:lnTo>
                <a:lnTo>
                  <a:pt x="65" y="595"/>
                </a:lnTo>
                <a:lnTo>
                  <a:pt x="66" y="596"/>
                </a:lnTo>
                <a:lnTo>
                  <a:pt x="74" y="606"/>
                </a:lnTo>
                <a:lnTo>
                  <a:pt x="74" y="609"/>
                </a:lnTo>
                <a:lnTo>
                  <a:pt x="75" y="608"/>
                </a:lnTo>
                <a:lnTo>
                  <a:pt x="81" y="609"/>
                </a:lnTo>
                <a:lnTo>
                  <a:pt x="82" y="611"/>
                </a:lnTo>
                <a:lnTo>
                  <a:pt x="84" y="612"/>
                </a:lnTo>
                <a:lnTo>
                  <a:pt x="83" y="613"/>
                </a:lnTo>
                <a:lnTo>
                  <a:pt x="84" y="615"/>
                </a:lnTo>
                <a:lnTo>
                  <a:pt x="83" y="615"/>
                </a:lnTo>
                <a:lnTo>
                  <a:pt x="86" y="617"/>
                </a:lnTo>
                <a:lnTo>
                  <a:pt x="87" y="616"/>
                </a:lnTo>
                <a:lnTo>
                  <a:pt x="89" y="616"/>
                </a:lnTo>
                <a:lnTo>
                  <a:pt x="90" y="617"/>
                </a:lnTo>
                <a:lnTo>
                  <a:pt x="93" y="622"/>
                </a:lnTo>
                <a:lnTo>
                  <a:pt x="94" y="626"/>
                </a:lnTo>
                <a:lnTo>
                  <a:pt x="94" y="631"/>
                </a:lnTo>
                <a:lnTo>
                  <a:pt x="95" y="633"/>
                </a:lnTo>
                <a:lnTo>
                  <a:pt x="96" y="633"/>
                </a:lnTo>
                <a:lnTo>
                  <a:pt x="97" y="634"/>
                </a:lnTo>
                <a:lnTo>
                  <a:pt x="96" y="636"/>
                </a:lnTo>
                <a:lnTo>
                  <a:pt x="97" y="638"/>
                </a:lnTo>
                <a:lnTo>
                  <a:pt x="94" y="641"/>
                </a:lnTo>
                <a:lnTo>
                  <a:pt x="97" y="641"/>
                </a:lnTo>
                <a:lnTo>
                  <a:pt x="98" y="643"/>
                </a:lnTo>
                <a:lnTo>
                  <a:pt x="99" y="643"/>
                </a:lnTo>
                <a:lnTo>
                  <a:pt x="101" y="646"/>
                </a:lnTo>
                <a:lnTo>
                  <a:pt x="101" y="645"/>
                </a:lnTo>
                <a:lnTo>
                  <a:pt x="103" y="649"/>
                </a:lnTo>
                <a:lnTo>
                  <a:pt x="102" y="650"/>
                </a:lnTo>
                <a:lnTo>
                  <a:pt x="104" y="651"/>
                </a:lnTo>
                <a:lnTo>
                  <a:pt x="104" y="653"/>
                </a:lnTo>
                <a:lnTo>
                  <a:pt x="103" y="657"/>
                </a:lnTo>
                <a:lnTo>
                  <a:pt x="114" y="667"/>
                </a:lnTo>
                <a:lnTo>
                  <a:pt x="114" y="668"/>
                </a:lnTo>
                <a:lnTo>
                  <a:pt x="118" y="672"/>
                </a:lnTo>
                <a:lnTo>
                  <a:pt x="120" y="673"/>
                </a:lnTo>
                <a:lnTo>
                  <a:pt x="122" y="675"/>
                </a:lnTo>
                <a:lnTo>
                  <a:pt x="122" y="674"/>
                </a:lnTo>
                <a:lnTo>
                  <a:pt x="125" y="677"/>
                </a:lnTo>
                <a:lnTo>
                  <a:pt x="127" y="679"/>
                </a:lnTo>
                <a:lnTo>
                  <a:pt x="127" y="678"/>
                </a:lnTo>
                <a:lnTo>
                  <a:pt x="128" y="677"/>
                </a:lnTo>
                <a:lnTo>
                  <a:pt x="133" y="678"/>
                </a:lnTo>
                <a:lnTo>
                  <a:pt x="133" y="677"/>
                </a:lnTo>
                <a:lnTo>
                  <a:pt x="133" y="675"/>
                </a:lnTo>
                <a:lnTo>
                  <a:pt x="135" y="674"/>
                </a:lnTo>
                <a:lnTo>
                  <a:pt x="139" y="675"/>
                </a:lnTo>
                <a:lnTo>
                  <a:pt x="141" y="677"/>
                </a:lnTo>
                <a:lnTo>
                  <a:pt x="141" y="679"/>
                </a:lnTo>
                <a:lnTo>
                  <a:pt x="138" y="684"/>
                </a:lnTo>
                <a:lnTo>
                  <a:pt x="137" y="684"/>
                </a:lnTo>
                <a:lnTo>
                  <a:pt x="137" y="688"/>
                </a:lnTo>
                <a:lnTo>
                  <a:pt x="141" y="691"/>
                </a:lnTo>
                <a:lnTo>
                  <a:pt x="142" y="690"/>
                </a:lnTo>
                <a:lnTo>
                  <a:pt x="145" y="688"/>
                </a:lnTo>
                <a:lnTo>
                  <a:pt x="146" y="690"/>
                </a:lnTo>
                <a:lnTo>
                  <a:pt x="147" y="690"/>
                </a:lnTo>
                <a:lnTo>
                  <a:pt x="148" y="688"/>
                </a:lnTo>
                <a:lnTo>
                  <a:pt x="149" y="688"/>
                </a:lnTo>
                <a:lnTo>
                  <a:pt x="151" y="687"/>
                </a:lnTo>
                <a:lnTo>
                  <a:pt x="152" y="690"/>
                </a:lnTo>
                <a:lnTo>
                  <a:pt x="151" y="691"/>
                </a:lnTo>
                <a:lnTo>
                  <a:pt x="151" y="692"/>
                </a:lnTo>
                <a:lnTo>
                  <a:pt x="153" y="692"/>
                </a:lnTo>
                <a:lnTo>
                  <a:pt x="155" y="692"/>
                </a:lnTo>
                <a:lnTo>
                  <a:pt x="156" y="691"/>
                </a:lnTo>
                <a:lnTo>
                  <a:pt x="159" y="694"/>
                </a:lnTo>
                <a:lnTo>
                  <a:pt x="156" y="698"/>
                </a:lnTo>
                <a:lnTo>
                  <a:pt x="157" y="700"/>
                </a:lnTo>
                <a:lnTo>
                  <a:pt x="158" y="699"/>
                </a:lnTo>
                <a:lnTo>
                  <a:pt x="160" y="699"/>
                </a:lnTo>
                <a:lnTo>
                  <a:pt x="164" y="702"/>
                </a:lnTo>
                <a:lnTo>
                  <a:pt x="171" y="705"/>
                </a:lnTo>
                <a:lnTo>
                  <a:pt x="174" y="705"/>
                </a:lnTo>
                <a:lnTo>
                  <a:pt x="179" y="706"/>
                </a:lnTo>
                <a:lnTo>
                  <a:pt x="194" y="695"/>
                </a:lnTo>
                <a:lnTo>
                  <a:pt x="198" y="685"/>
                </a:lnTo>
                <a:lnTo>
                  <a:pt x="200" y="682"/>
                </a:lnTo>
                <a:lnTo>
                  <a:pt x="204" y="682"/>
                </a:lnTo>
                <a:lnTo>
                  <a:pt x="207" y="685"/>
                </a:lnTo>
                <a:lnTo>
                  <a:pt x="212" y="687"/>
                </a:lnTo>
                <a:lnTo>
                  <a:pt x="217" y="687"/>
                </a:lnTo>
                <a:lnTo>
                  <a:pt x="223" y="690"/>
                </a:lnTo>
                <a:lnTo>
                  <a:pt x="225" y="692"/>
                </a:lnTo>
                <a:lnTo>
                  <a:pt x="228" y="692"/>
                </a:lnTo>
                <a:lnTo>
                  <a:pt x="229" y="690"/>
                </a:lnTo>
                <a:lnTo>
                  <a:pt x="229" y="687"/>
                </a:lnTo>
                <a:lnTo>
                  <a:pt x="231" y="685"/>
                </a:lnTo>
                <a:lnTo>
                  <a:pt x="233" y="677"/>
                </a:lnTo>
                <a:lnTo>
                  <a:pt x="237" y="681"/>
                </a:lnTo>
                <a:lnTo>
                  <a:pt x="238" y="684"/>
                </a:lnTo>
                <a:lnTo>
                  <a:pt x="240" y="685"/>
                </a:lnTo>
                <a:lnTo>
                  <a:pt x="242" y="684"/>
                </a:lnTo>
                <a:lnTo>
                  <a:pt x="245" y="685"/>
                </a:lnTo>
                <a:lnTo>
                  <a:pt x="247" y="682"/>
                </a:lnTo>
                <a:lnTo>
                  <a:pt x="252" y="682"/>
                </a:lnTo>
                <a:lnTo>
                  <a:pt x="254" y="680"/>
                </a:lnTo>
                <a:lnTo>
                  <a:pt x="257" y="679"/>
                </a:lnTo>
                <a:lnTo>
                  <a:pt x="259" y="679"/>
                </a:lnTo>
                <a:lnTo>
                  <a:pt x="262" y="678"/>
                </a:lnTo>
                <a:lnTo>
                  <a:pt x="264" y="677"/>
                </a:lnTo>
                <a:lnTo>
                  <a:pt x="271" y="671"/>
                </a:lnTo>
                <a:lnTo>
                  <a:pt x="282" y="661"/>
                </a:lnTo>
                <a:lnTo>
                  <a:pt x="285" y="652"/>
                </a:lnTo>
                <a:lnTo>
                  <a:pt x="286" y="650"/>
                </a:lnTo>
                <a:lnTo>
                  <a:pt x="291" y="649"/>
                </a:lnTo>
                <a:lnTo>
                  <a:pt x="295" y="649"/>
                </a:lnTo>
                <a:lnTo>
                  <a:pt x="308" y="653"/>
                </a:lnTo>
                <a:lnTo>
                  <a:pt x="326" y="656"/>
                </a:lnTo>
                <a:lnTo>
                  <a:pt x="330" y="658"/>
                </a:lnTo>
                <a:lnTo>
                  <a:pt x="331" y="656"/>
                </a:lnTo>
                <a:lnTo>
                  <a:pt x="338" y="654"/>
                </a:lnTo>
                <a:lnTo>
                  <a:pt x="340" y="652"/>
                </a:lnTo>
                <a:lnTo>
                  <a:pt x="343" y="652"/>
                </a:lnTo>
                <a:lnTo>
                  <a:pt x="346" y="650"/>
                </a:lnTo>
                <a:lnTo>
                  <a:pt x="347" y="645"/>
                </a:lnTo>
                <a:lnTo>
                  <a:pt x="357" y="639"/>
                </a:lnTo>
                <a:lnTo>
                  <a:pt x="358" y="637"/>
                </a:lnTo>
                <a:lnTo>
                  <a:pt x="360" y="636"/>
                </a:lnTo>
                <a:lnTo>
                  <a:pt x="362" y="637"/>
                </a:lnTo>
                <a:lnTo>
                  <a:pt x="363" y="639"/>
                </a:lnTo>
                <a:lnTo>
                  <a:pt x="363" y="641"/>
                </a:lnTo>
                <a:lnTo>
                  <a:pt x="366" y="649"/>
                </a:lnTo>
                <a:lnTo>
                  <a:pt x="367" y="650"/>
                </a:lnTo>
                <a:lnTo>
                  <a:pt x="387" y="673"/>
                </a:lnTo>
                <a:lnTo>
                  <a:pt x="383" y="678"/>
                </a:lnTo>
                <a:lnTo>
                  <a:pt x="382" y="685"/>
                </a:lnTo>
                <a:lnTo>
                  <a:pt x="381" y="695"/>
                </a:lnTo>
                <a:lnTo>
                  <a:pt x="382" y="699"/>
                </a:lnTo>
                <a:lnTo>
                  <a:pt x="383" y="705"/>
                </a:lnTo>
                <a:lnTo>
                  <a:pt x="381" y="709"/>
                </a:lnTo>
                <a:lnTo>
                  <a:pt x="380" y="715"/>
                </a:lnTo>
                <a:lnTo>
                  <a:pt x="380" y="723"/>
                </a:lnTo>
                <a:lnTo>
                  <a:pt x="385" y="731"/>
                </a:lnTo>
                <a:lnTo>
                  <a:pt x="385" y="736"/>
                </a:lnTo>
                <a:lnTo>
                  <a:pt x="400" y="741"/>
                </a:lnTo>
                <a:lnTo>
                  <a:pt x="405" y="740"/>
                </a:lnTo>
                <a:lnTo>
                  <a:pt x="413" y="734"/>
                </a:lnTo>
                <a:lnTo>
                  <a:pt x="420" y="727"/>
                </a:lnTo>
                <a:lnTo>
                  <a:pt x="420" y="729"/>
                </a:lnTo>
                <a:lnTo>
                  <a:pt x="427" y="743"/>
                </a:lnTo>
                <a:lnTo>
                  <a:pt x="436" y="743"/>
                </a:lnTo>
                <a:lnTo>
                  <a:pt x="441" y="738"/>
                </a:lnTo>
                <a:lnTo>
                  <a:pt x="443" y="736"/>
                </a:lnTo>
                <a:lnTo>
                  <a:pt x="444" y="733"/>
                </a:lnTo>
                <a:lnTo>
                  <a:pt x="448" y="734"/>
                </a:lnTo>
                <a:lnTo>
                  <a:pt x="463" y="726"/>
                </a:lnTo>
                <a:lnTo>
                  <a:pt x="467" y="722"/>
                </a:lnTo>
                <a:lnTo>
                  <a:pt x="476" y="718"/>
                </a:lnTo>
                <a:lnTo>
                  <a:pt x="479" y="709"/>
                </a:lnTo>
                <a:lnTo>
                  <a:pt x="485" y="705"/>
                </a:lnTo>
                <a:lnTo>
                  <a:pt x="495" y="694"/>
                </a:lnTo>
                <a:lnTo>
                  <a:pt x="505" y="690"/>
                </a:lnTo>
                <a:lnTo>
                  <a:pt x="506" y="687"/>
                </a:lnTo>
                <a:lnTo>
                  <a:pt x="515" y="685"/>
                </a:lnTo>
                <a:lnTo>
                  <a:pt x="519" y="688"/>
                </a:lnTo>
                <a:lnTo>
                  <a:pt x="522" y="688"/>
                </a:lnTo>
                <a:lnTo>
                  <a:pt x="525" y="692"/>
                </a:lnTo>
                <a:lnTo>
                  <a:pt x="530" y="687"/>
                </a:lnTo>
                <a:lnTo>
                  <a:pt x="529" y="681"/>
                </a:lnTo>
                <a:lnTo>
                  <a:pt x="530" y="678"/>
                </a:lnTo>
                <a:lnTo>
                  <a:pt x="534" y="672"/>
                </a:lnTo>
                <a:lnTo>
                  <a:pt x="536" y="671"/>
                </a:lnTo>
                <a:lnTo>
                  <a:pt x="538" y="666"/>
                </a:lnTo>
                <a:lnTo>
                  <a:pt x="541" y="664"/>
                </a:lnTo>
                <a:lnTo>
                  <a:pt x="542" y="661"/>
                </a:lnTo>
                <a:lnTo>
                  <a:pt x="544" y="659"/>
                </a:lnTo>
                <a:lnTo>
                  <a:pt x="545" y="653"/>
                </a:lnTo>
                <a:lnTo>
                  <a:pt x="545" y="647"/>
                </a:lnTo>
                <a:lnTo>
                  <a:pt x="548" y="644"/>
                </a:lnTo>
                <a:lnTo>
                  <a:pt x="548" y="643"/>
                </a:lnTo>
                <a:lnTo>
                  <a:pt x="543" y="636"/>
                </a:lnTo>
                <a:lnTo>
                  <a:pt x="539" y="636"/>
                </a:lnTo>
                <a:lnTo>
                  <a:pt x="534" y="639"/>
                </a:lnTo>
                <a:lnTo>
                  <a:pt x="528" y="643"/>
                </a:lnTo>
                <a:lnTo>
                  <a:pt x="527" y="639"/>
                </a:lnTo>
                <a:lnTo>
                  <a:pt x="518" y="644"/>
                </a:lnTo>
                <a:lnTo>
                  <a:pt x="518" y="640"/>
                </a:lnTo>
                <a:lnTo>
                  <a:pt x="520" y="637"/>
                </a:lnTo>
                <a:lnTo>
                  <a:pt x="521" y="633"/>
                </a:lnTo>
                <a:lnTo>
                  <a:pt x="519" y="625"/>
                </a:lnTo>
                <a:lnTo>
                  <a:pt x="521" y="617"/>
                </a:lnTo>
                <a:lnTo>
                  <a:pt x="514" y="610"/>
                </a:lnTo>
                <a:lnTo>
                  <a:pt x="511" y="609"/>
                </a:lnTo>
                <a:lnTo>
                  <a:pt x="508" y="600"/>
                </a:lnTo>
                <a:lnTo>
                  <a:pt x="499" y="596"/>
                </a:lnTo>
                <a:lnTo>
                  <a:pt x="499" y="589"/>
                </a:lnTo>
                <a:lnTo>
                  <a:pt x="504" y="582"/>
                </a:lnTo>
                <a:lnTo>
                  <a:pt x="511" y="581"/>
                </a:lnTo>
                <a:lnTo>
                  <a:pt x="514" y="571"/>
                </a:lnTo>
                <a:lnTo>
                  <a:pt x="514" y="563"/>
                </a:lnTo>
                <a:lnTo>
                  <a:pt x="508" y="558"/>
                </a:lnTo>
                <a:lnTo>
                  <a:pt x="501" y="551"/>
                </a:lnTo>
                <a:lnTo>
                  <a:pt x="494" y="550"/>
                </a:lnTo>
                <a:lnTo>
                  <a:pt x="487" y="541"/>
                </a:lnTo>
                <a:lnTo>
                  <a:pt x="482" y="549"/>
                </a:lnTo>
                <a:lnTo>
                  <a:pt x="475" y="544"/>
                </a:lnTo>
                <a:lnTo>
                  <a:pt x="470" y="544"/>
                </a:lnTo>
                <a:lnTo>
                  <a:pt x="466" y="549"/>
                </a:lnTo>
                <a:lnTo>
                  <a:pt x="460" y="545"/>
                </a:lnTo>
                <a:lnTo>
                  <a:pt x="465" y="535"/>
                </a:lnTo>
                <a:lnTo>
                  <a:pt x="463" y="526"/>
                </a:lnTo>
                <a:lnTo>
                  <a:pt x="466" y="516"/>
                </a:lnTo>
                <a:lnTo>
                  <a:pt x="468" y="503"/>
                </a:lnTo>
                <a:lnTo>
                  <a:pt x="472" y="502"/>
                </a:lnTo>
                <a:lnTo>
                  <a:pt x="474" y="504"/>
                </a:lnTo>
                <a:lnTo>
                  <a:pt x="481" y="504"/>
                </a:lnTo>
                <a:lnTo>
                  <a:pt x="484" y="508"/>
                </a:lnTo>
                <a:lnTo>
                  <a:pt x="487" y="508"/>
                </a:lnTo>
                <a:lnTo>
                  <a:pt x="486" y="503"/>
                </a:lnTo>
                <a:lnTo>
                  <a:pt x="484" y="503"/>
                </a:lnTo>
                <a:lnTo>
                  <a:pt x="482" y="501"/>
                </a:lnTo>
                <a:lnTo>
                  <a:pt x="482" y="497"/>
                </a:lnTo>
                <a:lnTo>
                  <a:pt x="488" y="500"/>
                </a:lnTo>
                <a:lnTo>
                  <a:pt x="494" y="502"/>
                </a:lnTo>
                <a:lnTo>
                  <a:pt x="497" y="507"/>
                </a:lnTo>
                <a:lnTo>
                  <a:pt x="498" y="513"/>
                </a:lnTo>
                <a:lnTo>
                  <a:pt x="500" y="514"/>
                </a:lnTo>
                <a:lnTo>
                  <a:pt x="502" y="514"/>
                </a:lnTo>
                <a:lnTo>
                  <a:pt x="502" y="508"/>
                </a:lnTo>
                <a:lnTo>
                  <a:pt x="505" y="509"/>
                </a:lnTo>
                <a:lnTo>
                  <a:pt x="512" y="508"/>
                </a:lnTo>
                <a:lnTo>
                  <a:pt x="520" y="501"/>
                </a:lnTo>
                <a:lnTo>
                  <a:pt x="522" y="496"/>
                </a:lnTo>
                <a:lnTo>
                  <a:pt x="528" y="494"/>
                </a:lnTo>
                <a:lnTo>
                  <a:pt x="529" y="493"/>
                </a:lnTo>
                <a:lnTo>
                  <a:pt x="531" y="493"/>
                </a:lnTo>
                <a:lnTo>
                  <a:pt x="533" y="490"/>
                </a:lnTo>
                <a:lnTo>
                  <a:pt x="534" y="486"/>
                </a:lnTo>
                <a:lnTo>
                  <a:pt x="546" y="485"/>
                </a:lnTo>
                <a:lnTo>
                  <a:pt x="548" y="483"/>
                </a:lnTo>
                <a:lnTo>
                  <a:pt x="552" y="485"/>
                </a:lnTo>
                <a:lnTo>
                  <a:pt x="564" y="481"/>
                </a:lnTo>
                <a:lnTo>
                  <a:pt x="574" y="483"/>
                </a:lnTo>
                <a:lnTo>
                  <a:pt x="579" y="478"/>
                </a:lnTo>
                <a:lnTo>
                  <a:pt x="584" y="479"/>
                </a:lnTo>
                <a:lnTo>
                  <a:pt x="593" y="482"/>
                </a:lnTo>
                <a:lnTo>
                  <a:pt x="600" y="478"/>
                </a:lnTo>
                <a:lnTo>
                  <a:pt x="622" y="468"/>
                </a:lnTo>
                <a:lnTo>
                  <a:pt x="626" y="466"/>
                </a:lnTo>
                <a:lnTo>
                  <a:pt x="642" y="440"/>
                </a:lnTo>
                <a:lnTo>
                  <a:pt x="647" y="433"/>
                </a:lnTo>
                <a:lnTo>
                  <a:pt x="646" y="417"/>
                </a:lnTo>
                <a:lnTo>
                  <a:pt x="641" y="415"/>
                </a:lnTo>
                <a:lnTo>
                  <a:pt x="634" y="407"/>
                </a:lnTo>
                <a:lnTo>
                  <a:pt x="625" y="391"/>
                </a:lnTo>
                <a:lnTo>
                  <a:pt x="628" y="385"/>
                </a:lnTo>
                <a:lnTo>
                  <a:pt x="634" y="377"/>
                </a:lnTo>
                <a:lnTo>
                  <a:pt x="649" y="353"/>
                </a:lnTo>
                <a:lnTo>
                  <a:pt x="649" y="346"/>
                </a:lnTo>
                <a:lnTo>
                  <a:pt x="653" y="343"/>
                </a:lnTo>
                <a:lnTo>
                  <a:pt x="662" y="332"/>
                </a:lnTo>
                <a:lnTo>
                  <a:pt x="669" y="321"/>
                </a:lnTo>
                <a:lnTo>
                  <a:pt x="671" y="315"/>
                </a:lnTo>
                <a:lnTo>
                  <a:pt x="676" y="310"/>
                </a:lnTo>
                <a:lnTo>
                  <a:pt x="675" y="298"/>
                </a:lnTo>
                <a:lnTo>
                  <a:pt x="680" y="294"/>
                </a:lnTo>
                <a:lnTo>
                  <a:pt x="688" y="298"/>
                </a:lnTo>
                <a:lnTo>
                  <a:pt x="689" y="294"/>
                </a:lnTo>
                <a:lnTo>
                  <a:pt x="696" y="292"/>
                </a:lnTo>
                <a:lnTo>
                  <a:pt x="710" y="270"/>
                </a:lnTo>
                <a:lnTo>
                  <a:pt x="700" y="256"/>
                </a:lnTo>
                <a:lnTo>
                  <a:pt x="694" y="244"/>
                </a:lnTo>
                <a:lnTo>
                  <a:pt x="697" y="235"/>
                </a:lnTo>
                <a:lnTo>
                  <a:pt x="700" y="228"/>
                </a:lnTo>
                <a:lnTo>
                  <a:pt x="706" y="221"/>
                </a:lnTo>
                <a:lnTo>
                  <a:pt x="710" y="215"/>
                </a:lnTo>
                <a:lnTo>
                  <a:pt x="711" y="212"/>
                </a:lnTo>
                <a:lnTo>
                  <a:pt x="703" y="205"/>
                </a:lnTo>
                <a:lnTo>
                  <a:pt x="704" y="202"/>
                </a:lnTo>
                <a:lnTo>
                  <a:pt x="720" y="188"/>
                </a:lnTo>
                <a:lnTo>
                  <a:pt x="722" y="180"/>
                </a:lnTo>
                <a:lnTo>
                  <a:pt x="711" y="180"/>
                </a:lnTo>
                <a:lnTo>
                  <a:pt x="703" y="176"/>
                </a:lnTo>
                <a:lnTo>
                  <a:pt x="696" y="164"/>
                </a:lnTo>
                <a:lnTo>
                  <a:pt x="684" y="158"/>
                </a:lnTo>
                <a:lnTo>
                  <a:pt x="676" y="152"/>
                </a:lnTo>
                <a:lnTo>
                  <a:pt x="671" y="151"/>
                </a:lnTo>
                <a:lnTo>
                  <a:pt x="667" y="152"/>
                </a:lnTo>
                <a:lnTo>
                  <a:pt x="657" y="158"/>
                </a:lnTo>
                <a:lnTo>
                  <a:pt x="654" y="155"/>
                </a:lnTo>
                <a:lnTo>
                  <a:pt x="650" y="161"/>
                </a:lnTo>
                <a:lnTo>
                  <a:pt x="650" y="171"/>
                </a:lnTo>
                <a:lnTo>
                  <a:pt x="639" y="179"/>
                </a:lnTo>
                <a:lnTo>
                  <a:pt x="621" y="187"/>
                </a:lnTo>
                <a:lnTo>
                  <a:pt x="621" y="193"/>
                </a:lnTo>
                <a:lnTo>
                  <a:pt x="618" y="198"/>
                </a:lnTo>
                <a:lnTo>
                  <a:pt x="591" y="225"/>
                </a:lnTo>
                <a:lnTo>
                  <a:pt x="566" y="222"/>
                </a:lnTo>
                <a:lnTo>
                  <a:pt x="558" y="217"/>
                </a:lnTo>
                <a:lnTo>
                  <a:pt x="534" y="207"/>
                </a:lnTo>
                <a:lnTo>
                  <a:pt x="524" y="203"/>
                </a:lnTo>
                <a:lnTo>
                  <a:pt x="513" y="202"/>
                </a:lnTo>
                <a:lnTo>
                  <a:pt x="504" y="208"/>
                </a:lnTo>
                <a:lnTo>
                  <a:pt x="500" y="223"/>
                </a:lnTo>
                <a:lnTo>
                  <a:pt x="500" y="233"/>
                </a:lnTo>
                <a:lnTo>
                  <a:pt x="503" y="240"/>
                </a:lnTo>
                <a:lnTo>
                  <a:pt x="513" y="249"/>
                </a:lnTo>
                <a:lnTo>
                  <a:pt x="518" y="251"/>
                </a:lnTo>
                <a:lnTo>
                  <a:pt x="522" y="257"/>
                </a:lnTo>
                <a:lnTo>
                  <a:pt x="521" y="274"/>
                </a:lnTo>
                <a:lnTo>
                  <a:pt x="519" y="287"/>
                </a:lnTo>
                <a:lnTo>
                  <a:pt x="517" y="288"/>
                </a:lnTo>
                <a:lnTo>
                  <a:pt x="516" y="277"/>
                </a:lnTo>
                <a:lnTo>
                  <a:pt x="512" y="274"/>
                </a:lnTo>
                <a:lnTo>
                  <a:pt x="507" y="276"/>
                </a:lnTo>
                <a:lnTo>
                  <a:pt x="505" y="288"/>
                </a:lnTo>
                <a:lnTo>
                  <a:pt x="490" y="291"/>
                </a:lnTo>
                <a:lnTo>
                  <a:pt x="487" y="299"/>
                </a:lnTo>
                <a:lnTo>
                  <a:pt x="479" y="302"/>
                </a:lnTo>
                <a:lnTo>
                  <a:pt x="464" y="301"/>
                </a:lnTo>
                <a:lnTo>
                  <a:pt x="454" y="296"/>
                </a:lnTo>
                <a:lnTo>
                  <a:pt x="448" y="305"/>
                </a:lnTo>
                <a:lnTo>
                  <a:pt x="451" y="325"/>
                </a:lnTo>
                <a:lnTo>
                  <a:pt x="451" y="336"/>
                </a:lnTo>
                <a:lnTo>
                  <a:pt x="441" y="336"/>
                </a:lnTo>
                <a:lnTo>
                  <a:pt x="426" y="330"/>
                </a:lnTo>
                <a:lnTo>
                  <a:pt x="416" y="333"/>
                </a:lnTo>
                <a:lnTo>
                  <a:pt x="399" y="335"/>
                </a:lnTo>
                <a:lnTo>
                  <a:pt x="393" y="323"/>
                </a:lnTo>
                <a:lnTo>
                  <a:pt x="354" y="317"/>
                </a:lnTo>
                <a:lnTo>
                  <a:pt x="352" y="314"/>
                </a:lnTo>
                <a:lnTo>
                  <a:pt x="351" y="304"/>
                </a:lnTo>
                <a:lnTo>
                  <a:pt x="329" y="306"/>
                </a:lnTo>
                <a:lnTo>
                  <a:pt x="316" y="303"/>
                </a:lnTo>
                <a:lnTo>
                  <a:pt x="319" y="297"/>
                </a:lnTo>
                <a:lnTo>
                  <a:pt x="323" y="276"/>
                </a:lnTo>
                <a:lnTo>
                  <a:pt x="329" y="264"/>
                </a:lnTo>
                <a:lnTo>
                  <a:pt x="329" y="257"/>
                </a:lnTo>
                <a:lnTo>
                  <a:pt x="335" y="251"/>
                </a:lnTo>
                <a:lnTo>
                  <a:pt x="339" y="254"/>
                </a:lnTo>
                <a:lnTo>
                  <a:pt x="341" y="244"/>
                </a:lnTo>
                <a:lnTo>
                  <a:pt x="346" y="250"/>
                </a:lnTo>
                <a:lnTo>
                  <a:pt x="354" y="240"/>
                </a:lnTo>
                <a:lnTo>
                  <a:pt x="349" y="236"/>
                </a:lnTo>
                <a:lnTo>
                  <a:pt x="347" y="233"/>
                </a:lnTo>
                <a:lnTo>
                  <a:pt x="349" y="230"/>
                </a:lnTo>
                <a:lnTo>
                  <a:pt x="350" y="221"/>
                </a:lnTo>
                <a:lnTo>
                  <a:pt x="348" y="213"/>
                </a:lnTo>
                <a:lnTo>
                  <a:pt x="349" y="209"/>
                </a:lnTo>
                <a:lnTo>
                  <a:pt x="351" y="214"/>
                </a:lnTo>
                <a:lnTo>
                  <a:pt x="356" y="215"/>
                </a:lnTo>
                <a:lnTo>
                  <a:pt x="357" y="207"/>
                </a:lnTo>
                <a:lnTo>
                  <a:pt x="353" y="194"/>
                </a:lnTo>
                <a:lnTo>
                  <a:pt x="358" y="188"/>
                </a:lnTo>
                <a:lnTo>
                  <a:pt x="362" y="193"/>
                </a:lnTo>
                <a:lnTo>
                  <a:pt x="369" y="192"/>
                </a:lnTo>
                <a:lnTo>
                  <a:pt x="376" y="193"/>
                </a:lnTo>
                <a:lnTo>
                  <a:pt x="391" y="173"/>
                </a:lnTo>
                <a:lnTo>
                  <a:pt x="404" y="166"/>
                </a:lnTo>
                <a:lnTo>
                  <a:pt x="405" y="166"/>
                </a:lnTo>
                <a:lnTo>
                  <a:pt x="410" y="166"/>
                </a:lnTo>
                <a:lnTo>
                  <a:pt x="413" y="165"/>
                </a:lnTo>
                <a:lnTo>
                  <a:pt x="418" y="155"/>
                </a:lnTo>
                <a:lnTo>
                  <a:pt x="416" y="146"/>
                </a:lnTo>
                <a:lnTo>
                  <a:pt x="419" y="140"/>
                </a:lnTo>
                <a:lnTo>
                  <a:pt x="424" y="121"/>
                </a:lnTo>
                <a:lnTo>
                  <a:pt x="434" y="102"/>
                </a:lnTo>
                <a:lnTo>
                  <a:pt x="436" y="92"/>
                </a:lnTo>
                <a:lnTo>
                  <a:pt x="435" y="80"/>
                </a:lnTo>
                <a:lnTo>
                  <a:pt x="427" y="73"/>
                </a:lnTo>
                <a:lnTo>
                  <a:pt x="422" y="73"/>
                </a:lnTo>
                <a:lnTo>
                  <a:pt x="413" y="70"/>
                </a:lnTo>
                <a:lnTo>
                  <a:pt x="395" y="69"/>
                </a:lnTo>
                <a:lnTo>
                  <a:pt x="390" y="71"/>
                </a:lnTo>
                <a:lnTo>
                  <a:pt x="378" y="85"/>
                </a:lnTo>
                <a:lnTo>
                  <a:pt x="378" y="96"/>
                </a:lnTo>
                <a:lnTo>
                  <a:pt x="380" y="105"/>
                </a:lnTo>
                <a:lnTo>
                  <a:pt x="380" y="112"/>
                </a:lnTo>
                <a:lnTo>
                  <a:pt x="375" y="123"/>
                </a:lnTo>
                <a:lnTo>
                  <a:pt x="371" y="127"/>
                </a:lnTo>
                <a:lnTo>
                  <a:pt x="370" y="131"/>
                </a:lnTo>
                <a:lnTo>
                  <a:pt x="364" y="132"/>
                </a:lnTo>
                <a:lnTo>
                  <a:pt x="346" y="130"/>
                </a:lnTo>
                <a:lnTo>
                  <a:pt x="345" y="103"/>
                </a:lnTo>
                <a:lnTo>
                  <a:pt x="354" y="72"/>
                </a:lnTo>
                <a:lnTo>
                  <a:pt x="360" y="50"/>
                </a:lnTo>
                <a:lnTo>
                  <a:pt x="353" y="46"/>
                </a:lnTo>
                <a:lnTo>
                  <a:pt x="354" y="43"/>
                </a:lnTo>
                <a:lnTo>
                  <a:pt x="340" y="42"/>
                </a:lnTo>
                <a:lnTo>
                  <a:pt x="335" y="38"/>
                </a:lnTo>
                <a:lnTo>
                  <a:pt x="333" y="39"/>
                </a:lnTo>
                <a:lnTo>
                  <a:pt x="329" y="66"/>
                </a:lnTo>
                <a:lnTo>
                  <a:pt x="326" y="82"/>
                </a:lnTo>
                <a:lnTo>
                  <a:pt x="326" y="86"/>
                </a:lnTo>
                <a:lnTo>
                  <a:pt x="321" y="105"/>
                </a:lnTo>
                <a:lnTo>
                  <a:pt x="314" y="110"/>
                </a:lnTo>
                <a:lnTo>
                  <a:pt x="315" y="69"/>
                </a:lnTo>
                <a:lnTo>
                  <a:pt x="313" y="61"/>
                </a:lnTo>
                <a:lnTo>
                  <a:pt x="314" y="59"/>
                </a:lnTo>
                <a:lnTo>
                  <a:pt x="318" y="58"/>
                </a:lnTo>
                <a:lnTo>
                  <a:pt x="315" y="42"/>
                </a:lnTo>
                <a:lnTo>
                  <a:pt x="330" y="34"/>
                </a:lnTo>
                <a:lnTo>
                  <a:pt x="331" y="11"/>
                </a:lnTo>
                <a:lnTo>
                  <a:pt x="291" y="0"/>
                </a:lnTo>
                <a:lnTo>
                  <a:pt x="289" y="2"/>
                </a:lnTo>
                <a:lnTo>
                  <a:pt x="289" y="44"/>
                </a:lnTo>
                <a:lnTo>
                  <a:pt x="305" y="52"/>
                </a:lnTo>
                <a:lnTo>
                  <a:pt x="305" y="66"/>
                </a:lnTo>
                <a:lnTo>
                  <a:pt x="297" y="65"/>
                </a:lnTo>
                <a:lnTo>
                  <a:pt x="253" y="64"/>
                </a:lnTo>
                <a:lnTo>
                  <a:pt x="237" y="102"/>
                </a:lnTo>
                <a:lnTo>
                  <a:pt x="228" y="134"/>
                </a:lnTo>
                <a:lnTo>
                  <a:pt x="243" y="167"/>
                </a:lnTo>
                <a:lnTo>
                  <a:pt x="258" y="179"/>
                </a:lnTo>
                <a:lnTo>
                  <a:pt x="265" y="222"/>
                </a:lnTo>
                <a:lnTo>
                  <a:pt x="257" y="235"/>
                </a:lnTo>
                <a:lnTo>
                  <a:pt x="298" y="270"/>
                </a:lnTo>
                <a:lnTo>
                  <a:pt x="292" y="292"/>
                </a:lnTo>
                <a:lnTo>
                  <a:pt x="279" y="303"/>
                </a:lnTo>
                <a:lnTo>
                  <a:pt x="256" y="304"/>
                </a:lnTo>
                <a:lnTo>
                  <a:pt x="251" y="309"/>
                </a:lnTo>
                <a:lnTo>
                  <a:pt x="250" y="317"/>
                </a:lnTo>
                <a:lnTo>
                  <a:pt x="256" y="323"/>
                </a:lnTo>
                <a:lnTo>
                  <a:pt x="252" y="335"/>
                </a:lnTo>
                <a:lnTo>
                  <a:pt x="254" y="346"/>
                </a:lnTo>
                <a:lnTo>
                  <a:pt x="249" y="371"/>
                </a:lnTo>
                <a:lnTo>
                  <a:pt x="244" y="385"/>
                </a:lnTo>
                <a:lnTo>
                  <a:pt x="245" y="403"/>
                </a:lnTo>
                <a:lnTo>
                  <a:pt x="242" y="403"/>
                </a:lnTo>
                <a:lnTo>
                  <a:pt x="228" y="390"/>
                </a:lnTo>
                <a:lnTo>
                  <a:pt x="223" y="379"/>
                </a:lnTo>
                <a:lnTo>
                  <a:pt x="216" y="377"/>
                </a:lnTo>
                <a:lnTo>
                  <a:pt x="195" y="352"/>
                </a:lnTo>
                <a:lnTo>
                  <a:pt x="186" y="353"/>
                </a:lnTo>
                <a:lnTo>
                  <a:pt x="174" y="344"/>
                </a:lnTo>
                <a:lnTo>
                  <a:pt x="165" y="336"/>
                </a:lnTo>
                <a:lnTo>
                  <a:pt x="156" y="333"/>
                </a:lnTo>
                <a:lnTo>
                  <a:pt x="148" y="333"/>
                </a:lnTo>
                <a:lnTo>
                  <a:pt x="136" y="345"/>
                </a:lnTo>
                <a:lnTo>
                  <a:pt x="124" y="351"/>
                </a:lnTo>
                <a:lnTo>
                  <a:pt x="116" y="351"/>
                </a:lnTo>
                <a:lnTo>
                  <a:pt x="108" y="349"/>
                </a:lnTo>
                <a:lnTo>
                  <a:pt x="106" y="351"/>
                </a:lnTo>
                <a:lnTo>
                  <a:pt x="101" y="351"/>
                </a:lnTo>
                <a:lnTo>
                  <a:pt x="96" y="358"/>
                </a:lnTo>
                <a:lnTo>
                  <a:pt x="88" y="373"/>
                </a:lnTo>
                <a:lnTo>
                  <a:pt x="81" y="383"/>
                </a:lnTo>
                <a:lnTo>
                  <a:pt x="76" y="394"/>
                </a:lnTo>
                <a:lnTo>
                  <a:pt x="74" y="397"/>
                </a:lnTo>
                <a:lnTo>
                  <a:pt x="71" y="397"/>
                </a:lnTo>
                <a:lnTo>
                  <a:pt x="75" y="400"/>
                </a:lnTo>
                <a:lnTo>
                  <a:pt x="75" y="404"/>
                </a:lnTo>
                <a:lnTo>
                  <a:pt x="72" y="418"/>
                </a:lnTo>
                <a:lnTo>
                  <a:pt x="65" y="419"/>
                </a:lnTo>
                <a:lnTo>
                  <a:pt x="63" y="421"/>
                </a:lnTo>
                <a:lnTo>
                  <a:pt x="58" y="426"/>
                </a:lnTo>
                <a:lnTo>
                  <a:pt x="51" y="428"/>
                </a:lnTo>
                <a:lnTo>
                  <a:pt x="49" y="427"/>
                </a:lnTo>
                <a:lnTo>
                  <a:pt x="46" y="428"/>
                </a:lnTo>
                <a:lnTo>
                  <a:pt x="44" y="428"/>
                </a:lnTo>
                <a:lnTo>
                  <a:pt x="42" y="429"/>
                </a:lnTo>
                <a:lnTo>
                  <a:pt x="40" y="429"/>
                </a:lnTo>
                <a:lnTo>
                  <a:pt x="40" y="432"/>
                </a:lnTo>
                <a:lnTo>
                  <a:pt x="36" y="429"/>
                </a:lnTo>
                <a:lnTo>
                  <a:pt x="32" y="431"/>
                </a:lnTo>
                <a:lnTo>
                  <a:pt x="28" y="429"/>
                </a:lnTo>
                <a:lnTo>
                  <a:pt x="25" y="431"/>
                </a:lnTo>
                <a:lnTo>
                  <a:pt x="23" y="431"/>
                </a:lnTo>
                <a:lnTo>
                  <a:pt x="20" y="432"/>
                </a:lnTo>
                <a:lnTo>
                  <a:pt x="19" y="432"/>
                </a:lnTo>
                <a:lnTo>
                  <a:pt x="18" y="433"/>
                </a:lnTo>
                <a:lnTo>
                  <a:pt x="12" y="435"/>
                </a:lnTo>
                <a:lnTo>
                  <a:pt x="11" y="434"/>
                </a:lnTo>
                <a:lnTo>
                  <a:pt x="8" y="439"/>
                </a:lnTo>
                <a:lnTo>
                  <a:pt x="7" y="439"/>
                </a:lnTo>
                <a:lnTo>
                  <a:pt x="5" y="442"/>
                </a:lnTo>
                <a:lnTo>
                  <a:pt x="4" y="442"/>
                </a:lnTo>
                <a:lnTo>
                  <a:pt x="3" y="446"/>
                </a:lnTo>
                <a:lnTo>
                  <a:pt x="0" y="446"/>
                </a:lnTo>
                <a:lnTo>
                  <a:pt x="0" y="447"/>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3073320" y="4411800"/>
            <a:ext cx="389160" cy="506160"/>
          </a:xfrm>
          <a:custGeom>
            <a:avLst/>
            <a:gdLst/>
            <a:ahLst/>
            <a:rect l="l" t="t" r="r" b="b"/>
            <a:pathLst>
              <a:path w="296" h="463">
                <a:moveTo>
                  <a:pt x="0" y="80"/>
                </a:moveTo>
                <a:lnTo>
                  <a:pt x="5" y="90"/>
                </a:lnTo>
                <a:lnTo>
                  <a:pt x="13" y="113"/>
                </a:lnTo>
                <a:lnTo>
                  <a:pt x="18" y="146"/>
                </a:lnTo>
                <a:lnTo>
                  <a:pt x="17" y="150"/>
                </a:lnTo>
                <a:lnTo>
                  <a:pt x="18" y="158"/>
                </a:lnTo>
                <a:lnTo>
                  <a:pt x="17" y="166"/>
                </a:lnTo>
                <a:lnTo>
                  <a:pt x="16" y="171"/>
                </a:lnTo>
                <a:lnTo>
                  <a:pt x="13" y="185"/>
                </a:lnTo>
                <a:lnTo>
                  <a:pt x="16" y="191"/>
                </a:lnTo>
                <a:lnTo>
                  <a:pt x="18" y="193"/>
                </a:lnTo>
                <a:lnTo>
                  <a:pt x="18" y="197"/>
                </a:lnTo>
                <a:lnTo>
                  <a:pt x="21" y="201"/>
                </a:lnTo>
                <a:lnTo>
                  <a:pt x="24" y="210"/>
                </a:lnTo>
                <a:lnTo>
                  <a:pt x="26" y="211"/>
                </a:lnTo>
                <a:lnTo>
                  <a:pt x="30" y="222"/>
                </a:lnTo>
                <a:lnTo>
                  <a:pt x="31" y="224"/>
                </a:lnTo>
                <a:lnTo>
                  <a:pt x="32" y="224"/>
                </a:lnTo>
                <a:lnTo>
                  <a:pt x="33" y="224"/>
                </a:lnTo>
                <a:lnTo>
                  <a:pt x="33" y="225"/>
                </a:lnTo>
                <a:lnTo>
                  <a:pt x="32" y="225"/>
                </a:lnTo>
                <a:lnTo>
                  <a:pt x="36" y="232"/>
                </a:lnTo>
                <a:lnTo>
                  <a:pt x="36" y="233"/>
                </a:lnTo>
                <a:lnTo>
                  <a:pt x="37" y="234"/>
                </a:lnTo>
                <a:lnTo>
                  <a:pt x="38" y="238"/>
                </a:lnTo>
                <a:lnTo>
                  <a:pt x="39" y="238"/>
                </a:lnTo>
                <a:lnTo>
                  <a:pt x="44" y="254"/>
                </a:lnTo>
                <a:lnTo>
                  <a:pt x="46" y="259"/>
                </a:lnTo>
                <a:lnTo>
                  <a:pt x="44" y="263"/>
                </a:lnTo>
                <a:lnTo>
                  <a:pt x="46" y="265"/>
                </a:lnTo>
                <a:lnTo>
                  <a:pt x="46" y="266"/>
                </a:lnTo>
                <a:lnTo>
                  <a:pt x="51" y="272"/>
                </a:lnTo>
                <a:lnTo>
                  <a:pt x="55" y="273"/>
                </a:lnTo>
                <a:lnTo>
                  <a:pt x="64" y="280"/>
                </a:lnTo>
                <a:lnTo>
                  <a:pt x="68" y="285"/>
                </a:lnTo>
                <a:lnTo>
                  <a:pt x="69" y="283"/>
                </a:lnTo>
                <a:lnTo>
                  <a:pt x="70" y="285"/>
                </a:lnTo>
                <a:lnTo>
                  <a:pt x="72" y="287"/>
                </a:lnTo>
                <a:lnTo>
                  <a:pt x="74" y="288"/>
                </a:lnTo>
                <a:lnTo>
                  <a:pt x="78" y="288"/>
                </a:lnTo>
                <a:lnTo>
                  <a:pt x="77" y="287"/>
                </a:lnTo>
                <a:lnTo>
                  <a:pt x="78" y="286"/>
                </a:lnTo>
                <a:lnTo>
                  <a:pt x="81" y="287"/>
                </a:lnTo>
                <a:lnTo>
                  <a:pt x="85" y="295"/>
                </a:lnTo>
                <a:lnTo>
                  <a:pt x="85" y="297"/>
                </a:lnTo>
                <a:lnTo>
                  <a:pt x="87" y="300"/>
                </a:lnTo>
                <a:lnTo>
                  <a:pt x="86" y="303"/>
                </a:lnTo>
                <a:lnTo>
                  <a:pt x="84" y="307"/>
                </a:lnTo>
                <a:lnTo>
                  <a:pt x="84" y="309"/>
                </a:lnTo>
                <a:lnTo>
                  <a:pt x="83" y="309"/>
                </a:lnTo>
                <a:lnTo>
                  <a:pt x="78" y="318"/>
                </a:lnTo>
                <a:lnTo>
                  <a:pt x="78" y="322"/>
                </a:lnTo>
                <a:lnTo>
                  <a:pt x="77" y="323"/>
                </a:lnTo>
                <a:lnTo>
                  <a:pt x="80" y="331"/>
                </a:lnTo>
                <a:lnTo>
                  <a:pt x="81" y="340"/>
                </a:lnTo>
                <a:lnTo>
                  <a:pt x="80" y="345"/>
                </a:lnTo>
                <a:lnTo>
                  <a:pt x="82" y="347"/>
                </a:lnTo>
                <a:lnTo>
                  <a:pt x="81" y="348"/>
                </a:lnTo>
                <a:lnTo>
                  <a:pt x="81" y="350"/>
                </a:lnTo>
                <a:lnTo>
                  <a:pt x="79" y="355"/>
                </a:lnTo>
                <a:lnTo>
                  <a:pt x="78" y="358"/>
                </a:lnTo>
                <a:lnTo>
                  <a:pt x="80" y="358"/>
                </a:lnTo>
                <a:lnTo>
                  <a:pt x="79" y="362"/>
                </a:lnTo>
                <a:lnTo>
                  <a:pt x="77" y="363"/>
                </a:lnTo>
                <a:lnTo>
                  <a:pt x="78" y="365"/>
                </a:lnTo>
                <a:lnTo>
                  <a:pt x="77" y="365"/>
                </a:lnTo>
                <a:lnTo>
                  <a:pt x="79" y="370"/>
                </a:lnTo>
                <a:lnTo>
                  <a:pt x="77" y="379"/>
                </a:lnTo>
                <a:lnTo>
                  <a:pt x="72" y="385"/>
                </a:lnTo>
                <a:lnTo>
                  <a:pt x="70" y="384"/>
                </a:lnTo>
                <a:lnTo>
                  <a:pt x="69" y="385"/>
                </a:lnTo>
                <a:lnTo>
                  <a:pt x="67" y="384"/>
                </a:lnTo>
                <a:lnTo>
                  <a:pt x="65" y="383"/>
                </a:lnTo>
                <a:lnTo>
                  <a:pt x="64" y="388"/>
                </a:lnTo>
                <a:lnTo>
                  <a:pt x="62" y="389"/>
                </a:lnTo>
                <a:lnTo>
                  <a:pt x="61" y="392"/>
                </a:lnTo>
                <a:lnTo>
                  <a:pt x="59" y="393"/>
                </a:lnTo>
                <a:lnTo>
                  <a:pt x="58" y="396"/>
                </a:lnTo>
                <a:lnTo>
                  <a:pt x="52" y="402"/>
                </a:lnTo>
                <a:lnTo>
                  <a:pt x="51" y="402"/>
                </a:lnTo>
                <a:lnTo>
                  <a:pt x="43" y="412"/>
                </a:lnTo>
                <a:lnTo>
                  <a:pt x="42" y="412"/>
                </a:lnTo>
                <a:lnTo>
                  <a:pt x="39" y="416"/>
                </a:lnTo>
                <a:lnTo>
                  <a:pt x="39" y="417"/>
                </a:lnTo>
                <a:lnTo>
                  <a:pt x="33" y="427"/>
                </a:lnTo>
                <a:lnTo>
                  <a:pt x="30" y="429"/>
                </a:lnTo>
                <a:lnTo>
                  <a:pt x="30" y="425"/>
                </a:lnTo>
                <a:lnTo>
                  <a:pt x="27" y="429"/>
                </a:lnTo>
                <a:lnTo>
                  <a:pt x="25" y="430"/>
                </a:lnTo>
                <a:lnTo>
                  <a:pt x="27" y="433"/>
                </a:lnTo>
                <a:lnTo>
                  <a:pt x="28" y="431"/>
                </a:lnTo>
                <a:lnTo>
                  <a:pt x="30" y="431"/>
                </a:lnTo>
                <a:lnTo>
                  <a:pt x="36" y="436"/>
                </a:lnTo>
                <a:lnTo>
                  <a:pt x="37" y="436"/>
                </a:lnTo>
                <a:lnTo>
                  <a:pt x="39" y="437"/>
                </a:lnTo>
                <a:lnTo>
                  <a:pt x="40" y="436"/>
                </a:lnTo>
                <a:lnTo>
                  <a:pt x="47" y="439"/>
                </a:lnTo>
                <a:lnTo>
                  <a:pt x="49" y="439"/>
                </a:lnTo>
                <a:lnTo>
                  <a:pt x="55" y="436"/>
                </a:lnTo>
                <a:lnTo>
                  <a:pt x="58" y="437"/>
                </a:lnTo>
                <a:lnTo>
                  <a:pt x="61" y="441"/>
                </a:lnTo>
                <a:lnTo>
                  <a:pt x="65" y="452"/>
                </a:lnTo>
                <a:lnTo>
                  <a:pt x="66" y="451"/>
                </a:lnTo>
                <a:lnTo>
                  <a:pt x="66" y="454"/>
                </a:lnTo>
                <a:lnTo>
                  <a:pt x="69" y="457"/>
                </a:lnTo>
                <a:lnTo>
                  <a:pt x="72" y="457"/>
                </a:lnTo>
                <a:lnTo>
                  <a:pt x="74" y="454"/>
                </a:lnTo>
                <a:lnTo>
                  <a:pt x="79" y="443"/>
                </a:lnTo>
                <a:lnTo>
                  <a:pt x="86" y="433"/>
                </a:lnTo>
                <a:lnTo>
                  <a:pt x="94" y="418"/>
                </a:lnTo>
                <a:lnTo>
                  <a:pt x="99" y="411"/>
                </a:lnTo>
                <a:lnTo>
                  <a:pt x="104" y="411"/>
                </a:lnTo>
                <a:lnTo>
                  <a:pt x="106" y="409"/>
                </a:lnTo>
                <a:lnTo>
                  <a:pt x="114" y="411"/>
                </a:lnTo>
                <a:lnTo>
                  <a:pt x="115" y="411"/>
                </a:lnTo>
                <a:lnTo>
                  <a:pt x="122" y="411"/>
                </a:lnTo>
                <a:lnTo>
                  <a:pt x="134" y="405"/>
                </a:lnTo>
                <a:lnTo>
                  <a:pt x="146" y="393"/>
                </a:lnTo>
                <a:lnTo>
                  <a:pt x="154" y="393"/>
                </a:lnTo>
                <a:lnTo>
                  <a:pt x="163" y="396"/>
                </a:lnTo>
                <a:lnTo>
                  <a:pt x="172" y="404"/>
                </a:lnTo>
                <a:lnTo>
                  <a:pt x="184" y="413"/>
                </a:lnTo>
                <a:lnTo>
                  <a:pt x="193" y="412"/>
                </a:lnTo>
                <a:lnTo>
                  <a:pt x="214" y="437"/>
                </a:lnTo>
                <a:lnTo>
                  <a:pt x="221" y="439"/>
                </a:lnTo>
                <a:lnTo>
                  <a:pt x="226" y="450"/>
                </a:lnTo>
                <a:lnTo>
                  <a:pt x="240" y="463"/>
                </a:lnTo>
                <a:lnTo>
                  <a:pt x="243" y="463"/>
                </a:lnTo>
                <a:lnTo>
                  <a:pt x="242" y="445"/>
                </a:lnTo>
                <a:lnTo>
                  <a:pt x="247" y="431"/>
                </a:lnTo>
                <a:lnTo>
                  <a:pt x="252" y="406"/>
                </a:lnTo>
                <a:lnTo>
                  <a:pt x="250" y="395"/>
                </a:lnTo>
                <a:lnTo>
                  <a:pt x="254" y="383"/>
                </a:lnTo>
                <a:lnTo>
                  <a:pt x="248" y="377"/>
                </a:lnTo>
                <a:lnTo>
                  <a:pt x="249" y="369"/>
                </a:lnTo>
                <a:lnTo>
                  <a:pt x="254" y="364"/>
                </a:lnTo>
                <a:lnTo>
                  <a:pt x="277" y="363"/>
                </a:lnTo>
                <a:lnTo>
                  <a:pt x="290" y="352"/>
                </a:lnTo>
                <a:lnTo>
                  <a:pt x="296" y="330"/>
                </a:lnTo>
                <a:lnTo>
                  <a:pt x="255" y="295"/>
                </a:lnTo>
                <a:lnTo>
                  <a:pt x="263" y="282"/>
                </a:lnTo>
                <a:lnTo>
                  <a:pt x="256" y="239"/>
                </a:lnTo>
                <a:lnTo>
                  <a:pt x="241" y="227"/>
                </a:lnTo>
                <a:lnTo>
                  <a:pt x="226" y="194"/>
                </a:lnTo>
                <a:lnTo>
                  <a:pt x="235" y="162"/>
                </a:lnTo>
                <a:lnTo>
                  <a:pt x="227" y="115"/>
                </a:lnTo>
                <a:lnTo>
                  <a:pt x="222" y="117"/>
                </a:lnTo>
                <a:lnTo>
                  <a:pt x="219" y="116"/>
                </a:lnTo>
                <a:lnTo>
                  <a:pt x="218" y="117"/>
                </a:lnTo>
                <a:lnTo>
                  <a:pt x="205" y="117"/>
                </a:lnTo>
                <a:lnTo>
                  <a:pt x="194" y="113"/>
                </a:lnTo>
                <a:lnTo>
                  <a:pt x="187" y="109"/>
                </a:lnTo>
                <a:lnTo>
                  <a:pt x="181" y="101"/>
                </a:lnTo>
                <a:lnTo>
                  <a:pt x="178" y="80"/>
                </a:lnTo>
                <a:lnTo>
                  <a:pt x="171" y="70"/>
                </a:lnTo>
                <a:lnTo>
                  <a:pt x="160" y="68"/>
                </a:lnTo>
                <a:lnTo>
                  <a:pt x="148" y="70"/>
                </a:lnTo>
                <a:lnTo>
                  <a:pt x="135" y="78"/>
                </a:lnTo>
                <a:lnTo>
                  <a:pt x="130" y="83"/>
                </a:lnTo>
                <a:lnTo>
                  <a:pt x="125" y="84"/>
                </a:lnTo>
                <a:lnTo>
                  <a:pt x="114" y="83"/>
                </a:lnTo>
                <a:lnTo>
                  <a:pt x="110" y="80"/>
                </a:lnTo>
                <a:lnTo>
                  <a:pt x="110" y="74"/>
                </a:lnTo>
                <a:lnTo>
                  <a:pt x="114" y="68"/>
                </a:lnTo>
                <a:lnTo>
                  <a:pt x="122" y="58"/>
                </a:lnTo>
                <a:lnTo>
                  <a:pt x="110" y="27"/>
                </a:lnTo>
                <a:lnTo>
                  <a:pt x="108" y="23"/>
                </a:lnTo>
                <a:lnTo>
                  <a:pt x="109" y="16"/>
                </a:lnTo>
                <a:lnTo>
                  <a:pt x="56" y="7"/>
                </a:lnTo>
                <a:lnTo>
                  <a:pt x="53" y="3"/>
                </a:lnTo>
                <a:lnTo>
                  <a:pt x="44" y="0"/>
                </a:lnTo>
                <a:lnTo>
                  <a:pt x="35" y="5"/>
                </a:lnTo>
                <a:lnTo>
                  <a:pt x="31" y="9"/>
                </a:lnTo>
                <a:lnTo>
                  <a:pt x="31" y="14"/>
                </a:lnTo>
                <a:lnTo>
                  <a:pt x="33" y="21"/>
                </a:lnTo>
                <a:lnTo>
                  <a:pt x="35" y="22"/>
                </a:lnTo>
                <a:lnTo>
                  <a:pt x="30" y="64"/>
                </a:lnTo>
                <a:lnTo>
                  <a:pt x="32" y="69"/>
                </a:lnTo>
                <a:lnTo>
                  <a:pt x="32" y="73"/>
                </a:lnTo>
                <a:lnTo>
                  <a:pt x="36" y="81"/>
                </a:lnTo>
                <a:lnTo>
                  <a:pt x="38" y="90"/>
                </a:lnTo>
                <a:lnTo>
                  <a:pt x="35" y="91"/>
                </a:lnTo>
                <a:lnTo>
                  <a:pt x="22" y="91"/>
                </a:lnTo>
                <a:lnTo>
                  <a:pt x="20" y="92"/>
                </a:lnTo>
                <a:lnTo>
                  <a:pt x="19" y="91"/>
                </a:lnTo>
                <a:lnTo>
                  <a:pt x="19" y="87"/>
                </a:lnTo>
                <a:lnTo>
                  <a:pt x="13" y="84"/>
                </a:lnTo>
                <a:lnTo>
                  <a:pt x="12" y="82"/>
                </a:lnTo>
                <a:lnTo>
                  <a:pt x="6" y="80"/>
                </a:lnTo>
                <a:lnTo>
                  <a:pt x="5" y="77"/>
                </a:lnTo>
                <a:lnTo>
                  <a:pt x="1" y="78"/>
                </a:lnTo>
                <a:lnTo>
                  <a:pt x="0" y="80"/>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2344680" y="3481560"/>
            <a:ext cx="801720" cy="1029960"/>
          </a:xfrm>
          <a:custGeom>
            <a:avLst/>
            <a:gdLst/>
            <a:ahLst/>
            <a:rect l="l" t="t" r="r" b="b"/>
            <a:pathLst>
              <a:path w="610" h="941">
                <a:moveTo>
                  <a:pt x="0" y="216"/>
                </a:moveTo>
                <a:lnTo>
                  <a:pt x="1" y="221"/>
                </a:lnTo>
                <a:lnTo>
                  <a:pt x="4" y="226"/>
                </a:lnTo>
                <a:lnTo>
                  <a:pt x="5" y="228"/>
                </a:lnTo>
                <a:lnTo>
                  <a:pt x="1" y="242"/>
                </a:lnTo>
                <a:lnTo>
                  <a:pt x="0" y="243"/>
                </a:lnTo>
                <a:lnTo>
                  <a:pt x="0" y="247"/>
                </a:lnTo>
                <a:lnTo>
                  <a:pt x="4" y="253"/>
                </a:lnTo>
                <a:lnTo>
                  <a:pt x="5" y="269"/>
                </a:lnTo>
                <a:lnTo>
                  <a:pt x="5" y="277"/>
                </a:lnTo>
                <a:lnTo>
                  <a:pt x="8" y="278"/>
                </a:lnTo>
                <a:lnTo>
                  <a:pt x="11" y="278"/>
                </a:lnTo>
                <a:lnTo>
                  <a:pt x="17" y="277"/>
                </a:lnTo>
                <a:lnTo>
                  <a:pt x="24" y="278"/>
                </a:lnTo>
                <a:lnTo>
                  <a:pt x="31" y="281"/>
                </a:lnTo>
                <a:lnTo>
                  <a:pt x="37" y="287"/>
                </a:lnTo>
                <a:lnTo>
                  <a:pt x="40" y="291"/>
                </a:lnTo>
                <a:lnTo>
                  <a:pt x="40" y="294"/>
                </a:lnTo>
                <a:lnTo>
                  <a:pt x="41" y="296"/>
                </a:lnTo>
                <a:lnTo>
                  <a:pt x="42" y="295"/>
                </a:lnTo>
                <a:lnTo>
                  <a:pt x="41" y="294"/>
                </a:lnTo>
                <a:lnTo>
                  <a:pt x="41" y="291"/>
                </a:lnTo>
                <a:lnTo>
                  <a:pt x="42" y="290"/>
                </a:lnTo>
                <a:lnTo>
                  <a:pt x="49" y="291"/>
                </a:lnTo>
                <a:lnTo>
                  <a:pt x="51" y="293"/>
                </a:lnTo>
                <a:lnTo>
                  <a:pt x="49" y="298"/>
                </a:lnTo>
                <a:lnTo>
                  <a:pt x="54" y="308"/>
                </a:lnTo>
                <a:lnTo>
                  <a:pt x="55" y="310"/>
                </a:lnTo>
                <a:lnTo>
                  <a:pt x="57" y="312"/>
                </a:lnTo>
                <a:lnTo>
                  <a:pt x="59" y="316"/>
                </a:lnTo>
                <a:lnTo>
                  <a:pt x="60" y="316"/>
                </a:lnTo>
                <a:lnTo>
                  <a:pt x="63" y="316"/>
                </a:lnTo>
                <a:lnTo>
                  <a:pt x="65" y="316"/>
                </a:lnTo>
                <a:lnTo>
                  <a:pt x="64" y="314"/>
                </a:lnTo>
                <a:lnTo>
                  <a:pt x="63" y="312"/>
                </a:lnTo>
                <a:lnTo>
                  <a:pt x="63" y="310"/>
                </a:lnTo>
                <a:lnTo>
                  <a:pt x="64" y="308"/>
                </a:lnTo>
                <a:lnTo>
                  <a:pt x="66" y="309"/>
                </a:lnTo>
                <a:lnTo>
                  <a:pt x="68" y="309"/>
                </a:lnTo>
                <a:lnTo>
                  <a:pt x="70" y="309"/>
                </a:lnTo>
                <a:lnTo>
                  <a:pt x="72" y="311"/>
                </a:lnTo>
                <a:lnTo>
                  <a:pt x="75" y="311"/>
                </a:lnTo>
                <a:lnTo>
                  <a:pt x="78" y="316"/>
                </a:lnTo>
                <a:lnTo>
                  <a:pt x="81" y="315"/>
                </a:lnTo>
                <a:lnTo>
                  <a:pt x="82" y="315"/>
                </a:lnTo>
                <a:lnTo>
                  <a:pt x="83" y="312"/>
                </a:lnTo>
                <a:lnTo>
                  <a:pt x="84" y="310"/>
                </a:lnTo>
                <a:lnTo>
                  <a:pt x="83" y="305"/>
                </a:lnTo>
                <a:lnTo>
                  <a:pt x="83" y="303"/>
                </a:lnTo>
                <a:lnTo>
                  <a:pt x="87" y="298"/>
                </a:lnTo>
                <a:lnTo>
                  <a:pt x="89" y="298"/>
                </a:lnTo>
                <a:lnTo>
                  <a:pt x="92" y="298"/>
                </a:lnTo>
                <a:lnTo>
                  <a:pt x="92" y="300"/>
                </a:lnTo>
                <a:lnTo>
                  <a:pt x="92" y="302"/>
                </a:lnTo>
                <a:lnTo>
                  <a:pt x="94" y="303"/>
                </a:lnTo>
                <a:lnTo>
                  <a:pt x="94" y="307"/>
                </a:lnTo>
                <a:lnTo>
                  <a:pt x="95" y="308"/>
                </a:lnTo>
                <a:lnTo>
                  <a:pt x="101" y="311"/>
                </a:lnTo>
                <a:lnTo>
                  <a:pt x="101" y="315"/>
                </a:lnTo>
                <a:lnTo>
                  <a:pt x="99" y="319"/>
                </a:lnTo>
                <a:lnTo>
                  <a:pt x="100" y="321"/>
                </a:lnTo>
                <a:lnTo>
                  <a:pt x="100" y="322"/>
                </a:lnTo>
                <a:lnTo>
                  <a:pt x="97" y="328"/>
                </a:lnTo>
                <a:lnTo>
                  <a:pt x="98" y="328"/>
                </a:lnTo>
                <a:lnTo>
                  <a:pt x="97" y="332"/>
                </a:lnTo>
                <a:lnTo>
                  <a:pt x="98" y="336"/>
                </a:lnTo>
                <a:lnTo>
                  <a:pt x="100" y="338"/>
                </a:lnTo>
                <a:lnTo>
                  <a:pt x="103" y="338"/>
                </a:lnTo>
                <a:lnTo>
                  <a:pt x="117" y="343"/>
                </a:lnTo>
                <a:lnTo>
                  <a:pt x="135" y="352"/>
                </a:lnTo>
                <a:lnTo>
                  <a:pt x="136" y="353"/>
                </a:lnTo>
                <a:lnTo>
                  <a:pt x="137" y="355"/>
                </a:lnTo>
                <a:lnTo>
                  <a:pt x="142" y="357"/>
                </a:lnTo>
                <a:lnTo>
                  <a:pt x="143" y="358"/>
                </a:lnTo>
                <a:lnTo>
                  <a:pt x="150" y="364"/>
                </a:lnTo>
                <a:lnTo>
                  <a:pt x="152" y="366"/>
                </a:lnTo>
                <a:lnTo>
                  <a:pt x="159" y="379"/>
                </a:lnTo>
                <a:lnTo>
                  <a:pt x="175" y="380"/>
                </a:lnTo>
                <a:lnTo>
                  <a:pt x="176" y="382"/>
                </a:lnTo>
                <a:lnTo>
                  <a:pt x="183" y="384"/>
                </a:lnTo>
                <a:lnTo>
                  <a:pt x="185" y="385"/>
                </a:lnTo>
                <a:lnTo>
                  <a:pt x="194" y="397"/>
                </a:lnTo>
                <a:lnTo>
                  <a:pt x="199" y="398"/>
                </a:lnTo>
                <a:lnTo>
                  <a:pt x="206" y="400"/>
                </a:lnTo>
                <a:lnTo>
                  <a:pt x="207" y="401"/>
                </a:lnTo>
                <a:lnTo>
                  <a:pt x="212" y="406"/>
                </a:lnTo>
                <a:lnTo>
                  <a:pt x="215" y="413"/>
                </a:lnTo>
                <a:lnTo>
                  <a:pt x="212" y="419"/>
                </a:lnTo>
                <a:lnTo>
                  <a:pt x="212" y="420"/>
                </a:lnTo>
                <a:lnTo>
                  <a:pt x="213" y="421"/>
                </a:lnTo>
                <a:lnTo>
                  <a:pt x="217" y="425"/>
                </a:lnTo>
                <a:lnTo>
                  <a:pt x="218" y="433"/>
                </a:lnTo>
                <a:lnTo>
                  <a:pt x="215" y="437"/>
                </a:lnTo>
                <a:lnTo>
                  <a:pt x="214" y="440"/>
                </a:lnTo>
                <a:lnTo>
                  <a:pt x="215" y="441"/>
                </a:lnTo>
                <a:lnTo>
                  <a:pt x="216" y="447"/>
                </a:lnTo>
                <a:lnTo>
                  <a:pt x="214" y="451"/>
                </a:lnTo>
                <a:lnTo>
                  <a:pt x="210" y="461"/>
                </a:lnTo>
                <a:lnTo>
                  <a:pt x="206" y="462"/>
                </a:lnTo>
                <a:lnTo>
                  <a:pt x="213" y="472"/>
                </a:lnTo>
                <a:lnTo>
                  <a:pt x="215" y="476"/>
                </a:lnTo>
                <a:lnTo>
                  <a:pt x="213" y="483"/>
                </a:lnTo>
                <a:lnTo>
                  <a:pt x="213" y="486"/>
                </a:lnTo>
                <a:lnTo>
                  <a:pt x="217" y="492"/>
                </a:lnTo>
                <a:lnTo>
                  <a:pt x="225" y="500"/>
                </a:lnTo>
                <a:lnTo>
                  <a:pt x="244" y="516"/>
                </a:lnTo>
                <a:lnTo>
                  <a:pt x="245" y="515"/>
                </a:lnTo>
                <a:lnTo>
                  <a:pt x="247" y="517"/>
                </a:lnTo>
                <a:lnTo>
                  <a:pt x="246" y="521"/>
                </a:lnTo>
                <a:lnTo>
                  <a:pt x="248" y="524"/>
                </a:lnTo>
                <a:lnTo>
                  <a:pt x="289" y="561"/>
                </a:lnTo>
                <a:lnTo>
                  <a:pt x="306" y="578"/>
                </a:lnTo>
                <a:lnTo>
                  <a:pt x="307" y="578"/>
                </a:lnTo>
                <a:lnTo>
                  <a:pt x="309" y="582"/>
                </a:lnTo>
                <a:lnTo>
                  <a:pt x="317" y="588"/>
                </a:lnTo>
                <a:lnTo>
                  <a:pt x="325" y="594"/>
                </a:lnTo>
                <a:lnTo>
                  <a:pt x="340" y="610"/>
                </a:lnTo>
                <a:lnTo>
                  <a:pt x="370" y="642"/>
                </a:lnTo>
                <a:lnTo>
                  <a:pt x="383" y="660"/>
                </a:lnTo>
                <a:lnTo>
                  <a:pt x="386" y="670"/>
                </a:lnTo>
                <a:lnTo>
                  <a:pt x="391" y="679"/>
                </a:lnTo>
                <a:lnTo>
                  <a:pt x="392" y="681"/>
                </a:lnTo>
                <a:lnTo>
                  <a:pt x="396" y="688"/>
                </a:lnTo>
                <a:lnTo>
                  <a:pt x="396" y="698"/>
                </a:lnTo>
                <a:lnTo>
                  <a:pt x="398" y="699"/>
                </a:lnTo>
                <a:lnTo>
                  <a:pt x="403" y="707"/>
                </a:lnTo>
                <a:lnTo>
                  <a:pt x="405" y="708"/>
                </a:lnTo>
                <a:lnTo>
                  <a:pt x="407" y="711"/>
                </a:lnTo>
                <a:lnTo>
                  <a:pt x="409" y="712"/>
                </a:lnTo>
                <a:lnTo>
                  <a:pt x="412" y="715"/>
                </a:lnTo>
                <a:lnTo>
                  <a:pt x="417" y="725"/>
                </a:lnTo>
                <a:lnTo>
                  <a:pt x="422" y="728"/>
                </a:lnTo>
                <a:lnTo>
                  <a:pt x="426" y="736"/>
                </a:lnTo>
                <a:lnTo>
                  <a:pt x="427" y="736"/>
                </a:lnTo>
                <a:lnTo>
                  <a:pt x="431" y="743"/>
                </a:lnTo>
                <a:lnTo>
                  <a:pt x="434" y="746"/>
                </a:lnTo>
                <a:lnTo>
                  <a:pt x="443" y="762"/>
                </a:lnTo>
                <a:lnTo>
                  <a:pt x="445" y="769"/>
                </a:lnTo>
                <a:lnTo>
                  <a:pt x="444" y="769"/>
                </a:lnTo>
                <a:lnTo>
                  <a:pt x="447" y="773"/>
                </a:lnTo>
                <a:lnTo>
                  <a:pt x="449" y="782"/>
                </a:lnTo>
                <a:lnTo>
                  <a:pt x="454" y="787"/>
                </a:lnTo>
                <a:lnTo>
                  <a:pt x="454" y="797"/>
                </a:lnTo>
                <a:lnTo>
                  <a:pt x="456" y="795"/>
                </a:lnTo>
                <a:lnTo>
                  <a:pt x="456" y="797"/>
                </a:lnTo>
                <a:lnTo>
                  <a:pt x="457" y="794"/>
                </a:lnTo>
                <a:lnTo>
                  <a:pt x="467" y="803"/>
                </a:lnTo>
                <a:lnTo>
                  <a:pt x="474" y="814"/>
                </a:lnTo>
                <a:lnTo>
                  <a:pt x="475" y="813"/>
                </a:lnTo>
                <a:lnTo>
                  <a:pt x="477" y="813"/>
                </a:lnTo>
                <a:lnTo>
                  <a:pt x="477" y="816"/>
                </a:lnTo>
                <a:lnTo>
                  <a:pt x="481" y="821"/>
                </a:lnTo>
                <a:lnTo>
                  <a:pt x="485" y="827"/>
                </a:lnTo>
                <a:lnTo>
                  <a:pt x="491" y="834"/>
                </a:lnTo>
                <a:lnTo>
                  <a:pt x="494" y="840"/>
                </a:lnTo>
                <a:lnTo>
                  <a:pt x="502" y="850"/>
                </a:lnTo>
                <a:lnTo>
                  <a:pt x="504" y="856"/>
                </a:lnTo>
                <a:lnTo>
                  <a:pt x="511" y="863"/>
                </a:lnTo>
                <a:lnTo>
                  <a:pt x="513" y="870"/>
                </a:lnTo>
                <a:lnTo>
                  <a:pt x="514" y="871"/>
                </a:lnTo>
                <a:lnTo>
                  <a:pt x="514" y="868"/>
                </a:lnTo>
                <a:lnTo>
                  <a:pt x="516" y="870"/>
                </a:lnTo>
                <a:lnTo>
                  <a:pt x="527" y="881"/>
                </a:lnTo>
                <a:lnTo>
                  <a:pt x="530" y="885"/>
                </a:lnTo>
                <a:lnTo>
                  <a:pt x="532" y="886"/>
                </a:lnTo>
                <a:lnTo>
                  <a:pt x="533" y="889"/>
                </a:lnTo>
                <a:lnTo>
                  <a:pt x="545" y="902"/>
                </a:lnTo>
                <a:lnTo>
                  <a:pt x="554" y="919"/>
                </a:lnTo>
                <a:lnTo>
                  <a:pt x="555" y="924"/>
                </a:lnTo>
                <a:lnTo>
                  <a:pt x="555" y="927"/>
                </a:lnTo>
                <a:lnTo>
                  <a:pt x="559" y="926"/>
                </a:lnTo>
                <a:lnTo>
                  <a:pt x="560" y="929"/>
                </a:lnTo>
                <a:lnTo>
                  <a:pt x="566" y="931"/>
                </a:lnTo>
                <a:lnTo>
                  <a:pt x="567" y="933"/>
                </a:lnTo>
                <a:lnTo>
                  <a:pt x="573" y="936"/>
                </a:lnTo>
                <a:lnTo>
                  <a:pt x="573" y="940"/>
                </a:lnTo>
                <a:lnTo>
                  <a:pt x="574" y="941"/>
                </a:lnTo>
                <a:lnTo>
                  <a:pt x="576" y="940"/>
                </a:lnTo>
                <a:lnTo>
                  <a:pt x="589" y="940"/>
                </a:lnTo>
                <a:lnTo>
                  <a:pt x="592" y="939"/>
                </a:lnTo>
                <a:lnTo>
                  <a:pt x="590" y="930"/>
                </a:lnTo>
                <a:lnTo>
                  <a:pt x="586" y="922"/>
                </a:lnTo>
                <a:lnTo>
                  <a:pt x="586" y="918"/>
                </a:lnTo>
                <a:lnTo>
                  <a:pt x="584" y="913"/>
                </a:lnTo>
                <a:lnTo>
                  <a:pt x="589" y="871"/>
                </a:lnTo>
                <a:lnTo>
                  <a:pt x="587" y="870"/>
                </a:lnTo>
                <a:lnTo>
                  <a:pt x="585" y="863"/>
                </a:lnTo>
                <a:lnTo>
                  <a:pt x="585" y="858"/>
                </a:lnTo>
                <a:lnTo>
                  <a:pt x="589" y="854"/>
                </a:lnTo>
                <a:lnTo>
                  <a:pt x="598" y="849"/>
                </a:lnTo>
                <a:lnTo>
                  <a:pt x="607" y="852"/>
                </a:lnTo>
                <a:lnTo>
                  <a:pt x="610" y="831"/>
                </a:lnTo>
                <a:lnTo>
                  <a:pt x="609" y="820"/>
                </a:lnTo>
                <a:lnTo>
                  <a:pt x="604" y="809"/>
                </a:lnTo>
                <a:lnTo>
                  <a:pt x="590" y="807"/>
                </a:lnTo>
                <a:lnTo>
                  <a:pt x="582" y="807"/>
                </a:lnTo>
                <a:lnTo>
                  <a:pt x="578" y="804"/>
                </a:lnTo>
                <a:lnTo>
                  <a:pt x="580" y="801"/>
                </a:lnTo>
                <a:lnTo>
                  <a:pt x="574" y="793"/>
                </a:lnTo>
                <a:lnTo>
                  <a:pt x="571" y="782"/>
                </a:lnTo>
                <a:lnTo>
                  <a:pt x="564" y="766"/>
                </a:lnTo>
                <a:lnTo>
                  <a:pt x="561" y="763"/>
                </a:lnTo>
                <a:lnTo>
                  <a:pt x="559" y="755"/>
                </a:lnTo>
                <a:lnTo>
                  <a:pt x="554" y="749"/>
                </a:lnTo>
                <a:lnTo>
                  <a:pt x="551" y="743"/>
                </a:lnTo>
                <a:lnTo>
                  <a:pt x="549" y="719"/>
                </a:lnTo>
                <a:lnTo>
                  <a:pt x="540" y="701"/>
                </a:lnTo>
                <a:lnTo>
                  <a:pt x="534" y="690"/>
                </a:lnTo>
                <a:lnTo>
                  <a:pt x="529" y="665"/>
                </a:lnTo>
                <a:lnTo>
                  <a:pt x="531" y="651"/>
                </a:lnTo>
                <a:lnTo>
                  <a:pt x="527" y="640"/>
                </a:lnTo>
                <a:lnTo>
                  <a:pt x="528" y="629"/>
                </a:lnTo>
                <a:lnTo>
                  <a:pt x="514" y="594"/>
                </a:lnTo>
                <a:lnTo>
                  <a:pt x="510" y="590"/>
                </a:lnTo>
                <a:lnTo>
                  <a:pt x="500" y="572"/>
                </a:lnTo>
                <a:lnTo>
                  <a:pt x="497" y="571"/>
                </a:lnTo>
                <a:lnTo>
                  <a:pt x="488" y="562"/>
                </a:lnTo>
                <a:lnTo>
                  <a:pt x="481" y="565"/>
                </a:lnTo>
                <a:lnTo>
                  <a:pt x="472" y="568"/>
                </a:lnTo>
                <a:lnTo>
                  <a:pt x="469" y="570"/>
                </a:lnTo>
                <a:lnTo>
                  <a:pt x="462" y="570"/>
                </a:lnTo>
                <a:lnTo>
                  <a:pt x="455" y="575"/>
                </a:lnTo>
                <a:lnTo>
                  <a:pt x="445" y="577"/>
                </a:lnTo>
                <a:lnTo>
                  <a:pt x="437" y="570"/>
                </a:lnTo>
                <a:lnTo>
                  <a:pt x="430" y="551"/>
                </a:lnTo>
                <a:lnTo>
                  <a:pt x="426" y="540"/>
                </a:lnTo>
                <a:lnTo>
                  <a:pt x="424" y="533"/>
                </a:lnTo>
                <a:lnTo>
                  <a:pt x="419" y="517"/>
                </a:lnTo>
                <a:lnTo>
                  <a:pt x="410" y="503"/>
                </a:lnTo>
                <a:lnTo>
                  <a:pt x="406" y="490"/>
                </a:lnTo>
                <a:lnTo>
                  <a:pt x="399" y="482"/>
                </a:lnTo>
                <a:lnTo>
                  <a:pt x="392" y="469"/>
                </a:lnTo>
                <a:lnTo>
                  <a:pt x="386" y="468"/>
                </a:lnTo>
                <a:lnTo>
                  <a:pt x="382" y="468"/>
                </a:lnTo>
                <a:lnTo>
                  <a:pt x="379" y="465"/>
                </a:lnTo>
                <a:lnTo>
                  <a:pt x="371" y="455"/>
                </a:lnTo>
                <a:lnTo>
                  <a:pt x="366" y="435"/>
                </a:lnTo>
                <a:lnTo>
                  <a:pt x="359" y="417"/>
                </a:lnTo>
                <a:lnTo>
                  <a:pt x="358" y="398"/>
                </a:lnTo>
                <a:lnTo>
                  <a:pt x="357" y="382"/>
                </a:lnTo>
                <a:lnTo>
                  <a:pt x="357" y="364"/>
                </a:lnTo>
                <a:lnTo>
                  <a:pt x="360" y="352"/>
                </a:lnTo>
                <a:lnTo>
                  <a:pt x="363" y="344"/>
                </a:lnTo>
                <a:lnTo>
                  <a:pt x="364" y="326"/>
                </a:lnTo>
                <a:lnTo>
                  <a:pt x="364" y="312"/>
                </a:lnTo>
                <a:lnTo>
                  <a:pt x="364" y="304"/>
                </a:lnTo>
                <a:lnTo>
                  <a:pt x="362" y="284"/>
                </a:lnTo>
                <a:lnTo>
                  <a:pt x="355" y="273"/>
                </a:lnTo>
                <a:lnTo>
                  <a:pt x="340" y="252"/>
                </a:lnTo>
                <a:lnTo>
                  <a:pt x="330" y="248"/>
                </a:lnTo>
                <a:lnTo>
                  <a:pt x="326" y="239"/>
                </a:lnTo>
                <a:lnTo>
                  <a:pt x="325" y="216"/>
                </a:lnTo>
                <a:lnTo>
                  <a:pt x="322" y="207"/>
                </a:lnTo>
                <a:lnTo>
                  <a:pt x="314" y="202"/>
                </a:lnTo>
                <a:lnTo>
                  <a:pt x="307" y="202"/>
                </a:lnTo>
                <a:lnTo>
                  <a:pt x="294" y="201"/>
                </a:lnTo>
                <a:lnTo>
                  <a:pt x="275" y="195"/>
                </a:lnTo>
                <a:lnTo>
                  <a:pt x="269" y="195"/>
                </a:lnTo>
                <a:lnTo>
                  <a:pt x="262" y="189"/>
                </a:lnTo>
                <a:lnTo>
                  <a:pt x="260" y="186"/>
                </a:lnTo>
                <a:lnTo>
                  <a:pt x="254" y="181"/>
                </a:lnTo>
                <a:lnTo>
                  <a:pt x="251" y="154"/>
                </a:lnTo>
                <a:lnTo>
                  <a:pt x="251" y="138"/>
                </a:lnTo>
                <a:lnTo>
                  <a:pt x="245" y="103"/>
                </a:lnTo>
                <a:lnTo>
                  <a:pt x="238" y="85"/>
                </a:lnTo>
                <a:lnTo>
                  <a:pt x="234" y="61"/>
                </a:lnTo>
                <a:lnTo>
                  <a:pt x="227" y="47"/>
                </a:lnTo>
                <a:lnTo>
                  <a:pt x="226" y="36"/>
                </a:lnTo>
                <a:lnTo>
                  <a:pt x="219" y="21"/>
                </a:lnTo>
                <a:lnTo>
                  <a:pt x="206" y="14"/>
                </a:lnTo>
                <a:lnTo>
                  <a:pt x="195" y="4"/>
                </a:lnTo>
                <a:lnTo>
                  <a:pt x="189" y="2"/>
                </a:lnTo>
                <a:lnTo>
                  <a:pt x="184" y="2"/>
                </a:lnTo>
                <a:lnTo>
                  <a:pt x="180" y="2"/>
                </a:lnTo>
                <a:lnTo>
                  <a:pt x="175" y="0"/>
                </a:lnTo>
                <a:lnTo>
                  <a:pt x="158" y="13"/>
                </a:lnTo>
                <a:lnTo>
                  <a:pt x="159" y="34"/>
                </a:lnTo>
                <a:lnTo>
                  <a:pt x="161" y="44"/>
                </a:lnTo>
                <a:lnTo>
                  <a:pt x="159" y="50"/>
                </a:lnTo>
                <a:lnTo>
                  <a:pt x="143" y="75"/>
                </a:lnTo>
                <a:lnTo>
                  <a:pt x="120" y="96"/>
                </a:lnTo>
                <a:lnTo>
                  <a:pt x="68" y="131"/>
                </a:lnTo>
                <a:lnTo>
                  <a:pt x="45" y="152"/>
                </a:lnTo>
                <a:lnTo>
                  <a:pt x="39" y="134"/>
                </a:lnTo>
                <a:lnTo>
                  <a:pt x="36" y="134"/>
                </a:lnTo>
                <a:lnTo>
                  <a:pt x="34" y="141"/>
                </a:lnTo>
                <a:lnTo>
                  <a:pt x="35" y="146"/>
                </a:lnTo>
                <a:lnTo>
                  <a:pt x="30" y="151"/>
                </a:lnTo>
                <a:lnTo>
                  <a:pt x="24" y="170"/>
                </a:lnTo>
                <a:lnTo>
                  <a:pt x="13" y="186"/>
                </a:lnTo>
                <a:lnTo>
                  <a:pt x="12" y="187"/>
                </a:lnTo>
                <a:lnTo>
                  <a:pt x="4" y="204"/>
                </a:lnTo>
                <a:lnTo>
                  <a:pt x="3" y="207"/>
                </a:lnTo>
                <a:lnTo>
                  <a:pt x="0" y="216"/>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5" name=""/>
          <p:cNvSpPr/>
          <p:nvPr/>
        </p:nvSpPr>
        <p:spPr>
          <a:xfrm>
            <a:off x="1319040" y="2197080"/>
            <a:ext cx="1262160" cy="1451160"/>
          </a:xfrm>
          <a:custGeom>
            <a:avLst/>
            <a:gdLst/>
            <a:ahLst/>
            <a:rect l="l" t="t" r="r" b="b"/>
            <a:pathLst>
              <a:path w="960" h="1324">
                <a:moveTo>
                  <a:pt x="927" y="325"/>
                </a:moveTo>
                <a:lnTo>
                  <a:pt x="915" y="346"/>
                </a:lnTo>
                <a:lnTo>
                  <a:pt x="924" y="344"/>
                </a:lnTo>
                <a:lnTo>
                  <a:pt x="927" y="376"/>
                </a:lnTo>
                <a:lnTo>
                  <a:pt x="939" y="463"/>
                </a:lnTo>
                <a:lnTo>
                  <a:pt x="954" y="508"/>
                </a:lnTo>
                <a:lnTo>
                  <a:pt x="960" y="568"/>
                </a:lnTo>
                <a:lnTo>
                  <a:pt x="947" y="709"/>
                </a:lnTo>
                <a:lnTo>
                  <a:pt x="934" y="707"/>
                </a:lnTo>
                <a:lnTo>
                  <a:pt x="938" y="736"/>
                </a:lnTo>
                <a:lnTo>
                  <a:pt x="940" y="778"/>
                </a:lnTo>
                <a:lnTo>
                  <a:pt x="947" y="817"/>
                </a:lnTo>
                <a:lnTo>
                  <a:pt x="943" y="838"/>
                </a:lnTo>
                <a:lnTo>
                  <a:pt x="938" y="858"/>
                </a:lnTo>
                <a:lnTo>
                  <a:pt x="943" y="879"/>
                </a:lnTo>
                <a:lnTo>
                  <a:pt x="942" y="895"/>
                </a:lnTo>
                <a:lnTo>
                  <a:pt x="942" y="907"/>
                </a:lnTo>
                <a:lnTo>
                  <a:pt x="945" y="921"/>
                </a:lnTo>
                <a:lnTo>
                  <a:pt x="946" y="927"/>
                </a:lnTo>
                <a:lnTo>
                  <a:pt x="931" y="940"/>
                </a:lnTo>
                <a:lnTo>
                  <a:pt x="912" y="929"/>
                </a:lnTo>
                <a:lnTo>
                  <a:pt x="904" y="927"/>
                </a:lnTo>
                <a:lnTo>
                  <a:pt x="884" y="928"/>
                </a:lnTo>
                <a:lnTo>
                  <a:pt x="878" y="927"/>
                </a:lnTo>
                <a:lnTo>
                  <a:pt x="873" y="923"/>
                </a:lnTo>
                <a:lnTo>
                  <a:pt x="869" y="921"/>
                </a:lnTo>
                <a:lnTo>
                  <a:pt x="866" y="923"/>
                </a:lnTo>
                <a:lnTo>
                  <a:pt x="865" y="926"/>
                </a:lnTo>
                <a:lnTo>
                  <a:pt x="856" y="932"/>
                </a:lnTo>
                <a:lnTo>
                  <a:pt x="853" y="936"/>
                </a:lnTo>
                <a:lnTo>
                  <a:pt x="853" y="942"/>
                </a:lnTo>
                <a:lnTo>
                  <a:pt x="853" y="951"/>
                </a:lnTo>
                <a:lnTo>
                  <a:pt x="861" y="971"/>
                </a:lnTo>
                <a:lnTo>
                  <a:pt x="865" y="978"/>
                </a:lnTo>
                <a:lnTo>
                  <a:pt x="866" y="983"/>
                </a:lnTo>
                <a:lnTo>
                  <a:pt x="872" y="984"/>
                </a:lnTo>
                <a:lnTo>
                  <a:pt x="876" y="988"/>
                </a:lnTo>
                <a:lnTo>
                  <a:pt x="881" y="998"/>
                </a:lnTo>
                <a:lnTo>
                  <a:pt x="891" y="1026"/>
                </a:lnTo>
                <a:lnTo>
                  <a:pt x="907" y="1049"/>
                </a:lnTo>
                <a:lnTo>
                  <a:pt x="907" y="1059"/>
                </a:lnTo>
                <a:lnTo>
                  <a:pt x="909" y="1066"/>
                </a:lnTo>
                <a:lnTo>
                  <a:pt x="921" y="1076"/>
                </a:lnTo>
                <a:lnTo>
                  <a:pt x="924" y="1094"/>
                </a:lnTo>
                <a:lnTo>
                  <a:pt x="932" y="1117"/>
                </a:lnTo>
                <a:lnTo>
                  <a:pt x="921" y="1126"/>
                </a:lnTo>
                <a:lnTo>
                  <a:pt x="914" y="1134"/>
                </a:lnTo>
                <a:lnTo>
                  <a:pt x="913" y="1141"/>
                </a:lnTo>
                <a:lnTo>
                  <a:pt x="913" y="1155"/>
                </a:lnTo>
                <a:lnTo>
                  <a:pt x="920" y="1167"/>
                </a:lnTo>
                <a:lnTo>
                  <a:pt x="930" y="1173"/>
                </a:lnTo>
                <a:lnTo>
                  <a:pt x="938" y="1185"/>
                </a:lnTo>
                <a:lnTo>
                  <a:pt x="939" y="1206"/>
                </a:lnTo>
                <a:lnTo>
                  <a:pt x="941" y="1216"/>
                </a:lnTo>
                <a:lnTo>
                  <a:pt x="939" y="1222"/>
                </a:lnTo>
                <a:lnTo>
                  <a:pt x="923" y="1247"/>
                </a:lnTo>
                <a:lnTo>
                  <a:pt x="900" y="1268"/>
                </a:lnTo>
                <a:lnTo>
                  <a:pt x="848" y="1303"/>
                </a:lnTo>
                <a:lnTo>
                  <a:pt x="825" y="1324"/>
                </a:lnTo>
                <a:lnTo>
                  <a:pt x="819" y="1306"/>
                </a:lnTo>
                <a:lnTo>
                  <a:pt x="816" y="1306"/>
                </a:lnTo>
                <a:lnTo>
                  <a:pt x="814" y="1277"/>
                </a:lnTo>
                <a:lnTo>
                  <a:pt x="809" y="1265"/>
                </a:lnTo>
                <a:lnTo>
                  <a:pt x="807" y="1262"/>
                </a:lnTo>
                <a:lnTo>
                  <a:pt x="801" y="1258"/>
                </a:lnTo>
                <a:lnTo>
                  <a:pt x="799" y="1250"/>
                </a:lnTo>
                <a:lnTo>
                  <a:pt x="792" y="1244"/>
                </a:lnTo>
                <a:lnTo>
                  <a:pt x="782" y="1241"/>
                </a:lnTo>
                <a:lnTo>
                  <a:pt x="780" y="1242"/>
                </a:lnTo>
                <a:lnTo>
                  <a:pt x="775" y="1240"/>
                </a:lnTo>
                <a:lnTo>
                  <a:pt x="772" y="1234"/>
                </a:lnTo>
                <a:lnTo>
                  <a:pt x="765" y="1236"/>
                </a:lnTo>
                <a:lnTo>
                  <a:pt x="757" y="1236"/>
                </a:lnTo>
                <a:lnTo>
                  <a:pt x="755" y="1237"/>
                </a:lnTo>
                <a:lnTo>
                  <a:pt x="753" y="1240"/>
                </a:lnTo>
                <a:lnTo>
                  <a:pt x="750" y="1240"/>
                </a:lnTo>
                <a:lnTo>
                  <a:pt x="745" y="1235"/>
                </a:lnTo>
                <a:lnTo>
                  <a:pt x="742" y="1234"/>
                </a:lnTo>
                <a:lnTo>
                  <a:pt x="740" y="1231"/>
                </a:lnTo>
                <a:lnTo>
                  <a:pt x="736" y="1229"/>
                </a:lnTo>
                <a:lnTo>
                  <a:pt x="728" y="1220"/>
                </a:lnTo>
                <a:lnTo>
                  <a:pt x="721" y="1188"/>
                </a:lnTo>
                <a:lnTo>
                  <a:pt x="714" y="1173"/>
                </a:lnTo>
                <a:lnTo>
                  <a:pt x="715" y="1172"/>
                </a:lnTo>
                <a:lnTo>
                  <a:pt x="720" y="1168"/>
                </a:lnTo>
                <a:lnTo>
                  <a:pt x="719" y="1159"/>
                </a:lnTo>
                <a:lnTo>
                  <a:pt x="714" y="1153"/>
                </a:lnTo>
                <a:lnTo>
                  <a:pt x="709" y="1149"/>
                </a:lnTo>
                <a:lnTo>
                  <a:pt x="697" y="1155"/>
                </a:lnTo>
                <a:lnTo>
                  <a:pt x="694" y="1151"/>
                </a:lnTo>
                <a:lnTo>
                  <a:pt x="691" y="1148"/>
                </a:lnTo>
                <a:lnTo>
                  <a:pt x="685" y="1147"/>
                </a:lnTo>
                <a:lnTo>
                  <a:pt x="674" y="1142"/>
                </a:lnTo>
                <a:lnTo>
                  <a:pt x="667" y="1140"/>
                </a:lnTo>
                <a:lnTo>
                  <a:pt x="662" y="1138"/>
                </a:lnTo>
                <a:lnTo>
                  <a:pt x="662" y="1139"/>
                </a:lnTo>
                <a:lnTo>
                  <a:pt x="657" y="1134"/>
                </a:lnTo>
                <a:lnTo>
                  <a:pt x="650" y="1124"/>
                </a:lnTo>
                <a:lnTo>
                  <a:pt x="649" y="1121"/>
                </a:lnTo>
                <a:lnTo>
                  <a:pt x="644" y="1114"/>
                </a:lnTo>
                <a:lnTo>
                  <a:pt x="635" y="1110"/>
                </a:lnTo>
                <a:lnTo>
                  <a:pt x="630" y="1107"/>
                </a:lnTo>
                <a:lnTo>
                  <a:pt x="628" y="1106"/>
                </a:lnTo>
                <a:lnTo>
                  <a:pt x="630" y="1106"/>
                </a:lnTo>
                <a:lnTo>
                  <a:pt x="635" y="1101"/>
                </a:lnTo>
                <a:lnTo>
                  <a:pt x="636" y="1094"/>
                </a:lnTo>
                <a:lnTo>
                  <a:pt x="637" y="1093"/>
                </a:lnTo>
                <a:lnTo>
                  <a:pt x="632" y="1089"/>
                </a:lnTo>
                <a:lnTo>
                  <a:pt x="628" y="1092"/>
                </a:lnTo>
                <a:lnTo>
                  <a:pt x="628" y="1091"/>
                </a:lnTo>
                <a:lnTo>
                  <a:pt x="626" y="1091"/>
                </a:lnTo>
                <a:lnTo>
                  <a:pt x="624" y="1092"/>
                </a:lnTo>
                <a:lnTo>
                  <a:pt x="625" y="1089"/>
                </a:lnTo>
                <a:lnTo>
                  <a:pt x="624" y="1083"/>
                </a:lnTo>
                <a:lnTo>
                  <a:pt x="625" y="1082"/>
                </a:lnTo>
                <a:lnTo>
                  <a:pt x="625" y="1078"/>
                </a:lnTo>
                <a:lnTo>
                  <a:pt x="623" y="1078"/>
                </a:lnTo>
                <a:lnTo>
                  <a:pt x="621" y="1077"/>
                </a:lnTo>
                <a:lnTo>
                  <a:pt x="620" y="1078"/>
                </a:lnTo>
                <a:lnTo>
                  <a:pt x="622" y="1065"/>
                </a:lnTo>
                <a:lnTo>
                  <a:pt x="621" y="1060"/>
                </a:lnTo>
                <a:lnTo>
                  <a:pt x="620" y="1051"/>
                </a:lnTo>
                <a:lnTo>
                  <a:pt x="618" y="1050"/>
                </a:lnTo>
                <a:lnTo>
                  <a:pt x="616" y="1046"/>
                </a:lnTo>
                <a:lnTo>
                  <a:pt x="616" y="1045"/>
                </a:lnTo>
                <a:lnTo>
                  <a:pt x="616" y="1042"/>
                </a:lnTo>
                <a:lnTo>
                  <a:pt x="617" y="1041"/>
                </a:lnTo>
                <a:lnTo>
                  <a:pt x="617" y="1032"/>
                </a:lnTo>
                <a:lnTo>
                  <a:pt x="618" y="1029"/>
                </a:lnTo>
                <a:lnTo>
                  <a:pt x="619" y="1031"/>
                </a:lnTo>
                <a:lnTo>
                  <a:pt x="621" y="1031"/>
                </a:lnTo>
                <a:lnTo>
                  <a:pt x="622" y="1026"/>
                </a:lnTo>
                <a:lnTo>
                  <a:pt x="621" y="1018"/>
                </a:lnTo>
                <a:lnTo>
                  <a:pt x="620" y="1016"/>
                </a:lnTo>
                <a:lnTo>
                  <a:pt x="620" y="1010"/>
                </a:lnTo>
                <a:lnTo>
                  <a:pt x="620" y="1008"/>
                </a:lnTo>
                <a:lnTo>
                  <a:pt x="621" y="1001"/>
                </a:lnTo>
                <a:lnTo>
                  <a:pt x="622" y="1001"/>
                </a:lnTo>
                <a:lnTo>
                  <a:pt x="625" y="1001"/>
                </a:lnTo>
                <a:lnTo>
                  <a:pt x="625" y="998"/>
                </a:lnTo>
                <a:lnTo>
                  <a:pt x="625" y="996"/>
                </a:lnTo>
                <a:lnTo>
                  <a:pt x="623" y="994"/>
                </a:lnTo>
                <a:lnTo>
                  <a:pt x="620" y="992"/>
                </a:lnTo>
                <a:lnTo>
                  <a:pt x="616" y="988"/>
                </a:lnTo>
                <a:lnTo>
                  <a:pt x="614" y="987"/>
                </a:lnTo>
                <a:lnTo>
                  <a:pt x="613" y="987"/>
                </a:lnTo>
                <a:lnTo>
                  <a:pt x="603" y="982"/>
                </a:lnTo>
                <a:lnTo>
                  <a:pt x="593" y="978"/>
                </a:lnTo>
                <a:lnTo>
                  <a:pt x="585" y="980"/>
                </a:lnTo>
                <a:lnTo>
                  <a:pt x="584" y="983"/>
                </a:lnTo>
                <a:lnTo>
                  <a:pt x="583" y="985"/>
                </a:lnTo>
                <a:lnTo>
                  <a:pt x="583" y="987"/>
                </a:lnTo>
                <a:lnTo>
                  <a:pt x="568" y="982"/>
                </a:lnTo>
                <a:lnTo>
                  <a:pt x="567" y="980"/>
                </a:lnTo>
                <a:lnTo>
                  <a:pt x="569" y="980"/>
                </a:lnTo>
                <a:lnTo>
                  <a:pt x="571" y="977"/>
                </a:lnTo>
                <a:lnTo>
                  <a:pt x="570" y="976"/>
                </a:lnTo>
                <a:lnTo>
                  <a:pt x="567" y="975"/>
                </a:lnTo>
                <a:lnTo>
                  <a:pt x="566" y="971"/>
                </a:lnTo>
                <a:lnTo>
                  <a:pt x="567" y="970"/>
                </a:lnTo>
                <a:lnTo>
                  <a:pt x="565" y="969"/>
                </a:lnTo>
                <a:lnTo>
                  <a:pt x="560" y="968"/>
                </a:lnTo>
                <a:lnTo>
                  <a:pt x="556" y="970"/>
                </a:lnTo>
                <a:lnTo>
                  <a:pt x="556" y="971"/>
                </a:lnTo>
                <a:lnTo>
                  <a:pt x="555" y="971"/>
                </a:lnTo>
                <a:lnTo>
                  <a:pt x="554" y="973"/>
                </a:lnTo>
                <a:lnTo>
                  <a:pt x="554" y="970"/>
                </a:lnTo>
                <a:lnTo>
                  <a:pt x="553" y="970"/>
                </a:lnTo>
                <a:lnTo>
                  <a:pt x="554" y="974"/>
                </a:lnTo>
                <a:lnTo>
                  <a:pt x="553" y="974"/>
                </a:lnTo>
                <a:lnTo>
                  <a:pt x="553" y="973"/>
                </a:lnTo>
                <a:lnTo>
                  <a:pt x="550" y="971"/>
                </a:lnTo>
                <a:lnTo>
                  <a:pt x="547" y="971"/>
                </a:lnTo>
                <a:lnTo>
                  <a:pt x="547" y="970"/>
                </a:lnTo>
                <a:lnTo>
                  <a:pt x="548" y="970"/>
                </a:lnTo>
                <a:lnTo>
                  <a:pt x="547" y="967"/>
                </a:lnTo>
                <a:lnTo>
                  <a:pt x="546" y="967"/>
                </a:lnTo>
                <a:lnTo>
                  <a:pt x="544" y="969"/>
                </a:lnTo>
                <a:lnTo>
                  <a:pt x="545" y="966"/>
                </a:lnTo>
                <a:lnTo>
                  <a:pt x="545" y="963"/>
                </a:lnTo>
                <a:lnTo>
                  <a:pt x="543" y="963"/>
                </a:lnTo>
                <a:lnTo>
                  <a:pt x="542" y="962"/>
                </a:lnTo>
                <a:lnTo>
                  <a:pt x="540" y="962"/>
                </a:lnTo>
                <a:lnTo>
                  <a:pt x="537" y="960"/>
                </a:lnTo>
                <a:lnTo>
                  <a:pt x="535" y="954"/>
                </a:lnTo>
                <a:lnTo>
                  <a:pt x="533" y="953"/>
                </a:lnTo>
                <a:lnTo>
                  <a:pt x="531" y="949"/>
                </a:lnTo>
                <a:lnTo>
                  <a:pt x="528" y="948"/>
                </a:lnTo>
                <a:lnTo>
                  <a:pt x="528" y="947"/>
                </a:lnTo>
                <a:lnTo>
                  <a:pt x="527" y="946"/>
                </a:lnTo>
                <a:lnTo>
                  <a:pt x="526" y="947"/>
                </a:lnTo>
                <a:lnTo>
                  <a:pt x="525" y="946"/>
                </a:lnTo>
                <a:lnTo>
                  <a:pt x="526" y="946"/>
                </a:lnTo>
                <a:lnTo>
                  <a:pt x="523" y="941"/>
                </a:lnTo>
                <a:lnTo>
                  <a:pt x="523" y="940"/>
                </a:lnTo>
                <a:lnTo>
                  <a:pt x="522" y="939"/>
                </a:lnTo>
                <a:lnTo>
                  <a:pt x="522" y="935"/>
                </a:lnTo>
                <a:lnTo>
                  <a:pt x="521" y="934"/>
                </a:lnTo>
                <a:lnTo>
                  <a:pt x="521" y="933"/>
                </a:lnTo>
                <a:lnTo>
                  <a:pt x="520" y="933"/>
                </a:lnTo>
                <a:lnTo>
                  <a:pt x="520" y="932"/>
                </a:lnTo>
                <a:lnTo>
                  <a:pt x="520" y="930"/>
                </a:lnTo>
                <a:lnTo>
                  <a:pt x="520" y="929"/>
                </a:lnTo>
                <a:lnTo>
                  <a:pt x="517" y="929"/>
                </a:lnTo>
                <a:lnTo>
                  <a:pt x="516" y="927"/>
                </a:lnTo>
                <a:lnTo>
                  <a:pt x="515" y="926"/>
                </a:lnTo>
                <a:lnTo>
                  <a:pt x="515" y="925"/>
                </a:lnTo>
                <a:lnTo>
                  <a:pt x="515" y="919"/>
                </a:lnTo>
                <a:lnTo>
                  <a:pt x="512" y="914"/>
                </a:lnTo>
                <a:lnTo>
                  <a:pt x="509" y="913"/>
                </a:lnTo>
                <a:lnTo>
                  <a:pt x="508" y="910"/>
                </a:lnTo>
                <a:lnTo>
                  <a:pt x="508" y="907"/>
                </a:lnTo>
                <a:lnTo>
                  <a:pt x="507" y="906"/>
                </a:lnTo>
                <a:lnTo>
                  <a:pt x="505" y="901"/>
                </a:lnTo>
                <a:lnTo>
                  <a:pt x="504" y="900"/>
                </a:lnTo>
                <a:lnTo>
                  <a:pt x="502" y="899"/>
                </a:lnTo>
                <a:lnTo>
                  <a:pt x="501" y="896"/>
                </a:lnTo>
                <a:lnTo>
                  <a:pt x="499" y="894"/>
                </a:lnTo>
                <a:lnTo>
                  <a:pt x="498" y="892"/>
                </a:lnTo>
                <a:lnTo>
                  <a:pt x="497" y="887"/>
                </a:lnTo>
                <a:lnTo>
                  <a:pt x="498" y="884"/>
                </a:lnTo>
                <a:lnTo>
                  <a:pt x="497" y="881"/>
                </a:lnTo>
                <a:lnTo>
                  <a:pt x="493" y="878"/>
                </a:lnTo>
                <a:lnTo>
                  <a:pt x="489" y="874"/>
                </a:lnTo>
                <a:lnTo>
                  <a:pt x="482" y="872"/>
                </a:lnTo>
                <a:lnTo>
                  <a:pt x="470" y="864"/>
                </a:lnTo>
                <a:lnTo>
                  <a:pt x="462" y="861"/>
                </a:lnTo>
                <a:lnTo>
                  <a:pt x="461" y="861"/>
                </a:lnTo>
                <a:lnTo>
                  <a:pt x="461" y="858"/>
                </a:lnTo>
                <a:lnTo>
                  <a:pt x="461" y="857"/>
                </a:lnTo>
                <a:lnTo>
                  <a:pt x="459" y="851"/>
                </a:lnTo>
                <a:lnTo>
                  <a:pt x="456" y="847"/>
                </a:lnTo>
                <a:lnTo>
                  <a:pt x="455" y="839"/>
                </a:lnTo>
                <a:lnTo>
                  <a:pt x="454" y="837"/>
                </a:lnTo>
                <a:lnTo>
                  <a:pt x="454" y="833"/>
                </a:lnTo>
                <a:lnTo>
                  <a:pt x="451" y="827"/>
                </a:lnTo>
                <a:lnTo>
                  <a:pt x="442" y="820"/>
                </a:lnTo>
                <a:lnTo>
                  <a:pt x="438" y="814"/>
                </a:lnTo>
                <a:lnTo>
                  <a:pt x="436" y="811"/>
                </a:lnTo>
                <a:lnTo>
                  <a:pt x="434" y="809"/>
                </a:lnTo>
                <a:lnTo>
                  <a:pt x="433" y="807"/>
                </a:lnTo>
                <a:lnTo>
                  <a:pt x="432" y="805"/>
                </a:lnTo>
                <a:lnTo>
                  <a:pt x="430" y="800"/>
                </a:lnTo>
                <a:lnTo>
                  <a:pt x="428" y="797"/>
                </a:lnTo>
                <a:lnTo>
                  <a:pt x="429" y="797"/>
                </a:lnTo>
                <a:lnTo>
                  <a:pt x="428" y="782"/>
                </a:lnTo>
                <a:lnTo>
                  <a:pt x="417" y="776"/>
                </a:lnTo>
                <a:lnTo>
                  <a:pt x="414" y="771"/>
                </a:lnTo>
                <a:lnTo>
                  <a:pt x="414" y="770"/>
                </a:lnTo>
                <a:lnTo>
                  <a:pt x="410" y="763"/>
                </a:lnTo>
                <a:lnTo>
                  <a:pt x="409" y="758"/>
                </a:lnTo>
                <a:lnTo>
                  <a:pt x="406" y="756"/>
                </a:lnTo>
                <a:lnTo>
                  <a:pt x="398" y="754"/>
                </a:lnTo>
                <a:lnTo>
                  <a:pt x="398" y="752"/>
                </a:lnTo>
                <a:lnTo>
                  <a:pt x="400" y="750"/>
                </a:lnTo>
                <a:lnTo>
                  <a:pt x="401" y="748"/>
                </a:lnTo>
                <a:lnTo>
                  <a:pt x="399" y="742"/>
                </a:lnTo>
                <a:lnTo>
                  <a:pt x="399" y="732"/>
                </a:lnTo>
                <a:lnTo>
                  <a:pt x="396" y="732"/>
                </a:lnTo>
                <a:lnTo>
                  <a:pt x="399" y="728"/>
                </a:lnTo>
                <a:lnTo>
                  <a:pt x="400" y="724"/>
                </a:lnTo>
                <a:lnTo>
                  <a:pt x="398" y="716"/>
                </a:lnTo>
                <a:lnTo>
                  <a:pt x="396" y="715"/>
                </a:lnTo>
                <a:lnTo>
                  <a:pt x="397" y="714"/>
                </a:lnTo>
                <a:lnTo>
                  <a:pt x="394" y="711"/>
                </a:lnTo>
                <a:lnTo>
                  <a:pt x="391" y="711"/>
                </a:lnTo>
                <a:lnTo>
                  <a:pt x="396" y="698"/>
                </a:lnTo>
                <a:lnTo>
                  <a:pt x="394" y="691"/>
                </a:lnTo>
                <a:lnTo>
                  <a:pt x="392" y="686"/>
                </a:lnTo>
                <a:lnTo>
                  <a:pt x="388" y="681"/>
                </a:lnTo>
                <a:lnTo>
                  <a:pt x="384" y="680"/>
                </a:lnTo>
                <a:lnTo>
                  <a:pt x="378" y="682"/>
                </a:lnTo>
                <a:lnTo>
                  <a:pt x="376" y="688"/>
                </a:lnTo>
                <a:lnTo>
                  <a:pt x="374" y="681"/>
                </a:lnTo>
                <a:lnTo>
                  <a:pt x="367" y="677"/>
                </a:lnTo>
                <a:lnTo>
                  <a:pt x="366" y="675"/>
                </a:lnTo>
                <a:lnTo>
                  <a:pt x="365" y="669"/>
                </a:lnTo>
                <a:lnTo>
                  <a:pt x="372" y="653"/>
                </a:lnTo>
                <a:lnTo>
                  <a:pt x="372" y="646"/>
                </a:lnTo>
                <a:lnTo>
                  <a:pt x="371" y="645"/>
                </a:lnTo>
                <a:lnTo>
                  <a:pt x="370" y="645"/>
                </a:lnTo>
                <a:lnTo>
                  <a:pt x="366" y="641"/>
                </a:lnTo>
                <a:lnTo>
                  <a:pt x="366" y="634"/>
                </a:lnTo>
                <a:lnTo>
                  <a:pt x="361" y="628"/>
                </a:lnTo>
                <a:lnTo>
                  <a:pt x="358" y="626"/>
                </a:lnTo>
                <a:lnTo>
                  <a:pt x="356" y="620"/>
                </a:lnTo>
                <a:lnTo>
                  <a:pt x="355" y="620"/>
                </a:lnTo>
                <a:lnTo>
                  <a:pt x="350" y="606"/>
                </a:lnTo>
                <a:lnTo>
                  <a:pt x="349" y="604"/>
                </a:lnTo>
                <a:lnTo>
                  <a:pt x="346" y="602"/>
                </a:lnTo>
                <a:lnTo>
                  <a:pt x="341" y="585"/>
                </a:lnTo>
                <a:lnTo>
                  <a:pt x="336" y="574"/>
                </a:lnTo>
                <a:lnTo>
                  <a:pt x="335" y="564"/>
                </a:lnTo>
                <a:lnTo>
                  <a:pt x="332" y="560"/>
                </a:lnTo>
                <a:lnTo>
                  <a:pt x="330" y="561"/>
                </a:lnTo>
                <a:lnTo>
                  <a:pt x="328" y="559"/>
                </a:lnTo>
                <a:lnTo>
                  <a:pt x="325" y="560"/>
                </a:lnTo>
                <a:lnTo>
                  <a:pt x="323" y="558"/>
                </a:lnTo>
                <a:lnTo>
                  <a:pt x="325" y="533"/>
                </a:lnTo>
                <a:lnTo>
                  <a:pt x="322" y="527"/>
                </a:lnTo>
                <a:lnTo>
                  <a:pt x="325" y="508"/>
                </a:lnTo>
                <a:lnTo>
                  <a:pt x="322" y="495"/>
                </a:lnTo>
                <a:lnTo>
                  <a:pt x="318" y="489"/>
                </a:lnTo>
                <a:lnTo>
                  <a:pt x="315" y="486"/>
                </a:lnTo>
                <a:lnTo>
                  <a:pt x="312" y="485"/>
                </a:lnTo>
                <a:lnTo>
                  <a:pt x="311" y="486"/>
                </a:lnTo>
                <a:lnTo>
                  <a:pt x="310" y="485"/>
                </a:lnTo>
                <a:lnTo>
                  <a:pt x="314" y="475"/>
                </a:lnTo>
                <a:lnTo>
                  <a:pt x="313" y="462"/>
                </a:lnTo>
                <a:lnTo>
                  <a:pt x="308" y="448"/>
                </a:lnTo>
                <a:lnTo>
                  <a:pt x="296" y="431"/>
                </a:lnTo>
                <a:lnTo>
                  <a:pt x="295" y="431"/>
                </a:lnTo>
                <a:lnTo>
                  <a:pt x="284" y="406"/>
                </a:lnTo>
                <a:lnTo>
                  <a:pt x="282" y="396"/>
                </a:lnTo>
                <a:lnTo>
                  <a:pt x="281" y="385"/>
                </a:lnTo>
                <a:lnTo>
                  <a:pt x="279" y="374"/>
                </a:lnTo>
                <a:lnTo>
                  <a:pt x="281" y="372"/>
                </a:lnTo>
                <a:lnTo>
                  <a:pt x="283" y="361"/>
                </a:lnTo>
                <a:lnTo>
                  <a:pt x="285" y="345"/>
                </a:lnTo>
                <a:lnTo>
                  <a:pt x="286" y="345"/>
                </a:lnTo>
                <a:lnTo>
                  <a:pt x="285" y="338"/>
                </a:lnTo>
                <a:lnTo>
                  <a:pt x="283" y="327"/>
                </a:lnTo>
                <a:lnTo>
                  <a:pt x="283" y="325"/>
                </a:lnTo>
                <a:lnTo>
                  <a:pt x="284" y="326"/>
                </a:lnTo>
                <a:lnTo>
                  <a:pt x="294" y="324"/>
                </a:lnTo>
                <a:lnTo>
                  <a:pt x="296" y="317"/>
                </a:lnTo>
                <a:lnTo>
                  <a:pt x="295" y="315"/>
                </a:lnTo>
                <a:lnTo>
                  <a:pt x="296" y="311"/>
                </a:lnTo>
                <a:lnTo>
                  <a:pt x="296" y="308"/>
                </a:lnTo>
                <a:lnTo>
                  <a:pt x="294" y="305"/>
                </a:lnTo>
                <a:lnTo>
                  <a:pt x="292" y="304"/>
                </a:lnTo>
                <a:lnTo>
                  <a:pt x="293" y="303"/>
                </a:lnTo>
                <a:lnTo>
                  <a:pt x="292" y="301"/>
                </a:lnTo>
                <a:lnTo>
                  <a:pt x="287" y="300"/>
                </a:lnTo>
                <a:lnTo>
                  <a:pt x="285" y="300"/>
                </a:lnTo>
                <a:lnTo>
                  <a:pt x="275" y="292"/>
                </a:lnTo>
                <a:lnTo>
                  <a:pt x="273" y="290"/>
                </a:lnTo>
                <a:lnTo>
                  <a:pt x="273" y="289"/>
                </a:lnTo>
                <a:lnTo>
                  <a:pt x="268" y="289"/>
                </a:lnTo>
                <a:lnTo>
                  <a:pt x="262" y="286"/>
                </a:lnTo>
                <a:lnTo>
                  <a:pt x="248" y="280"/>
                </a:lnTo>
                <a:lnTo>
                  <a:pt x="240" y="278"/>
                </a:lnTo>
                <a:lnTo>
                  <a:pt x="238" y="277"/>
                </a:lnTo>
                <a:lnTo>
                  <a:pt x="237" y="278"/>
                </a:lnTo>
                <a:lnTo>
                  <a:pt x="223" y="272"/>
                </a:lnTo>
                <a:lnTo>
                  <a:pt x="223" y="271"/>
                </a:lnTo>
                <a:lnTo>
                  <a:pt x="219" y="267"/>
                </a:lnTo>
                <a:lnTo>
                  <a:pt x="212" y="265"/>
                </a:lnTo>
                <a:lnTo>
                  <a:pt x="209" y="263"/>
                </a:lnTo>
                <a:lnTo>
                  <a:pt x="209" y="262"/>
                </a:lnTo>
                <a:lnTo>
                  <a:pt x="214" y="255"/>
                </a:lnTo>
                <a:lnTo>
                  <a:pt x="214" y="252"/>
                </a:lnTo>
                <a:lnTo>
                  <a:pt x="213" y="246"/>
                </a:lnTo>
                <a:lnTo>
                  <a:pt x="213" y="241"/>
                </a:lnTo>
                <a:lnTo>
                  <a:pt x="210" y="233"/>
                </a:lnTo>
                <a:lnTo>
                  <a:pt x="207" y="229"/>
                </a:lnTo>
                <a:lnTo>
                  <a:pt x="205" y="226"/>
                </a:lnTo>
                <a:lnTo>
                  <a:pt x="194" y="219"/>
                </a:lnTo>
                <a:lnTo>
                  <a:pt x="192" y="218"/>
                </a:lnTo>
                <a:lnTo>
                  <a:pt x="190" y="217"/>
                </a:lnTo>
                <a:lnTo>
                  <a:pt x="188" y="217"/>
                </a:lnTo>
                <a:lnTo>
                  <a:pt x="184" y="212"/>
                </a:lnTo>
                <a:lnTo>
                  <a:pt x="181" y="211"/>
                </a:lnTo>
                <a:lnTo>
                  <a:pt x="179" y="212"/>
                </a:lnTo>
                <a:lnTo>
                  <a:pt x="176" y="211"/>
                </a:lnTo>
                <a:lnTo>
                  <a:pt x="175" y="210"/>
                </a:lnTo>
                <a:lnTo>
                  <a:pt x="173" y="208"/>
                </a:lnTo>
                <a:lnTo>
                  <a:pt x="172" y="208"/>
                </a:lnTo>
                <a:lnTo>
                  <a:pt x="170" y="208"/>
                </a:lnTo>
                <a:lnTo>
                  <a:pt x="164" y="209"/>
                </a:lnTo>
                <a:lnTo>
                  <a:pt x="163" y="210"/>
                </a:lnTo>
                <a:lnTo>
                  <a:pt x="162" y="211"/>
                </a:lnTo>
                <a:lnTo>
                  <a:pt x="160" y="212"/>
                </a:lnTo>
                <a:lnTo>
                  <a:pt x="156" y="209"/>
                </a:lnTo>
                <a:lnTo>
                  <a:pt x="144" y="215"/>
                </a:lnTo>
                <a:lnTo>
                  <a:pt x="144" y="222"/>
                </a:lnTo>
                <a:lnTo>
                  <a:pt x="139" y="225"/>
                </a:lnTo>
                <a:lnTo>
                  <a:pt x="132" y="223"/>
                </a:lnTo>
                <a:lnTo>
                  <a:pt x="127" y="219"/>
                </a:lnTo>
                <a:lnTo>
                  <a:pt x="122" y="215"/>
                </a:lnTo>
                <a:lnTo>
                  <a:pt x="116" y="211"/>
                </a:lnTo>
                <a:lnTo>
                  <a:pt x="114" y="209"/>
                </a:lnTo>
                <a:lnTo>
                  <a:pt x="110" y="204"/>
                </a:lnTo>
                <a:lnTo>
                  <a:pt x="110" y="203"/>
                </a:lnTo>
                <a:lnTo>
                  <a:pt x="105" y="197"/>
                </a:lnTo>
                <a:lnTo>
                  <a:pt x="95" y="190"/>
                </a:lnTo>
                <a:lnTo>
                  <a:pt x="94" y="190"/>
                </a:lnTo>
                <a:lnTo>
                  <a:pt x="94" y="189"/>
                </a:lnTo>
                <a:lnTo>
                  <a:pt x="92" y="185"/>
                </a:lnTo>
                <a:lnTo>
                  <a:pt x="86" y="183"/>
                </a:lnTo>
                <a:lnTo>
                  <a:pt x="85" y="182"/>
                </a:lnTo>
                <a:lnTo>
                  <a:pt x="84" y="180"/>
                </a:lnTo>
                <a:lnTo>
                  <a:pt x="83" y="178"/>
                </a:lnTo>
                <a:lnTo>
                  <a:pt x="80" y="174"/>
                </a:lnTo>
                <a:lnTo>
                  <a:pt x="80" y="171"/>
                </a:lnTo>
                <a:lnTo>
                  <a:pt x="75" y="168"/>
                </a:lnTo>
                <a:lnTo>
                  <a:pt x="72" y="166"/>
                </a:lnTo>
                <a:lnTo>
                  <a:pt x="65" y="164"/>
                </a:lnTo>
                <a:lnTo>
                  <a:pt x="62" y="164"/>
                </a:lnTo>
                <a:lnTo>
                  <a:pt x="59" y="162"/>
                </a:lnTo>
                <a:lnTo>
                  <a:pt x="53" y="157"/>
                </a:lnTo>
                <a:lnTo>
                  <a:pt x="50" y="152"/>
                </a:lnTo>
                <a:lnTo>
                  <a:pt x="47" y="150"/>
                </a:lnTo>
                <a:lnTo>
                  <a:pt x="45" y="150"/>
                </a:lnTo>
                <a:lnTo>
                  <a:pt x="42" y="149"/>
                </a:lnTo>
                <a:lnTo>
                  <a:pt x="40" y="154"/>
                </a:lnTo>
                <a:lnTo>
                  <a:pt x="40" y="157"/>
                </a:lnTo>
                <a:lnTo>
                  <a:pt x="40" y="161"/>
                </a:lnTo>
                <a:lnTo>
                  <a:pt x="31" y="157"/>
                </a:lnTo>
                <a:lnTo>
                  <a:pt x="28" y="150"/>
                </a:lnTo>
                <a:lnTo>
                  <a:pt x="13" y="132"/>
                </a:lnTo>
                <a:lnTo>
                  <a:pt x="7" y="128"/>
                </a:lnTo>
                <a:lnTo>
                  <a:pt x="0" y="115"/>
                </a:lnTo>
                <a:lnTo>
                  <a:pt x="6" y="115"/>
                </a:lnTo>
                <a:lnTo>
                  <a:pt x="8" y="107"/>
                </a:lnTo>
                <a:lnTo>
                  <a:pt x="7" y="72"/>
                </a:lnTo>
                <a:lnTo>
                  <a:pt x="13" y="68"/>
                </a:lnTo>
                <a:lnTo>
                  <a:pt x="16" y="72"/>
                </a:lnTo>
                <a:lnTo>
                  <a:pt x="18" y="48"/>
                </a:lnTo>
                <a:lnTo>
                  <a:pt x="34" y="24"/>
                </a:lnTo>
                <a:lnTo>
                  <a:pt x="54" y="0"/>
                </a:lnTo>
                <a:lnTo>
                  <a:pt x="74" y="29"/>
                </a:lnTo>
                <a:lnTo>
                  <a:pt x="266" y="130"/>
                </a:lnTo>
                <a:lnTo>
                  <a:pt x="532" y="267"/>
                </a:lnTo>
                <a:lnTo>
                  <a:pt x="533" y="267"/>
                </a:lnTo>
                <a:lnTo>
                  <a:pt x="553" y="278"/>
                </a:lnTo>
                <a:lnTo>
                  <a:pt x="557" y="280"/>
                </a:lnTo>
                <a:lnTo>
                  <a:pt x="594" y="300"/>
                </a:lnTo>
                <a:lnTo>
                  <a:pt x="687" y="307"/>
                </a:lnTo>
                <a:lnTo>
                  <a:pt x="900" y="324"/>
                </a:lnTo>
                <a:lnTo>
                  <a:pt x="927" y="325"/>
                </a:lnTo>
                <a:close/>
              </a:path>
            </a:pathLst>
          </a:custGeom>
          <a:solidFill>
            <a:srgbClr val="ffffff"/>
          </a:solidFill>
          <a:ln w="12600">
            <a:solidFill>
              <a:srgbClr val="33cc3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6" name=""/>
          <p:cNvSpPr/>
          <p:nvPr/>
        </p:nvSpPr>
        <p:spPr>
          <a:xfrm>
            <a:off x="4446720" y="2252880"/>
            <a:ext cx="2057400" cy="1018440"/>
          </a:xfrm>
          <a:prstGeom prst="rect">
            <a:avLst/>
          </a:prstGeom>
          <a:noFill/>
          <a:ln w="0">
            <a:noFill/>
          </a:ln>
        </p:spPr>
        <p:style>
          <a:lnRef idx="0"/>
          <a:fillRef idx="0"/>
          <a:effectRef idx="0"/>
          <a:fontRef idx="minor"/>
        </p:style>
        <p:txBody>
          <a:bodyPr lIns="90000" rIns="90000" tIns="46800" bIns="46800" anchor="ctr">
            <a:spAutoFit/>
          </a:bodyPr>
          <a:p>
            <a:pPr>
              <a:lnSpc>
                <a:spcPct val="95000"/>
              </a:lnSpc>
              <a:buClr>
                <a:srgbClr val="0000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Main network                6,393  mi.</a:t>
            </a:r>
            <a:endParaRPr b="0" lang="en-US" sz="800" strike="noStrike" u="none">
              <a:solidFill>
                <a:srgbClr val="000000"/>
              </a:solidFill>
              <a:effectLst/>
              <a:uFillTx/>
              <a:latin typeface="Times New Roman"/>
            </a:endParaRPr>
          </a:p>
          <a:p>
            <a:pPr>
              <a:lnSpc>
                <a:spcPct val="95000"/>
              </a:lnSpc>
              <a:buClr>
                <a:srgbClr val="0000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Branches                      1,011  mi.</a:t>
            </a:r>
            <a:endParaRPr b="0" lang="en-US" sz="800" strike="noStrike" u="none">
              <a:solidFill>
                <a:srgbClr val="000000"/>
              </a:solidFill>
              <a:effectLst/>
              <a:uFillTx/>
              <a:latin typeface="Times New Roman"/>
            </a:endParaRPr>
          </a:p>
          <a:p>
            <a:pPr>
              <a:lnSpc>
                <a:spcPct val="95000"/>
              </a:lnSpc>
              <a:buClr>
                <a:srgbClr val="0000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Metering</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stations                           890 units</a:t>
            </a:r>
            <a:endParaRPr b="0" lang="en-US" sz="800" strike="noStrike" u="none">
              <a:solidFill>
                <a:srgbClr val="000000"/>
              </a:solidFill>
              <a:effectLst/>
              <a:uFillTx/>
              <a:latin typeface="Times New Roman"/>
            </a:endParaRPr>
          </a:p>
          <a:p>
            <a:pPr>
              <a:lnSpc>
                <a:spcPct val="95000"/>
              </a:lnSpc>
              <a:buClr>
                <a:srgbClr val="0000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Compression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capacity in</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operation</a:t>
            </a:r>
            <a:r>
              <a:rPr b="0" lang="en-US" sz="800" strike="noStrike" u="none">
                <a:solidFill>
                  <a:srgbClr val="000066"/>
                </a:solidFill>
                <a:effectLst/>
                <a:uFillTx/>
                <a:latin typeface="Arial"/>
              </a:rPr>
              <a:t>	</a:t>
            </a:r>
            <a:r>
              <a:rPr b="0" lang="en-US" sz="800" strike="noStrike" u="none">
                <a:solidFill>
                  <a:srgbClr val="000066"/>
                </a:solidFill>
                <a:effectLst/>
                <a:uFillTx/>
                <a:latin typeface="Arial"/>
              </a:rPr>
              <a:t>       180,000  bhp</a:t>
            </a:r>
            <a:endParaRPr b="0" lang="en-US" sz="800" strike="noStrike" u="none">
              <a:solidFill>
                <a:srgbClr val="000000"/>
              </a:solidFill>
              <a:effectLst/>
              <a:uFillTx/>
              <a:latin typeface="Times New Roman"/>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Arial"/>
              </a:rPr>
              <a:t>  </a:t>
            </a:r>
            <a:endParaRPr b="0" lang="en-US" sz="800" strike="noStrike" u="none">
              <a:solidFill>
                <a:srgbClr val="000000"/>
              </a:solidFill>
              <a:effectLst/>
              <a:uFillTx/>
              <a:latin typeface="Times New Roman"/>
            </a:endParaRPr>
          </a:p>
        </p:txBody>
      </p:sp>
      <p:sp>
        <p:nvSpPr>
          <p:cNvPr id="1417" name=""/>
          <p:cNvSpPr/>
          <p:nvPr/>
        </p:nvSpPr>
        <p:spPr>
          <a:xfrm>
            <a:off x="2329200" y="231084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a:t>
            </a:r>
            <a:endParaRPr b="0" lang="en-US" sz="800" strike="noStrike" u="none">
              <a:solidFill>
                <a:srgbClr val="000000"/>
              </a:solidFill>
              <a:effectLst/>
              <a:uFillTx/>
              <a:latin typeface="Times New Roman"/>
            </a:endParaRPr>
          </a:p>
        </p:txBody>
      </p:sp>
      <p:sp>
        <p:nvSpPr>
          <p:cNvPr id="1418" name=""/>
          <p:cNvSpPr/>
          <p:nvPr/>
        </p:nvSpPr>
        <p:spPr>
          <a:xfrm>
            <a:off x="1176480" y="196776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a:t>
            </a:r>
            <a:endParaRPr b="0" lang="en-US" sz="800" strike="noStrike" u="none">
              <a:solidFill>
                <a:srgbClr val="000000"/>
              </a:solidFill>
              <a:effectLst/>
              <a:uFillTx/>
              <a:latin typeface="Times New Roman"/>
            </a:endParaRPr>
          </a:p>
        </p:txBody>
      </p:sp>
      <p:sp>
        <p:nvSpPr>
          <p:cNvPr id="1419" name=""/>
          <p:cNvSpPr/>
          <p:nvPr/>
        </p:nvSpPr>
        <p:spPr>
          <a:xfrm>
            <a:off x="2214720" y="264420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a:t>
            </a:r>
            <a:endParaRPr b="0" lang="en-US" sz="800" strike="noStrike" u="none">
              <a:solidFill>
                <a:srgbClr val="000000"/>
              </a:solidFill>
              <a:effectLst/>
              <a:uFillTx/>
              <a:latin typeface="Times New Roman"/>
            </a:endParaRPr>
          </a:p>
        </p:txBody>
      </p:sp>
      <p:sp>
        <p:nvSpPr>
          <p:cNvPr id="1420" name=""/>
          <p:cNvSpPr/>
          <p:nvPr/>
        </p:nvSpPr>
        <p:spPr>
          <a:xfrm>
            <a:off x="2024280" y="298692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a:t>
            </a:r>
            <a:endParaRPr b="0" lang="en-US" sz="800" strike="noStrike" u="none">
              <a:solidFill>
                <a:srgbClr val="000000"/>
              </a:solidFill>
              <a:effectLst/>
              <a:uFillTx/>
              <a:latin typeface="Times New Roman"/>
            </a:endParaRPr>
          </a:p>
        </p:txBody>
      </p:sp>
      <p:sp>
        <p:nvSpPr>
          <p:cNvPr id="1421" name=""/>
          <p:cNvSpPr/>
          <p:nvPr/>
        </p:nvSpPr>
        <p:spPr>
          <a:xfrm>
            <a:off x="2986200" y="233928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a:t>
            </a:r>
            <a:endParaRPr b="0" lang="en-US" sz="800" strike="noStrike" u="none">
              <a:solidFill>
                <a:srgbClr val="000000"/>
              </a:solidFill>
              <a:effectLst/>
              <a:uFillTx/>
              <a:latin typeface="Times New Roman"/>
            </a:endParaRPr>
          </a:p>
        </p:txBody>
      </p:sp>
      <p:sp>
        <p:nvSpPr>
          <p:cNvPr id="1422" name=""/>
          <p:cNvSpPr/>
          <p:nvPr/>
        </p:nvSpPr>
        <p:spPr>
          <a:xfrm>
            <a:off x="2814840" y="254880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6</a:t>
            </a:r>
            <a:endParaRPr b="0" lang="en-US" sz="800" strike="noStrike" u="none">
              <a:solidFill>
                <a:srgbClr val="000000"/>
              </a:solidFill>
              <a:effectLst/>
              <a:uFillTx/>
              <a:latin typeface="Times New Roman"/>
            </a:endParaRPr>
          </a:p>
        </p:txBody>
      </p:sp>
      <p:sp>
        <p:nvSpPr>
          <p:cNvPr id="1423" name=""/>
          <p:cNvSpPr/>
          <p:nvPr/>
        </p:nvSpPr>
        <p:spPr>
          <a:xfrm>
            <a:off x="3103920" y="294732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8</a:t>
            </a:r>
            <a:endParaRPr b="0" lang="en-US" sz="800" strike="noStrike" u="none">
              <a:solidFill>
                <a:srgbClr val="000000"/>
              </a:solidFill>
              <a:effectLst/>
              <a:uFillTx/>
              <a:latin typeface="Times New Roman"/>
            </a:endParaRPr>
          </a:p>
        </p:txBody>
      </p:sp>
      <p:sp>
        <p:nvSpPr>
          <p:cNvPr id="1424" name=""/>
          <p:cNvSpPr/>
          <p:nvPr/>
        </p:nvSpPr>
        <p:spPr>
          <a:xfrm>
            <a:off x="3252960" y="300312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9</a:t>
            </a:r>
            <a:endParaRPr b="0" lang="en-US" sz="800" strike="noStrike" u="none">
              <a:solidFill>
                <a:srgbClr val="000000"/>
              </a:solidFill>
              <a:effectLst/>
              <a:uFillTx/>
              <a:latin typeface="Times New Roman"/>
            </a:endParaRPr>
          </a:p>
        </p:txBody>
      </p:sp>
      <p:sp>
        <p:nvSpPr>
          <p:cNvPr id="1425" name=""/>
          <p:cNvSpPr/>
          <p:nvPr/>
        </p:nvSpPr>
        <p:spPr>
          <a:xfrm>
            <a:off x="3302640" y="31284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10</a:t>
            </a:r>
            <a:endParaRPr b="0" lang="en-US" sz="800" strike="noStrike" u="none">
              <a:solidFill>
                <a:srgbClr val="000000"/>
              </a:solidFill>
              <a:effectLst/>
              <a:uFillTx/>
              <a:latin typeface="Times New Roman"/>
            </a:endParaRPr>
          </a:p>
        </p:txBody>
      </p:sp>
      <p:sp>
        <p:nvSpPr>
          <p:cNvPr id="1426" name=""/>
          <p:cNvSpPr/>
          <p:nvPr/>
        </p:nvSpPr>
        <p:spPr>
          <a:xfrm>
            <a:off x="3420000" y="328536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11</a:t>
            </a:r>
            <a:endParaRPr b="0" lang="en-US" sz="800" strike="noStrike" u="none">
              <a:solidFill>
                <a:srgbClr val="000000"/>
              </a:solidFill>
              <a:effectLst/>
              <a:uFillTx/>
              <a:latin typeface="Times New Roman"/>
            </a:endParaRPr>
          </a:p>
        </p:txBody>
      </p:sp>
      <p:sp>
        <p:nvSpPr>
          <p:cNvPr id="1427" name=""/>
          <p:cNvSpPr/>
          <p:nvPr/>
        </p:nvSpPr>
        <p:spPr>
          <a:xfrm>
            <a:off x="3559680" y="3412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12</a:t>
            </a:r>
            <a:endParaRPr b="0" lang="en-US" sz="800" strike="noStrike" u="none">
              <a:solidFill>
                <a:srgbClr val="000000"/>
              </a:solidFill>
              <a:effectLst/>
              <a:uFillTx/>
              <a:latin typeface="Times New Roman"/>
            </a:endParaRPr>
          </a:p>
        </p:txBody>
      </p:sp>
      <p:sp>
        <p:nvSpPr>
          <p:cNvPr id="1428" name=""/>
          <p:cNvSpPr/>
          <p:nvPr/>
        </p:nvSpPr>
        <p:spPr>
          <a:xfrm>
            <a:off x="3210480" y="343152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13</a:t>
            </a:r>
            <a:endParaRPr b="0" lang="en-US" sz="800" strike="noStrike" u="none">
              <a:solidFill>
                <a:srgbClr val="000000"/>
              </a:solidFill>
              <a:effectLst/>
              <a:uFillTx/>
              <a:latin typeface="Times New Roman"/>
            </a:endParaRPr>
          </a:p>
        </p:txBody>
      </p:sp>
      <p:sp>
        <p:nvSpPr>
          <p:cNvPr id="1429" name=""/>
          <p:cNvSpPr/>
          <p:nvPr/>
        </p:nvSpPr>
        <p:spPr>
          <a:xfrm>
            <a:off x="4042440" y="387612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18</a:t>
            </a:r>
            <a:endParaRPr b="0" lang="en-US" sz="800" strike="noStrike" u="none">
              <a:solidFill>
                <a:srgbClr val="000000"/>
              </a:solidFill>
              <a:effectLst/>
              <a:uFillTx/>
              <a:latin typeface="Times New Roman"/>
            </a:endParaRPr>
          </a:p>
        </p:txBody>
      </p:sp>
      <p:sp>
        <p:nvSpPr>
          <p:cNvPr id="1430" name=""/>
          <p:cNvSpPr/>
          <p:nvPr/>
        </p:nvSpPr>
        <p:spPr>
          <a:xfrm>
            <a:off x="4728240" y="38952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20</a:t>
            </a:r>
            <a:endParaRPr b="0" lang="en-US" sz="800" strike="noStrike" u="none">
              <a:solidFill>
                <a:srgbClr val="000000"/>
              </a:solidFill>
              <a:effectLst/>
              <a:uFillTx/>
              <a:latin typeface="Times New Roman"/>
            </a:endParaRPr>
          </a:p>
        </p:txBody>
      </p:sp>
      <p:sp>
        <p:nvSpPr>
          <p:cNvPr id="1431" name=""/>
          <p:cNvSpPr/>
          <p:nvPr/>
        </p:nvSpPr>
        <p:spPr>
          <a:xfrm>
            <a:off x="3356640" y="46890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29</a:t>
            </a:r>
            <a:endParaRPr b="0" lang="en-US" sz="800" strike="noStrike" u="none">
              <a:solidFill>
                <a:srgbClr val="000000"/>
              </a:solidFill>
              <a:effectLst/>
              <a:uFillTx/>
              <a:latin typeface="Times New Roman"/>
            </a:endParaRPr>
          </a:p>
        </p:txBody>
      </p:sp>
      <p:sp>
        <p:nvSpPr>
          <p:cNvPr id="1432" name=""/>
          <p:cNvSpPr/>
          <p:nvPr/>
        </p:nvSpPr>
        <p:spPr>
          <a:xfrm>
            <a:off x="3832920" y="47206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30</a:t>
            </a:r>
            <a:endParaRPr b="0" lang="en-US" sz="800" strike="noStrike" u="none">
              <a:solidFill>
                <a:srgbClr val="000000"/>
              </a:solidFill>
              <a:effectLst/>
              <a:uFillTx/>
              <a:latin typeface="Times New Roman"/>
            </a:endParaRPr>
          </a:p>
        </p:txBody>
      </p:sp>
      <p:sp>
        <p:nvSpPr>
          <p:cNvPr id="1433" name=""/>
          <p:cNvSpPr/>
          <p:nvPr/>
        </p:nvSpPr>
        <p:spPr>
          <a:xfrm>
            <a:off x="4756680" y="4501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28</a:t>
            </a:r>
            <a:endParaRPr b="0" lang="en-US" sz="800" strike="noStrike" u="none">
              <a:solidFill>
                <a:srgbClr val="000000"/>
              </a:solidFill>
              <a:effectLst/>
              <a:uFillTx/>
              <a:latin typeface="Times New Roman"/>
            </a:endParaRPr>
          </a:p>
        </p:txBody>
      </p:sp>
      <p:sp>
        <p:nvSpPr>
          <p:cNvPr id="1434" name=""/>
          <p:cNvSpPr/>
          <p:nvPr/>
        </p:nvSpPr>
        <p:spPr>
          <a:xfrm>
            <a:off x="3273840" y="49618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31</a:t>
            </a:r>
            <a:endParaRPr b="0" lang="en-US" sz="800" strike="noStrike" u="none">
              <a:solidFill>
                <a:srgbClr val="000000"/>
              </a:solidFill>
              <a:effectLst/>
              <a:uFillTx/>
              <a:latin typeface="Times New Roman"/>
            </a:endParaRPr>
          </a:p>
        </p:txBody>
      </p:sp>
      <p:sp>
        <p:nvSpPr>
          <p:cNvPr id="1435" name=""/>
          <p:cNvSpPr/>
          <p:nvPr/>
        </p:nvSpPr>
        <p:spPr>
          <a:xfrm>
            <a:off x="4518720" y="4663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33</a:t>
            </a:r>
            <a:endParaRPr b="0" lang="en-US" sz="800" strike="noStrike" u="none">
              <a:solidFill>
                <a:srgbClr val="000000"/>
              </a:solidFill>
              <a:effectLst/>
              <a:uFillTx/>
              <a:latin typeface="Times New Roman"/>
            </a:endParaRPr>
          </a:p>
        </p:txBody>
      </p:sp>
      <p:sp>
        <p:nvSpPr>
          <p:cNvPr id="1436" name=""/>
          <p:cNvSpPr/>
          <p:nvPr/>
        </p:nvSpPr>
        <p:spPr>
          <a:xfrm>
            <a:off x="4340880" y="500652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35</a:t>
            </a:r>
            <a:endParaRPr b="0" lang="en-US" sz="800" strike="noStrike" u="none">
              <a:solidFill>
                <a:srgbClr val="000000"/>
              </a:solidFill>
              <a:effectLst/>
              <a:uFillTx/>
              <a:latin typeface="Times New Roman"/>
            </a:endParaRPr>
          </a:p>
        </p:txBody>
      </p:sp>
      <p:sp>
        <p:nvSpPr>
          <p:cNvPr id="1437" name=""/>
          <p:cNvSpPr/>
          <p:nvPr/>
        </p:nvSpPr>
        <p:spPr>
          <a:xfrm>
            <a:off x="3607200" y="3682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14</a:t>
            </a:r>
            <a:endParaRPr b="0" lang="en-US" sz="800" strike="noStrike" u="none">
              <a:solidFill>
                <a:srgbClr val="000000"/>
              </a:solidFill>
              <a:effectLst/>
              <a:uFillTx/>
              <a:latin typeface="Times New Roman"/>
            </a:endParaRPr>
          </a:p>
        </p:txBody>
      </p:sp>
      <p:sp>
        <p:nvSpPr>
          <p:cNvPr id="1438" name=""/>
          <p:cNvSpPr/>
          <p:nvPr/>
        </p:nvSpPr>
        <p:spPr>
          <a:xfrm>
            <a:off x="3899520" y="3682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15</a:t>
            </a:r>
            <a:endParaRPr b="0" lang="en-US" sz="800" strike="noStrike" u="none">
              <a:solidFill>
                <a:srgbClr val="000000"/>
              </a:solidFill>
              <a:effectLst/>
              <a:uFillTx/>
              <a:latin typeface="Times New Roman"/>
            </a:endParaRPr>
          </a:p>
        </p:txBody>
      </p:sp>
      <p:sp>
        <p:nvSpPr>
          <p:cNvPr id="1439" name=""/>
          <p:cNvSpPr/>
          <p:nvPr/>
        </p:nvSpPr>
        <p:spPr>
          <a:xfrm>
            <a:off x="4051800" y="34920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16</a:t>
            </a:r>
            <a:endParaRPr b="0" lang="en-US" sz="800" strike="noStrike" u="none">
              <a:solidFill>
                <a:srgbClr val="000000"/>
              </a:solidFill>
              <a:effectLst/>
              <a:uFillTx/>
              <a:latin typeface="Times New Roman"/>
            </a:endParaRPr>
          </a:p>
        </p:txBody>
      </p:sp>
      <p:sp>
        <p:nvSpPr>
          <p:cNvPr id="1440" name=""/>
          <p:cNvSpPr/>
          <p:nvPr/>
        </p:nvSpPr>
        <p:spPr>
          <a:xfrm>
            <a:off x="3162960" y="39492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21</a:t>
            </a:r>
            <a:endParaRPr b="0" lang="en-US" sz="800" strike="noStrike" u="none">
              <a:solidFill>
                <a:srgbClr val="000000"/>
              </a:solidFill>
              <a:effectLst/>
              <a:uFillTx/>
              <a:latin typeface="Times New Roman"/>
            </a:endParaRPr>
          </a:p>
        </p:txBody>
      </p:sp>
      <p:sp>
        <p:nvSpPr>
          <p:cNvPr id="1441" name=""/>
          <p:cNvSpPr/>
          <p:nvPr/>
        </p:nvSpPr>
        <p:spPr>
          <a:xfrm>
            <a:off x="4737600" y="42476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25</a:t>
            </a:r>
            <a:endParaRPr b="0" lang="en-US" sz="800" strike="noStrike" u="none">
              <a:solidFill>
                <a:srgbClr val="000000"/>
              </a:solidFill>
              <a:effectLst/>
              <a:uFillTx/>
              <a:latin typeface="Times New Roman"/>
            </a:endParaRPr>
          </a:p>
        </p:txBody>
      </p:sp>
      <p:sp>
        <p:nvSpPr>
          <p:cNvPr id="1442" name=""/>
          <p:cNvSpPr/>
          <p:nvPr/>
        </p:nvSpPr>
        <p:spPr>
          <a:xfrm>
            <a:off x="4134600" y="44762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26</a:t>
            </a:r>
            <a:endParaRPr b="0" lang="en-US" sz="800" strike="noStrike" u="none">
              <a:solidFill>
                <a:srgbClr val="000000"/>
              </a:solidFill>
              <a:effectLst/>
              <a:uFillTx/>
              <a:latin typeface="Times New Roman"/>
            </a:endParaRPr>
          </a:p>
        </p:txBody>
      </p:sp>
      <p:sp>
        <p:nvSpPr>
          <p:cNvPr id="1443" name=""/>
          <p:cNvSpPr/>
          <p:nvPr/>
        </p:nvSpPr>
        <p:spPr>
          <a:xfrm>
            <a:off x="4744080" y="43524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27</a:t>
            </a:r>
            <a:endParaRPr b="0" lang="en-US" sz="800" strike="noStrike" u="none">
              <a:solidFill>
                <a:srgbClr val="000000"/>
              </a:solidFill>
              <a:effectLst/>
              <a:uFillTx/>
              <a:latin typeface="Times New Roman"/>
            </a:endParaRPr>
          </a:p>
        </p:txBody>
      </p:sp>
      <p:sp>
        <p:nvSpPr>
          <p:cNvPr id="1444" name=""/>
          <p:cNvSpPr/>
          <p:nvPr/>
        </p:nvSpPr>
        <p:spPr>
          <a:xfrm>
            <a:off x="6192000" y="52952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32</a:t>
            </a:r>
            <a:endParaRPr b="0" lang="en-US" sz="800" strike="noStrike" u="none">
              <a:solidFill>
                <a:srgbClr val="000000"/>
              </a:solidFill>
              <a:effectLst/>
              <a:uFillTx/>
              <a:latin typeface="Times New Roman"/>
            </a:endParaRPr>
          </a:p>
        </p:txBody>
      </p:sp>
      <p:sp>
        <p:nvSpPr>
          <p:cNvPr id="1445" name=""/>
          <p:cNvSpPr/>
          <p:nvPr/>
        </p:nvSpPr>
        <p:spPr>
          <a:xfrm>
            <a:off x="4331160" y="48128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34</a:t>
            </a:r>
            <a:endParaRPr b="0" lang="en-US" sz="800" strike="noStrike" u="none">
              <a:solidFill>
                <a:srgbClr val="000000"/>
              </a:solidFill>
              <a:effectLst/>
              <a:uFillTx/>
              <a:latin typeface="Times New Roman"/>
            </a:endParaRPr>
          </a:p>
        </p:txBody>
      </p:sp>
      <p:sp>
        <p:nvSpPr>
          <p:cNvPr id="1446" name=""/>
          <p:cNvSpPr/>
          <p:nvPr/>
        </p:nvSpPr>
        <p:spPr>
          <a:xfrm>
            <a:off x="4636080" y="479376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36</a:t>
            </a:r>
            <a:endParaRPr b="0" lang="en-US" sz="800" strike="noStrike" u="none">
              <a:solidFill>
                <a:srgbClr val="000000"/>
              </a:solidFill>
              <a:effectLst/>
              <a:uFillTx/>
              <a:latin typeface="Times New Roman"/>
            </a:endParaRPr>
          </a:p>
        </p:txBody>
      </p:sp>
      <p:sp>
        <p:nvSpPr>
          <p:cNvPr id="1447" name=""/>
          <p:cNvSpPr/>
          <p:nvPr/>
        </p:nvSpPr>
        <p:spPr>
          <a:xfrm>
            <a:off x="4883760" y="47808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38</a:t>
            </a:r>
            <a:endParaRPr b="0" lang="en-US" sz="800" strike="noStrike" u="none">
              <a:solidFill>
                <a:srgbClr val="000000"/>
              </a:solidFill>
              <a:effectLst/>
              <a:uFillTx/>
              <a:latin typeface="Times New Roman"/>
            </a:endParaRPr>
          </a:p>
        </p:txBody>
      </p:sp>
      <p:sp>
        <p:nvSpPr>
          <p:cNvPr id="1448" name=""/>
          <p:cNvSpPr/>
          <p:nvPr/>
        </p:nvSpPr>
        <p:spPr>
          <a:xfrm>
            <a:off x="5055120" y="5041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40</a:t>
            </a:r>
            <a:endParaRPr b="0" lang="en-US" sz="800" strike="noStrike" u="none">
              <a:solidFill>
                <a:srgbClr val="000000"/>
              </a:solidFill>
              <a:effectLst/>
              <a:uFillTx/>
              <a:latin typeface="Times New Roman"/>
            </a:endParaRPr>
          </a:p>
        </p:txBody>
      </p:sp>
      <p:sp>
        <p:nvSpPr>
          <p:cNvPr id="1449" name=""/>
          <p:cNvSpPr/>
          <p:nvPr/>
        </p:nvSpPr>
        <p:spPr>
          <a:xfrm>
            <a:off x="4096440" y="519372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41</a:t>
            </a:r>
            <a:endParaRPr b="0" lang="en-US" sz="800" strike="noStrike" u="none">
              <a:solidFill>
                <a:srgbClr val="000000"/>
              </a:solidFill>
              <a:effectLst/>
              <a:uFillTx/>
              <a:latin typeface="Times New Roman"/>
            </a:endParaRPr>
          </a:p>
        </p:txBody>
      </p:sp>
      <p:sp>
        <p:nvSpPr>
          <p:cNvPr id="1450" name=""/>
          <p:cNvSpPr/>
          <p:nvPr/>
        </p:nvSpPr>
        <p:spPr>
          <a:xfrm>
            <a:off x="4296240" y="39474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19</a:t>
            </a:r>
            <a:endParaRPr b="0" lang="en-US" sz="800" strike="noStrike" u="none">
              <a:solidFill>
                <a:srgbClr val="000000"/>
              </a:solidFill>
              <a:effectLst/>
              <a:uFillTx/>
              <a:latin typeface="Times New Roman"/>
            </a:endParaRPr>
          </a:p>
        </p:txBody>
      </p:sp>
      <p:sp>
        <p:nvSpPr>
          <p:cNvPr id="1451" name=""/>
          <p:cNvSpPr/>
          <p:nvPr/>
        </p:nvSpPr>
        <p:spPr>
          <a:xfrm>
            <a:off x="3712320" y="40428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22</a:t>
            </a:r>
            <a:endParaRPr b="0" lang="en-US" sz="800" strike="noStrike" u="none">
              <a:solidFill>
                <a:srgbClr val="000000"/>
              </a:solidFill>
              <a:effectLst/>
              <a:uFillTx/>
              <a:latin typeface="Times New Roman"/>
            </a:endParaRPr>
          </a:p>
        </p:txBody>
      </p:sp>
      <p:sp>
        <p:nvSpPr>
          <p:cNvPr id="1452" name=""/>
          <p:cNvSpPr/>
          <p:nvPr/>
        </p:nvSpPr>
        <p:spPr>
          <a:xfrm>
            <a:off x="4004280" y="41634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23</a:t>
            </a:r>
            <a:endParaRPr b="0" lang="en-US" sz="800" strike="noStrike" u="none">
              <a:solidFill>
                <a:srgbClr val="000000"/>
              </a:solidFill>
              <a:effectLst/>
              <a:uFillTx/>
              <a:latin typeface="Times New Roman"/>
            </a:endParaRPr>
          </a:p>
        </p:txBody>
      </p:sp>
      <p:sp>
        <p:nvSpPr>
          <p:cNvPr id="1453" name=""/>
          <p:cNvSpPr/>
          <p:nvPr/>
        </p:nvSpPr>
        <p:spPr>
          <a:xfrm>
            <a:off x="4747320" y="41000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24</a:t>
            </a:r>
            <a:endParaRPr b="0" lang="en-US" sz="800" strike="noStrike" u="none">
              <a:solidFill>
                <a:srgbClr val="000000"/>
              </a:solidFill>
              <a:effectLst/>
              <a:uFillTx/>
              <a:latin typeface="Times New Roman"/>
            </a:endParaRPr>
          </a:p>
        </p:txBody>
      </p:sp>
      <p:sp>
        <p:nvSpPr>
          <p:cNvPr id="1454" name=""/>
          <p:cNvSpPr/>
          <p:nvPr/>
        </p:nvSpPr>
        <p:spPr>
          <a:xfrm>
            <a:off x="4512240" y="51220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42</a:t>
            </a:r>
            <a:endParaRPr b="0" lang="en-US" sz="800" strike="noStrike" u="none">
              <a:solidFill>
                <a:srgbClr val="000000"/>
              </a:solidFill>
              <a:effectLst/>
              <a:uFillTx/>
              <a:latin typeface="Times New Roman"/>
            </a:endParaRPr>
          </a:p>
        </p:txBody>
      </p:sp>
      <p:sp>
        <p:nvSpPr>
          <p:cNvPr id="1455" name=""/>
          <p:cNvSpPr/>
          <p:nvPr/>
        </p:nvSpPr>
        <p:spPr>
          <a:xfrm>
            <a:off x="4766400" y="522396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43</a:t>
            </a:r>
            <a:endParaRPr b="0" lang="en-US" sz="800" strike="noStrike" u="none">
              <a:solidFill>
                <a:srgbClr val="000000"/>
              </a:solidFill>
              <a:effectLst/>
              <a:uFillTx/>
              <a:latin typeface="Times New Roman"/>
            </a:endParaRPr>
          </a:p>
        </p:txBody>
      </p:sp>
      <p:sp>
        <p:nvSpPr>
          <p:cNvPr id="1456" name=""/>
          <p:cNvSpPr/>
          <p:nvPr/>
        </p:nvSpPr>
        <p:spPr>
          <a:xfrm>
            <a:off x="5559840" y="56430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49</a:t>
            </a:r>
            <a:endParaRPr b="0" lang="en-US" sz="800" strike="noStrike" u="none">
              <a:solidFill>
                <a:srgbClr val="000000"/>
              </a:solidFill>
              <a:effectLst/>
              <a:uFillTx/>
              <a:latin typeface="Times New Roman"/>
            </a:endParaRPr>
          </a:p>
        </p:txBody>
      </p:sp>
      <p:sp>
        <p:nvSpPr>
          <p:cNvPr id="1457" name=""/>
          <p:cNvSpPr/>
          <p:nvPr/>
        </p:nvSpPr>
        <p:spPr>
          <a:xfrm>
            <a:off x="5439240" y="54018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50</a:t>
            </a:r>
            <a:endParaRPr b="0" lang="en-US" sz="800" strike="noStrike" u="none">
              <a:solidFill>
                <a:srgbClr val="000000"/>
              </a:solidFill>
              <a:effectLst/>
              <a:uFillTx/>
              <a:latin typeface="Times New Roman"/>
            </a:endParaRPr>
          </a:p>
        </p:txBody>
      </p:sp>
      <p:sp>
        <p:nvSpPr>
          <p:cNvPr id="1458" name=""/>
          <p:cNvSpPr/>
          <p:nvPr/>
        </p:nvSpPr>
        <p:spPr>
          <a:xfrm>
            <a:off x="4791600" y="49446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37</a:t>
            </a:r>
            <a:endParaRPr b="0" lang="en-US" sz="800" strike="noStrike" u="none">
              <a:solidFill>
                <a:srgbClr val="000000"/>
              </a:solidFill>
              <a:effectLst/>
              <a:uFillTx/>
              <a:latin typeface="Times New Roman"/>
            </a:endParaRPr>
          </a:p>
        </p:txBody>
      </p:sp>
      <p:sp>
        <p:nvSpPr>
          <p:cNvPr id="1459" name=""/>
          <p:cNvSpPr/>
          <p:nvPr/>
        </p:nvSpPr>
        <p:spPr>
          <a:xfrm>
            <a:off x="4969440" y="48934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39</a:t>
            </a:r>
            <a:endParaRPr b="0" lang="en-US" sz="800" strike="noStrike" u="none">
              <a:solidFill>
                <a:srgbClr val="000000"/>
              </a:solidFill>
              <a:effectLst/>
              <a:uFillTx/>
              <a:latin typeface="Times New Roman"/>
            </a:endParaRPr>
          </a:p>
        </p:txBody>
      </p:sp>
      <p:sp>
        <p:nvSpPr>
          <p:cNvPr id="1460" name=""/>
          <p:cNvSpPr/>
          <p:nvPr/>
        </p:nvSpPr>
        <p:spPr>
          <a:xfrm>
            <a:off x="5123520" y="51444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44</a:t>
            </a:r>
            <a:endParaRPr b="0" lang="en-US" sz="800" strike="noStrike" u="none">
              <a:solidFill>
                <a:srgbClr val="000000"/>
              </a:solidFill>
              <a:effectLst/>
              <a:uFillTx/>
              <a:latin typeface="Times New Roman"/>
            </a:endParaRPr>
          </a:p>
        </p:txBody>
      </p:sp>
      <p:sp>
        <p:nvSpPr>
          <p:cNvPr id="1461" name=""/>
          <p:cNvSpPr/>
          <p:nvPr/>
        </p:nvSpPr>
        <p:spPr>
          <a:xfrm>
            <a:off x="4952160" y="52142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45</a:t>
            </a:r>
            <a:endParaRPr b="0" lang="en-US" sz="800" strike="noStrike" u="none">
              <a:solidFill>
                <a:srgbClr val="000000"/>
              </a:solidFill>
              <a:effectLst/>
              <a:uFillTx/>
              <a:latin typeface="Times New Roman"/>
            </a:endParaRPr>
          </a:p>
        </p:txBody>
      </p:sp>
      <p:sp>
        <p:nvSpPr>
          <p:cNvPr id="1462" name=""/>
          <p:cNvSpPr/>
          <p:nvPr/>
        </p:nvSpPr>
        <p:spPr>
          <a:xfrm>
            <a:off x="4729680" y="54874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47</a:t>
            </a:r>
            <a:endParaRPr b="0" lang="en-US" sz="800" strike="noStrike" u="none">
              <a:solidFill>
                <a:srgbClr val="000000"/>
              </a:solidFill>
              <a:effectLst/>
              <a:uFillTx/>
              <a:latin typeface="Times New Roman"/>
            </a:endParaRPr>
          </a:p>
        </p:txBody>
      </p:sp>
      <p:sp>
        <p:nvSpPr>
          <p:cNvPr id="1463" name=""/>
          <p:cNvSpPr/>
          <p:nvPr/>
        </p:nvSpPr>
        <p:spPr>
          <a:xfrm>
            <a:off x="5421960" y="553176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51</a:t>
            </a:r>
            <a:endParaRPr b="0" lang="en-US" sz="800" strike="noStrike" u="none">
              <a:solidFill>
                <a:srgbClr val="000000"/>
              </a:solidFill>
              <a:effectLst/>
              <a:uFillTx/>
              <a:latin typeface="Times New Roman"/>
            </a:endParaRPr>
          </a:p>
        </p:txBody>
      </p:sp>
      <p:sp>
        <p:nvSpPr>
          <p:cNvPr id="1464" name=""/>
          <p:cNvSpPr/>
          <p:nvPr/>
        </p:nvSpPr>
        <p:spPr>
          <a:xfrm>
            <a:off x="5993280" y="57160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53</a:t>
            </a:r>
            <a:endParaRPr b="0" lang="en-US" sz="800" strike="noStrike" u="none">
              <a:solidFill>
                <a:srgbClr val="000000"/>
              </a:solidFill>
              <a:effectLst/>
              <a:uFillTx/>
              <a:latin typeface="Times New Roman"/>
            </a:endParaRPr>
          </a:p>
        </p:txBody>
      </p:sp>
      <p:sp>
        <p:nvSpPr>
          <p:cNvPr id="1465" name=""/>
          <p:cNvSpPr/>
          <p:nvPr/>
        </p:nvSpPr>
        <p:spPr>
          <a:xfrm>
            <a:off x="5504400" y="594468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55</a:t>
            </a:r>
            <a:endParaRPr b="0" lang="en-US" sz="800" strike="noStrike" u="none">
              <a:solidFill>
                <a:srgbClr val="000000"/>
              </a:solidFill>
              <a:effectLst/>
              <a:uFillTx/>
              <a:latin typeface="Times New Roman"/>
            </a:endParaRPr>
          </a:p>
        </p:txBody>
      </p:sp>
      <p:sp>
        <p:nvSpPr>
          <p:cNvPr id="1466" name=""/>
          <p:cNvSpPr/>
          <p:nvPr/>
        </p:nvSpPr>
        <p:spPr>
          <a:xfrm>
            <a:off x="4456800" y="538416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46</a:t>
            </a:r>
            <a:endParaRPr b="0" lang="en-US" sz="800" strike="noStrike" u="none">
              <a:solidFill>
                <a:srgbClr val="000000"/>
              </a:solidFill>
              <a:effectLst/>
              <a:uFillTx/>
              <a:latin typeface="Times New Roman"/>
            </a:endParaRPr>
          </a:p>
        </p:txBody>
      </p:sp>
      <p:sp>
        <p:nvSpPr>
          <p:cNvPr id="1467" name=""/>
          <p:cNvSpPr/>
          <p:nvPr/>
        </p:nvSpPr>
        <p:spPr>
          <a:xfrm>
            <a:off x="5097960" y="57650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52</a:t>
            </a:r>
            <a:endParaRPr b="0" lang="en-US" sz="800" strike="noStrike" u="none">
              <a:solidFill>
                <a:srgbClr val="000000"/>
              </a:solidFill>
              <a:effectLst/>
              <a:uFillTx/>
              <a:latin typeface="Times New Roman"/>
            </a:endParaRPr>
          </a:p>
        </p:txBody>
      </p:sp>
      <p:sp>
        <p:nvSpPr>
          <p:cNvPr id="1468" name=""/>
          <p:cNvSpPr/>
          <p:nvPr/>
        </p:nvSpPr>
        <p:spPr>
          <a:xfrm>
            <a:off x="5142600" y="53078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48</a:t>
            </a:r>
            <a:endParaRPr b="0" lang="en-US" sz="800" strike="noStrike" u="none">
              <a:solidFill>
                <a:srgbClr val="000000"/>
              </a:solidFill>
              <a:effectLst/>
              <a:uFillTx/>
              <a:latin typeface="Times New Roman"/>
            </a:endParaRPr>
          </a:p>
        </p:txBody>
      </p:sp>
      <p:sp>
        <p:nvSpPr>
          <p:cNvPr id="1469" name=""/>
          <p:cNvSpPr/>
          <p:nvPr/>
        </p:nvSpPr>
        <p:spPr>
          <a:xfrm>
            <a:off x="5313960" y="58986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57</a:t>
            </a:r>
            <a:endParaRPr b="0" lang="en-US" sz="800" strike="noStrike" u="none">
              <a:solidFill>
                <a:srgbClr val="000000"/>
              </a:solidFill>
              <a:effectLst/>
              <a:uFillTx/>
              <a:latin typeface="Times New Roman"/>
            </a:endParaRPr>
          </a:p>
        </p:txBody>
      </p:sp>
      <p:sp>
        <p:nvSpPr>
          <p:cNvPr id="1470" name=""/>
          <p:cNvSpPr/>
          <p:nvPr/>
        </p:nvSpPr>
        <p:spPr>
          <a:xfrm>
            <a:off x="5701320" y="586044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54</a:t>
            </a:r>
            <a:endParaRPr b="0" lang="en-US" sz="800" strike="noStrike" u="none">
              <a:solidFill>
                <a:srgbClr val="000000"/>
              </a:solidFill>
              <a:effectLst/>
              <a:uFillTx/>
              <a:latin typeface="Times New Roman"/>
            </a:endParaRPr>
          </a:p>
        </p:txBody>
      </p:sp>
      <p:sp>
        <p:nvSpPr>
          <p:cNvPr id="1471" name=""/>
          <p:cNvSpPr/>
          <p:nvPr/>
        </p:nvSpPr>
        <p:spPr>
          <a:xfrm>
            <a:off x="5542560" y="5803200"/>
            <a:ext cx="29412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56</a:t>
            </a:r>
            <a:endParaRPr b="0" lang="en-US" sz="800" strike="noStrike" u="none">
              <a:solidFill>
                <a:srgbClr val="000000"/>
              </a:solidFill>
              <a:effectLst/>
              <a:uFillTx/>
              <a:latin typeface="Times New Roman"/>
            </a:endParaRPr>
          </a:p>
        </p:txBody>
      </p:sp>
      <p:sp>
        <p:nvSpPr>
          <p:cNvPr id="1472" name=""/>
          <p:cNvSpPr/>
          <p:nvPr/>
        </p:nvSpPr>
        <p:spPr>
          <a:xfrm>
            <a:off x="2671920" y="3066480"/>
            <a:ext cx="2376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0000"/>
                </a:solidFill>
                <a:effectLst/>
                <a:uFillTx/>
                <a:latin typeface="Arial"/>
              </a:rPr>
              <a:t>7</a:t>
            </a:r>
            <a:endParaRPr b="0" lang="en-US" sz="800" strike="noStrike" u="none">
              <a:solidFill>
                <a:srgbClr val="000000"/>
              </a:solidFill>
              <a:effectLst/>
              <a:uFillTx/>
              <a:latin typeface="Times New Roman"/>
            </a:endParaRPr>
          </a:p>
        </p:txBody>
      </p:sp>
      <p:sp>
        <p:nvSpPr>
          <p:cNvPr id="1473" name=""/>
          <p:cNvSpPr/>
          <p:nvPr/>
        </p:nvSpPr>
        <p:spPr>
          <a:xfrm flipH="1">
            <a:off x="1168560" y="2168640"/>
            <a:ext cx="101520" cy="190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4" name=""/>
          <p:cNvSpPr/>
          <p:nvPr/>
        </p:nvSpPr>
        <p:spPr>
          <a:xfrm>
            <a:off x="2108160" y="2546280"/>
            <a:ext cx="279360" cy="476280"/>
          </a:xfrm>
          <a:custGeom>
            <a:avLst/>
            <a:gdLst/>
            <a:ahLst/>
            <a:rect l="l" t="t" r="r" b="b"/>
            <a:pathLst>
              <a:path w="176" h="300">
                <a:moveTo>
                  <a:pt x="176" y="0"/>
                </a:moveTo>
                <a:lnTo>
                  <a:pt x="88" y="104"/>
                </a:lnTo>
                <a:lnTo>
                  <a:pt x="0" y="300"/>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75" name=""/>
          <p:cNvSpPr/>
          <p:nvPr/>
        </p:nvSpPr>
        <p:spPr>
          <a:xfrm>
            <a:off x="2921040" y="2533680"/>
            <a:ext cx="793800" cy="1339920"/>
          </a:xfrm>
          <a:custGeom>
            <a:avLst/>
            <a:gdLst/>
            <a:ahLst/>
            <a:rect l="l" t="t" r="r" b="b"/>
            <a:pathLst>
              <a:path w="500" h="844">
                <a:moveTo>
                  <a:pt x="88" y="0"/>
                </a:moveTo>
                <a:lnTo>
                  <a:pt x="0" y="232"/>
                </a:lnTo>
                <a:lnTo>
                  <a:pt x="500" y="844"/>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76" name=""/>
          <p:cNvSpPr/>
          <p:nvPr/>
        </p:nvSpPr>
        <p:spPr>
          <a:xfrm flipV="1">
            <a:off x="2857680" y="3137040"/>
            <a:ext cx="253800" cy="31680"/>
          </a:xfrm>
          <a:prstGeom prst="line">
            <a:avLst/>
          </a:prstGeom>
          <a:ln w="9360">
            <a:solidFill>
              <a:srgbClr val="000000"/>
            </a:solidFill>
            <a:miter/>
          </a:ln>
        </p:spPr>
        <p:style>
          <a:lnRef idx="0"/>
          <a:fillRef idx="0"/>
          <a:effectRef idx="0"/>
          <a:fontRef idx="minor"/>
        </p:style>
        <p:txBody>
          <a:bodyPr lIns="90000" rIns="90000" tIns="-15120" bIns="-15120" anchor="ctr">
            <a:noAutofit/>
          </a:bodyPr>
          <a:p>
            <a:endParaRPr b="0" lang="en-US" sz="2400" strike="noStrike" u="none">
              <a:solidFill>
                <a:srgbClr val="000000"/>
              </a:solidFill>
              <a:effectLst/>
              <a:uFillTx/>
              <a:latin typeface="Times New Roman"/>
            </a:endParaRPr>
          </a:p>
        </p:txBody>
      </p:sp>
      <p:sp>
        <p:nvSpPr>
          <p:cNvPr id="1477" name=""/>
          <p:cNvSpPr/>
          <p:nvPr/>
        </p:nvSpPr>
        <p:spPr>
          <a:xfrm flipV="1">
            <a:off x="3130560" y="3137040"/>
            <a:ext cx="171360" cy="31680"/>
          </a:xfrm>
          <a:prstGeom prst="line">
            <a:avLst/>
          </a:prstGeom>
          <a:ln w="9360">
            <a:solidFill>
              <a:srgbClr val="000000"/>
            </a:solidFill>
            <a:miter/>
          </a:ln>
        </p:spPr>
        <p:style>
          <a:lnRef idx="0"/>
          <a:fillRef idx="0"/>
          <a:effectRef idx="0"/>
          <a:fontRef idx="minor"/>
        </p:style>
        <p:txBody>
          <a:bodyPr lIns="90000" rIns="90000" tIns="-15120" bIns="-15120" anchor="ctr">
            <a:noAutofit/>
          </a:bodyPr>
          <a:p>
            <a:endParaRPr b="0" lang="en-US" sz="2400" strike="noStrike" u="none">
              <a:solidFill>
                <a:srgbClr val="000000"/>
              </a:solidFill>
              <a:effectLst/>
              <a:uFillTx/>
              <a:latin typeface="Times New Roman"/>
            </a:endParaRPr>
          </a:p>
        </p:txBody>
      </p:sp>
      <p:sp>
        <p:nvSpPr>
          <p:cNvPr id="1478" name=""/>
          <p:cNvSpPr/>
          <p:nvPr/>
        </p:nvSpPr>
        <p:spPr>
          <a:xfrm flipV="1">
            <a:off x="3225960" y="3257280"/>
            <a:ext cx="133200" cy="19080"/>
          </a:xfrm>
          <a:prstGeom prst="line">
            <a:avLst/>
          </a:prstGeom>
          <a:ln w="936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sp>
        <p:nvSpPr>
          <p:cNvPr id="1479" name=""/>
          <p:cNvSpPr/>
          <p:nvPr/>
        </p:nvSpPr>
        <p:spPr>
          <a:xfrm flipV="1">
            <a:off x="3352680" y="3409560"/>
            <a:ext cx="133560" cy="19080"/>
          </a:xfrm>
          <a:prstGeom prst="line">
            <a:avLst/>
          </a:prstGeom>
          <a:ln w="936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sp>
        <p:nvSpPr>
          <p:cNvPr id="1480" name=""/>
          <p:cNvSpPr/>
          <p:nvPr/>
        </p:nvSpPr>
        <p:spPr>
          <a:xfrm flipV="1">
            <a:off x="3492360" y="3587400"/>
            <a:ext cx="133560" cy="19080"/>
          </a:xfrm>
          <a:prstGeom prst="line">
            <a:avLst/>
          </a:prstGeom>
          <a:ln w="936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sp>
        <p:nvSpPr>
          <p:cNvPr id="1481" name=""/>
          <p:cNvSpPr/>
          <p:nvPr/>
        </p:nvSpPr>
        <p:spPr>
          <a:xfrm>
            <a:off x="3416400" y="3759120"/>
            <a:ext cx="1352520" cy="292320"/>
          </a:xfrm>
          <a:custGeom>
            <a:avLst/>
            <a:gdLst/>
            <a:ahLst/>
            <a:rect l="l" t="t" r="r" b="b"/>
            <a:pathLst>
              <a:path w="852" h="184">
                <a:moveTo>
                  <a:pt x="0" y="184"/>
                </a:moveTo>
                <a:lnTo>
                  <a:pt x="192" y="72"/>
                </a:lnTo>
                <a:lnTo>
                  <a:pt x="448" y="72"/>
                </a:lnTo>
                <a:lnTo>
                  <a:pt x="736" y="24"/>
                </a:lnTo>
                <a:lnTo>
                  <a:pt x="852" y="0"/>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82" name=""/>
          <p:cNvSpPr/>
          <p:nvPr/>
        </p:nvSpPr>
        <p:spPr>
          <a:xfrm>
            <a:off x="4540320" y="3803760"/>
            <a:ext cx="1663560" cy="1701720"/>
          </a:xfrm>
          <a:custGeom>
            <a:avLst/>
            <a:gdLst/>
            <a:ahLst/>
            <a:rect l="l" t="t" r="r" b="b"/>
            <a:pathLst>
              <a:path w="1048" h="1072">
                <a:moveTo>
                  <a:pt x="0" y="0"/>
                </a:moveTo>
                <a:lnTo>
                  <a:pt x="76" y="64"/>
                </a:lnTo>
                <a:lnTo>
                  <a:pt x="112" y="428"/>
                </a:lnTo>
                <a:lnTo>
                  <a:pt x="200" y="652"/>
                </a:lnTo>
                <a:lnTo>
                  <a:pt x="360" y="904"/>
                </a:lnTo>
                <a:lnTo>
                  <a:pt x="444" y="972"/>
                </a:lnTo>
                <a:lnTo>
                  <a:pt x="592" y="1056"/>
                </a:lnTo>
                <a:lnTo>
                  <a:pt x="1048" y="1072"/>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83" name=""/>
          <p:cNvSpPr/>
          <p:nvPr/>
        </p:nvSpPr>
        <p:spPr>
          <a:xfrm flipV="1">
            <a:off x="4559400" y="4889520"/>
            <a:ext cx="330120" cy="241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4" name=""/>
          <p:cNvSpPr/>
          <p:nvPr/>
        </p:nvSpPr>
        <p:spPr>
          <a:xfrm>
            <a:off x="4140360" y="4565520"/>
            <a:ext cx="1047600" cy="762120"/>
          </a:xfrm>
          <a:custGeom>
            <a:avLst/>
            <a:gdLst/>
            <a:ahLst/>
            <a:rect l="l" t="t" r="r" b="b"/>
            <a:pathLst>
              <a:path w="660" h="480">
                <a:moveTo>
                  <a:pt x="660" y="480"/>
                </a:moveTo>
                <a:lnTo>
                  <a:pt x="420" y="448"/>
                </a:lnTo>
                <a:lnTo>
                  <a:pt x="260" y="352"/>
                </a:lnTo>
                <a:lnTo>
                  <a:pt x="36" y="244"/>
                </a:lnTo>
                <a:lnTo>
                  <a:pt x="0" y="0"/>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85" name=""/>
          <p:cNvSpPr/>
          <p:nvPr/>
        </p:nvSpPr>
        <p:spPr>
          <a:xfrm flipH="1" flipV="1">
            <a:off x="3454560" y="4959360"/>
            <a:ext cx="736560" cy="6480"/>
          </a:xfrm>
          <a:prstGeom prst="line">
            <a:avLst/>
          </a:prstGeom>
          <a:ln w="9360">
            <a:solidFill>
              <a:srgbClr val="000000"/>
            </a:solidFill>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Times New Roman"/>
            </a:endParaRPr>
          </a:p>
        </p:txBody>
      </p:sp>
      <p:sp>
        <p:nvSpPr>
          <p:cNvPr id="1486" name=""/>
          <p:cNvSpPr/>
          <p:nvPr/>
        </p:nvSpPr>
        <p:spPr>
          <a:xfrm flipH="1">
            <a:off x="3848040" y="4965840"/>
            <a:ext cx="108000" cy="558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7" name=""/>
          <p:cNvSpPr/>
          <p:nvPr/>
        </p:nvSpPr>
        <p:spPr>
          <a:xfrm>
            <a:off x="4286160" y="3530520"/>
            <a:ext cx="520920" cy="399960"/>
          </a:xfrm>
          <a:prstGeom prst="ellipse">
            <a:avLst/>
          </a:prstGeom>
          <a:solidFill>
            <a:srgbClr val="0099ff">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8" name=""/>
          <p:cNvSpPr/>
          <p:nvPr/>
        </p:nvSpPr>
        <p:spPr>
          <a:xfrm>
            <a:off x="4286160" y="3579840"/>
            <a:ext cx="307800" cy="2314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17</a:t>
            </a:r>
            <a:endParaRPr b="0" lang="en-US" sz="900" strike="noStrike" u="none">
              <a:solidFill>
                <a:srgbClr val="000000"/>
              </a:solidFill>
              <a:effectLst/>
              <a:uFillTx/>
              <a:latin typeface="Times New Roman"/>
            </a:endParaRPr>
          </a:p>
        </p:txBody>
      </p:sp>
      <p:sp>
        <p:nvSpPr>
          <p:cNvPr id="1489" name=""/>
          <p:cNvSpPr/>
          <p:nvPr/>
        </p:nvSpPr>
        <p:spPr>
          <a:xfrm>
            <a:off x="5361120" y="4843800"/>
            <a:ext cx="487080" cy="2437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Gulf of Mexico</a:t>
            </a:r>
            <a:endParaRPr b="0" lang="en-US" sz="800" strike="noStrike" u="none">
              <a:solidFill>
                <a:srgbClr val="000000"/>
              </a:solidFill>
              <a:effectLst/>
              <a:uFillTx/>
              <a:latin typeface="Times New Roman"/>
            </a:endParaRPr>
          </a:p>
        </p:txBody>
      </p:sp>
      <p:sp>
        <p:nvSpPr>
          <p:cNvPr id="1490" name=""/>
          <p:cNvSpPr/>
          <p:nvPr/>
        </p:nvSpPr>
        <p:spPr>
          <a:xfrm>
            <a:off x="887400" y="4842000"/>
            <a:ext cx="936720" cy="2433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Mexicali</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Naco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Cananea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Hermosillo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Cd. Juárez</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Samalayuca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Anáhuac</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8.</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Chihuahua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9.</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Delicias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Camargo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Jiménez</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Salinas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Escalón</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14.</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Chávez</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Ojo caliente</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Monclova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Apodaca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18.</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Saltillo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19.</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Escobedo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El Pipila</a:t>
            </a:r>
            <a:endParaRPr b="0" lang="en-US" sz="800" strike="noStrike" u="none">
              <a:solidFill>
                <a:srgbClr val="000000"/>
              </a:solidFill>
              <a:effectLst/>
              <a:uFillTx/>
              <a:latin typeface="Times New Roman"/>
            </a:endParaRPr>
          </a:p>
        </p:txBody>
      </p:sp>
      <p:sp>
        <p:nvSpPr>
          <p:cNvPr id="1491" name=""/>
          <p:cNvSpPr/>
          <p:nvPr/>
        </p:nvSpPr>
        <p:spPr>
          <a:xfrm>
            <a:off x="1731960" y="4842000"/>
            <a:ext cx="1128600" cy="2433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Durango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El Dorado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Los Ramones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24. Sta. Catarina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Sota la Marina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San Luis Potosí</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Altamira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28.</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Támpico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29.</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Río Cucharas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El Castillo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Aratchisu</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Guadalajara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Alcalde Mayor</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34.</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Tlanchino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Palmillas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Tula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Poza Rica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38.</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Catalina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39.</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Cobos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P. de Piedra</a:t>
            </a:r>
            <a:endParaRPr b="0" lang="en-US" sz="800" strike="noStrike" u="none">
              <a:solidFill>
                <a:srgbClr val="000000"/>
              </a:solidFill>
              <a:effectLst/>
              <a:uFillTx/>
              <a:latin typeface="Times New Roman"/>
            </a:endParaRPr>
          </a:p>
        </p:txBody>
      </p:sp>
      <p:sp>
        <p:nvSpPr>
          <p:cNvPr id="1492" name=""/>
          <p:cNvSpPr/>
          <p:nvPr/>
        </p:nvSpPr>
        <p:spPr>
          <a:xfrm>
            <a:off x="2689200" y="5697360"/>
            <a:ext cx="936720" cy="1582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 Carranza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Toluca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De Carpio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44.</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Puebla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Cempoala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P. del Toro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Texmelucan</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48.</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Esperanza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49.</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Lerdo</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Tonalá</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51.</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Agua Dulce</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52.</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Est. 4</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53.</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Agua Dulce</a:t>
            </a:r>
            <a:endParaRPr b="0" lang="en-US" sz="800" strike="noStrike" u="none">
              <a:solidFill>
                <a:srgbClr val="000000"/>
              </a:solidFill>
              <a:effectLst/>
              <a:uFillTx/>
              <a:latin typeface="Times New Roman"/>
            </a:endParaRPr>
          </a:p>
        </p:txBody>
      </p:sp>
      <p:sp>
        <p:nvSpPr>
          <p:cNvPr id="1493" name=""/>
          <p:cNvSpPr/>
          <p:nvPr/>
        </p:nvSpPr>
        <p:spPr>
          <a:xfrm>
            <a:off x="3532320" y="6797520"/>
            <a:ext cx="1773000" cy="487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54.</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Tierra Blanca</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Cd. Pemex</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56.</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Est. Cárdenas</a:t>
            </a:r>
            <a:endParaRPr b="0" lang="en-US" sz="800" strike="noStrike" u="none">
              <a:solidFill>
                <a:srgbClr val="000000"/>
              </a:solidFill>
              <a:effectLst/>
              <a:uFillTx/>
              <a:latin typeface="Times New Roman"/>
            </a:endParaRPr>
          </a:p>
          <a:p>
            <a:pPr>
              <a:lnSpc>
                <a:spcPct val="100000"/>
              </a:lnSpc>
              <a:tabLst>
                <a:tab algn="l" pos="0"/>
                <a:tab algn="l" pos="20304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57.</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Los Cabos</a:t>
            </a:r>
            <a:endParaRPr b="0" lang="en-US" sz="800" strike="noStrike" u="none">
              <a:solidFill>
                <a:srgbClr val="000000"/>
              </a:solidFill>
              <a:effectLst/>
              <a:uFillTx/>
              <a:latin typeface="Times New Roman"/>
            </a:endParaRPr>
          </a:p>
        </p:txBody>
      </p:sp>
      <p:sp>
        <p:nvSpPr>
          <p:cNvPr id="1494" name=""/>
          <p:cNvSpPr/>
          <p:nvPr/>
        </p:nvSpPr>
        <p:spPr>
          <a:xfrm>
            <a:off x="5102280" y="3170160"/>
            <a:ext cx="944640" cy="700200"/>
          </a:xfrm>
          <a:prstGeom prst="ellipse">
            <a:avLst/>
          </a:prstGeom>
          <a:solidFill>
            <a:srgbClr val="0099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95" name=""/>
          <p:cNvSpPr/>
          <p:nvPr/>
        </p:nvSpPr>
        <p:spPr>
          <a:xfrm flipV="1">
            <a:off x="5353200" y="3513240"/>
            <a:ext cx="163440" cy="217440"/>
          </a:xfrm>
          <a:prstGeom prst="line">
            <a:avLst/>
          </a:prstGeom>
          <a:ln w="2844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496" name=""/>
          <p:cNvSpPr/>
          <p:nvPr/>
        </p:nvSpPr>
        <p:spPr>
          <a:xfrm flipH="1" flipV="1">
            <a:off x="5258880" y="3379320"/>
            <a:ext cx="257400" cy="133560"/>
          </a:xfrm>
          <a:prstGeom prst="line">
            <a:avLst/>
          </a:prstGeom>
          <a:ln w="2844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497" name=""/>
          <p:cNvSpPr/>
          <p:nvPr/>
        </p:nvSpPr>
        <p:spPr>
          <a:xfrm flipV="1">
            <a:off x="5500800" y="3457080"/>
            <a:ext cx="358560" cy="39960"/>
          </a:xfrm>
          <a:prstGeom prst="line">
            <a:avLst/>
          </a:prstGeom>
          <a:ln w="2844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498" name=""/>
          <p:cNvSpPr/>
          <p:nvPr/>
        </p:nvSpPr>
        <p:spPr>
          <a:xfrm>
            <a:off x="5873760" y="3376440"/>
            <a:ext cx="59544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Matamoros</a:t>
            </a:r>
            <a:endParaRPr b="0" lang="en-US" sz="700" strike="noStrike" u="none">
              <a:solidFill>
                <a:srgbClr val="000000"/>
              </a:solidFill>
              <a:effectLst/>
              <a:uFillTx/>
              <a:latin typeface="Times New Roman"/>
            </a:endParaRPr>
          </a:p>
        </p:txBody>
      </p:sp>
      <p:sp>
        <p:nvSpPr>
          <p:cNvPr id="1499" name=""/>
          <p:cNvSpPr/>
          <p:nvPr/>
        </p:nvSpPr>
        <p:spPr>
          <a:xfrm>
            <a:off x="5029200" y="3563640"/>
            <a:ext cx="46044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Culebra</a:t>
            </a:r>
            <a:endParaRPr b="0" lang="en-US" sz="700" strike="noStrike" u="none">
              <a:solidFill>
                <a:srgbClr val="000000"/>
              </a:solidFill>
              <a:effectLst/>
              <a:uFillTx/>
              <a:latin typeface="Times New Roman"/>
            </a:endParaRPr>
          </a:p>
        </p:txBody>
      </p:sp>
      <p:sp>
        <p:nvSpPr>
          <p:cNvPr id="1500" name=""/>
          <p:cNvSpPr/>
          <p:nvPr/>
        </p:nvSpPr>
        <p:spPr>
          <a:xfrm>
            <a:off x="5135400" y="3889080"/>
            <a:ext cx="468360" cy="21348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Río San Juan</a:t>
            </a:r>
            <a:endParaRPr b="0" lang="en-US" sz="700" strike="noStrike" u="none">
              <a:solidFill>
                <a:srgbClr val="000000"/>
              </a:solidFill>
              <a:effectLst/>
              <a:uFillTx/>
              <a:latin typeface="Times New Roman"/>
            </a:endParaRPr>
          </a:p>
        </p:txBody>
      </p:sp>
      <p:sp>
        <p:nvSpPr>
          <p:cNvPr id="1501" name=""/>
          <p:cNvSpPr/>
          <p:nvPr/>
        </p:nvSpPr>
        <p:spPr>
          <a:xfrm>
            <a:off x="5462640" y="3605040"/>
            <a:ext cx="31104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EST 19</a:t>
            </a:r>
            <a:endParaRPr b="0" lang="en-US" sz="700" strike="noStrike" u="none">
              <a:solidFill>
                <a:srgbClr val="000000"/>
              </a:solidFill>
              <a:effectLst/>
              <a:uFillTx/>
              <a:latin typeface="Times New Roman"/>
            </a:endParaRPr>
          </a:p>
        </p:txBody>
      </p:sp>
      <p:sp>
        <p:nvSpPr>
          <p:cNvPr id="1502" name=""/>
          <p:cNvSpPr/>
          <p:nvPr/>
        </p:nvSpPr>
        <p:spPr>
          <a:xfrm>
            <a:off x="4903920" y="3232080"/>
            <a:ext cx="56808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M. Alemán</a:t>
            </a:r>
            <a:endParaRPr b="0" lang="en-US" sz="700" strike="noStrike" u="none">
              <a:solidFill>
                <a:srgbClr val="000000"/>
              </a:solidFill>
              <a:effectLst/>
              <a:uFillTx/>
              <a:latin typeface="Times New Roman"/>
            </a:endParaRPr>
          </a:p>
        </p:txBody>
      </p:sp>
      <p:sp>
        <p:nvSpPr>
          <p:cNvPr id="1503" name=""/>
          <p:cNvSpPr/>
          <p:nvPr/>
        </p:nvSpPr>
        <p:spPr>
          <a:xfrm>
            <a:off x="5367240" y="3166920"/>
            <a:ext cx="42084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Arguelles</a:t>
            </a:r>
            <a:endParaRPr b="0" lang="en-US" sz="700" strike="noStrike" u="none">
              <a:solidFill>
                <a:srgbClr val="000000"/>
              </a:solidFill>
              <a:effectLst/>
              <a:uFillTx/>
              <a:latin typeface="Times New Roman"/>
            </a:endParaRPr>
          </a:p>
        </p:txBody>
      </p:sp>
      <p:sp>
        <p:nvSpPr>
          <p:cNvPr id="1504" name=""/>
          <p:cNvSpPr/>
          <p:nvPr/>
        </p:nvSpPr>
        <p:spPr>
          <a:xfrm>
            <a:off x="5527800" y="3288960"/>
            <a:ext cx="498240" cy="10692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Reynosa</a:t>
            </a:r>
            <a:endParaRPr b="0" lang="en-US" sz="700" strike="noStrike" u="none">
              <a:solidFill>
                <a:srgbClr val="000000"/>
              </a:solidFill>
              <a:effectLst/>
              <a:uFillTx/>
              <a:latin typeface="Times New Roman"/>
            </a:endParaRPr>
          </a:p>
        </p:txBody>
      </p:sp>
      <p:sp>
        <p:nvSpPr>
          <p:cNvPr id="1505" name=""/>
          <p:cNvSpPr/>
          <p:nvPr/>
        </p:nvSpPr>
        <p:spPr>
          <a:xfrm>
            <a:off x="833400" y="1800360"/>
            <a:ext cx="2322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PIPELINE INFRASTRUCTURE</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56ACEC9-AA1A-42E1-808A-E4262E44600C}"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6"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507" name=""/>
          <p:cNvSpPr/>
          <p:nvPr/>
        </p:nvSpPr>
        <p:spPr>
          <a:xfrm>
            <a:off x="673200" y="1720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LEGAL FRAMEWORK</a:t>
            </a:r>
            <a:br>
              <a:rPr sz="1200"/>
            </a:br>
            <a:endParaRPr b="0" lang="en-US" sz="1200" strike="noStrike" u="none">
              <a:solidFill>
                <a:srgbClr val="000000"/>
              </a:solidFill>
              <a:effectLst/>
              <a:uFillTx/>
              <a:latin typeface="Times New Roman"/>
            </a:endParaRPr>
          </a:p>
        </p:txBody>
      </p:sp>
      <p:sp>
        <p:nvSpPr>
          <p:cNvPr id="1508" name=""/>
          <p:cNvSpPr/>
          <p:nvPr/>
        </p:nvSpPr>
        <p:spPr>
          <a:xfrm>
            <a:off x="4527720" y="3184920"/>
            <a:ext cx="2979720" cy="276840"/>
          </a:xfrm>
          <a:prstGeom prst="rect">
            <a:avLst/>
          </a:prstGeom>
          <a:noFill/>
          <a:ln w="0">
            <a:noFill/>
          </a:ln>
        </p:spPr>
        <p:style>
          <a:lnRef idx="0"/>
          <a:fillRef idx="0"/>
          <a:effectRef idx="0"/>
          <a:fontRef idx="minor"/>
        </p:style>
        <p:txBody>
          <a:bodyPr lIns="90000" rIns="90000" tIns="46800" bIns="46800" anchor="ctr">
            <a:spAutoFit/>
          </a:bodyPr>
          <a:p>
            <a:pPr marL="228600" indent="-2286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Activities open to private participation</a:t>
            </a:r>
            <a:endParaRPr b="0" lang="en-US" sz="1200" strike="noStrike" u="none">
              <a:solidFill>
                <a:srgbClr val="000000"/>
              </a:solidFill>
              <a:effectLst/>
              <a:uFillTx/>
              <a:latin typeface="Times New Roman"/>
            </a:endParaRPr>
          </a:p>
        </p:txBody>
      </p:sp>
      <p:sp>
        <p:nvSpPr>
          <p:cNvPr id="1509" name=""/>
          <p:cNvSpPr/>
          <p:nvPr/>
        </p:nvSpPr>
        <p:spPr>
          <a:xfrm>
            <a:off x="671400" y="3184920"/>
            <a:ext cx="3225960" cy="276840"/>
          </a:xfrm>
          <a:prstGeom prst="rect">
            <a:avLst/>
          </a:prstGeom>
          <a:noFill/>
          <a:ln w="0">
            <a:noFill/>
          </a:ln>
        </p:spPr>
        <p:style>
          <a:lnRef idx="0"/>
          <a:fillRef idx="0"/>
          <a:effectRef idx="0"/>
          <a:fontRef idx="minor"/>
        </p:style>
        <p:txBody>
          <a:bodyPr lIns="90000" rIns="90000" tIns="46800" bIns="46800" anchor="ctr">
            <a:spAutoFit/>
          </a:bodyPr>
          <a:p>
            <a:pPr marL="228600" indent="-2286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Activities reserved to the state</a:t>
            </a:r>
            <a:endParaRPr b="0" lang="en-US" sz="1200" strike="noStrike" u="none">
              <a:solidFill>
                <a:srgbClr val="000000"/>
              </a:solidFill>
              <a:effectLst/>
              <a:uFillTx/>
              <a:latin typeface="Times New Roman"/>
            </a:endParaRPr>
          </a:p>
        </p:txBody>
      </p:sp>
      <p:sp>
        <p:nvSpPr>
          <p:cNvPr id="1510" name=""/>
          <p:cNvSpPr/>
          <p:nvPr/>
        </p:nvSpPr>
        <p:spPr>
          <a:xfrm>
            <a:off x="671400" y="3544200"/>
            <a:ext cx="1038240" cy="642600"/>
          </a:xfrm>
          <a:prstGeom prst="rect">
            <a:avLst/>
          </a:prstGeom>
          <a:solidFill>
            <a:srgbClr val="ffcc66"/>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Exploration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1" name=""/>
          <p:cNvSpPr/>
          <p:nvPr/>
        </p:nvSpPr>
        <p:spPr>
          <a:xfrm>
            <a:off x="1914480" y="3544200"/>
            <a:ext cx="1038240" cy="642600"/>
          </a:xfrm>
          <a:prstGeom prst="rect">
            <a:avLst/>
          </a:prstGeom>
          <a:solidFill>
            <a:srgbClr val="ffcc66"/>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Production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2" name=""/>
          <p:cNvSpPr/>
          <p:nvPr/>
        </p:nvSpPr>
        <p:spPr>
          <a:xfrm>
            <a:off x="3157560" y="3635640"/>
            <a:ext cx="1038240" cy="459720"/>
          </a:xfrm>
          <a:prstGeom prst="rect">
            <a:avLst/>
          </a:prstGeom>
          <a:solidFill>
            <a:srgbClr val="ffcc66"/>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First hand sales</a:t>
            </a:r>
            <a:endParaRPr b="0" lang="en-US" sz="1200" strike="noStrike" u="none">
              <a:solidFill>
                <a:srgbClr val="000000"/>
              </a:solidFill>
              <a:effectLst/>
              <a:uFillTx/>
              <a:latin typeface="Times New Roman"/>
            </a:endParaRPr>
          </a:p>
        </p:txBody>
      </p:sp>
      <p:sp>
        <p:nvSpPr>
          <p:cNvPr id="1513" name=""/>
          <p:cNvSpPr/>
          <p:nvPr/>
        </p:nvSpPr>
        <p:spPr>
          <a:xfrm>
            <a:off x="4565520" y="3681720"/>
            <a:ext cx="1096920" cy="459720"/>
          </a:xfrm>
          <a:prstGeom prst="rect">
            <a:avLst/>
          </a:prstGeom>
          <a:solidFill>
            <a:srgbClr val="339966"/>
          </a:solidFill>
          <a:ln w="9360">
            <a:solidFill>
              <a:srgbClr val="000000"/>
            </a:solidFill>
            <a:miter/>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Transport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4" name=""/>
          <p:cNvSpPr/>
          <p:nvPr/>
        </p:nvSpPr>
        <p:spPr>
          <a:xfrm>
            <a:off x="5872320" y="3681720"/>
            <a:ext cx="1096920" cy="459720"/>
          </a:xfrm>
          <a:prstGeom prst="rect">
            <a:avLst/>
          </a:prstGeom>
          <a:solidFill>
            <a:srgbClr val="339966"/>
          </a:solidFill>
          <a:ln w="9360">
            <a:solidFill>
              <a:srgbClr val="000000"/>
            </a:solidFill>
            <a:miter/>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Storage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5" name=""/>
          <p:cNvSpPr/>
          <p:nvPr/>
        </p:nvSpPr>
        <p:spPr>
          <a:xfrm>
            <a:off x="7165800" y="3681720"/>
            <a:ext cx="1097280" cy="459720"/>
          </a:xfrm>
          <a:prstGeom prst="rect">
            <a:avLst/>
          </a:prstGeom>
          <a:solidFill>
            <a:srgbClr val="339966"/>
          </a:solidFill>
          <a:ln w="9360">
            <a:solidFill>
              <a:srgbClr val="000000"/>
            </a:solidFill>
            <a:miter/>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Distribution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6" name=""/>
          <p:cNvSpPr/>
          <p:nvPr/>
        </p:nvSpPr>
        <p:spPr>
          <a:xfrm>
            <a:off x="671400" y="3517920"/>
            <a:ext cx="3581640" cy="0"/>
          </a:xfrm>
          <a:prstGeom prst="line">
            <a:avLst/>
          </a:prstGeom>
          <a:ln w="19080">
            <a:solidFill>
              <a:srgbClr val="cc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7" name=""/>
          <p:cNvSpPr/>
          <p:nvPr/>
        </p:nvSpPr>
        <p:spPr>
          <a:xfrm>
            <a:off x="4576680" y="3517920"/>
            <a:ext cx="4969080" cy="0"/>
          </a:xfrm>
          <a:prstGeom prst="line">
            <a:avLst/>
          </a:prstGeom>
          <a:ln w="19080">
            <a:solidFill>
              <a:srgbClr val="cc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8" name=""/>
          <p:cNvSpPr/>
          <p:nvPr/>
        </p:nvSpPr>
        <p:spPr>
          <a:xfrm>
            <a:off x="8420040" y="3681720"/>
            <a:ext cx="1096920" cy="459720"/>
          </a:xfrm>
          <a:prstGeom prst="rect">
            <a:avLst/>
          </a:prstGeom>
          <a:solidFill>
            <a:srgbClr val="339966"/>
          </a:solidFill>
          <a:ln w="9360">
            <a:solidFill>
              <a:srgbClr val="000000"/>
            </a:solidFill>
            <a:miter/>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519" name="McK Footnote"/>
          <p:cNvSpPr/>
          <p:nvPr/>
        </p:nvSpPr>
        <p:spPr>
          <a:xfrm>
            <a:off x="685800" y="715500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There are still many problems regarding competition due to Pemex’s market power</a:t>
            </a:r>
            <a:endParaRPr b="0" lang="en-US" sz="900" strike="noStrike" u="none">
              <a:solidFill>
                <a:srgbClr val="000000"/>
              </a:solidFill>
              <a:effectLst/>
              <a:uFillTx/>
              <a:latin typeface="Times New Roman"/>
            </a:endParaRPr>
          </a:p>
        </p:txBody>
      </p:sp>
      <p:sp>
        <p:nvSpPr>
          <p:cNvPr id="1520" name=""/>
          <p:cNvSpPr/>
          <p:nvPr/>
        </p:nvSpPr>
        <p:spPr>
          <a:xfrm>
            <a:off x="4527720" y="4265280"/>
            <a:ext cx="2846160" cy="1199160"/>
          </a:xfrm>
          <a:prstGeom prst="rect">
            <a:avLst/>
          </a:prstGeom>
          <a:noFill/>
          <a:ln w="0">
            <a:noFill/>
          </a:ln>
        </p:spPr>
        <p:style>
          <a:lnRef idx="0"/>
          <a:fillRef idx="0"/>
          <a:effectRef idx="0"/>
          <a:fontRef idx="minor"/>
        </p:style>
        <p:txBody>
          <a:bodyPr lIns="90000" rIns="90000" tIns="46800" bIns="46800" anchor="ctr">
            <a:spAutoFit/>
          </a:bodyPr>
          <a:p>
            <a:pPr marL="142920" indent="-14292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Construction, operation and ownership of transport, storage and local distribution systems</a:t>
            </a:r>
            <a:endParaRPr b="0" lang="en-US" sz="1200" strike="noStrike" u="none">
              <a:solidFill>
                <a:srgbClr val="000000"/>
              </a:solidFill>
              <a:effectLst/>
              <a:uFillTx/>
              <a:latin typeface="Times New Roman"/>
            </a:endParaRPr>
          </a:p>
          <a:p>
            <a:pPr marL="142920" indent="-14292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Marketing, exports and imports*</a:t>
            </a:r>
            <a:endParaRPr b="0" lang="en-US" sz="1200" strike="noStrike" u="none">
              <a:solidFill>
                <a:srgbClr val="000000"/>
              </a:solidFill>
              <a:effectLst/>
              <a:uFillTx/>
              <a:latin typeface="Times New Roman"/>
            </a:endParaRPr>
          </a:p>
          <a:p>
            <a:pPr marL="142920" indent="-142920">
              <a:lnSpc>
                <a:spcPct val="100000"/>
              </a:lnSpc>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Open access to the pipeline system*</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2A36E94-C802-4749-8008-C98D76B219DA}"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1"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522" name="PlaceHolder 1"/>
          <p:cNvSpPr>
            <a:spLocks noGrp="1"/>
          </p:cNvSpPr>
          <p:nvPr>
            <p:ph type="title"/>
          </p:nvPr>
        </p:nvSpPr>
        <p:spPr>
          <a:xfrm>
            <a:off x="723960" y="1841040"/>
            <a:ext cx="73152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NATURAL GAS REGULATORY FRAMEWORK</a:t>
            </a:r>
            <a:endParaRPr b="1" lang="en-US" sz="1200" strike="noStrike" u="none">
              <a:solidFill>
                <a:srgbClr val="000000"/>
              </a:solidFill>
              <a:effectLst/>
              <a:uFillTx/>
              <a:latin typeface="Arial"/>
            </a:endParaRPr>
          </a:p>
        </p:txBody>
      </p:sp>
      <p:sp>
        <p:nvSpPr>
          <p:cNvPr id="1523" name=""/>
          <p:cNvSpPr/>
          <p:nvPr/>
        </p:nvSpPr>
        <p:spPr>
          <a:xfrm>
            <a:off x="2287440" y="2462040"/>
            <a:ext cx="6399360" cy="4381560"/>
          </a:xfrm>
          <a:prstGeom prst="rect">
            <a:avLst/>
          </a:prstGeom>
          <a:noFill/>
          <a:ln w="0">
            <a:noFill/>
          </a:ln>
        </p:spPr>
        <p:style>
          <a:lnRef idx="0"/>
          <a:fillRef idx="0"/>
          <a:effectRef idx="0"/>
          <a:fontRef idx="minor"/>
        </p:style>
        <p:txBody>
          <a:bodyPr lIns="0" rIns="0" tIns="0" bIns="0" anchor="t">
            <a:norm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1524" name=""/>
          <p:cNvSpPr/>
          <p:nvPr/>
        </p:nvSpPr>
        <p:spPr>
          <a:xfrm>
            <a:off x="1736640" y="2268360"/>
            <a:ext cx="6701040" cy="5121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major laws and regulations of the natural gas industry in Mexico are: </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Regulatory Law of Constitutional Article 27 on the Oil Sector (LRP), which suffered major reforms in 05/11/95 and 11/13/96.</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Regulation on Natural Gas (RNG), published in the Official Gazette in 11/03/95. It regulates the mixture of hydrocarbons composed mainly of methane.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Law of the Energy Regulation Commission (LCRE).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Directives issued by the CRE.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Foreign Trade Law. It regulates the export and import of natural gas. </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wet gas industry (propane and butane, or their mixtures) is regulated in the </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Regulation on Wet Gas issued in 06/23/99.</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LRP and RNG cover the following areas: first hand sales, international trade, transport, storage and distribution. The law and its regulation define five activities:</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Exploration, exploitation, production and first-hand sales. Activities reserved to state </a:t>
            </a:r>
            <a:r>
              <a:rPr b="0" lang="es-ES" sz="1200" strike="noStrike" u="none">
                <a:solidFill>
                  <a:srgbClr val="000000"/>
                </a:solidFill>
                <a:effectLst/>
                <a:uFillTx/>
                <a:latin typeface="Arial"/>
              </a:rPr>
              <a:t>control, </a:t>
            </a:r>
            <a:r>
              <a:rPr b="0" lang="en-US" sz="1200" strike="noStrike" u="none">
                <a:solidFill>
                  <a:srgbClr val="000000"/>
                </a:solidFill>
                <a:effectLst/>
                <a:uFillTx/>
                <a:latin typeface="Arial"/>
              </a:rPr>
              <a:t>to be developed by PEMEX. </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Transport. The transport service comprises the reception of gas at one point of the transport system and the delivery of a similar amount of gas at another point of the system. </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Storage. This service comprises receiving an amount of gas at one point of the storage system, and the delivery of a similar amount of gas at the same point or a contiguous one, in one or several deliveries. </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Distribution. To receive, conduct, deliver, and commercialize, where applicable, natural gas through ducts, within a given geographical zone. </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Import / Export . The acquisition of gas across the border can be carried out freely, and is regulated by the Foreign Trade Law. </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User. Any person requesting the services of a permit-holder.</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Final User. Any person acquiring natural gas for self-consumption.</a:t>
            </a:r>
            <a:endParaRPr b="0" lang="en-US" sz="1200" strike="noStrike" u="none">
              <a:solidFill>
                <a:srgbClr val="000000"/>
              </a:solidFill>
              <a:effectLst/>
              <a:uFillTx/>
              <a:latin typeface="Times New Roman"/>
            </a:endParaRPr>
          </a:p>
          <a:p>
            <a:pPr lvl="2" marL="228600" indent="-112680" algn="just">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525" name=""/>
          <p:cNvSpPr/>
          <p:nvPr/>
        </p:nvSpPr>
        <p:spPr>
          <a:xfrm>
            <a:off x="685800" y="838080"/>
            <a:ext cx="7756560" cy="9147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natural gas industry was opened to private investment in 1995. The Regulatory Law of Constitutional Article 27 on the Oil Sector (LRP) establishes that private parties are allowed to participate in the transport, distribution and storage of natural gas. However, the exploration and production of gas are still under state control through the state enterprise Mexican Oil (PEMEX).</a:t>
            </a:r>
            <a:br>
              <a:rPr sz="1200"/>
            </a:b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39CF396-B60B-4B3C-B197-226EB7685D80}" type="slidenum">
              <a:t>58</a:t>
            </a:fld>
          </a:p>
        </p:txBody>
      </p:sp>
    </p:spTree>
  </p:cSld>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6" name="McK Annotation"/>
          <p:cNvSpPr/>
          <p:nvPr/>
        </p:nvSpPr>
        <p:spPr>
          <a:xfrm>
            <a:off x="3949560" y="3706920"/>
            <a:ext cx="2486160" cy="651240"/>
          </a:xfrm>
          <a:prstGeom prst="rect">
            <a:avLst/>
          </a:prstGeom>
          <a:noFill/>
          <a:ln w="0">
            <a:noFill/>
          </a:ln>
        </p:spPr>
        <p:style>
          <a:lnRef idx="0"/>
          <a:fillRef idx="0"/>
          <a:effectRef idx="0"/>
          <a:fontRef idx="minor"/>
        </p:style>
        <p:txBody>
          <a:bodyPr lIns="101880" rIns="101880" tIns="51120" bIns="5112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3600" strike="noStrike" u="none">
                <a:solidFill>
                  <a:srgbClr val="000000"/>
                </a:solidFill>
                <a:effectLst/>
                <a:uFillTx/>
                <a:latin typeface="Times New Roman"/>
              </a:rPr>
              <a:t>Oil</a:t>
            </a:r>
            <a:endParaRPr b="0" lang="en-US" sz="3600" strike="noStrike" u="none">
              <a:solidFill>
                <a:srgbClr val="000000"/>
              </a:solidFill>
              <a:effectLst/>
              <a:uFillTx/>
              <a:latin typeface="Times New Roman"/>
            </a:endParaRPr>
          </a:p>
        </p:txBody>
      </p:sp>
      <p:sp>
        <p:nvSpPr>
          <p:cNvPr id="1527" name="McK Footnote"/>
          <p:cNvSpPr/>
          <p:nvPr/>
        </p:nvSpPr>
        <p:spPr>
          <a:xfrm>
            <a:off x="1479600" y="710748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D00B5E3-493F-4A00-B183-6774E37FB58F}"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1017720" y="3718080"/>
            <a:ext cx="3143160" cy="1485720"/>
          </a:xfrm>
          <a:prstGeom prst="rect">
            <a:avLst/>
          </a:prstGeom>
          <a:solidFill>
            <a:srgbClr val="ffffff"/>
          </a:solidFill>
          <a:ln w="19080">
            <a:solidFill>
              <a:srgbClr val="000000"/>
            </a:solidFill>
            <a:miter/>
          </a:ln>
          <a:effectLst>
            <a:outerShdw dist="107932" dir="2700000" blurRad="0" rotWithShape="0">
              <a:srgbClr val="3399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McK Annotation"/>
          <p:cNvSpPr/>
          <p:nvPr/>
        </p:nvSpPr>
        <p:spPr>
          <a:xfrm>
            <a:off x="685800" y="776160"/>
            <a:ext cx="16286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Mexico</a:t>
            </a:r>
            <a:endParaRPr b="0" lang="en-US" sz="1400" strike="noStrike" u="none">
              <a:solidFill>
                <a:srgbClr val="000000"/>
              </a:solidFill>
              <a:effectLst/>
              <a:uFillTx/>
              <a:latin typeface="Times New Roman"/>
            </a:endParaRPr>
          </a:p>
        </p:txBody>
      </p:sp>
      <p:sp>
        <p:nvSpPr>
          <p:cNvPr id="60" name=""/>
          <p:cNvSpPr/>
          <p:nvPr/>
        </p:nvSpPr>
        <p:spPr>
          <a:xfrm>
            <a:off x="1017720" y="1139760"/>
            <a:ext cx="3143160" cy="2279880"/>
          </a:xfrm>
          <a:prstGeom prst="rect">
            <a:avLst/>
          </a:prstGeom>
          <a:solidFill>
            <a:srgbClr val="ffffff"/>
          </a:solidFill>
          <a:ln w="19080">
            <a:solidFill>
              <a:srgbClr val="000000"/>
            </a:solidFill>
            <a:miter/>
          </a:ln>
          <a:effectLst>
            <a:outerShdw dist="107932" dir="2700000" blurRad="0" rotWithShape="0">
              <a:srgbClr val="3399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1116000" y="1276200"/>
            <a:ext cx="263844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Territory area</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Square miles</a:t>
            </a:r>
            <a:endParaRPr b="0" lang="en-US" sz="1200" strike="noStrike" u="none">
              <a:solidFill>
                <a:srgbClr val="000000"/>
              </a:solidFill>
              <a:effectLst/>
              <a:uFillTx/>
              <a:latin typeface="Times New Roman"/>
            </a:endParaRPr>
          </a:p>
        </p:txBody>
      </p:sp>
      <p:sp>
        <p:nvSpPr>
          <p:cNvPr id="62" name=""/>
          <p:cNvSpPr/>
          <p:nvPr/>
        </p:nvSpPr>
        <p:spPr>
          <a:xfrm>
            <a:off x="1144440" y="3781440"/>
            <a:ext cx="2638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Climate</a:t>
            </a:r>
            <a:endParaRPr b="0" lang="en-US" sz="1200" strike="noStrike" u="none">
              <a:solidFill>
                <a:srgbClr val="000000"/>
              </a:solidFill>
              <a:effectLst/>
              <a:uFillTx/>
              <a:latin typeface="Times New Roman"/>
            </a:endParaRPr>
          </a:p>
        </p:txBody>
      </p:sp>
      <p:sp>
        <p:nvSpPr>
          <p:cNvPr id="63" name=""/>
          <p:cNvSpPr/>
          <p:nvPr/>
        </p:nvSpPr>
        <p:spPr>
          <a:xfrm>
            <a:off x="1144440" y="4071960"/>
            <a:ext cx="2841840" cy="10976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Varies from tropical to desert, depending on altitude.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Average temperature range in Mexico: from 6° to 19 ° C </a:t>
            </a:r>
            <a:r>
              <a:rPr b="0" lang="en-US" sz="1200" strike="noStrike" u="none">
                <a:solidFill>
                  <a:srgbClr val="000000"/>
                </a:solidFill>
                <a:effectLst/>
                <a:uFillTx/>
                <a:latin typeface="Arial"/>
              </a:rPr>
              <a:t>(43</a:t>
            </a:r>
            <a:r>
              <a:rPr b="0" lang="es-ES_tradnl" sz="1200" strike="noStrike" u="none">
                <a:solidFill>
                  <a:srgbClr val="000000"/>
                </a:solidFill>
                <a:effectLst/>
                <a:uFillTx/>
                <a:latin typeface="Arial"/>
              </a:rPr>
              <a:t>° Fto 66 °) in January  to 12° to 26 ° C (54° to 79 ° F) in May.</a:t>
            </a:r>
            <a:endParaRPr b="0" lang="en-US" sz="1200" strike="noStrike" u="none">
              <a:solidFill>
                <a:srgbClr val="000000"/>
              </a:solidFill>
              <a:effectLst/>
              <a:uFillTx/>
              <a:latin typeface="Times New Roman"/>
            </a:endParaRPr>
          </a:p>
        </p:txBody>
      </p:sp>
      <p:graphicFrame>
        <p:nvGraphicFramePr>
          <p:cNvPr id="64" name=""/>
          <p:cNvGraphicFramePr/>
          <p:nvPr/>
        </p:nvGraphicFramePr>
        <p:xfrm>
          <a:off x="1171440" y="1704960"/>
          <a:ext cx="2886120" cy="1328760"/>
        </p:xfrm>
        <a:graphic>
          <a:graphicData uri="http://schemas.openxmlformats.org/presentationml/2006/ole">
            <p:oleObj r:id="rId1" spid="">
              <p:embed/>
              <p:pic>
                <p:nvPicPr>
                  <p:cNvPr id="65" name="" descr=""/>
                  <p:cNvPicPr/>
                  <p:nvPr/>
                </p:nvPicPr>
                <p:blipFill>
                  <a:blip r:embed="rId2"/>
                  <a:stretch/>
                </p:blipFill>
                <p:spPr>
                  <a:xfrm>
                    <a:off x="1171440" y="1704960"/>
                    <a:ext cx="2886120" cy="1328760"/>
                  </a:xfrm>
                  <a:prstGeom prst="rect">
                    <a:avLst/>
                  </a:prstGeom>
                  <a:noFill/>
                  <a:ln w="0">
                    <a:noFill/>
                  </a:ln>
                </p:spPr>
              </p:pic>
            </p:oleObj>
          </a:graphicData>
        </a:graphic>
      </p:graphicFrame>
      <p:sp>
        <p:nvSpPr>
          <p:cNvPr id="66" name=""/>
          <p:cNvSpPr/>
          <p:nvPr/>
        </p:nvSpPr>
        <p:spPr>
          <a:xfrm>
            <a:off x="1206360" y="3024360"/>
            <a:ext cx="102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Continental</a:t>
            </a:r>
            <a:endParaRPr b="0" lang="en-US" sz="1200" strike="noStrike" u="none">
              <a:solidFill>
                <a:srgbClr val="000000"/>
              </a:solidFill>
              <a:effectLst/>
              <a:uFillTx/>
              <a:latin typeface="Times New Roman"/>
            </a:endParaRPr>
          </a:p>
        </p:txBody>
      </p:sp>
      <p:sp>
        <p:nvSpPr>
          <p:cNvPr id="67" name=""/>
          <p:cNvSpPr/>
          <p:nvPr/>
        </p:nvSpPr>
        <p:spPr>
          <a:xfrm>
            <a:off x="2333520" y="3024360"/>
            <a:ext cx="677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Islands</a:t>
            </a:r>
            <a:endParaRPr b="0" lang="en-US" sz="1200" strike="noStrike" u="none">
              <a:solidFill>
                <a:srgbClr val="000000"/>
              </a:solidFill>
              <a:effectLst/>
              <a:uFillTx/>
              <a:latin typeface="Times New Roman"/>
            </a:endParaRPr>
          </a:p>
        </p:txBody>
      </p:sp>
      <p:sp>
        <p:nvSpPr>
          <p:cNvPr id="68" name=""/>
          <p:cNvSpPr/>
          <p:nvPr/>
        </p:nvSpPr>
        <p:spPr>
          <a:xfrm>
            <a:off x="3376440" y="3024360"/>
            <a:ext cx="677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Land</a:t>
            </a:r>
            <a:endParaRPr b="0" lang="en-US" sz="1200" strike="noStrike" u="none">
              <a:solidFill>
                <a:srgbClr val="000000"/>
              </a:solidFill>
              <a:effectLst/>
              <a:uFillTx/>
              <a:latin typeface="Times New Roman"/>
            </a:endParaRPr>
          </a:p>
        </p:txBody>
      </p:sp>
      <p:sp>
        <p:nvSpPr>
          <p:cNvPr id="69" name=""/>
          <p:cNvSpPr/>
          <p:nvPr/>
        </p:nvSpPr>
        <p:spPr>
          <a:xfrm>
            <a:off x="1797120" y="2189160"/>
            <a:ext cx="5144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863800" y="2160720"/>
            <a:ext cx="5144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1" name=""/>
          <p:cNvGrpSpPr/>
          <p:nvPr/>
        </p:nvGrpSpPr>
        <p:grpSpPr>
          <a:xfrm>
            <a:off x="4503600" y="5504040"/>
            <a:ext cx="4941720" cy="1485720"/>
            <a:chOff x="4503600" y="5504040"/>
            <a:chExt cx="4941720" cy="1485720"/>
          </a:xfrm>
        </p:grpSpPr>
        <p:sp>
          <p:nvSpPr>
            <p:cNvPr id="72" name=""/>
            <p:cNvSpPr/>
            <p:nvPr/>
          </p:nvSpPr>
          <p:spPr>
            <a:xfrm>
              <a:off x="4503600" y="5504040"/>
              <a:ext cx="4941720" cy="1485720"/>
            </a:xfrm>
            <a:prstGeom prst="rect">
              <a:avLst/>
            </a:prstGeom>
            <a:solidFill>
              <a:srgbClr val="ffffff"/>
            </a:solidFill>
            <a:ln w="19080">
              <a:solidFill>
                <a:srgbClr val="000000"/>
              </a:solidFill>
              <a:miter/>
            </a:ln>
            <a:effectLst>
              <a:outerShdw dist="107932" dir="2700000" blurRad="0" rotWithShape="0">
                <a:srgbClr val="3399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4644720" y="5961240"/>
              <a:ext cx="4567320" cy="54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High, rugged mountains; low coastal plains; high plateaus; desert</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Main rivers: R</a:t>
              </a:r>
              <a:r>
                <a:rPr b="0" lang="en-US" sz="1200" strike="noStrike" u="none">
                  <a:solidFill>
                    <a:srgbClr val="000000"/>
                  </a:solidFill>
                  <a:effectLst/>
                  <a:uFillTx/>
                  <a:latin typeface="Arial"/>
                </a:rPr>
                <a:t>ío Bravo, Lerma-Santiago, Grijalva and the Usumacinta</a:t>
              </a:r>
              <a:endParaRPr b="0" lang="en-US" sz="1200" strike="noStrike" u="none">
                <a:solidFill>
                  <a:srgbClr val="000000"/>
                </a:solidFill>
                <a:effectLst/>
                <a:uFillTx/>
                <a:latin typeface="Times New Roman"/>
              </a:endParaRPr>
            </a:p>
          </p:txBody>
        </p:sp>
        <p:sp>
          <p:nvSpPr>
            <p:cNvPr id="74" name=""/>
            <p:cNvSpPr/>
            <p:nvPr/>
          </p:nvSpPr>
          <p:spPr>
            <a:xfrm>
              <a:off x="4644720" y="5570640"/>
              <a:ext cx="12020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Terrain</a:t>
              </a:r>
              <a:endParaRPr b="0" lang="en-US" sz="1200" strike="noStrike" u="none">
                <a:solidFill>
                  <a:srgbClr val="000000"/>
                </a:solidFill>
                <a:effectLst/>
                <a:uFillTx/>
                <a:latin typeface="Times New Roman"/>
              </a:endParaRPr>
            </a:p>
          </p:txBody>
        </p:sp>
      </p:grpSp>
      <p:sp>
        <p:nvSpPr>
          <p:cNvPr id="75" name=""/>
          <p:cNvSpPr/>
          <p:nvPr/>
        </p:nvSpPr>
        <p:spPr>
          <a:xfrm>
            <a:off x="1017720" y="5504040"/>
            <a:ext cx="3143160" cy="1485720"/>
          </a:xfrm>
          <a:prstGeom prst="rect">
            <a:avLst/>
          </a:prstGeom>
          <a:solidFill>
            <a:srgbClr val="ffffff"/>
          </a:solidFill>
          <a:ln w="19080">
            <a:solidFill>
              <a:srgbClr val="000000"/>
            </a:solidFill>
            <a:miter/>
          </a:ln>
          <a:effectLst>
            <a:outerShdw dist="107932" dir="2700000" blurRad="0" rotWithShape="0">
              <a:srgbClr val="339933"/>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1170000" y="5697360"/>
            <a:ext cx="933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Boundaries</a:t>
            </a:r>
            <a:r>
              <a:rPr b="0" lang="es-ES_tradnl" sz="1200" strike="noStrike" u="none">
                <a:solidFill>
                  <a:srgbClr val="000000"/>
                </a:solidFill>
                <a:effectLst/>
                <a:uFillTx/>
                <a:latin typeface="Arial"/>
              </a:rPr>
              <a:t>Miles</a:t>
            </a:r>
            <a:endParaRPr b="0" lang="en-US" sz="1200" strike="noStrike" u="none">
              <a:solidFill>
                <a:srgbClr val="000000"/>
              </a:solidFill>
              <a:effectLst/>
              <a:uFillTx/>
              <a:latin typeface="Times New Roman"/>
            </a:endParaRPr>
          </a:p>
        </p:txBody>
      </p:sp>
      <p:sp>
        <p:nvSpPr>
          <p:cNvPr id="77" name=""/>
          <p:cNvSpPr/>
          <p:nvPr/>
        </p:nvSpPr>
        <p:spPr>
          <a:xfrm>
            <a:off x="1170000" y="6110280"/>
            <a:ext cx="931680" cy="7318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Belize and Guatemala</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U.S.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Coastline</a:t>
            </a:r>
            <a:endParaRPr b="0" lang="en-US" sz="1200" strike="noStrike" u="none">
              <a:solidFill>
                <a:srgbClr val="000000"/>
              </a:solidFill>
              <a:effectLst/>
              <a:uFillTx/>
              <a:latin typeface="Times New Roman"/>
            </a:endParaRPr>
          </a:p>
        </p:txBody>
      </p:sp>
      <p:sp>
        <p:nvSpPr>
          <p:cNvPr id="78" name=""/>
          <p:cNvSpPr/>
          <p:nvPr/>
        </p:nvSpPr>
        <p:spPr>
          <a:xfrm>
            <a:off x="2741760" y="6110280"/>
            <a:ext cx="933480" cy="7318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714</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1,958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6,911</a:t>
            </a:r>
            <a:endParaRPr b="0" lang="en-US" sz="1200" strike="noStrike" u="none">
              <a:solidFill>
                <a:srgbClr val="000000"/>
              </a:solidFill>
              <a:effectLst/>
              <a:uFillTx/>
              <a:latin typeface="Times New Roman"/>
            </a:endParaRPr>
          </a:p>
        </p:txBody>
      </p:sp>
      <p:graphicFrame>
        <p:nvGraphicFramePr>
          <p:cNvPr id="79" name=""/>
          <p:cNvGraphicFramePr/>
          <p:nvPr/>
        </p:nvGraphicFramePr>
        <p:xfrm>
          <a:off x="4503600" y="1914480"/>
          <a:ext cx="4945320" cy="3252960"/>
        </p:xfrm>
        <a:graphic>
          <a:graphicData uri="http://schemas.openxmlformats.org/presentationml/2006/ole">
            <p:oleObj r:id="rId3" spid="">
              <p:embed/>
              <p:pic>
                <p:nvPicPr>
                  <p:cNvPr id="80" name="" descr=""/>
                  <p:cNvPicPr/>
                  <p:nvPr/>
                </p:nvPicPr>
                <p:blipFill>
                  <a:blip r:embed="rId4"/>
                  <a:stretch/>
                </p:blipFill>
                <p:spPr>
                  <a:xfrm>
                    <a:off x="4503600" y="1914480"/>
                    <a:ext cx="4945320" cy="3252960"/>
                  </a:xfrm>
                  <a:prstGeom prst="rect">
                    <a:avLst/>
                  </a:prstGeom>
                  <a:solidFill>
                    <a:srgbClr val="ffffff"/>
                  </a:solidFill>
                  <a:ln w="19080">
                    <a:solidFill>
                      <a:srgbClr val="000000"/>
                    </a:solidFill>
                    <a:miter/>
                  </a:ln>
                  <a:effectLst>
                    <a:outerShdw dist="107932" dir="2700000" blurRad="0" rotWithShape="0">
                      <a:srgbClr val="339933"/>
                    </a:outerShdw>
                  </a:effectLst>
                </p:spPr>
              </p:pic>
            </p:oleObj>
          </a:graphicData>
        </a:graphic>
      </p:graphicFrame>
      <p:sp>
        <p:nvSpPr>
          <p:cNvPr id="81" name=""/>
          <p:cNvSpPr/>
          <p:nvPr/>
        </p:nvSpPr>
        <p:spPr>
          <a:xfrm>
            <a:off x="7886880" y="947520"/>
            <a:ext cx="1726920" cy="8528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Enron Offices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Enron 245 Mw plant </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Construction begins: 10-00</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Commercial operation:07-02</a:t>
            </a:r>
            <a:r>
              <a:rPr b="0" lang="en-US" sz="900" strike="noStrike" u="sng">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82" name=""/>
          <p:cNvSpPr/>
          <p:nvPr/>
        </p:nvSpPr>
        <p:spPr>
          <a:xfrm>
            <a:off x="7761240" y="1012680"/>
            <a:ext cx="152280" cy="152640"/>
          </a:xfrm>
          <a:prstGeom prst="ellipse">
            <a:avLst/>
          </a:prstGeom>
          <a:solidFill>
            <a:srgbClr val="cc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7746840" y="1219320"/>
            <a:ext cx="179640" cy="155520"/>
          </a:xfrm>
          <a:prstGeom prst="triangle">
            <a:avLst>
              <a:gd name="adj" fmla="val 50000"/>
            </a:avLst>
          </a:prstGeom>
          <a:solidFill>
            <a:srgbClr val="339966"/>
          </a:solidFill>
          <a:ln w="936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000000"/>
              </a:solidFill>
              <a:effectLst/>
              <a:uFillTx/>
              <a:latin typeface="Times New Roman"/>
            </a:endParaRPr>
          </a:p>
        </p:txBody>
      </p:sp>
      <p:sp>
        <p:nvSpPr>
          <p:cNvPr id="84" name=""/>
          <p:cNvSpPr/>
          <p:nvPr/>
        </p:nvSpPr>
        <p:spPr>
          <a:xfrm>
            <a:off x="7147080" y="3276720"/>
            <a:ext cx="158760" cy="136440"/>
          </a:xfrm>
          <a:prstGeom prst="triangle">
            <a:avLst>
              <a:gd name="adj" fmla="val 50000"/>
            </a:avLst>
          </a:prstGeom>
          <a:solidFill>
            <a:srgbClr val="339966"/>
          </a:solidFill>
          <a:ln w="9360">
            <a:solidFill>
              <a:srgbClr val="000000"/>
            </a:solidFill>
            <a:miter/>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Times New Roman"/>
            </a:endParaRPr>
          </a:p>
        </p:txBody>
      </p:sp>
      <p:sp>
        <p:nvSpPr>
          <p:cNvPr id="85" name=""/>
          <p:cNvSpPr/>
          <p:nvPr/>
        </p:nvSpPr>
        <p:spPr>
          <a:xfrm>
            <a:off x="7050240" y="3379680"/>
            <a:ext cx="75960" cy="74880"/>
          </a:xfrm>
          <a:prstGeom prst="ellipse">
            <a:avLst/>
          </a:prstGeom>
          <a:solidFill>
            <a:srgbClr val="cc33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86" name=""/>
          <p:cNvSpPr/>
          <p:nvPr/>
        </p:nvSpPr>
        <p:spPr>
          <a:xfrm>
            <a:off x="7291440" y="4433760"/>
            <a:ext cx="76320" cy="74880"/>
          </a:xfrm>
          <a:prstGeom prst="ellipse">
            <a:avLst/>
          </a:prstGeom>
          <a:solidFill>
            <a:srgbClr val="cc3300"/>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87" name=""/>
          <p:cNvSpPr/>
          <p:nvPr/>
        </p:nvSpPr>
        <p:spPr>
          <a:xfrm>
            <a:off x="2311560" y="2171880"/>
            <a:ext cx="55872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2693DD7-F271-4E09-9C23-224FBD4D06B8}" type="slidenum">
              <a:t>6</a:t>
            </a:fld>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8" name=""/>
          <p:cNvSpPr/>
          <p:nvPr/>
        </p:nvSpPr>
        <p:spPr>
          <a:xfrm>
            <a:off x="685800" y="429264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9" name=""/>
          <p:cNvSpPr/>
          <p:nvPr/>
        </p:nvSpPr>
        <p:spPr>
          <a:xfrm>
            <a:off x="685800" y="618480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0" name="McK Annotation"/>
          <p:cNvSpPr/>
          <p:nvPr/>
        </p:nvSpPr>
        <p:spPr>
          <a:xfrm>
            <a:off x="685800" y="1104840"/>
            <a:ext cx="5484960" cy="2138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Times New Roman"/>
              </a:rPr>
              <a:t>Oil</a:t>
            </a:r>
            <a:endParaRPr b="0" lang="en-US" sz="1400" strike="noStrike" u="none">
              <a:solidFill>
                <a:srgbClr val="000000"/>
              </a:solidFill>
              <a:effectLst/>
              <a:uFillTx/>
              <a:latin typeface="Times New Roman"/>
            </a:endParaRPr>
          </a:p>
        </p:txBody>
      </p:sp>
      <p:sp>
        <p:nvSpPr>
          <p:cNvPr id="1531" name=""/>
          <p:cNvSpPr/>
          <p:nvPr/>
        </p:nvSpPr>
        <p:spPr>
          <a:xfrm>
            <a:off x="2054160" y="2417760"/>
            <a:ext cx="3084480" cy="54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Mexico’s proven oil reserves are estimated at about 58.6 billion barrels  and are located at the Western Hemisphere.</a:t>
            </a:r>
            <a:endParaRPr b="0" lang="en-US" sz="1200" strike="noStrike" u="none">
              <a:solidFill>
                <a:srgbClr val="000000"/>
              </a:solidFill>
              <a:effectLst/>
              <a:uFillTx/>
              <a:latin typeface="Times New Roman"/>
            </a:endParaRPr>
          </a:p>
        </p:txBody>
      </p:sp>
      <p:sp>
        <p:nvSpPr>
          <p:cNvPr id="1532" name=""/>
          <p:cNvSpPr/>
          <p:nvPr/>
        </p:nvSpPr>
        <p:spPr>
          <a:xfrm>
            <a:off x="685800" y="335268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3" name=""/>
          <p:cNvSpPr/>
          <p:nvPr/>
        </p:nvSpPr>
        <p:spPr>
          <a:xfrm>
            <a:off x="685800" y="5214960"/>
            <a:ext cx="1298520" cy="504720"/>
          </a:xfrm>
          <a:custGeom>
            <a:avLst/>
            <a:gdLst>
              <a:gd name="textAreaLeft" fmla="*/ 0 w 1298520"/>
              <a:gd name="textAreaRight" fmla="*/ 1298880 w 1298520"/>
              <a:gd name="textAreaTop" fmla="*/ 0 h 504720"/>
              <a:gd name="textAreaBottom" fmla="*/ 505080 h 5047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4" name=""/>
          <p:cNvSpPr/>
          <p:nvPr/>
        </p:nvSpPr>
        <p:spPr>
          <a:xfrm>
            <a:off x="793800" y="350028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Production</a:t>
            </a:r>
            <a:endParaRPr b="0" lang="en-US" sz="1200" strike="noStrike" u="none">
              <a:solidFill>
                <a:srgbClr val="000000"/>
              </a:solidFill>
              <a:effectLst/>
              <a:uFillTx/>
              <a:latin typeface="Times New Roman"/>
            </a:endParaRPr>
          </a:p>
        </p:txBody>
      </p:sp>
      <p:sp>
        <p:nvSpPr>
          <p:cNvPr id="1535" name=""/>
          <p:cNvSpPr/>
          <p:nvPr/>
        </p:nvSpPr>
        <p:spPr>
          <a:xfrm>
            <a:off x="793800" y="443376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Consumption</a:t>
            </a:r>
            <a:endParaRPr b="0" lang="en-US" sz="1200" strike="noStrike" u="none">
              <a:solidFill>
                <a:srgbClr val="000000"/>
              </a:solidFill>
              <a:effectLst/>
              <a:uFillTx/>
              <a:latin typeface="Times New Roman"/>
            </a:endParaRPr>
          </a:p>
        </p:txBody>
      </p:sp>
      <p:sp>
        <p:nvSpPr>
          <p:cNvPr id="1536" name=""/>
          <p:cNvSpPr/>
          <p:nvPr/>
        </p:nvSpPr>
        <p:spPr>
          <a:xfrm>
            <a:off x="781200" y="5299200"/>
            <a:ext cx="1162080" cy="366120"/>
          </a:xfrm>
          <a:prstGeom prst="rect">
            <a:avLst/>
          </a:prstGeom>
          <a:noFill/>
          <a:ln w="0">
            <a:noFill/>
          </a:ln>
        </p:spPr>
        <p:style>
          <a:lnRef idx="0"/>
          <a:fillRef idx="0"/>
          <a:effectRef idx="0"/>
          <a:fontRef idx="minor"/>
        </p:style>
        <p:txBody>
          <a:bodyPr lIns="0" rIns="0" tIns="0" bIns="0" anchor="t">
            <a:spAutoFit/>
          </a:bodyPr>
          <a:p>
            <a:pPr lvl="1" marL="14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Crude Oil ref. capacity</a:t>
            </a:r>
            <a:endParaRPr b="0" lang="en-US" sz="1200" strike="noStrike" u="none">
              <a:solidFill>
                <a:srgbClr val="000000"/>
              </a:solidFill>
              <a:effectLst/>
              <a:uFillTx/>
              <a:latin typeface="Times New Roman"/>
            </a:endParaRPr>
          </a:p>
        </p:txBody>
      </p:sp>
      <p:sp>
        <p:nvSpPr>
          <p:cNvPr id="1537" name=""/>
          <p:cNvSpPr/>
          <p:nvPr/>
        </p:nvSpPr>
        <p:spPr>
          <a:xfrm>
            <a:off x="685800" y="243828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8" name=""/>
          <p:cNvSpPr/>
          <p:nvPr/>
        </p:nvSpPr>
        <p:spPr>
          <a:xfrm>
            <a:off x="793800" y="258588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Reserves</a:t>
            </a:r>
            <a:endParaRPr b="0" lang="en-US" sz="1200" strike="noStrike" u="none">
              <a:solidFill>
                <a:srgbClr val="000000"/>
              </a:solidFill>
              <a:effectLst/>
              <a:uFillTx/>
              <a:latin typeface="Times New Roman"/>
            </a:endParaRPr>
          </a:p>
        </p:txBody>
      </p:sp>
      <p:sp>
        <p:nvSpPr>
          <p:cNvPr id="1539" name=""/>
          <p:cNvSpPr/>
          <p:nvPr/>
        </p:nvSpPr>
        <p:spPr>
          <a:xfrm>
            <a:off x="793800" y="6311880"/>
            <a:ext cx="1162080" cy="183240"/>
          </a:xfrm>
          <a:prstGeom prst="rect">
            <a:avLst/>
          </a:prstGeom>
          <a:noFill/>
          <a:ln w="0">
            <a:noFill/>
          </a:ln>
        </p:spPr>
        <p:style>
          <a:lnRef idx="0"/>
          <a:fillRef idx="0"/>
          <a:effectRef idx="0"/>
          <a:fontRef idx="minor"/>
        </p:style>
        <p:txBody>
          <a:bodyPr lIns="0" rIns="0" tIns="0" bIns="0" anchor="t">
            <a:spAutoFit/>
          </a:bodyPr>
          <a:p>
            <a:pPr lvl="1" marL="14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Exports</a:t>
            </a:r>
            <a:endParaRPr b="0" lang="en-US" sz="1200" strike="noStrike" u="none">
              <a:solidFill>
                <a:srgbClr val="000000"/>
              </a:solidFill>
              <a:effectLst/>
              <a:uFillTx/>
              <a:latin typeface="Times New Roman"/>
            </a:endParaRPr>
          </a:p>
        </p:txBody>
      </p:sp>
      <p:sp>
        <p:nvSpPr>
          <p:cNvPr id="1540" name=""/>
          <p:cNvSpPr/>
          <p:nvPr/>
        </p:nvSpPr>
        <p:spPr>
          <a:xfrm>
            <a:off x="2057400" y="5322960"/>
            <a:ext cx="4152960" cy="3661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has a crude oil refining capacity </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of 1.525 million bbl/d</a:t>
            </a:r>
            <a:endParaRPr b="0" lang="en-US" sz="1200" strike="noStrike" u="none">
              <a:solidFill>
                <a:srgbClr val="000000"/>
              </a:solidFill>
              <a:effectLst/>
              <a:uFillTx/>
              <a:latin typeface="Times New Roman"/>
            </a:endParaRPr>
          </a:p>
        </p:txBody>
      </p:sp>
      <p:sp>
        <p:nvSpPr>
          <p:cNvPr id="1541" name=""/>
          <p:cNvSpPr/>
          <p:nvPr/>
        </p:nvSpPr>
        <p:spPr>
          <a:xfrm>
            <a:off x="2057400" y="4444920"/>
            <a:ext cx="415296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Oil consumption was about 2.0 million bbl/d.</a:t>
            </a:r>
            <a:endParaRPr b="0" lang="en-US" sz="1200" strike="noStrike" u="none">
              <a:solidFill>
                <a:srgbClr val="000000"/>
              </a:solidFill>
              <a:effectLst/>
              <a:uFillTx/>
              <a:latin typeface="Times New Roman"/>
            </a:endParaRPr>
          </a:p>
        </p:txBody>
      </p:sp>
      <p:sp>
        <p:nvSpPr>
          <p:cNvPr id="1542" name=""/>
          <p:cNvSpPr/>
          <p:nvPr/>
        </p:nvSpPr>
        <p:spPr>
          <a:xfrm>
            <a:off x="2057400" y="6173640"/>
            <a:ext cx="3187800" cy="54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 1999, oil exports in Mexico were of 1.5  </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million barrels per day, of which 1.2 million </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bbl/d went to the U.S</a:t>
            </a:r>
            <a:endParaRPr b="0" lang="en-US" sz="1200" strike="noStrike" u="none">
              <a:solidFill>
                <a:srgbClr val="000000"/>
              </a:solidFill>
              <a:effectLst/>
              <a:uFillTx/>
              <a:latin typeface="Times New Roman"/>
            </a:endParaRPr>
          </a:p>
        </p:txBody>
      </p:sp>
      <p:sp>
        <p:nvSpPr>
          <p:cNvPr id="1543" name=""/>
          <p:cNvSpPr/>
          <p:nvPr/>
        </p:nvSpPr>
        <p:spPr>
          <a:xfrm>
            <a:off x="6337440" y="2314440"/>
            <a:ext cx="2514600" cy="45723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has the second largest proven crude oil reserves in the Western Hemisphere after Venezuela.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Foreign participation in Mexico's upstream sector is limited to service and performance contract arrangements and turnkey drilling contracts.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produces three grades of crude oil: heavy Mayan-22, which accounts for more than half of total production; light, low-sulfur Isthmus-34 (about 28% of total production); and extra-light Olmeca-39 (about one-fifth of total production). About three-fourths of Mexico's crude oil production comes from offshore sites in the Campeche Sound of the Gulf of Mexico, which contain about 15 billion barrels of proven crude oil reserves.</a:t>
            </a:r>
            <a:endParaRPr b="0" lang="en-US" sz="1200" strike="noStrike" u="none">
              <a:solidFill>
                <a:srgbClr val="000000"/>
              </a:solidFill>
              <a:effectLst/>
              <a:uFillTx/>
              <a:latin typeface="Times New Roman"/>
            </a:endParaRPr>
          </a:p>
        </p:txBody>
      </p:sp>
      <p:sp>
        <p:nvSpPr>
          <p:cNvPr id="1544" name=""/>
          <p:cNvSpPr/>
          <p:nvPr/>
        </p:nvSpPr>
        <p:spPr>
          <a:xfrm>
            <a:off x="5638680" y="2336760"/>
            <a:ext cx="304920" cy="4533840"/>
          </a:xfrm>
          <a:custGeom>
            <a:avLst/>
            <a:gdLst>
              <a:gd name="textAreaLeft" fmla="*/ 0 w 304920"/>
              <a:gd name="textAreaRight" fmla="*/ 305280 w 304920"/>
              <a:gd name="textAreaTop" fmla="*/ 0 h 4533840"/>
              <a:gd name="textAreaBottom" fmla="*/ 4534200 h 4533840"/>
            </a:gdLst>
            <a:ahLst/>
            <a:cxnLst/>
            <a:rect l="textAreaLeft" t="textAreaTop" r="textAreaRight" b="textAreaBottom"/>
            <a:pathLst>
              <a:path w="21600" h="21600">
                <a:moveTo>
                  <a:pt x="0" y="0"/>
                </a:moveTo>
                <a:lnTo>
                  <a:pt x="0" y="0"/>
                </a:lnTo>
                <a:lnTo>
                  <a:pt x="21600" y="10800"/>
                </a:lnTo>
                <a:lnTo>
                  <a:pt x="0" y="21600"/>
                </a:lnTo>
                <a:lnTo>
                  <a:pt x="0" y="21600"/>
                </a:lnTo>
                <a:close/>
              </a:path>
            </a:pathLst>
          </a:cu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45" name=""/>
          <p:cNvSpPr/>
          <p:nvPr/>
        </p:nvSpPr>
        <p:spPr>
          <a:xfrm>
            <a:off x="2057400" y="3378240"/>
            <a:ext cx="3301920" cy="5490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In 1999, Mexico produced about 3.4 million barrels per day of oil  of which 2.9 million bbl/d was crude</a:t>
            </a:r>
            <a:endParaRPr b="0" lang="en-US" sz="1200" strike="noStrike" u="none">
              <a:solidFill>
                <a:srgbClr val="000000"/>
              </a:solidFill>
              <a:effectLst/>
              <a:uFillTx/>
              <a:latin typeface="Times New Roman"/>
            </a:endParaRPr>
          </a:p>
        </p:txBody>
      </p:sp>
      <p:sp>
        <p:nvSpPr>
          <p:cNvPr id="1546" name=""/>
          <p:cNvSpPr/>
          <p:nvPr/>
        </p:nvSpPr>
        <p:spPr>
          <a:xfrm>
            <a:off x="685800" y="193032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OIL INFORMATION</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42680FD-9DDF-4CED-89D8-DDEFBFEDD709}" type="slidenum">
              <a:t>60</a:t>
            </a:fld>
          </a:p>
        </p:txBody>
      </p:sp>
    </p:spTree>
  </p:cSld>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7" name=""/>
          <p:cNvSpPr/>
          <p:nvPr/>
        </p:nvSpPr>
        <p:spPr>
          <a:xfrm>
            <a:off x="673200" y="100332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NATIONAL CRUDE OIL EXPORT AND PRODUCTION</a:t>
            </a:r>
            <a:br>
              <a:rPr sz="1200"/>
            </a:br>
            <a:r>
              <a:rPr b="0" lang="es-ES_tradnl" sz="1200" strike="noStrike" u="none">
                <a:solidFill>
                  <a:srgbClr val="000000"/>
                </a:solidFill>
                <a:effectLst/>
                <a:uFillTx/>
                <a:latin typeface="Arial"/>
              </a:rPr>
              <a:t>Thousands of barrels per day</a:t>
            </a:r>
            <a:endParaRPr b="0" lang="en-US" sz="1200" strike="noStrike" u="none">
              <a:solidFill>
                <a:srgbClr val="000000"/>
              </a:solidFill>
              <a:effectLst/>
              <a:uFillTx/>
              <a:latin typeface="Times New Roman"/>
            </a:endParaRPr>
          </a:p>
        </p:txBody>
      </p:sp>
      <p:sp>
        <p:nvSpPr>
          <p:cNvPr id="1548" name=""/>
          <p:cNvSpPr/>
          <p:nvPr/>
        </p:nvSpPr>
        <p:spPr>
          <a:xfrm>
            <a:off x="1752480" y="1740240"/>
            <a:ext cx="2095560" cy="2768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Crude oil production</a:t>
            </a:r>
            <a:endParaRPr b="0" lang="en-US" sz="1200" strike="noStrike" u="none">
              <a:solidFill>
                <a:srgbClr val="000000"/>
              </a:solidFill>
              <a:effectLst/>
              <a:uFillTx/>
              <a:latin typeface="Times New Roman"/>
            </a:endParaRPr>
          </a:p>
        </p:txBody>
      </p:sp>
      <p:grpSp>
        <p:nvGrpSpPr>
          <p:cNvPr id="1549" name=""/>
          <p:cNvGrpSpPr/>
          <p:nvPr/>
        </p:nvGrpSpPr>
        <p:grpSpPr>
          <a:xfrm>
            <a:off x="1714680" y="1968480"/>
            <a:ext cx="6667200" cy="2718000"/>
            <a:chOff x="1714680" y="1968480"/>
            <a:chExt cx="6667200" cy="2718000"/>
          </a:xfrm>
        </p:grpSpPr>
        <p:graphicFrame>
          <p:nvGraphicFramePr>
            <p:cNvPr id="1550" name=""/>
            <p:cNvGraphicFramePr/>
            <p:nvPr/>
          </p:nvGraphicFramePr>
          <p:xfrm>
            <a:off x="1714680" y="1994040"/>
            <a:ext cx="6667200" cy="2692440"/>
          </p:xfrm>
          <a:graphic>
            <a:graphicData uri="http://schemas.openxmlformats.org/presentationml/2006/ole">
              <p:oleObj r:id="rId1" spid="">
                <p:embed/>
                <p:pic>
                  <p:nvPicPr>
                    <p:cNvPr id="1551" name="" descr=""/>
                    <p:cNvPicPr/>
                    <p:nvPr/>
                  </p:nvPicPr>
                  <p:blipFill>
                    <a:blip r:embed="rId2"/>
                    <a:stretch/>
                  </p:blipFill>
                  <p:spPr>
                    <a:xfrm>
                      <a:off x="1714680" y="1994040"/>
                      <a:ext cx="6667200" cy="2692440"/>
                    </a:xfrm>
                    <a:prstGeom prst="rect">
                      <a:avLst/>
                    </a:prstGeom>
                    <a:noFill/>
                    <a:ln w="0">
                      <a:noFill/>
                    </a:ln>
                  </p:spPr>
                </p:pic>
              </p:oleObj>
            </a:graphicData>
          </a:graphic>
        </p:graphicFrame>
        <p:sp>
          <p:nvSpPr>
            <p:cNvPr id="1552" name=""/>
            <p:cNvSpPr/>
            <p:nvPr/>
          </p:nvSpPr>
          <p:spPr>
            <a:xfrm>
              <a:off x="1890720" y="2269800"/>
              <a:ext cx="53280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2,548.0</a:t>
              </a:r>
              <a:endParaRPr b="0" lang="en-US" sz="1200" strike="noStrike" u="none">
                <a:solidFill>
                  <a:srgbClr val="000000"/>
                </a:solidFill>
                <a:effectLst/>
                <a:uFillTx/>
                <a:latin typeface="Times New Roman"/>
              </a:endParaRPr>
            </a:p>
          </p:txBody>
        </p:sp>
        <p:sp>
          <p:nvSpPr>
            <p:cNvPr id="1553" name=""/>
            <p:cNvSpPr/>
            <p:nvPr/>
          </p:nvSpPr>
          <p:spPr>
            <a:xfrm>
              <a:off x="2514600" y="2209680"/>
              <a:ext cx="53280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2,675.8</a:t>
              </a:r>
              <a:endParaRPr b="0" lang="en-US" sz="1200" strike="noStrike" u="none">
                <a:solidFill>
                  <a:srgbClr val="000000"/>
                </a:solidFill>
                <a:effectLst/>
                <a:uFillTx/>
                <a:latin typeface="Times New Roman"/>
              </a:endParaRPr>
            </a:p>
          </p:txBody>
        </p:sp>
        <p:sp>
          <p:nvSpPr>
            <p:cNvPr id="1554" name=""/>
            <p:cNvSpPr/>
            <p:nvPr/>
          </p:nvSpPr>
          <p:spPr>
            <a:xfrm>
              <a:off x="3187440" y="22096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2,667.7</a:t>
              </a:r>
              <a:endParaRPr b="0" lang="en-US" sz="1200" strike="noStrike" u="none">
                <a:solidFill>
                  <a:srgbClr val="000000"/>
                </a:solidFill>
                <a:effectLst/>
                <a:uFillTx/>
                <a:latin typeface="Times New Roman"/>
              </a:endParaRPr>
            </a:p>
          </p:txBody>
        </p:sp>
        <p:sp>
          <p:nvSpPr>
            <p:cNvPr id="1555" name=""/>
            <p:cNvSpPr/>
            <p:nvPr/>
          </p:nvSpPr>
          <p:spPr>
            <a:xfrm>
              <a:off x="3809880" y="22096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2,673.4</a:t>
              </a:r>
              <a:endParaRPr b="0" lang="en-US" sz="1200" strike="noStrike" u="none">
                <a:solidFill>
                  <a:srgbClr val="000000"/>
                </a:solidFill>
                <a:effectLst/>
                <a:uFillTx/>
                <a:latin typeface="Times New Roman"/>
              </a:endParaRPr>
            </a:p>
          </p:txBody>
        </p:sp>
        <p:sp>
          <p:nvSpPr>
            <p:cNvPr id="1556" name=""/>
            <p:cNvSpPr/>
            <p:nvPr/>
          </p:nvSpPr>
          <p:spPr>
            <a:xfrm>
              <a:off x="4444920" y="22096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2,685.1</a:t>
              </a:r>
              <a:endParaRPr b="0" lang="en-US" sz="1200" strike="noStrike" u="none">
                <a:solidFill>
                  <a:srgbClr val="000000"/>
                </a:solidFill>
                <a:effectLst/>
                <a:uFillTx/>
                <a:latin typeface="Times New Roman"/>
              </a:endParaRPr>
            </a:p>
          </p:txBody>
        </p:sp>
        <p:sp>
          <p:nvSpPr>
            <p:cNvPr id="1557" name=""/>
            <p:cNvSpPr/>
            <p:nvPr/>
          </p:nvSpPr>
          <p:spPr>
            <a:xfrm>
              <a:off x="5092560" y="22096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2,617.2</a:t>
              </a:r>
              <a:endParaRPr b="0" lang="en-US" sz="1200" strike="noStrike" u="none">
                <a:solidFill>
                  <a:srgbClr val="000000"/>
                </a:solidFill>
                <a:effectLst/>
                <a:uFillTx/>
                <a:latin typeface="Times New Roman"/>
              </a:endParaRPr>
            </a:p>
          </p:txBody>
        </p:sp>
        <p:sp>
          <p:nvSpPr>
            <p:cNvPr id="1558" name=""/>
            <p:cNvSpPr/>
            <p:nvPr/>
          </p:nvSpPr>
          <p:spPr>
            <a:xfrm>
              <a:off x="5740200" y="208260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2,858.3</a:t>
              </a:r>
              <a:endParaRPr b="0" lang="en-US" sz="1200" strike="noStrike" u="none">
                <a:solidFill>
                  <a:srgbClr val="000000"/>
                </a:solidFill>
                <a:effectLst/>
                <a:uFillTx/>
                <a:latin typeface="Times New Roman"/>
              </a:endParaRPr>
            </a:p>
          </p:txBody>
        </p:sp>
        <p:sp>
          <p:nvSpPr>
            <p:cNvPr id="1559" name=""/>
            <p:cNvSpPr/>
            <p:nvPr/>
          </p:nvSpPr>
          <p:spPr>
            <a:xfrm>
              <a:off x="6375240" y="19684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3,022.2</a:t>
              </a:r>
              <a:endParaRPr b="0" lang="en-US" sz="1200" strike="noStrike" u="none">
                <a:solidFill>
                  <a:srgbClr val="000000"/>
                </a:solidFill>
                <a:effectLst/>
                <a:uFillTx/>
                <a:latin typeface="Times New Roman"/>
              </a:endParaRPr>
            </a:p>
          </p:txBody>
        </p:sp>
        <p:sp>
          <p:nvSpPr>
            <p:cNvPr id="1560" name=""/>
            <p:cNvSpPr/>
            <p:nvPr/>
          </p:nvSpPr>
          <p:spPr>
            <a:xfrm>
              <a:off x="7010280" y="19684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3,069.9</a:t>
              </a:r>
              <a:endParaRPr b="0" lang="en-US" sz="1200" strike="noStrike" u="none">
                <a:solidFill>
                  <a:srgbClr val="000000"/>
                </a:solidFill>
                <a:effectLst/>
                <a:uFillTx/>
                <a:latin typeface="Times New Roman"/>
              </a:endParaRPr>
            </a:p>
          </p:txBody>
        </p:sp>
        <p:sp>
          <p:nvSpPr>
            <p:cNvPr id="1561" name=""/>
            <p:cNvSpPr/>
            <p:nvPr/>
          </p:nvSpPr>
          <p:spPr>
            <a:xfrm>
              <a:off x="7645320" y="203184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2,937.1</a:t>
              </a:r>
              <a:endParaRPr b="0" lang="en-US" sz="1200" strike="noStrike" u="none">
                <a:solidFill>
                  <a:srgbClr val="000000"/>
                </a:solidFill>
                <a:effectLst/>
                <a:uFillTx/>
                <a:latin typeface="Times New Roman"/>
              </a:endParaRPr>
            </a:p>
          </p:txBody>
        </p:sp>
      </p:grpSp>
      <p:grpSp>
        <p:nvGrpSpPr>
          <p:cNvPr id="1562" name=""/>
          <p:cNvGrpSpPr/>
          <p:nvPr/>
        </p:nvGrpSpPr>
        <p:grpSpPr>
          <a:xfrm>
            <a:off x="1714680" y="4470480"/>
            <a:ext cx="6667200" cy="2692440"/>
            <a:chOff x="1714680" y="4470480"/>
            <a:chExt cx="6667200" cy="2692440"/>
          </a:xfrm>
        </p:grpSpPr>
        <p:graphicFrame>
          <p:nvGraphicFramePr>
            <p:cNvPr id="1563" name=""/>
            <p:cNvGraphicFramePr/>
            <p:nvPr/>
          </p:nvGraphicFramePr>
          <p:xfrm>
            <a:off x="1714680" y="4470480"/>
            <a:ext cx="6667200" cy="2692440"/>
          </p:xfrm>
          <a:graphic>
            <a:graphicData uri="http://schemas.openxmlformats.org/presentationml/2006/ole">
              <p:oleObj r:id="rId3" spid="">
                <p:embed/>
                <p:pic>
                  <p:nvPicPr>
                    <p:cNvPr id="1564" name="" descr=""/>
                    <p:cNvPicPr/>
                    <p:nvPr/>
                  </p:nvPicPr>
                  <p:blipFill>
                    <a:blip r:embed="rId4"/>
                    <a:stretch/>
                  </p:blipFill>
                  <p:spPr>
                    <a:xfrm>
                      <a:off x="1714680" y="4470480"/>
                      <a:ext cx="6667200" cy="2692440"/>
                    </a:xfrm>
                    <a:prstGeom prst="rect">
                      <a:avLst/>
                    </a:prstGeom>
                    <a:noFill/>
                    <a:ln w="0">
                      <a:noFill/>
                    </a:ln>
                  </p:spPr>
                </p:pic>
              </p:oleObj>
            </a:graphicData>
          </a:graphic>
        </p:graphicFrame>
        <p:sp>
          <p:nvSpPr>
            <p:cNvPr id="1565" name=""/>
            <p:cNvSpPr/>
            <p:nvPr/>
          </p:nvSpPr>
          <p:spPr>
            <a:xfrm>
              <a:off x="1890720" y="5572080"/>
              <a:ext cx="53280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1,277.1</a:t>
              </a:r>
              <a:endParaRPr b="0" lang="en-US" sz="1200" strike="noStrike" u="none">
                <a:solidFill>
                  <a:srgbClr val="000000"/>
                </a:solidFill>
                <a:effectLst/>
                <a:uFillTx/>
                <a:latin typeface="Times New Roman"/>
              </a:endParaRPr>
            </a:p>
          </p:txBody>
        </p:sp>
        <p:sp>
          <p:nvSpPr>
            <p:cNvPr id="1566" name=""/>
            <p:cNvSpPr/>
            <p:nvPr/>
          </p:nvSpPr>
          <p:spPr>
            <a:xfrm>
              <a:off x="2514600" y="5511600"/>
              <a:ext cx="53280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1,368.7</a:t>
              </a:r>
              <a:endParaRPr b="0" lang="en-US" sz="1200" strike="noStrike" u="none">
                <a:solidFill>
                  <a:srgbClr val="000000"/>
                </a:solidFill>
                <a:effectLst/>
                <a:uFillTx/>
                <a:latin typeface="Times New Roman"/>
              </a:endParaRPr>
            </a:p>
          </p:txBody>
        </p:sp>
        <p:sp>
          <p:nvSpPr>
            <p:cNvPr id="1567" name=""/>
            <p:cNvSpPr/>
            <p:nvPr/>
          </p:nvSpPr>
          <p:spPr>
            <a:xfrm>
              <a:off x="3187440" y="551160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1,367.8</a:t>
              </a:r>
              <a:endParaRPr b="0" lang="en-US" sz="1200" strike="noStrike" u="none">
                <a:solidFill>
                  <a:srgbClr val="000000"/>
                </a:solidFill>
                <a:effectLst/>
                <a:uFillTx/>
                <a:latin typeface="Times New Roman"/>
              </a:endParaRPr>
            </a:p>
          </p:txBody>
        </p:sp>
        <p:sp>
          <p:nvSpPr>
            <p:cNvPr id="1568" name=""/>
            <p:cNvSpPr/>
            <p:nvPr/>
          </p:nvSpPr>
          <p:spPr>
            <a:xfrm>
              <a:off x="3809880" y="55497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1,337.1</a:t>
              </a:r>
              <a:endParaRPr b="0" lang="en-US" sz="1200" strike="noStrike" u="none">
                <a:solidFill>
                  <a:srgbClr val="000000"/>
                </a:solidFill>
                <a:effectLst/>
                <a:uFillTx/>
                <a:latin typeface="Times New Roman"/>
              </a:endParaRPr>
            </a:p>
          </p:txBody>
        </p:sp>
        <p:sp>
          <p:nvSpPr>
            <p:cNvPr id="1569" name=""/>
            <p:cNvSpPr/>
            <p:nvPr/>
          </p:nvSpPr>
          <p:spPr>
            <a:xfrm>
              <a:off x="4444920" y="55497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1,307.4</a:t>
              </a:r>
              <a:endParaRPr b="0" lang="en-US" sz="1200" strike="noStrike" u="none">
                <a:solidFill>
                  <a:srgbClr val="000000"/>
                </a:solidFill>
                <a:effectLst/>
                <a:uFillTx/>
                <a:latin typeface="Times New Roman"/>
              </a:endParaRPr>
            </a:p>
          </p:txBody>
        </p:sp>
        <p:sp>
          <p:nvSpPr>
            <p:cNvPr id="1570" name=""/>
            <p:cNvSpPr/>
            <p:nvPr/>
          </p:nvSpPr>
          <p:spPr>
            <a:xfrm>
              <a:off x="5092560" y="55497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1,305.5</a:t>
              </a:r>
              <a:endParaRPr b="0" lang="en-US" sz="1200" strike="noStrike" u="none">
                <a:solidFill>
                  <a:srgbClr val="000000"/>
                </a:solidFill>
                <a:effectLst/>
                <a:uFillTx/>
                <a:latin typeface="Times New Roman"/>
              </a:endParaRPr>
            </a:p>
          </p:txBody>
        </p:sp>
        <p:sp>
          <p:nvSpPr>
            <p:cNvPr id="1571" name=""/>
            <p:cNvSpPr/>
            <p:nvPr/>
          </p:nvSpPr>
          <p:spPr>
            <a:xfrm>
              <a:off x="5740200" y="53974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1,543.8</a:t>
              </a:r>
              <a:endParaRPr b="0" lang="en-US" sz="1200" strike="noStrike" u="none">
                <a:solidFill>
                  <a:srgbClr val="000000"/>
                </a:solidFill>
                <a:effectLst/>
                <a:uFillTx/>
                <a:latin typeface="Times New Roman"/>
              </a:endParaRPr>
            </a:p>
          </p:txBody>
        </p:sp>
        <p:sp>
          <p:nvSpPr>
            <p:cNvPr id="1572" name=""/>
            <p:cNvSpPr/>
            <p:nvPr/>
          </p:nvSpPr>
          <p:spPr>
            <a:xfrm>
              <a:off x="6375240" y="528300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1,720.9</a:t>
              </a:r>
              <a:endParaRPr b="0" lang="en-US" sz="1200" strike="noStrike" u="none">
                <a:solidFill>
                  <a:srgbClr val="000000"/>
                </a:solidFill>
                <a:effectLst/>
                <a:uFillTx/>
                <a:latin typeface="Times New Roman"/>
              </a:endParaRPr>
            </a:p>
          </p:txBody>
        </p:sp>
        <p:sp>
          <p:nvSpPr>
            <p:cNvPr id="1573" name=""/>
            <p:cNvSpPr/>
            <p:nvPr/>
          </p:nvSpPr>
          <p:spPr>
            <a:xfrm>
              <a:off x="7010280" y="52959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1,717.9</a:t>
              </a:r>
              <a:endParaRPr b="0" lang="en-US" sz="1200" strike="noStrike" u="none">
                <a:solidFill>
                  <a:srgbClr val="000000"/>
                </a:solidFill>
                <a:effectLst/>
                <a:uFillTx/>
                <a:latin typeface="Times New Roman"/>
              </a:endParaRPr>
            </a:p>
          </p:txBody>
        </p:sp>
        <p:sp>
          <p:nvSpPr>
            <p:cNvPr id="1574" name=""/>
            <p:cNvSpPr/>
            <p:nvPr/>
          </p:nvSpPr>
          <p:spPr>
            <a:xfrm>
              <a:off x="7645320" y="539748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1,555.6</a:t>
              </a:r>
              <a:endParaRPr b="0" lang="en-US" sz="1200" strike="noStrike" u="none">
                <a:solidFill>
                  <a:srgbClr val="000000"/>
                </a:solidFill>
                <a:effectLst/>
                <a:uFillTx/>
                <a:latin typeface="Times New Roman"/>
              </a:endParaRPr>
            </a:p>
          </p:txBody>
        </p:sp>
      </p:grpSp>
      <p:sp>
        <p:nvSpPr>
          <p:cNvPr id="1575" name=""/>
          <p:cNvSpPr/>
          <p:nvPr/>
        </p:nvSpPr>
        <p:spPr>
          <a:xfrm>
            <a:off x="1752480" y="4889880"/>
            <a:ext cx="2095560" cy="276840"/>
          </a:xfrm>
          <a:prstGeom prst="rect">
            <a:avLst/>
          </a:prstGeom>
          <a:noFill/>
          <a:ln w="0">
            <a:noFill/>
          </a:ln>
        </p:spPr>
        <p:style>
          <a:lnRef idx="0"/>
          <a:fillRef idx="0"/>
          <a:effectRef idx="0"/>
          <a:fontRef idx="minor"/>
        </p:style>
        <p:txBody>
          <a:bodyPr lIns="90000" rIns="90000" tIns="46800" bIns="46800" anchor="ctr">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Crude oil export</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4A6895C-D66A-4ECC-87E7-486E34D7E1FB}" type="slidenum">
              <a:t>61</a:t>
            </a:fld>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6" name=""/>
          <p:cNvSpPr/>
          <p:nvPr/>
        </p:nvSpPr>
        <p:spPr>
          <a:xfrm>
            <a:off x="673200" y="81612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CRUDE OIL RESERVES</a:t>
            </a:r>
            <a:endParaRPr b="0" lang="en-US" sz="1200" strike="noStrike" u="none">
              <a:solidFill>
                <a:srgbClr val="000000"/>
              </a:solidFill>
              <a:effectLst/>
              <a:uFillTx/>
              <a:latin typeface="Times New Roman"/>
            </a:endParaRPr>
          </a:p>
        </p:txBody>
      </p:sp>
      <p:sp>
        <p:nvSpPr>
          <p:cNvPr id="1577" name=""/>
          <p:cNvSpPr/>
          <p:nvPr/>
        </p:nvSpPr>
        <p:spPr>
          <a:xfrm>
            <a:off x="1752480" y="1307160"/>
            <a:ext cx="209556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Proven national reserves*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 of barrels</a:t>
            </a:r>
            <a:endParaRPr b="0" lang="en-US" sz="1200" strike="noStrike" u="none">
              <a:solidFill>
                <a:srgbClr val="000000"/>
              </a:solidFill>
              <a:effectLst/>
              <a:uFillTx/>
              <a:latin typeface="Times New Roman"/>
            </a:endParaRPr>
          </a:p>
        </p:txBody>
      </p:sp>
      <p:graphicFrame>
        <p:nvGraphicFramePr>
          <p:cNvPr id="1578" name=""/>
          <p:cNvGraphicFramePr/>
          <p:nvPr/>
        </p:nvGraphicFramePr>
        <p:xfrm>
          <a:off x="1714680" y="1765440"/>
          <a:ext cx="6667200" cy="2692440"/>
        </p:xfrm>
        <a:graphic>
          <a:graphicData uri="http://schemas.openxmlformats.org/presentationml/2006/ole">
            <p:oleObj r:id="rId1" spid="">
              <p:embed/>
              <p:pic>
                <p:nvPicPr>
                  <p:cNvPr id="1579" name="" descr=""/>
                  <p:cNvPicPr/>
                  <p:nvPr/>
                </p:nvPicPr>
                <p:blipFill>
                  <a:blip r:embed="rId2"/>
                  <a:stretch/>
                </p:blipFill>
                <p:spPr>
                  <a:xfrm>
                    <a:off x="1714680" y="1765440"/>
                    <a:ext cx="6667200" cy="2692440"/>
                  </a:xfrm>
                  <a:prstGeom prst="rect">
                    <a:avLst/>
                  </a:prstGeom>
                  <a:noFill/>
                  <a:ln w="0">
                    <a:noFill/>
                  </a:ln>
                </p:spPr>
              </p:pic>
            </p:oleObj>
          </a:graphicData>
        </a:graphic>
      </p:graphicFrame>
      <p:sp>
        <p:nvSpPr>
          <p:cNvPr id="1580" name=""/>
          <p:cNvSpPr/>
          <p:nvPr/>
        </p:nvSpPr>
        <p:spPr>
          <a:xfrm>
            <a:off x="1890720" y="172368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66,450</a:t>
            </a:r>
            <a:endParaRPr b="0" lang="en-US" sz="1200" strike="noStrike" u="none">
              <a:solidFill>
                <a:srgbClr val="000000"/>
              </a:solidFill>
              <a:effectLst/>
              <a:uFillTx/>
              <a:latin typeface="Times New Roman"/>
            </a:endParaRPr>
          </a:p>
        </p:txBody>
      </p:sp>
      <p:sp>
        <p:nvSpPr>
          <p:cNvPr id="1581" name=""/>
          <p:cNvSpPr/>
          <p:nvPr/>
        </p:nvSpPr>
        <p:spPr>
          <a:xfrm>
            <a:off x="2514600" y="177444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65,500</a:t>
            </a:r>
            <a:endParaRPr b="0" lang="en-US" sz="1200" strike="noStrike" u="none">
              <a:solidFill>
                <a:srgbClr val="000000"/>
              </a:solidFill>
              <a:effectLst/>
              <a:uFillTx/>
              <a:latin typeface="Times New Roman"/>
            </a:endParaRPr>
          </a:p>
        </p:txBody>
      </p:sp>
      <p:sp>
        <p:nvSpPr>
          <p:cNvPr id="1582" name=""/>
          <p:cNvSpPr/>
          <p:nvPr/>
        </p:nvSpPr>
        <p:spPr>
          <a:xfrm>
            <a:off x="3187800" y="177444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65,000</a:t>
            </a:r>
            <a:endParaRPr b="0" lang="en-US" sz="1200" strike="noStrike" u="none">
              <a:solidFill>
                <a:srgbClr val="000000"/>
              </a:solidFill>
              <a:effectLst/>
              <a:uFillTx/>
              <a:latin typeface="Times New Roman"/>
            </a:endParaRPr>
          </a:p>
        </p:txBody>
      </p:sp>
      <p:sp>
        <p:nvSpPr>
          <p:cNvPr id="1583" name=""/>
          <p:cNvSpPr/>
          <p:nvPr/>
        </p:nvSpPr>
        <p:spPr>
          <a:xfrm>
            <a:off x="3809880" y="177444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65,050</a:t>
            </a:r>
            <a:endParaRPr b="0" lang="en-US" sz="1200" strike="noStrike" u="none">
              <a:solidFill>
                <a:srgbClr val="000000"/>
              </a:solidFill>
              <a:effectLst/>
              <a:uFillTx/>
              <a:latin typeface="Times New Roman"/>
            </a:endParaRPr>
          </a:p>
        </p:txBody>
      </p:sp>
      <p:sp>
        <p:nvSpPr>
          <p:cNvPr id="1584" name=""/>
          <p:cNvSpPr/>
          <p:nvPr/>
        </p:nvSpPr>
        <p:spPr>
          <a:xfrm>
            <a:off x="4444920" y="178704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64,516</a:t>
            </a:r>
            <a:endParaRPr b="0" lang="en-US" sz="1200" strike="noStrike" u="none">
              <a:solidFill>
                <a:srgbClr val="000000"/>
              </a:solidFill>
              <a:effectLst/>
              <a:uFillTx/>
              <a:latin typeface="Times New Roman"/>
            </a:endParaRPr>
          </a:p>
        </p:txBody>
      </p:sp>
      <p:sp>
        <p:nvSpPr>
          <p:cNvPr id="1585" name=""/>
          <p:cNvSpPr/>
          <p:nvPr/>
        </p:nvSpPr>
        <p:spPr>
          <a:xfrm>
            <a:off x="5092560" y="182520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63,200</a:t>
            </a:r>
            <a:endParaRPr b="0" lang="en-US" sz="1200" strike="noStrike" u="none">
              <a:solidFill>
                <a:srgbClr val="000000"/>
              </a:solidFill>
              <a:effectLst/>
              <a:uFillTx/>
              <a:latin typeface="Times New Roman"/>
            </a:endParaRPr>
          </a:p>
        </p:txBody>
      </p:sp>
      <p:sp>
        <p:nvSpPr>
          <p:cNvPr id="1586" name=""/>
          <p:cNvSpPr/>
          <p:nvPr/>
        </p:nvSpPr>
        <p:spPr>
          <a:xfrm>
            <a:off x="5740560" y="18633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62,058</a:t>
            </a:r>
            <a:endParaRPr b="0" lang="en-US" sz="1200" strike="noStrike" u="none">
              <a:solidFill>
                <a:srgbClr val="000000"/>
              </a:solidFill>
              <a:effectLst/>
              <a:uFillTx/>
              <a:latin typeface="Times New Roman"/>
            </a:endParaRPr>
          </a:p>
        </p:txBody>
      </p:sp>
      <p:sp>
        <p:nvSpPr>
          <p:cNvPr id="1587" name=""/>
          <p:cNvSpPr/>
          <p:nvPr/>
        </p:nvSpPr>
        <p:spPr>
          <a:xfrm>
            <a:off x="6375240" y="18889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60,900</a:t>
            </a:r>
            <a:endParaRPr b="0" lang="en-US" sz="1200" strike="noStrike" u="none">
              <a:solidFill>
                <a:srgbClr val="000000"/>
              </a:solidFill>
              <a:effectLst/>
              <a:uFillTx/>
              <a:latin typeface="Times New Roman"/>
            </a:endParaRPr>
          </a:p>
        </p:txBody>
      </p:sp>
      <p:sp>
        <p:nvSpPr>
          <p:cNvPr id="1588" name=""/>
          <p:cNvSpPr/>
          <p:nvPr/>
        </p:nvSpPr>
        <p:spPr>
          <a:xfrm>
            <a:off x="7010280" y="19141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60,160</a:t>
            </a:r>
            <a:endParaRPr b="0" lang="en-US" sz="1200" strike="noStrike" u="none">
              <a:solidFill>
                <a:srgbClr val="000000"/>
              </a:solidFill>
              <a:effectLst/>
              <a:uFillTx/>
              <a:latin typeface="Times New Roman"/>
            </a:endParaRPr>
          </a:p>
        </p:txBody>
      </p:sp>
      <p:sp>
        <p:nvSpPr>
          <p:cNvPr id="1589" name=""/>
          <p:cNvSpPr/>
          <p:nvPr/>
        </p:nvSpPr>
        <p:spPr>
          <a:xfrm>
            <a:off x="7645320" y="196488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58,683</a:t>
            </a:r>
            <a:endParaRPr b="0" lang="en-US" sz="1200" strike="noStrike" u="none">
              <a:solidFill>
                <a:srgbClr val="000000"/>
              </a:solidFill>
              <a:effectLst/>
              <a:uFillTx/>
              <a:latin typeface="Times New Roman"/>
            </a:endParaRPr>
          </a:p>
        </p:txBody>
      </p:sp>
      <p:grpSp>
        <p:nvGrpSpPr>
          <p:cNvPr id="1590" name=""/>
          <p:cNvGrpSpPr/>
          <p:nvPr/>
        </p:nvGrpSpPr>
        <p:grpSpPr>
          <a:xfrm>
            <a:off x="1714680" y="4241880"/>
            <a:ext cx="6667200" cy="2692080"/>
            <a:chOff x="1714680" y="4241880"/>
            <a:chExt cx="6667200" cy="2692080"/>
          </a:xfrm>
        </p:grpSpPr>
        <p:graphicFrame>
          <p:nvGraphicFramePr>
            <p:cNvPr id="1591" name=""/>
            <p:cNvGraphicFramePr/>
            <p:nvPr/>
          </p:nvGraphicFramePr>
          <p:xfrm>
            <a:off x="1714680" y="4241880"/>
            <a:ext cx="6667200" cy="2692080"/>
          </p:xfrm>
          <a:graphic>
            <a:graphicData uri="http://schemas.openxmlformats.org/presentationml/2006/ole">
              <p:oleObj r:id="rId3" spid="">
                <p:embed/>
                <p:pic>
                  <p:nvPicPr>
                    <p:cNvPr id="1592" name="" descr=""/>
                    <p:cNvPicPr/>
                    <p:nvPr/>
                  </p:nvPicPr>
                  <p:blipFill>
                    <a:blip r:embed="rId4"/>
                    <a:stretch/>
                  </p:blipFill>
                  <p:spPr>
                    <a:xfrm>
                      <a:off x="1714680" y="4241880"/>
                      <a:ext cx="6667200" cy="2692080"/>
                    </a:xfrm>
                    <a:prstGeom prst="rect">
                      <a:avLst/>
                    </a:prstGeom>
                    <a:noFill/>
                    <a:ln w="0">
                      <a:noFill/>
                    </a:ln>
                  </p:spPr>
                </p:pic>
              </p:oleObj>
            </a:graphicData>
          </a:graphic>
        </p:graphicFrame>
        <p:sp>
          <p:nvSpPr>
            <p:cNvPr id="1593" name=""/>
            <p:cNvSpPr/>
            <p:nvPr/>
          </p:nvSpPr>
          <p:spPr>
            <a:xfrm>
              <a:off x="5092560" y="49273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48 .0</a:t>
              </a:r>
              <a:endParaRPr b="0" lang="en-US" sz="1200" strike="noStrike" u="none">
                <a:solidFill>
                  <a:srgbClr val="000000"/>
                </a:solidFill>
                <a:effectLst/>
                <a:uFillTx/>
                <a:latin typeface="Times New Roman"/>
              </a:endParaRPr>
            </a:p>
          </p:txBody>
        </p:sp>
        <p:sp>
          <p:nvSpPr>
            <p:cNvPr id="1594" name=""/>
            <p:cNvSpPr/>
            <p:nvPr/>
          </p:nvSpPr>
          <p:spPr>
            <a:xfrm>
              <a:off x="5740560" y="492732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48 .0</a:t>
              </a:r>
              <a:endParaRPr b="0" lang="en-US" sz="1200" strike="noStrike" u="none">
                <a:solidFill>
                  <a:srgbClr val="000000"/>
                </a:solidFill>
                <a:effectLst/>
                <a:uFillTx/>
                <a:latin typeface="Times New Roman"/>
              </a:endParaRPr>
            </a:p>
          </p:txBody>
        </p:sp>
        <p:sp>
          <p:nvSpPr>
            <p:cNvPr id="1595" name=""/>
            <p:cNvSpPr/>
            <p:nvPr/>
          </p:nvSpPr>
          <p:spPr>
            <a:xfrm>
              <a:off x="6375240" y="506700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43 .0</a:t>
              </a:r>
              <a:endParaRPr b="0" lang="en-US" sz="1200" strike="noStrike" u="none">
                <a:solidFill>
                  <a:srgbClr val="000000"/>
                </a:solidFill>
                <a:effectLst/>
                <a:uFillTx/>
                <a:latin typeface="Times New Roman"/>
              </a:endParaRPr>
            </a:p>
          </p:txBody>
        </p:sp>
        <p:sp>
          <p:nvSpPr>
            <p:cNvPr id="1596" name=""/>
            <p:cNvSpPr/>
            <p:nvPr/>
          </p:nvSpPr>
          <p:spPr>
            <a:xfrm>
              <a:off x="7010280" y="51559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40 .0</a:t>
              </a:r>
              <a:endParaRPr b="0" lang="en-US" sz="1200" strike="noStrike" u="none">
                <a:solidFill>
                  <a:srgbClr val="000000"/>
                </a:solidFill>
                <a:effectLst/>
                <a:uFillTx/>
                <a:latin typeface="Times New Roman"/>
              </a:endParaRPr>
            </a:p>
          </p:txBody>
        </p:sp>
        <p:sp>
          <p:nvSpPr>
            <p:cNvPr id="1597" name=""/>
            <p:cNvSpPr/>
            <p:nvPr/>
          </p:nvSpPr>
          <p:spPr>
            <a:xfrm>
              <a:off x="7645320" y="51937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38 .0</a:t>
              </a:r>
              <a:endParaRPr b="0" lang="en-US" sz="1200" strike="noStrike" u="none">
                <a:solidFill>
                  <a:srgbClr val="000000"/>
                </a:solidFill>
                <a:effectLst/>
                <a:uFillTx/>
                <a:latin typeface="Times New Roman"/>
              </a:endParaRPr>
            </a:p>
          </p:txBody>
        </p:sp>
        <p:sp>
          <p:nvSpPr>
            <p:cNvPr id="1598" name=""/>
            <p:cNvSpPr/>
            <p:nvPr/>
          </p:nvSpPr>
          <p:spPr>
            <a:xfrm>
              <a:off x="1890720" y="479700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53.0</a:t>
              </a:r>
              <a:endParaRPr b="0" lang="en-US" sz="1200" strike="noStrike" u="none">
                <a:solidFill>
                  <a:srgbClr val="000000"/>
                </a:solidFill>
                <a:effectLst/>
                <a:uFillTx/>
                <a:latin typeface="Times New Roman"/>
              </a:endParaRPr>
            </a:p>
          </p:txBody>
        </p:sp>
        <p:sp>
          <p:nvSpPr>
            <p:cNvPr id="1599" name=""/>
            <p:cNvSpPr/>
            <p:nvPr/>
          </p:nvSpPr>
          <p:spPr>
            <a:xfrm>
              <a:off x="2514600" y="482544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52 .0</a:t>
              </a:r>
              <a:endParaRPr b="0" lang="en-US" sz="1200" strike="noStrike" u="none">
                <a:solidFill>
                  <a:srgbClr val="000000"/>
                </a:solidFill>
                <a:effectLst/>
                <a:uFillTx/>
                <a:latin typeface="Times New Roman"/>
              </a:endParaRPr>
            </a:p>
          </p:txBody>
        </p:sp>
        <p:sp>
          <p:nvSpPr>
            <p:cNvPr id="1600" name=""/>
            <p:cNvSpPr/>
            <p:nvPr/>
          </p:nvSpPr>
          <p:spPr>
            <a:xfrm>
              <a:off x="3187800" y="4876560"/>
              <a:ext cx="53316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50 .0</a:t>
              </a:r>
              <a:endParaRPr b="0" lang="en-US" sz="1200" strike="noStrike" u="none">
                <a:solidFill>
                  <a:srgbClr val="000000"/>
                </a:solidFill>
                <a:effectLst/>
                <a:uFillTx/>
                <a:latin typeface="Times New Roman"/>
              </a:endParaRPr>
            </a:p>
          </p:txBody>
        </p:sp>
        <p:sp>
          <p:nvSpPr>
            <p:cNvPr id="1601" name=""/>
            <p:cNvSpPr/>
            <p:nvPr/>
          </p:nvSpPr>
          <p:spPr>
            <a:xfrm>
              <a:off x="3809880" y="487656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50 .0</a:t>
              </a:r>
              <a:endParaRPr b="0" lang="en-US" sz="1200" strike="noStrike" u="none">
                <a:solidFill>
                  <a:srgbClr val="000000"/>
                </a:solidFill>
                <a:effectLst/>
                <a:uFillTx/>
                <a:latin typeface="Times New Roman"/>
              </a:endParaRPr>
            </a:p>
          </p:txBody>
        </p:sp>
        <p:sp>
          <p:nvSpPr>
            <p:cNvPr id="1602" name=""/>
            <p:cNvSpPr/>
            <p:nvPr/>
          </p:nvSpPr>
          <p:spPr>
            <a:xfrm>
              <a:off x="4444920" y="4927320"/>
              <a:ext cx="533520" cy="183240"/>
            </a:xfrm>
            <a:prstGeom prst="rect">
              <a:avLst/>
            </a:prstGeom>
            <a:noFill/>
            <a:ln w="0">
              <a:noFill/>
            </a:ln>
          </p:spPr>
          <p:style>
            <a:lnRef idx="0"/>
            <a:fillRef idx="0"/>
            <a:effectRef idx="0"/>
            <a:fontRef idx="minor"/>
          </p:style>
          <p:txBody>
            <a:bodyPr lIns="0" rIns="0" tIns="0" bIns="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49 .0</a:t>
              </a:r>
              <a:endParaRPr b="0" lang="en-US" sz="1200" strike="noStrike" u="none">
                <a:solidFill>
                  <a:srgbClr val="000000"/>
                </a:solidFill>
                <a:effectLst/>
                <a:uFillTx/>
                <a:latin typeface="Times New Roman"/>
              </a:endParaRPr>
            </a:p>
          </p:txBody>
        </p:sp>
        <p:sp>
          <p:nvSpPr>
            <p:cNvPr id="1603" name=""/>
            <p:cNvSpPr/>
            <p:nvPr/>
          </p:nvSpPr>
          <p:spPr>
            <a:xfrm>
              <a:off x="1752480" y="4367520"/>
              <a:ext cx="209556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Oil reserves production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Years</a:t>
              </a:r>
              <a:endParaRPr b="0" lang="en-US" sz="1200" strike="noStrike" u="none">
                <a:solidFill>
                  <a:srgbClr val="000000"/>
                </a:solidFill>
                <a:effectLst/>
                <a:uFillTx/>
                <a:latin typeface="Times New Roman"/>
              </a:endParaRPr>
            </a:p>
          </p:txBody>
        </p:sp>
      </p:grpSp>
      <p:sp>
        <p:nvSpPr>
          <p:cNvPr id="1604" name="McK Footnote"/>
          <p:cNvSpPr/>
          <p:nvPr/>
        </p:nvSpPr>
        <p:spPr>
          <a:xfrm>
            <a:off x="393840" y="7055640"/>
            <a:ext cx="730872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Information at the beginning of the year.  Includes natural gas, condense products and crude oil</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Preliminary data</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11E9077-3677-4B8C-9188-828D791FE9D0}" type="slidenum">
              <a:t>62</a:t>
            </a:fld>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5" name=""/>
          <p:cNvSpPr/>
          <p:nvPr/>
        </p:nvSpPr>
        <p:spPr>
          <a:xfrm>
            <a:off x="673200" y="2098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AVERAGE MONTHLY PRICE OF MEXICAN CRUDE OIL</a:t>
            </a:r>
            <a:br>
              <a:rPr sz="1200"/>
            </a:br>
            <a:r>
              <a:rPr b="0" lang="es-ES_tradnl" sz="1200" strike="noStrike" u="none">
                <a:solidFill>
                  <a:srgbClr val="000000"/>
                </a:solidFill>
                <a:effectLst/>
                <a:uFillTx/>
                <a:latin typeface="Arial"/>
              </a:rPr>
              <a:t>USD/Bbl</a:t>
            </a:r>
            <a:endParaRPr b="0" lang="en-US" sz="1200" strike="noStrike" u="none">
              <a:solidFill>
                <a:srgbClr val="000000"/>
              </a:solidFill>
              <a:effectLst/>
              <a:uFillTx/>
              <a:latin typeface="Times New Roman"/>
            </a:endParaRPr>
          </a:p>
        </p:txBody>
      </p:sp>
      <p:grpSp>
        <p:nvGrpSpPr>
          <p:cNvPr id="1606" name=""/>
          <p:cNvGrpSpPr/>
          <p:nvPr/>
        </p:nvGrpSpPr>
        <p:grpSpPr>
          <a:xfrm>
            <a:off x="692280" y="2914560"/>
            <a:ext cx="8381520" cy="4045320"/>
            <a:chOff x="692280" y="2914560"/>
            <a:chExt cx="8381520" cy="4045320"/>
          </a:xfrm>
        </p:grpSpPr>
        <p:graphicFrame>
          <p:nvGraphicFramePr>
            <p:cNvPr id="1607" name=""/>
            <p:cNvGraphicFramePr/>
            <p:nvPr/>
          </p:nvGraphicFramePr>
          <p:xfrm>
            <a:off x="692280" y="3012840"/>
            <a:ext cx="8184960" cy="3338640"/>
          </p:xfrm>
          <a:graphic>
            <a:graphicData uri="http://schemas.openxmlformats.org/presentationml/2006/ole">
              <p:oleObj r:id="rId1" spid="">
                <p:embed/>
                <p:pic>
                  <p:nvPicPr>
                    <p:cNvPr id="1608" name="" descr=""/>
                    <p:cNvPicPr/>
                    <p:nvPr/>
                  </p:nvPicPr>
                  <p:blipFill>
                    <a:blip r:embed="rId2"/>
                    <a:stretch/>
                  </p:blipFill>
                  <p:spPr>
                    <a:xfrm>
                      <a:off x="692280" y="3012840"/>
                      <a:ext cx="8184960" cy="3338640"/>
                    </a:xfrm>
                    <a:prstGeom prst="rect">
                      <a:avLst/>
                    </a:prstGeom>
                    <a:noFill/>
                    <a:ln w="0">
                      <a:noFill/>
                    </a:ln>
                  </p:spPr>
                </p:pic>
              </p:oleObj>
            </a:graphicData>
          </a:graphic>
        </p:graphicFrame>
        <p:sp>
          <p:nvSpPr>
            <p:cNvPr id="1609" name=""/>
            <p:cNvSpPr/>
            <p:nvPr/>
          </p:nvSpPr>
          <p:spPr>
            <a:xfrm rot="16200000">
              <a:off x="4546080" y="2675160"/>
              <a:ext cx="540360" cy="8029080"/>
            </a:xfrm>
            <a:prstGeom prst="rect">
              <a:avLst/>
            </a:prstGeom>
            <a:noFill/>
            <a:ln w="0">
              <a:noFill/>
            </a:ln>
          </p:spPr>
          <p:style>
            <a:lnRef idx="0"/>
            <a:fillRef idx="0"/>
            <a:effectRef idx="0"/>
            <a:fontRef idx="minor"/>
          </p:style>
          <p:txBody>
            <a:bodyPr wrap="none" lIns="0" rIns="0" tIns="0" bIns="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Jan 90</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Jun 90</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Nov 90</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Apr 91</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Sep 91</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Feb 92</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Jul 92</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Dec 92</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May 93</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Oct 93</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Oct 93</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Mar 94</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Aug 94</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Jan 95</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Jun 95</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Nov 95</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Apr 96</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Sep 96</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Feb 97</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Jul 97</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Dec 97</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May 98</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Oct 98</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Mar 99</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Aug 99</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Ene 00</a:t>
              </a:r>
              <a:endParaRPr b="0" lang="en-US" sz="1300" strike="noStrike" u="none">
                <a:solidFill>
                  <a:srgbClr val="000000"/>
                </a:solidFill>
                <a:effectLst/>
                <a:uFillTx/>
                <a:latin typeface="Times New Roman"/>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Jun</a:t>
              </a:r>
              <a:endParaRPr b="0" lang="en-US" sz="1300" strike="noStrike" u="none">
                <a:solidFill>
                  <a:srgbClr val="000000"/>
                </a:solidFill>
                <a:effectLst/>
                <a:uFillTx/>
                <a:latin typeface="Times New Roman"/>
              </a:endParaRPr>
            </a:p>
          </p:txBody>
        </p:sp>
        <p:sp>
          <p:nvSpPr>
            <p:cNvPr id="1610" name=""/>
            <p:cNvSpPr/>
            <p:nvPr/>
          </p:nvSpPr>
          <p:spPr>
            <a:xfrm>
              <a:off x="8889840" y="29145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35</a:t>
              </a:r>
              <a:endParaRPr b="0" lang="en-US" sz="1300" strike="noStrike" u="none">
                <a:solidFill>
                  <a:srgbClr val="000000"/>
                </a:solidFill>
                <a:effectLst/>
                <a:uFillTx/>
                <a:latin typeface="Times New Roman"/>
              </a:endParaRPr>
            </a:p>
          </p:txBody>
        </p:sp>
        <p:sp>
          <p:nvSpPr>
            <p:cNvPr id="1611" name=""/>
            <p:cNvSpPr/>
            <p:nvPr/>
          </p:nvSpPr>
          <p:spPr>
            <a:xfrm>
              <a:off x="8889840" y="33969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30</a:t>
              </a:r>
              <a:endParaRPr b="0" lang="en-US" sz="1300" strike="noStrike" u="none">
                <a:solidFill>
                  <a:srgbClr val="000000"/>
                </a:solidFill>
                <a:effectLst/>
                <a:uFillTx/>
                <a:latin typeface="Times New Roman"/>
              </a:endParaRPr>
            </a:p>
          </p:txBody>
        </p:sp>
        <p:sp>
          <p:nvSpPr>
            <p:cNvPr id="1612" name=""/>
            <p:cNvSpPr/>
            <p:nvPr/>
          </p:nvSpPr>
          <p:spPr>
            <a:xfrm>
              <a:off x="8889840" y="38541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25</a:t>
              </a:r>
              <a:endParaRPr b="0" lang="en-US" sz="1300" strike="noStrike" u="none">
                <a:solidFill>
                  <a:srgbClr val="000000"/>
                </a:solidFill>
                <a:effectLst/>
                <a:uFillTx/>
                <a:latin typeface="Times New Roman"/>
              </a:endParaRPr>
            </a:p>
          </p:txBody>
        </p:sp>
        <p:sp>
          <p:nvSpPr>
            <p:cNvPr id="1613" name=""/>
            <p:cNvSpPr/>
            <p:nvPr/>
          </p:nvSpPr>
          <p:spPr>
            <a:xfrm>
              <a:off x="8889840" y="43239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20</a:t>
              </a:r>
              <a:endParaRPr b="0" lang="en-US" sz="1300" strike="noStrike" u="none">
                <a:solidFill>
                  <a:srgbClr val="000000"/>
                </a:solidFill>
                <a:effectLst/>
                <a:uFillTx/>
                <a:latin typeface="Times New Roman"/>
              </a:endParaRPr>
            </a:p>
          </p:txBody>
        </p:sp>
        <p:sp>
          <p:nvSpPr>
            <p:cNvPr id="1614" name=""/>
            <p:cNvSpPr/>
            <p:nvPr/>
          </p:nvSpPr>
          <p:spPr>
            <a:xfrm>
              <a:off x="8889840" y="474336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15</a:t>
              </a:r>
              <a:endParaRPr b="0" lang="en-US" sz="1300" strike="noStrike" u="none">
                <a:solidFill>
                  <a:srgbClr val="000000"/>
                </a:solidFill>
                <a:effectLst/>
                <a:uFillTx/>
                <a:latin typeface="Times New Roman"/>
              </a:endParaRPr>
            </a:p>
          </p:txBody>
        </p:sp>
        <p:sp>
          <p:nvSpPr>
            <p:cNvPr id="1615" name=""/>
            <p:cNvSpPr/>
            <p:nvPr/>
          </p:nvSpPr>
          <p:spPr>
            <a:xfrm>
              <a:off x="8889840" y="518760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10</a:t>
              </a:r>
              <a:endParaRPr b="0" lang="en-US" sz="1300" strike="noStrike" u="none">
                <a:solidFill>
                  <a:srgbClr val="000000"/>
                </a:solidFill>
                <a:effectLst/>
                <a:uFillTx/>
                <a:latin typeface="Times New Roman"/>
              </a:endParaRPr>
            </a:p>
          </p:txBody>
        </p:sp>
        <p:sp>
          <p:nvSpPr>
            <p:cNvPr id="1616" name=""/>
            <p:cNvSpPr/>
            <p:nvPr/>
          </p:nvSpPr>
          <p:spPr>
            <a:xfrm>
              <a:off x="8889840" y="560664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5</a:t>
              </a:r>
              <a:endParaRPr b="0" lang="en-US" sz="1300" strike="noStrike" u="none">
                <a:solidFill>
                  <a:srgbClr val="000000"/>
                </a:solidFill>
                <a:effectLst/>
                <a:uFillTx/>
                <a:latin typeface="Times New Roman"/>
              </a:endParaRPr>
            </a:p>
          </p:txBody>
        </p:sp>
        <p:sp>
          <p:nvSpPr>
            <p:cNvPr id="1617" name=""/>
            <p:cNvSpPr/>
            <p:nvPr/>
          </p:nvSpPr>
          <p:spPr>
            <a:xfrm>
              <a:off x="8889840" y="608940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MX"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0E139C3B-32FD-48BD-A606-E8A10C8ADD09}" type="slidenum">
              <a:t>63</a:t>
            </a:fld>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8" name=""/>
          <p:cNvSpPr/>
          <p:nvPr/>
        </p:nvSpPr>
        <p:spPr>
          <a:xfrm>
            <a:off x="2187720" y="2246400"/>
            <a:ext cx="6956280" cy="54867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Pemex controls virtually all areas of the oil and gas sectors. Pemex enjoys a monopoly over exploration, development, refining, transportation, storage, and distribution of the country's hydrocarbons a position guaranteed by article 27 of Mexico’s Constitution, which reserves ownership of hydrocarbon resources to the state.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Pemex is divided into four primary areas: Exploration and Production; Refinery; Gas and Basic  Petrochemicals; and   Petrochemicals.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For 2000, Pemex will concentrate its spending on developing offshore basins in the Gulf of Mexico and building a new natural gas processing facility that will allow Pemex to feed a growing gas supply network for industry. Pemex has announced that it will also seek $5.8 billion in private investments to modernize refineries and boost production. The Mexican government also plans to continue its troubled project of attempting to sell minority stakes in Pemex's petrochemical plants to private investors. One of the main challenges for Pemex is the amount of money it must turn over to the federal government each year in the form of taxes and special levies on production, as its budgetary autonomy is limited.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Mexico's current oil development efforts focus mainly on the giant offshore $5.3-billion Cantarell heavy oil project in the southern part of the Bay of Campeche. Cantarell contributes about 1.4 million bbl/d of Mexico's total crude oil production, and accounts for more than half of Pemex's investment budget. Pemex plans to spend nearly $5 billion between 1998 and 2011 to boost production even further, including nearly $1 billion on the world's largest nitrogen production and injection scheme to raise reservoir pressure and increase per-well production of heavy Mayan crude. Other new Mexican oil development projects include the Ku-Maloob-Zaap heavy-crude complex in the offshore Campeche basin, and the Grijalva Delta light oil project. Mexico plans further exploration and production of oil, but unlike the exploration finds of the late 1970s, today's exploration is more difficult and requires advanced seismic techniques. </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619" name="McK Annotation"/>
          <p:cNvSpPr/>
          <p:nvPr/>
        </p:nvSpPr>
        <p:spPr>
          <a:xfrm>
            <a:off x="1828800" y="1905120"/>
            <a:ext cx="5484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PEMEX (Petr</a:t>
            </a:r>
            <a:r>
              <a:rPr b="1" lang="es-MX" sz="1200" strike="noStrike" u="none">
                <a:solidFill>
                  <a:srgbClr val="000000"/>
                </a:solidFill>
                <a:effectLst/>
                <a:uFillTx/>
                <a:latin typeface="Arial"/>
              </a:rPr>
              <a:t>óleos Mexicanos)</a:t>
            </a:r>
            <a:endParaRPr b="0" lang="en-US" sz="1200" strike="noStrike" u="none">
              <a:solidFill>
                <a:srgbClr val="000000"/>
              </a:solidFill>
              <a:effectLst/>
              <a:uFillTx/>
              <a:latin typeface="Times New Roman"/>
            </a:endParaRPr>
          </a:p>
        </p:txBody>
      </p:sp>
      <p:sp>
        <p:nvSpPr>
          <p:cNvPr id="1620" name=""/>
          <p:cNvSpPr/>
          <p:nvPr/>
        </p:nvSpPr>
        <p:spPr>
          <a:xfrm>
            <a:off x="1828800" y="947880"/>
            <a:ext cx="598500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Pemex, Mexico's state oil company, is the world's sixth largest oil company, the single most important entity in the Mexican economy, and a symbol of Mexican sovereignty.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C6B72B8C-4CAE-4C4C-86DA-23AD96BE43C1}" type="slidenum">
              <a:t>64</a:t>
            </a:fld>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1" name=""/>
          <p:cNvSpPr/>
          <p:nvPr/>
        </p:nvSpPr>
        <p:spPr>
          <a:xfrm>
            <a:off x="2187720" y="2705040"/>
            <a:ext cx="6664320" cy="38408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Historically low  oil prices in 1998-99, and Mexico's great dependence on oil revenues, prompted it to support OPEC's production cuts in 1998-2000. Mexico has played an active role among OPEC and non-OPEC oil producers, cutting its own production and reducing crude oil exports by pushing more Mexican crude into domestic refineries while cutting back on oil product imports. </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Mexico presently has a network of about 34,000 miles in crude oil and product pipelines. In 2000, Pemex plans to spend $500 million to add another 1,260 miles to the network.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Pemex maintains monopoly control over the refining of crude oil. Mexico has six main refineries, which are in need of upgrading. Although Mexico produces about 5% of the world's oil, it does not have sufficient refinery equipment or technology to supply its domestic needs (about 500,000 bbl/d of gasoline, and about 270,000 bbl/d of diesel in 1999). Mexico exports much of its crude oil to the United States, and then imports back about 130,000 bbl/d of refined oil. Given this situation, and the fact that Mexican gasoline consumption is projected to grow by about 3% annually for the next few years, Pemex has been working to expand the country's refining capacity to process heavy crude oils and to produce higher volumes of lighter fuels. </a:t>
            </a:r>
            <a:endParaRPr b="0" lang="en-US" sz="1200" strike="noStrike" u="none">
              <a:solidFill>
                <a:srgbClr val="000000"/>
              </a:solidFill>
              <a:effectLst/>
              <a:uFillTx/>
              <a:latin typeface="Times New Roman"/>
            </a:endParaRPr>
          </a:p>
        </p:txBody>
      </p:sp>
      <p:sp>
        <p:nvSpPr>
          <p:cNvPr id="1622" name="McK Annotation"/>
          <p:cNvSpPr/>
          <p:nvPr/>
        </p:nvSpPr>
        <p:spPr>
          <a:xfrm>
            <a:off x="1828800" y="2057400"/>
            <a:ext cx="5484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Oil information</a:t>
            </a:r>
            <a:endParaRPr b="0" lang="en-US" sz="1200" strike="noStrike" u="none">
              <a:solidFill>
                <a:srgbClr val="000000"/>
              </a:solidFill>
              <a:effectLst/>
              <a:uFillTx/>
              <a:latin typeface="Times New Roman"/>
            </a:endParaRPr>
          </a:p>
        </p:txBody>
      </p:sp>
      <p:sp>
        <p:nvSpPr>
          <p:cNvPr id="1623" name="McK Annotation"/>
          <p:cNvSpPr/>
          <p:nvPr/>
        </p:nvSpPr>
        <p:spPr>
          <a:xfrm>
            <a:off x="1828800" y="4546440"/>
            <a:ext cx="54849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Refining</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3C53CE5-D806-4624-9720-5D81A100214D}" type="slidenum">
              <a:t>65</a:t>
            </a:fld>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4" name=""/>
          <p:cNvSpPr/>
          <p:nvPr/>
        </p:nvSpPr>
        <p:spPr>
          <a:xfrm>
            <a:off x="685800" y="135252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MEXICO’S REFINERIES</a:t>
            </a:r>
            <a:endParaRPr b="0" lang="en-US" sz="1200" strike="noStrike" u="none">
              <a:solidFill>
                <a:srgbClr val="000000"/>
              </a:solidFill>
              <a:effectLst/>
              <a:uFillTx/>
              <a:latin typeface="Times New Roman"/>
            </a:endParaRPr>
          </a:p>
        </p:txBody>
      </p:sp>
      <p:sp>
        <p:nvSpPr>
          <p:cNvPr id="1625" name=""/>
          <p:cNvSpPr/>
          <p:nvPr/>
        </p:nvSpPr>
        <p:spPr>
          <a:xfrm>
            <a:off x="8507520" y="1562040"/>
            <a:ext cx="1127160" cy="153000"/>
          </a:xfrm>
          <a:prstGeom prst="rect">
            <a:avLst/>
          </a:prstGeom>
          <a:noFill/>
          <a:ln w="0">
            <a:noFill/>
          </a:ln>
        </p:spPr>
        <p:style>
          <a:lnRef idx="0"/>
          <a:fillRef idx="0"/>
          <a:effectRef idx="0"/>
          <a:fontRef idx="minor"/>
        </p:style>
        <p:txBody>
          <a:bodyPr lIns="0" rIns="0" tIns="0" bIns="0" anchor="t">
            <a:spAutoFit/>
          </a:bodyPr>
          <a:p>
            <a:pPr>
              <a:lnSpc>
                <a:spcPct val="10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Refinery</a:t>
            </a:r>
            <a:endParaRPr b="0" lang="en-US" sz="1000" strike="noStrike" u="none">
              <a:solidFill>
                <a:srgbClr val="000000"/>
              </a:solidFill>
              <a:effectLst/>
              <a:uFillTx/>
              <a:latin typeface="Times New Roman"/>
            </a:endParaRPr>
          </a:p>
        </p:txBody>
      </p:sp>
      <p:grpSp>
        <p:nvGrpSpPr>
          <p:cNvPr id="1626" name=""/>
          <p:cNvGrpSpPr/>
          <p:nvPr/>
        </p:nvGrpSpPr>
        <p:grpSpPr>
          <a:xfrm>
            <a:off x="3059280" y="1825560"/>
            <a:ext cx="6174720" cy="4198680"/>
            <a:chOff x="3059280" y="1825560"/>
            <a:chExt cx="6174720" cy="4198680"/>
          </a:xfrm>
        </p:grpSpPr>
        <p:sp>
          <p:nvSpPr>
            <p:cNvPr id="1627" name=""/>
            <p:cNvSpPr/>
            <p:nvPr/>
          </p:nvSpPr>
          <p:spPr>
            <a:xfrm>
              <a:off x="6309720" y="4471560"/>
              <a:ext cx="325800" cy="365040"/>
            </a:xfrm>
            <a:custGeom>
              <a:avLst/>
              <a:gdLst/>
              <a:ahLst/>
              <a:rect l="l" t="t" r="r" b="b"/>
              <a:pathLst>
                <a:path w="249" h="324">
                  <a:moveTo>
                    <a:pt x="0" y="174"/>
                  </a:moveTo>
                  <a:lnTo>
                    <a:pt x="2" y="158"/>
                  </a:lnTo>
                  <a:lnTo>
                    <a:pt x="5" y="154"/>
                  </a:lnTo>
                  <a:lnTo>
                    <a:pt x="6" y="144"/>
                  </a:lnTo>
                  <a:lnTo>
                    <a:pt x="11" y="142"/>
                  </a:lnTo>
                  <a:lnTo>
                    <a:pt x="13" y="143"/>
                  </a:lnTo>
                  <a:lnTo>
                    <a:pt x="17" y="142"/>
                  </a:lnTo>
                  <a:lnTo>
                    <a:pt x="23" y="147"/>
                  </a:lnTo>
                  <a:lnTo>
                    <a:pt x="32" y="147"/>
                  </a:lnTo>
                  <a:lnTo>
                    <a:pt x="35" y="145"/>
                  </a:lnTo>
                  <a:lnTo>
                    <a:pt x="37" y="143"/>
                  </a:lnTo>
                  <a:lnTo>
                    <a:pt x="39" y="130"/>
                  </a:lnTo>
                  <a:lnTo>
                    <a:pt x="41" y="129"/>
                  </a:lnTo>
                  <a:lnTo>
                    <a:pt x="43" y="129"/>
                  </a:lnTo>
                  <a:lnTo>
                    <a:pt x="51" y="131"/>
                  </a:lnTo>
                  <a:lnTo>
                    <a:pt x="59" y="136"/>
                  </a:lnTo>
                  <a:lnTo>
                    <a:pt x="62" y="136"/>
                  </a:lnTo>
                  <a:lnTo>
                    <a:pt x="65" y="139"/>
                  </a:lnTo>
                  <a:lnTo>
                    <a:pt x="67" y="139"/>
                  </a:lnTo>
                  <a:lnTo>
                    <a:pt x="72" y="136"/>
                  </a:lnTo>
                  <a:lnTo>
                    <a:pt x="74" y="132"/>
                  </a:lnTo>
                  <a:lnTo>
                    <a:pt x="74" y="124"/>
                  </a:lnTo>
                  <a:lnTo>
                    <a:pt x="76" y="115"/>
                  </a:lnTo>
                  <a:lnTo>
                    <a:pt x="85" y="94"/>
                  </a:lnTo>
                  <a:lnTo>
                    <a:pt x="87" y="88"/>
                  </a:lnTo>
                  <a:lnTo>
                    <a:pt x="96" y="87"/>
                  </a:lnTo>
                  <a:lnTo>
                    <a:pt x="97" y="90"/>
                  </a:lnTo>
                  <a:lnTo>
                    <a:pt x="103" y="94"/>
                  </a:lnTo>
                  <a:lnTo>
                    <a:pt x="110" y="98"/>
                  </a:lnTo>
                  <a:lnTo>
                    <a:pt x="121" y="94"/>
                  </a:lnTo>
                  <a:lnTo>
                    <a:pt x="122" y="88"/>
                  </a:lnTo>
                  <a:lnTo>
                    <a:pt x="132" y="82"/>
                  </a:lnTo>
                  <a:lnTo>
                    <a:pt x="131" y="71"/>
                  </a:lnTo>
                  <a:lnTo>
                    <a:pt x="122" y="71"/>
                  </a:lnTo>
                  <a:lnTo>
                    <a:pt x="120" y="65"/>
                  </a:lnTo>
                  <a:lnTo>
                    <a:pt x="119" y="53"/>
                  </a:lnTo>
                  <a:lnTo>
                    <a:pt x="116" y="51"/>
                  </a:lnTo>
                  <a:lnTo>
                    <a:pt x="116" y="40"/>
                  </a:lnTo>
                  <a:lnTo>
                    <a:pt x="121" y="34"/>
                  </a:lnTo>
                  <a:lnTo>
                    <a:pt x="121" y="29"/>
                  </a:lnTo>
                  <a:lnTo>
                    <a:pt x="124" y="21"/>
                  </a:lnTo>
                  <a:lnTo>
                    <a:pt x="127" y="19"/>
                  </a:lnTo>
                  <a:lnTo>
                    <a:pt x="137" y="23"/>
                  </a:lnTo>
                  <a:lnTo>
                    <a:pt x="149" y="33"/>
                  </a:lnTo>
                  <a:lnTo>
                    <a:pt x="160" y="40"/>
                  </a:lnTo>
                  <a:lnTo>
                    <a:pt x="166" y="39"/>
                  </a:lnTo>
                  <a:lnTo>
                    <a:pt x="168" y="36"/>
                  </a:lnTo>
                  <a:lnTo>
                    <a:pt x="170" y="36"/>
                  </a:lnTo>
                  <a:lnTo>
                    <a:pt x="176" y="39"/>
                  </a:lnTo>
                  <a:lnTo>
                    <a:pt x="177" y="42"/>
                  </a:lnTo>
                  <a:lnTo>
                    <a:pt x="182" y="42"/>
                  </a:lnTo>
                  <a:lnTo>
                    <a:pt x="184" y="37"/>
                  </a:lnTo>
                  <a:lnTo>
                    <a:pt x="185" y="24"/>
                  </a:lnTo>
                  <a:lnTo>
                    <a:pt x="184" y="21"/>
                  </a:lnTo>
                  <a:lnTo>
                    <a:pt x="186" y="16"/>
                  </a:lnTo>
                  <a:lnTo>
                    <a:pt x="193" y="5"/>
                  </a:lnTo>
                  <a:lnTo>
                    <a:pt x="199" y="0"/>
                  </a:lnTo>
                  <a:lnTo>
                    <a:pt x="207" y="1"/>
                  </a:lnTo>
                  <a:lnTo>
                    <a:pt x="206" y="5"/>
                  </a:lnTo>
                  <a:lnTo>
                    <a:pt x="209" y="6"/>
                  </a:lnTo>
                  <a:lnTo>
                    <a:pt x="217" y="1"/>
                  </a:lnTo>
                  <a:lnTo>
                    <a:pt x="219" y="17"/>
                  </a:lnTo>
                  <a:lnTo>
                    <a:pt x="220" y="20"/>
                  </a:lnTo>
                  <a:lnTo>
                    <a:pt x="230" y="44"/>
                  </a:lnTo>
                  <a:lnTo>
                    <a:pt x="249" y="79"/>
                  </a:lnTo>
                  <a:lnTo>
                    <a:pt x="247" y="83"/>
                  </a:lnTo>
                  <a:lnTo>
                    <a:pt x="242" y="85"/>
                  </a:lnTo>
                  <a:lnTo>
                    <a:pt x="239" y="85"/>
                  </a:lnTo>
                  <a:lnTo>
                    <a:pt x="233" y="87"/>
                  </a:lnTo>
                  <a:lnTo>
                    <a:pt x="227" y="96"/>
                  </a:lnTo>
                  <a:lnTo>
                    <a:pt x="222" y="97"/>
                  </a:lnTo>
                  <a:lnTo>
                    <a:pt x="212" y="98"/>
                  </a:lnTo>
                  <a:lnTo>
                    <a:pt x="203" y="91"/>
                  </a:lnTo>
                  <a:lnTo>
                    <a:pt x="202" y="91"/>
                  </a:lnTo>
                  <a:lnTo>
                    <a:pt x="200" y="103"/>
                  </a:lnTo>
                  <a:lnTo>
                    <a:pt x="188" y="131"/>
                  </a:lnTo>
                  <a:lnTo>
                    <a:pt x="176" y="149"/>
                  </a:lnTo>
                  <a:lnTo>
                    <a:pt x="174" y="153"/>
                  </a:lnTo>
                  <a:lnTo>
                    <a:pt x="168" y="161"/>
                  </a:lnTo>
                  <a:lnTo>
                    <a:pt x="167" y="166"/>
                  </a:lnTo>
                  <a:lnTo>
                    <a:pt x="170" y="181"/>
                  </a:lnTo>
                  <a:lnTo>
                    <a:pt x="166" y="185"/>
                  </a:lnTo>
                  <a:lnTo>
                    <a:pt x="153" y="191"/>
                  </a:lnTo>
                  <a:lnTo>
                    <a:pt x="142" y="198"/>
                  </a:lnTo>
                  <a:lnTo>
                    <a:pt x="132" y="201"/>
                  </a:lnTo>
                  <a:lnTo>
                    <a:pt x="127" y="202"/>
                  </a:lnTo>
                  <a:lnTo>
                    <a:pt x="119" y="206"/>
                  </a:lnTo>
                  <a:lnTo>
                    <a:pt x="116" y="243"/>
                  </a:lnTo>
                  <a:lnTo>
                    <a:pt x="112" y="249"/>
                  </a:lnTo>
                  <a:lnTo>
                    <a:pt x="104" y="258"/>
                  </a:lnTo>
                  <a:lnTo>
                    <a:pt x="104" y="261"/>
                  </a:lnTo>
                  <a:lnTo>
                    <a:pt x="117" y="272"/>
                  </a:lnTo>
                  <a:lnTo>
                    <a:pt x="122" y="274"/>
                  </a:lnTo>
                  <a:lnTo>
                    <a:pt x="124" y="273"/>
                  </a:lnTo>
                  <a:lnTo>
                    <a:pt x="124" y="276"/>
                  </a:lnTo>
                  <a:lnTo>
                    <a:pt x="127" y="281"/>
                  </a:lnTo>
                  <a:lnTo>
                    <a:pt x="122" y="318"/>
                  </a:lnTo>
                  <a:lnTo>
                    <a:pt x="120" y="317"/>
                  </a:lnTo>
                  <a:lnTo>
                    <a:pt x="118" y="313"/>
                  </a:lnTo>
                  <a:lnTo>
                    <a:pt x="116" y="311"/>
                  </a:lnTo>
                  <a:lnTo>
                    <a:pt x="118" y="324"/>
                  </a:lnTo>
                  <a:lnTo>
                    <a:pt x="79" y="316"/>
                  </a:lnTo>
                  <a:lnTo>
                    <a:pt x="76" y="313"/>
                  </a:lnTo>
                  <a:lnTo>
                    <a:pt x="59" y="303"/>
                  </a:lnTo>
                  <a:lnTo>
                    <a:pt x="54" y="296"/>
                  </a:lnTo>
                  <a:lnTo>
                    <a:pt x="51" y="289"/>
                  </a:lnTo>
                  <a:lnTo>
                    <a:pt x="41" y="279"/>
                  </a:lnTo>
                  <a:lnTo>
                    <a:pt x="41" y="275"/>
                  </a:lnTo>
                  <a:lnTo>
                    <a:pt x="27" y="262"/>
                  </a:lnTo>
                  <a:lnTo>
                    <a:pt x="22" y="253"/>
                  </a:lnTo>
                  <a:lnTo>
                    <a:pt x="18" y="252"/>
                  </a:lnTo>
                  <a:lnTo>
                    <a:pt x="14" y="243"/>
                  </a:lnTo>
                  <a:lnTo>
                    <a:pt x="13" y="211"/>
                  </a:lnTo>
                  <a:lnTo>
                    <a:pt x="8" y="207"/>
                  </a:lnTo>
                  <a:lnTo>
                    <a:pt x="1" y="191"/>
                  </a:lnTo>
                  <a:lnTo>
                    <a:pt x="0" y="174"/>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8" name=""/>
            <p:cNvSpPr/>
            <p:nvPr/>
          </p:nvSpPr>
          <p:spPr>
            <a:xfrm>
              <a:off x="6446160" y="4512960"/>
              <a:ext cx="430200" cy="412560"/>
            </a:xfrm>
            <a:custGeom>
              <a:avLst/>
              <a:gdLst/>
              <a:ahLst/>
              <a:rect l="l" t="t" r="r" b="b"/>
              <a:pathLst>
                <a:path w="328" h="365">
                  <a:moveTo>
                    <a:pt x="0" y="221"/>
                  </a:moveTo>
                  <a:lnTo>
                    <a:pt x="8" y="212"/>
                  </a:lnTo>
                  <a:lnTo>
                    <a:pt x="12" y="206"/>
                  </a:lnTo>
                  <a:lnTo>
                    <a:pt x="15" y="169"/>
                  </a:lnTo>
                  <a:lnTo>
                    <a:pt x="23" y="165"/>
                  </a:lnTo>
                  <a:lnTo>
                    <a:pt x="28" y="164"/>
                  </a:lnTo>
                  <a:lnTo>
                    <a:pt x="38" y="161"/>
                  </a:lnTo>
                  <a:lnTo>
                    <a:pt x="49" y="154"/>
                  </a:lnTo>
                  <a:lnTo>
                    <a:pt x="62" y="148"/>
                  </a:lnTo>
                  <a:lnTo>
                    <a:pt x="66" y="144"/>
                  </a:lnTo>
                  <a:lnTo>
                    <a:pt x="63" y="129"/>
                  </a:lnTo>
                  <a:lnTo>
                    <a:pt x="64" y="124"/>
                  </a:lnTo>
                  <a:lnTo>
                    <a:pt x="70" y="116"/>
                  </a:lnTo>
                  <a:lnTo>
                    <a:pt x="72" y="112"/>
                  </a:lnTo>
                  <a:lnTo>
                    <a:pt x="84" y="94"/>
                  </a:lnTo>
                  <a:lnTo>
                    <a:pt x="96" y="66"/>
                  </a:lnTo>
                  <a:lnTo>
                    <a:pt x="98" y="54"/>
                  </a:lnTo>
                  <a:lnTo>
                    <a:pt x="99" y="54"/>
                  </a:lnTo>
                  <a:lnTo>
                    <a:pt x="108" y="61"/>
                  </a:lnTo>
                  <a:lnTo>
                    <a:pt x="118" y="60"/>
                  </a:lnTo>
                  <a:lnTo>
                    <a:pt x="123" y="59"/>
                  </a:lnTo>
                  <a:lnTo>
                    <a:pt x="129" y="50"/>
                  </a:lnTo>
                  <a:lnTo>
                    <a:pt x="135" y="48"/>
                  </a:lnTo>
                  <a:lnTo>
                    <a:pt x="138" y="48"/>
                  </a:lnTo>
                  <a:lnTo>
                    <a:pt x="143" y="46"/>
                  </a:lnTo>
                  <a:lnTo>
                    <a:pt x="145" y="42"/>
                  </a:lnTo>
                  <a:lnTo>
                    <a:pt x="147" y="26"/>
                  </a:lnTo>
                  <a:lnTo>
                    <a:pt x="149" y="23"/>
                  </a:lnTo>
                  <a:lnTo>
                    <a:pt x="155" y="20"/>
                  </a:lnTo>
                  <a:lnTo>
                    <a:pt x="158" y="19"/>
                  </a:lnTo>
                  <a:lnTo>
                    <a:pt x="167" y="21"/>
                  </a:lnTo>
                  <a:lnTo>
                    <a:pt x="171" y="30"/>
                  </a:lnTo>
                  <a:lnTo>
                    <a:pt x="175" y="34"/>
                  </a:lnTo>
                  <a:lnTo>
                    <a:pt x="178" y="35"/>
                  </a:lnTo>
                  <a:lnTo>
                    <a:pt x="184" y="35"/>
                  </a:lnTo>
                  <a:lnTo>
                    <a:pt x="189" y="35"/>
                  </a:lnTo>
                  <a:lnTo>
                    <a:pt x="195" y="38"/>
                  </a:lnTo>
                  <a:lnTo>
                    <a:pt x="197" y="37"/>
                  </a:lnTo>
                  <a:lnTo>
                    <a:pt x="202" y="37"/>
                  </a:lnTo>
                  <a:lnTo>
                    <a:pt x="205" y="38"/>
                  </a:lnTo>
                  <a:lnTo>
                    <a:pt x="209" y="39"/>
                  </a:lnTo>
                  <a:lnTo>
                    <a:pt x="217" y="41"/>
                  </a:lnTo>
                  <a:lnTo>
                    <a:pt x="219" y="41"/>
                  </a:lnTo>
                  <a:lnTo>
                    <a:pt x="223" y="38"/>
                  </a:lnTo>
                  <a:lnTo>
                    <a:pt x="225" y="33"/>
                  </a:lnTo>
                  <a:lnTo>
                    <a:pt x="225" y="19"/>
                  </a:lnTo>
                  <a:lnTo>
                    <a:pt x="221" y="10"/>
                  </a:lnTo>
                  <a:lnTo>
                    <a:pt x="222" y="5"/>
                  </a:lnTo>
                  <a:lnTo>
                    <a:pt x="234" y="3"/>
                  </a:lnTo>
                  <a:lnTo>
                    <a:pt x="236" y="0"/>
                  </a:lnTo>
                  <a:lnTo>
                    <a:pt x="240" y="3"/>
                  </a:lnTo>
                  <a:lnTo>
                    <a:pt x="244" y="7"/>
                  </a:lnTo>
                  <a:lnTo>
                    <a:pt x="246" y="12"/>
                  </a:lnTo>
                  <a:lnTo>
                    <a:pt x="241" y="23"/>
                  </a:lnTo>
                  <a:lnTo>
                    <a:pt x="240" y="27"/>
                  </a:lnTo>
                  <a:lnTo>
                    <a:pt x="242" y="33"/>
                  </a:lnTo>
                  <a:lnTo>
                    <a:pt x="259" y="54"/>
                  </a:lnTo>
                  <a:lnTo>
                    <a:pt x="269" y="48"/>
                  </a:lnTo>
                  <a:lnTo>
                    <a:pt x="272" y="46"/>
                  </a:lnTo>
                  <a:lnTo>
                    <a:pt x="275" y="46"/>
                  </a:lnTo>
                  <a:lnTo>
                    <a:pt x="278" y="47"/>
                  </a:lnTo>
                  <a:lnTo>
                    <a:pt x="276" y="55"/>
                  </a:lnTo>
                  <a:lnTo>
                    <a:pt x="277" y="60"/>
                  </a:lnTo>
                  <a:lnTo>
                    <a:pt x="283" y="61"/>
                  </a:lnTo>
                  <a:lnTo>
                    <a:pt x="287" y="60"/>
                  </a:lnTo>
                  <a:lnTo>
                    <a:pt x="289" y="62"/>
                  </a:lnTo>
                  <a:lnTo>
                    <a:pt x="290" y="65"/>
                  </a:lnTo>
                  <a:lnTo>
                    <a:pt x="296" y="68"/>
                  </a:lnTo>
                  <a:lnTo>
                    <a:pt x="295" y="76"/>
                  </a:lnTo>
                  <a:lnTo>
                    <a:pt x="289" y="89"/>
                  </a:lnTo>
                  <a:lnTo>
                    <a:pt x="283" y="98"/>
                  </a:lnTo>
                  <a:lnTo>
                    <a:pt x="282" y="107"/>
                  </a:lnTo>
                  <a:lnTo>
                    <a:pt x="283" y="123"/>
                  </a:lnTo>
                  <a:lnTo>
                    <a:pt x="281" y="126"/>
                  </a:lnTo>
                  <a:lnTo>
                    <a:pt x="277" y="124"/>
                  </a:lnTo>
                  <a:lnTo>
                    <a:pt x="273" y="122"/>
                  </a:lnTo>
                  <a:lnTo>
                    <a:pt x="268" y="119"/>
                  </a:lnTo>
                  <a:lnTo>
                    <a:pt x="264" y="116"/>
                  </a:lnTo>
                  <a:lnTo>
                    <a:pt x="263" y="115"/>
                  </a:lnTo>
                  <a:lnTo>
                    <a:pt x="260" y="114"/>
                  </a:lnTo>
                  <a:lnTo>
                    <a:pt x="254" y="116"/>
                  </a:lnTo>
                  <a:lnTo>
                    <a:pt x="253" y="119"/>
                  </a:lnTo>
                  <a:lnTo>
                    <a:pt x="247" y="135"/>
                  </a:lnTo>
                  <a:lnTo>
                    <a:pt x="244" y="137"/>
                  </a:lnTo>
                  <a:lnTo>
                    <a:pt x="235" y="137"/>
                  </a:lnTo>
                  <a:lnTo>
                    <a:pt x="229" y="142"/>
                  </a:lnTo>
                  <a:lnTo>
                    <a:pt x="227" y="144"/>
                  </a:lnTo>
                  <a:lnTo>
                    <a:pt x="227" y="148"/>
                  </a:lnTo>
                  <a:lnTo>
                    <a:pt x="230" y="149"/>
                  </a:lnTo>
                  <a:lnTo>
                    <a:pt x="235" y="150"/>
                  </a:lnTo>
                  <a:lnTo>
                    <a:pt x="239" y="148"/>
                  </a:lnTo>
                  <a:lnTo>
                    <a:pt x="247" y="144"/>
                  </a:lnTo>
                  <a:lnTo>
                    <a:pt x="248" y="149"/>
                  </a:lnTo>
                  <a:lnTo>
                    <a:pt x="243" y="156"/>
                  </a:lnTo>
                  <a:lnTo>
                    <a:pt x="235" y="165"/>
                  </a:lnTo>
                  <a:lnTo>
                    <a:pt x="236" y="170"/>
                  </a:lnTo>
                  <a:lnTo>
                    <a:pt x="233" y="176"/>
                  </a:lnTo>
                  <a:lnTo>
                    <a:pt x="235" y="219"/>
                  </a:lnTo>
                  <a:lnTo>
                    <a:pt x="239" y="221"/>
                  </a:lnTo>
                  <a:lnTo>
                    <a:pt x="242" y="219"/>
                  </a:lnTo>
                  <a:lnTo>
                    <a:pt x="246" y="219"/>
                  </a:lnTo>
                  <a:lnTo>
                    <a:pt x="248" y="217"/>
                  </a:lnTo>
                  <a:lnTo>
                    <a:pt x="260" y="211"/>
                  </a:lnTo>
                  <a:lnTo>
                    <a:pt x="267" y="204"/>
                  </a:lnTo>
                  <a:lnTo>
                    <a:pt x="280" y="189"/>
                  </a:lnTo>
                  <a:lnTo>
                    <a:pt x="299" y="170"/>
                  </a:lnTo>
                  <a:lnTo>
                    <a:pt x="302" y="163"/>
                  </a:lnTo>
                  <a:lnTo>
                    <a:pt x="308" y="160"/>
                  </a:lnTo>
                  <a:lnTo>
                    <a:pt x="310" y="160"/>
                  </a:lnTo>
                  <a:lnTo>
                    <a:pt x="313" y="158"/>
                  </a:lnTo>
                  <a:lnTo>
                    <a:pt x="320" y="165"/>
                  </a:lnTo>
                  <a:lnTo>
                    <a:pt x="326" y="178"/>
                  </a:lnTo>
                  <a:lnTo>
                    <a:pt x="328" y="190"/>
                  </a:lnTo>
                  <a:lnTo>
                    <a:pt x="322" y="198"/>
                  </a:lnTo>
                  <a:lnTo>
                    <a:pt x="307" y="209"/>
                  </a:lnTo>
                  <a:lnTo>
                    <a:pt x="302" y="216"/>
                  </a:lnTo>
                  <a:lnTo>
                    <a:pt x="297" y="230"/>
                  </a:lnTo>
                  <a:lnTo>
                    <a:pt x="294" y="231"/>
                  </a:lnTo>
                  <a:lnTo>
                    <a:pt x="291" y="232"/>
                  </a:lnTo>
                  <a:lnTo>
                    <a:pt x="285" y="232"/>
                  </a:lnTo>
                  <a:lnTo>
                    <a:pt x="282" y="230"/>
                  </a:lnTo>
                  <a:lnTo>
                    <a:pt x="277" y="230"/>
                  </a:lnTo>
                  <a:lnTo>
                    <a:pt x="273" y="233"/>
                  </a:lnTo>
                  <a:lnTo>
                    <a:pt x="272" y="237"/>
                  </a:lnTo>
                  <a:lnTo>
                    <a:pt x="281" y="244"/>
                  </a:lnTo>
                  <a:lnTo>
                    <a:pt x="283" y="246"/>
                  </a:lnTo>
                  <a:lnTo>
                    <a:pt x="294" y="256"/>
                  </a:lnTo>
                  <a:lnTo>
                    <a:pt x="296" y="269"/>
                  </a:lnTo>
                  <a:lnTo>
                    <a:pt x="293" y="276"/>
                  </a:lnTo>
                  <a:lnTo>
                    <a:pt x="292" y="277"/>
                  </a:lnTo>
                  <a:lnTo>
                    <a:pt x="290" y="281"/>
                  </a:lnTo>
                  <a:lnTo>
                    <a:pt x="291" y="292"/>
                  </a:lnTo>
                  <a:lnTo>
                    <a:pt x="287" y="299"/>
                  </a:lnTo>
                  <a:lnTo>
                    <a:pt x="277" y="312"/>
                  </a:lnTo>
                  <a:lnTo>
                    <a:pt x="274" y="326"/>
                  </a:lnTo>
                  <a:lnTo>
                    <a:pt x="275" y="335"/>
                  </a:lnTo>
                  <a:lnTo>
                    <a:pt x="277" y="345"/>
                  </a:lnTo>
                  <a:lnTo>
                    <a:pt x="273" y="347"/>
                  </a:lnTo>
                  <a:lnTo>
                    <a:pt x="268" y="348"/>
                  </a:lnTo>
                  <a:lnTo>
                    <a:pt x="257" y="356"/>
                  </a:lnTo>
                  <a:lnTo>
                    <a:pt x="252" y="360"/>
                  </a:lnTo>
                  <a:lnTo>
                    <a:pt x="248" y="363"/>
                  </a:lnTo>
                  <a:lnTo>
                    <a:pt x="238" y="365"/>
                  </a:lnTo>
                  <a:lnTo>
                    <a:pt x="234" y="365"/>
                  </a:lnTo>
                  <a:lnTo>
                    <a:pt x="227" y="362"/>
                  </a:lnTo>
                  <a:lnTo>
                    <a:pt x="220" y="365"/>
                  </a:lnTo>
                  <a:lnTo>
                    <a:pt x="213" y="362"/>
                  </a:lnTo>
                  <a:lnTo>
                    <a:pt x="210" y="361"/>
                  </a:lnTo>
                  <a:lnTo>
                    <a:pt x="206" y="361"/>
                  </a:lnTo>
                  <a:lnTo>
                    <a:pt x="210" y="354"/>
                  </a:lnTo>
                  <a:lnTo>
                    <a:pt x="209" y="348"/>
                  </a:lnTo>
                  <a:lnTo>
                    <a:pt x="209" y="346"/>
                  </a:lnTo>
                  <a:lnTo>
                    <a:pt x="208" y="345"/>
                  </a:lnTo>
                  <a:lnTo>
                    <a:pt x="206" y="339"/>
                  </a:lnTo>
                  <a:lnTo>
                    <a:pt x="205" y="336"/>
                  </a:lnTo>
                  <a:lnTo>
                    <a:pt x="202" y="326"/>
                  </a:lnTo>
                  <a:lnTo>
                    <a:pt x="200" y="322"/>
                  </a:lnTo>
                  <a:lnTo>
                    <a:pt x="197" y="320"/>
                  </a:lnTo>
                  <a:lnTo>
                    <a:pt x="183" y="320"/>
                  </a:lnTo>
                  <a:lnTo>
                    <a:pt x="179" y="319"/>
                  </a:lnTo>
                  <a:lnTo>
                    <a:pt x="168" y="319"/>
                  </a:lnTo>
                  <a:lnTo>
                    <a:pt x="165" y="318"/>
                  </a:lnTo>
                  <a:lnTo>
                    <a:pt x="165" y="322"/>
                  </a:lnTo>
                  <a:lnTo>
                    <a:pt x="157" y="326"/>
                  </a:lnTo>
                  <a:lnTo>
                    <a:pt x="149" y="326"/>
                  </a:lnTo>
                  <a:lnTo>
                    <a:pt x="149" y="322"/>
                  </a:lnTo>
                  <a:lnTo>
                    <a:pt x="153" y="304"/>
                  </a:lnTo>
                  <a:lnTo>
                    <a:pt x="149" y="288"/>
                  </a:lnTo>
                  <a:lnTo>
                    <a:pt x="145" y="286"/>
                  </a:lnTo>
                  <a:lnTo>
                    <a:pt x="139" y="285"/>
                  </a:lnTo>
                  <a:lnTo>
                    <a:pt x="136" y="287"/>
                  </a:lnTo>
                  <a:lnTo>
                    <a:pt x="129" y="288"/>
                  </a:lnTo>
                  <a:lnTo>
                    <a:pt x="123" y="291"/>
                  </a:lnTo>
                  <a:lnTo>
                    <a:pt x="117" y="295"/>
                  </a:lnTo>
                  <a:lnTo>
                    <a:pt x="110" y="313"/>
                  </a:lnTo>
                  <a:lnTo>
                    <a:pt x="105" y="315"/>
                  </a:lnTo>
                  <a:lnTo>
                    <a:pt x="102" y="314"/>
                  </a:lnTo>
                  <a:lnTo>
                    <a:pt x="97" y="315"/>
                  </a:lnTo>
                  <a:lnTo>
                    <a:pt x="85" y="313"/>
                  </a:lnTo>
                  <a:lnTo>
                    <a:pt x="84" y="306"/>
                  </a:lnTo>
                  <a:lnTo>
                    <a:pt x="82" y="303"/>
                  </a:lnTo>
                  <a:lnTo>
                    <a:pt x="81" y="297"/>
                  </a:lnTo>
                  <a:lnTo>
                    <a:pt x="79" y="295"/>
                  </a:lnTo>
                  <a:lnTo>
                    <a:pt x="78" y="288"/>
                  </a:lnTo>
                  <a:lnTo>
                    <a:pt x="76" y="283"/>
                  </a:lnTo>
                  <a:lnTo>
                    <a:pt x="69" y="256"/>
                  </a:lnTo>
                  <a:lnTo>
                    <a:pt x="66" y="252"/>
                  </a:lnTo>
                  <a:lnTo>
                    <a:pt x="58" y="257"/>
                  </a:lnTo>
                  <a:lnTo>
                    <a:pt x="53" y="256"/>
                  </a:lnTo>
                  <a:lnTo>
                    <a:pt x="43" y="253"/>
                  </a:lnTo>
                  <a:lnTo>
                    <a:pt x="33" y="246"/>
                  </a:lnTo>
                  <a:lnTo>
                    <a:pt x="26" y="247"/>
                  </a:lnTo>
                  <a:lnTo>
                    <a:pt x="23" y="244"/>
                  </a:lnTo>
                  <a:lnTo>
                    <a:pt x="20" y="239"/>
                  </a:lnTo>
                  <a:lnTo>
                    <a:pt x="20" y="236"/>
                  </a:lnTo>
                  <a:lnTo>
                    <a:pt x="18" y="237"/>
                  </a:lnTo>
                  <a:lnTo>
                    <a:pt x="13" y="235"/>
                  </a:lnTo>
                  <a:lnTo>
                    <a:pt x="0" y="224"/>
                  </a:lnTo>
                  <a:lnTo>
                    <a:pt x="0" y="221"/>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9" name=""/>
            <p:cNvSpPr/>
            <p:nvPr/>
          </p:nvSpPr>
          <p:spPr>
            <a:xfrm>
              <a:off x="5802120" y="4287600"/>
              <a:ext cx="241920" cy="190080"/>
            </a:xfrm>
            <a:custGeom>
              <a:avLst/>
              <a:gdLst/>
              <a:ahLst/>
              <a:rect l="l" t="t" r="r" b="b"/>
              <a:pathLst>
                <a:path w="184" h="169">
                  <a:moveTo>
                    <a:pt x="0" y="109"/>
                  </a:moveTo>
                  <a:lnTo>
                    <a:pt x="3" y="97"/>
                  </a:lnTo>
                  <a:lnTo>
                    <a:pt x="10" y="83"/>
                  </a:lnTo>
                  <a:lnTo>
                    <a:pt x="21" y="73"/>
                  </a:lnTo>
                  <a:lnTo>
                    <a:pt x="38" y="62"/>
                  </a:lnTo>
                  <a:lnTo>
                    <a:pt x="47" y="55"/>
                  </a:lnTo>
                  <a:lnTo>
                    <a:pt x="51" y="50"/>
                  </a:lnTo>
                  <a:lnTo>
                    <a:pt x="60" y="36"/>
                  </a:lnTo>
                  <a:lnTo>
                    <a:pt x="65" y="39"/>
                  </a:lnTo>
                  <a:lnTo>
                    <a:pt x="67" y="38"/>
                  </a:lnTo>
                  <a:lnTo>
                    <a:pt x="77" y="32"/>
                  </a:lnTo>
                  <a:lnTo>
                    <a:pt x="85" y="26"/>
                  </a:lnTo>
                  <a:lnTo>
                    <a:pt x="90" y="23"/>
                  </a:lnTo>
                  <a:lnTo>
                    <a:pt x="97" y="22"/>
                  </a:lnTo>
                  <a:lnTo>
                    <a:pt x="99" y="20"/>
                  </a:lnTo>
                  <a:lnTo>
                    <a:pt x="105" y="15"/>
                  </a:lnTo>
                  <a:lnTo>
                    <a:pt x="111" y="4"/>
                  </a:lnTo>
                  <a:lnTo>
                    <a:pt x="115" y="0"/>
                  </a:lnTo>
                  <a:lnTo>
                    <a:pt x="118" y="1"/>
                  </a:lnTo>
                  <a:lnTo>
                    <a:pt x="127" y="16"/>
                  </a:lnTo>
                  <a:lnTo>
                    <a:pt x="143" y="23"/>
                  </a:lnTo>
                  <a:lnTo>
                    <a:pt x="143" y="29"/>
                  </a:lnTo>
                  <a:lnTo>
                    <a:pt x="146" y="35"/>
                  </a:lnTo>
                  <a:lnTo>
                    <a:pt x="151" y="42"/>
                  </a:lnTo>
                  <a:lnTo>
                    <a:pt x="159" y="53"/>
                  </a:lnTo>
                  <a:lnTo>
                    <a:pt x="163" y="61"/>
                  </a:lnTo>
                  <a:lnTo>
                    <a:pt x="159" y="70"/>
                  </a:lnTo>
                  <a:lnTo>
                    <a:pt x="163" y="77"/>
                  </a:lnTo>
                  <a:lnTo>
                    <a:pt x="171" y="80"/>
                  </a:lnTo>
                  <a:lnTo>
                    <a:pt x="177" y="89"/>
                  </a:lnTo>
                  <a:lnTo>
                    <a:pt x="184" y="91"/>
                  </a:lnTo>
                  <a:lnTo>
                    <a:pt x="180" y="97"/>
                  </a:lnTo>
                  <a:lnTo>
                    <a:pt x="180" y="107"/>
                  </a:lnTo>
                  <a:lnTo>
                    <a:pt x="169" y="115"/>
                  </a:lnTo>
                  <a:lnTo>
                    <a:pt x="151" y="123"/>
                  </a:lnTo>
                  <a:lnTo>
                    <a:pt x="151" y="129"/>
                  </a:lnTo>
                  <a:lnTo>
                    <a:pt x="148" y="134"/>
                  </a:lnTo>
                  <a:lnTo>
                    <a:pt x="121" y="161"/>
                  </a:lnTo>
                  <a:lnTo>
                    <a:pt x="96" y="158"/>
                  </a:lnTo>
                  <a:lnTo>
                    <a:pt x="88" y="153"/>
                  </a:lnTo>
                  <a:lnTo>
                    <a:pt x="64" y="143"/>
                  </a:lnTo>
                  <a:lnTo>
                    <a:pt x="54" y="139"/>
                  </a:lnTo>
                  <a:lnTo>
                    <a:pt x="43" y="138"/>
                  </a:lnTo>
                  <a:lnTo>
                    <a:pt x="34" y="144"/>
                  </a:lnTo>
                  <a:lnTo>
                    <a:pt x="30" y="159"/>
                  </a:lnTo>
                  <a:lnTo>
                    <a:pt x="30" y="169"/>
                  </a:lnTo>
                  <a:lnTo>
                    <a:pt x="21" y="164"/>
                  </a:lnTo>
                  <a:lnTo>
                    <a:pt x="5" y="149"/>
                  </a:lnTo>
                  <a:lnTo>
                    <a:pt x="1" y="138"/>
                  </a:lnTo>
                  <a:lnTo>
                    <a:pt x="0" y="109"/>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0" name=""/>
            <p:cNvSpPr/>
            <p:nvPr/>
          </p:nvSpPr>
          <p:spPr>
            <a:xfrm>
              <a:off x="6570000" y="4938840"/>
              <a:ext cx="77040" cy="112320"/>
            </a:xfrm>
            <a:custGeom>
              <a:avLst/>
              <a:gdLst/>
              <a:ahLst/>
              <a:rect l="l" t="t" r="r" b="b"/>
              <a:pathLst>
                <a:path w="59" h="99">
                  <a:moveTo>
                    <a:pt x="0" y="57"/>
                  </a:moveTo>
                  <a:lnTo>
                    <a:pt x="2" y="53"/>
                  </a:lnTo>
                  <a:lnTo>
                    <a:pt x="3" y="51"/>
                  </a:lnTo>
                  <a:lnTo>
                    <a:pt x="3" y="47"/>
                  </a:lnTo>
                  <a:lnTo>
                    <a:pt x="5" y="47"/>
                  </a:lnTo>
                  <a:lnTo>
                    <a:pt x="12" y="40"/>
                  </a:lnTo>
                  <a:lnTo>
                    <a:pt x="13" y="37"/>
                  </a:lnTo>
                  <a:lnTo>
                    <a:pt x="15" y="37"/>
                  </a:lnTo>
                  <a:lnTo>
                    <a:pt x="16" y="34"/>
                  </a:lnTo>
                  <a:lnTo>
                    <a:pt x="17" y="32"/>
                  </a:lnTo>
                  <a:lnTo>
                    <a:pt x="17" y="30"/>
                  </a:lnTo>
                  <a:lnTo>
                    <a:pt x="18" y="27"/>
                  </a:lnTo>
                  <a:lnTo>
                    <a:pt x="19" y="25"/>
                  </a:lnTo>
                  <a:lnTo>
                    <a:pt x="18" y="23"/>
                  </a:lnTo>
                  <a:lnTo>
                    <a:pt x="19" y="18"/>
                  </a:lnTo>
                  <a:lnTo>
                    <a:pt x="22" y="16"/>
                  </a:lnTo>
                  <a:lnTo>
                    <a:pt x="24" y="16"/>
                  </a:lnTo>
                  <a:lnTo>
                    <a:pt x="26" y="15"/>
                  </a:lnTo>
                  <a:lnTo>
                    <a:pt x="26" y="12"/>
                  </a:lnTo>
                  <a:lnTo>
                    <a:pt x="28" y="11"/>
                  </a:lnTo>
                  <a:lnTo>
                    <a:pt x="27" y="9"/>
                  </a:lnTo>
                  <a:lnTo>
                    <a:pt x="31" y="2"/>
                  </a:lnTo>
                  <a:lnTo>
                    <a:pt x="33" y="0"/>
                  </a:lnTo>
                  <a:lnTo>
                    <a:pt x="33" y="5"/>
                  </a:lnTo>
                  <a:lnTo>
                    <a:pt x="32" y="8"/>
                  </a:lnTo>
                  <a:lnTo>
                    <a:pt x="32" y="11"/>
                  </a:lnTo>
                  <a:lnTo>
                    <a:pt x="32" y="13"/>
                  </a:lnTo>
                  <a:lnTo>
                    <a:pt x="34" y="13"/>
                  </a:lnTo>
                  <a:lnTo>
                    <a:pt x="37" y="12"/>
                  </a:lnTo>
                  <a:lnTo>
                    <a:pt x="41" y="15"/>
                  </a:lnTo>
                  <a:lnTo>
                    <a:pt x="40" y="17"/>
                  </a:lnTo>
                  <a:lnTo>
                    <a:pt x="42" y="23"/>
                  </a:lnTo>
                  <a:lnTo>
                    <a:pt x="42" y="31"/>
                  </a:lnTo>
                  <a:lnTo>
                    <a:pt x="42" y="33"/>
                  </a:lnTo>
                  <a:lnTo>
                    <a:pt x="53" y="44"/>
                  </a:lnTo>
                  <a:lnTo>
                    <a:pt x="55" y="50"/>
                  </a:lnTo>
                  <a:lnTo>
                    <a:pt x="56" y="63"/>
                  </a:lnTo>
                  <a:lnTo>
                    <a:pt x="59" y="67"/>
                  </a:lnTo>
                  <a:lnTo>
                    <a:pt x="59" y="70"/>
                  </a:lnTo>
                  <a:lnTo>
                    <a:pt x="55" y="71"/>
                  </a:lnTo>
                  <a:lnTo>
                    <a:pt x="56" y="77"/>
                  </a:lnTo>
                  <a:lnTo>
                    <a:pt x="57" y="80"/>
                  </a:lnTo>
                  <a:lnTo>
                    <a:pt x="58" y="84"/>
                  </a:lnTo>
                  <a:lnTo>
                    <a:pt x="52" y="87"/>
                  </a:lnTo>
                  <a:lnTo>
                    <a:pt x="44" y="97"/>
                  </a:lnTo>
                  <a:lnTo>
                    <a:pt x="40" y="99"/>
                  </a:lnTo>
                  <a:lnTo>
                    <a:pt x="35" y="95"/>
                  </a:lnTo>
                  <a:lnTo>
                    <a:pt x="31" y="95"/>
                  </a:lnTo>
                  <a:lnTo>
                    <a:pt x="29" y="94"/>
                  </a:lnTo>
                  <a:lnTo>
                    <a:pt x="19" y="93"/>
                  </a:lnTo>
                  <a:lnTo>
                    <a:pt x="13" y="90"/>
                  </a:lnTo>
                  <a:lnTo>
                    <a:pt x="11" y="90"/>
                  </a:lnTo>
                  <a:lnTo>
                    <a:pt x="9" y="85"/>
                  </a:lnTo>
                  <a:lnTo>
                    <a:pt x="10" y="82"/>
                  </a:lnTo>
                  <a:lnTo>
                    <a:pt x="9" y="78"/>
                  </a:lnTo>
                  <a:lnTo>
                    <a:pt x="10" y="75"/>
                  </a:lnTo>
                  <a:lnTo>
                    <a:pt x="9" y="73"/>
                  </a:lnTo>
                  <a:lnTo>
                    <a:pt x="6" y="73"/>
                  </a:lnTo>
                  <a:lnTo>
                    <a:pt x="3" y="71"/>
                  </a:lnTo>
                  <a:lnTo>
                    <a:pt x="1" y="65"/>
                  </a:lnTo>
                  <a:lnTo>
                    <a:pt x="0" y="57"/>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1" name=""/>
            <p:cNvSpPr/>
            <p:nvPr/>
          </p:nvSpPr>
          <p:spPr>
            <a:xfrm>
              <a:off x="6001920" y="4426920"/>
              <a:ext cx="481680" cy="441360"/>
            </a:xfrm>
            <a:custGeom>
              <a:avLst/>
              <a:gdLst/>
              <a:ahLst/>
              <a:rect l="l" t="t" r="r" b="b"/>
              <a:pathLst>
                <a:path w="367" h="391">
                  <a:moveTo>
                    <a:pt x="0" y="280"/>
                  </a:moveTo>
                  <a:lnTo>
                    <a:pt x="4" y="278"/>
                  </a:lnTo>
                  <a:lnTo>
                    <a:pt x="20" y="252"/>
                  </a:lnTo>
                  <a:lnTo>
                    <a:pt x="25" y="245"/>
                  </a:lnTo>
                  <a:lnTo>
                    <a:pt x="24" y="229"/>
                  </a:lnTo>
                  <a:lnTo>
                    <a:pt x="19" y="227"/>
                  </a:lnTo>
                  <a:lnTo>
                    <a:pt x="12" y="219"/>
                  </a:lnTo>
                  <a:lnTo>
                    <a:pt x="3" y="203"/>
                  </a:lnTo>
                  <a:lnTo>
                    <a:pt x="6" y="197"/>
                  </a:lnTo>
                  <a:lnTo>
                    <a:pt x="12" y="189"/>
                  </a:lnTo>
                  <a:lnTo>
                    <a:pt x="27" y="165"/>
                  </a:lnTo>
                  <a:lnTo>
                    <a:pt x="27" y="158"/>
                  </a:lnTo>
                  <a:lnTo>
                    <a:pt x="31" y="155"/>
                  </a:lnTo>
                  <a:lnTo>
                    <a:pt x="40" y="144"/>
                  </a:lnTo>
                  <a:lnTo>
                    <a:pt x="47" y="133"/>
                  </a:lnTo>
                  <a:lnTo>
                    <a:pt x="49" y="127"/>
                  </a:lnTo>
                  <a:lnTo>
                    <a:pt x="54" y="122"/>
                  </a:lnTo>
                  <a:lnTo>
                    <a:pt x="53" y="110"/>
                  </a:lnTo>
                  <a:lnTo>
                    <a:pt x="58" y="106"/>
                  </a:lnTo>
                  <a:lnTo>
                    <a:pt x="66" y="110"/>
                  </a:lnTo>
                  <a:lnTo>
                    <a:pt x="67" y="106"/>
                  </a:lnTo>
                  <a:lnTo>
                    <a:pt x="74" y="104"/>
                  </a:lnTo>
                  <a:lnTo>
                    <a:pt x="88" y="82"/>
                  </a:lnTo>
                  <a:lnTo>
                    <a:pt x="78" y="68"/>
                  </a:lnTo>
                  <a:lnTo>
                    <a:pt x="72" y="56"/>
                  </a:lnTo>
                  <a:lnTo>
                    <a:pt x="75" y="47"/>
                  </a:lnTo>
                  <a:lnTo>
                    <a:pt x="78" y="40"/>
                  </a:lnTo>
                  <a:lnTo>
                    <a:pt x="84" y="33"/>
                  </a:lnTo>
                  <a:lnTo>
                    <a:pt x="88" y="27"/>
                  </a:lnTo>
                  <a:lnTo>
                    <a:pt x="89" y="24"/>
                  </a:lnTo>
                  <a:lnTo>
                    <a:pt x="81" y="17"/>
                  </a:lnTo>
                  <a:lnTo>
                    <a:pt x="82" y="14"/>
                  </a:lnTo>
                  <a:lnTo>
                    <a:pt x="98" y="0"/>
                  </a:lnTo>
                  <a:lnTo>
                    <a:pt x="101" y="5"/>
                  </a:lnTo>
                  <a:lnTo>
                    <a:pt x="109" y="5"/>
                  </a:lnTo>
                  <a:lnTo>
                    <a:pt x="114" y="6"/>
                  </a:lnTo>
                  <a:lnTo>
                    <a:pt x="120" y="8"/>
                  </a:lnTo>
                  <a:lnTo>
                    <a:pt x="124" y="20"/>
                  </a:lnTo>
                  <a:lnTo>
                    <a:pt x="142" y="21"/>
                  </a:lnTo>
                  <a:lnTo>
                    <a:pt x="155" y="24"/>
                  </a:lnTo>
                  <a:lnTo>
                    <a:pt x="165" y="21"/>
                  </a:lnTo>
                  <a:lnTo>
                    <a:pt x="176" y="42"/>
                  </a:lnTo>
                  <a:lnTo>
                    <a:pt x="187" y="51"/>
                  </a:lnTo>
                  <a:lnTo>
                    <a:pt x="191" y="51"/>
                  </a:lnTo>
                  <a:lnTo>
                    <a:pt x="203" y="61"/>
                  </a:lnTo>
                  <a:lnTo>
                    <a:pt x="207" y="66"/>
                  </a:lnTo>
                  <a:lnTo>
                    <a:pt x="213" y="70"/>
                  </a:lnTo>
                  <a:lnTo>
                    <a:pt x="221" y="72"/>
                  </a:lnTo>
                  <a:lnTo>
                    <a:pt x="232" y="70"/>
                  </a:lnTo>
                  <a:lnTo>
                    <a:pt x="235" y="63"/>
                  </a:lnTo>
                  <a:lnTo>
                    <a:pt x="237" y="52"/>
                  </a:lnTo>
                  <a:lnTo>
                    <a:pt x="243" y="46"/>
                  </a:lnTo>
                  <a:lnTo>
                    <a:pt x="260" y="39"/>
                  </a:lnTo>
                  <a:lnTo>
                    <a:pt x="267" y="42"/>
                  </a:lnTo>
                  <a:lnTo>
                    <a:pt x="273" y="44"/>
                  </a:lnTo>
                  <a:lnTo>
                    <a:pt x="280" y="42"/>
                  </a:lnTo>
                  <a:lnTo>
                    <a:pt x="284" y="44"/>
                  </a:lnTo>
                  <a:lnTo>
                    <a:pt x="290" y="49"/>
                  </a:lnTo>
                  <a:lnTo>
                    <a:pt x="296" y="54"/>
                  </a:lnTo>
                  <a:lnTo>
                    <a:pt x="321" y="73"/>
                  </a:lnTo>
                  <a:lnTo>
                    <a:pt x="326" y="73"/>
                  </a:lnTo>
                  <a:lnTo>
                    <a:pt x="339" y="76"/>
                  </a:lnTo>
                  <a:lnTo>
                    <a:pt x="346" y="76"/>
                  </a:lnTo>
                  <a:lnTo>
                    <a:pt x="351" y="79"/>
                  </a:lnTo>
                  <a:lnTo>
                    <a:pt x="351" y="90"/>
                  </a:lnTo>
                  <a:lnTo>
                    <a:pt x="354" y="92"/>
                  </a:lnTo>
                  <a:lnTo>
                    <a:pt x="355" y="104"/>
                  </a:lnTo>
                  <a:lnTo>
                    <a:pt x="357" y="110"/>
                  </a:lnTo>
                  <a:lnTo>
                    <a:pt x="366" y="110"/>
                  </a:lnTo>
                  <a:lnTo>
                    <a:pt x="367" y="121"/>
                  </a:lnTo>
                  <a:lnTo>
                    <a:pt x="357" y="127"/>
                  </a:lnTo>
                  <a:lnTo>
                    <a:pt x="356" y="133"/>
                  </a:lnTo>
                  <a:lnTo>
                    <a:pt x="345" y="137"/>
                  </a:lnTo>
                  <a:lnTo>
                    <a:pt x="338" y="133"/>
                  </a:lnTo>
                  <a:lnTo>
                    <a:pt x="332" y="129"/>
                  </a:lnTo>
                  <a:lnTo>
                    <a:pt x="331" y="126"/>
                  </a:lnTo>
                  <a:lnTo>
                    <a:pt x="322" y="127"/>
                  </a:lnTo>
                  <a:lnTo>
                    <a:pt x="320" y="133"/>
                  </a:lnTo>
                  <a:lnTo>
                    <a:pt x="311" y="154"/>
                  </a:lnTo>
                  <a:lnTo>
                    <a:pt x="309" y="163"/>
                  </a:lnTo>
                  <a:lnTo>
                    <a:pt x="309" y="171"/>
                  </a:lnTo>
                  <a:lnTo>
                    <a:pt x="307" y="175"/>
                  </a:lnTo>
                  <a:lnTo>
                    <a:pt x="302" y="178"/>
                  </a:lnTo>
                  <a:lnTo>
                    <a:pt x="300" y="178"/>
                  </a:lnTo>
                  <a:lnTo>
                    <a:pt x="297" y="175"/>
                  </a:lnTo>
                  <a:lnTo>
                    <a:pt x="294" y="175"/>
                  </a:lnTo>
                  <a:lnTo>
                    <a:pt x="286" y="170"/>
                  </a:lnTo>
                  <a:lnTo>
                    <a:pt x="278" y="168"/>
                  </a:lnTo>
                  <a:lnTo>
                    <a:pt x="276" y="168"/>
                  </a:lnTo>
                  <a:lnTo>
                    <a:pt x="274" y="169"/>
                  </a:lnTo>
                  <a:lnTo>
                    <a:pt x="272" y="182"/>
                  </a:lnTo>
                  <a:lnTo>
                    <a:pt x="270" y="184"/>
                  </a:lnTo>
                  <a:lnTo>
                    <a:pt x="267" y="186"/>
                  </a:lnTo>
                  <a:lnTo>
                    <a:pt x="258" y="186"/>
                  </a:lnTo>
                  <a:lnTo>
                    <a:pt x="252" y="181"/>
                  </a:lnTo>
                  <a:lnTo>
                    <a:pt x="248" y="182"/>
                  </a:lnTo>
                  <a:lnTo>
                    <a:pt x="246" y="181"/>
                  </a:lnTo>
                  <a:lnTo>
                    <a:pt x="241" y="183"/>
                  </a:lnTo>
                  <a:lnTo>
                    <a:pt x="240" y="193"/>
                  </a:lnTo>
                  <a:lnTo>
                    <a:pt x="237" y="197"/>
                  </a:lnTo>
                  <a:lnTo>
                    <a:pt x="235" y="213"/>
                  </a:lnTo>
                  <a:lnTo>
                    <a:pt x="236" y="230"/>
                  </a:lnTo>
                  <a:lnTo>
                    <a:pt x="243" y="246"/>
                  </a:lnTo>
                  <a:lnTo>
                    <a:pt x="248" y="250"/>
                  </a:lnTo>
                  <a:lnTo>
                    <a:pt x="249" y="282"/>
                  </a:lnTo>
                  <a:lnTo>
                    <a:pt x="253" y="291"/>
                  </a:lnTo>
                  <a:lnTo>
                    <a:pt x="257" y="292"/>
                  </a:lnTo>
                  <a:lnTo>
                    <a:pt x="262" y="301"/>
                  </a:lnTo>
                  <a:lnTo>
                    <a:pt x="276" y="314"/>
                  </a:lnTo>
                  <a:lnTo>
                    <a:pt x="276" y="318"/>
                  </a:lnTo>
                  <a:lnTo>
                    <a:pt x="286" y="328"/>
                  </a:lnTo>
                  <a:lnTo>
                    <a:pt x="289" y="335"/>
                  </a:lnTo>
                  <a:lnTo>
                    <a:pt x="294" y="342"/>
                  </a:lnTo>
                  <a:lnTo>
                    <a:pt x="291" y="348"/>
                  </a:lnTo>
                  <a:lnTo>
                    <a:pt x="291" y="354"/>
                  </a:lnTo>
                  <a:lnTo>
                    <a:pt x="289" y="355"/>
                  </a:lnTo>
                  <a:lnTo>
                    <a:pt x="286" y="357"/>
                  </a:lnTo>
                  <a:lnTo>
                    <a:pt x="286" y="361"/>
                  </a:lnTo>
                  <a:lnTo>
                    <a:pt x="280" y="369"/>
                  </a:lnTo>
                  <a:lnTo>
                    <a:pt x="273" y="382"/>
                  </a:lnTo>
                  <a:lnTo>
                    <a:pt x="267" y="388"/>
                  </a:lnTo>
                  <a:lnTo>
                    <a:pt x="257" y="390"/>
                  </a:lnTo>
                  <a:lnTo>
                    <a:pt x="251" y="390"/>
                  </a:lnTo>
                  <a:lnTo>
                    <a:pt x="249" y="389"/>
                  </a:lnTo>
                  <a:lnTo>
                    <a:pt x="246" y="388"/>
                  </a:lnTo>
                  <a:lnTo>
                    <a:pt x="240" y="390"/>
                  </a:lnTo>
                  <a:lnTo>
                    <a:pt x="228" y="389"/>
                  </a:lnTo>
                  <a:lnTo>
                    <a:pt x="222" y="390"/>
                  </a:lnTo>
                  <a:lnTo>
                    <a:pt x="218" y="389"/>
                  </a:lnTo>
                  <a:lnTo>
                    <a:pt x="215" y="389"/>
                  </a:lnTo>
                  <a:lnTo>
                    <a:pt x="214" y="387"/>
                  </a:lnTo>
                  <a:lnTo>
                    <a:pt x="201" y="386"/>
                  </a:lnTo>
                  <a:lnTo>
                    <a:pt x="192" y="391"/>
                  </a:lnTo>
                  <a:lnTo>
                    <a:pt x="190" y="389"/>
                  </a:lnTo>
                  <a:lnTo>
                    <a:pt x="187" y="389"/>
                  </a:lnTo>
                  <a:lnTo>
                    <a:pt x="185" y="389"/>
                  </a:lnTo>
                  <a:lnTo>
                    <a:pt x="186" y="384"/>
                  </a:lnTo>
                  <a:lnTo>
                    <a:pt x="192" y="380"/>
                  </a:lnTo>
                  <a:lnTo>
                    <a:pt x="196" y="375"/>
                  </a:lnTo>
                  <a:lnTo>
                    <a:pt x="192" y="364"/>
                  </a:lnTo>
                  <a:lnTo>
                    <a:pt x="188" y="360"/>
                  </a:lnTo>
                  <a:lnTo>
                    <a:pt x="180" y="359"/>
                  </a:lnTo>
                  <a:lnTo>
                    <a:pt x="172" y="360"/>
                  </a:lnTo>
                  <a:lnTo>
                    <a:pt x="167" y="360"/>
                  </a:lnTo>
                  <a:lnTo>
                    <a:pt x="163" y="363"/>
                  </a:lnTo>
                  <a:lnTo>
                    <a:pt x="153" y="359"/>
                  </a:lnTo>
                  <a:lnTo>
                    <a:pt x="150" y="366"/>
                  </a:lnTo>
                  <a:lnTo>
                    <a:pt x="148" y="367"/>
                  </a:lnTo>
                  <a:lnTo>
                    <a:pt x="144" y="367"/>
                  </a:lnTo>
                  <a:lnTo>
                    <a:pt x="138" y="368"/>
                  </a:lnTo>
                  <a:lnTo>
                    <a:pt x="134" y="368"/>
                  </a:lnTo>
                  <a:lnTo>
                    <a:pt x="130" y="366"/>
                  </a:lnTo>
                  <a:lnTo>
                    <a:pt x="130" y="363"/>
                  </a:lnTo>
                  <a:lnTo>
                    <a:pt x="127" y="366"/>
                  </a:lnTo>
                  <a:lnTo>
                    <a:pt x="126" y="366"/>
                  </a:lnTo>
                  <a:lnTo>
                    <a:pt x="123" y="367"/>
                  </a:lnTo>
                  <a:lnTo>
                    <a:pt x="116" y="360"/>
                  </a:lnTo>
                  <a:lnTo>
                    <a:pt x="112" y="349"/>
                  </a:lnTo>
                  <a:lnTo>
                    <a:pt x="109" y="305"/>
                  </a:lnTo>
                  <a:lnTo>
                    <a:pt x="104" y="305"/>
                  </a:lnTo>
                  <a:lnTo>
                    <a:pt x="100" y="308"/>
                  </a:lnTo>
                  <a:lnTo>
                    <a:pt x="99" y="306"/>
                  </a:lnTo>
                  <a:lnTo>
                    <a:pt x="90" y="300"/>
                  </a:lnTo>
                  <a:lnTo>
                    <a:pt x="87" y="300"/>
                  </a:lnTo>
                  <a:lnTo>
                    <a:pt x="85" y="302"/>
                  </a:lnTo>
                  <a:lnTo>
                    <a:pt x="83" y="304"/>
                  </a:lnTo>
                  <a:lnTo>
                    <a:pt x="81" y="311"/>
                  </a:lnTo>
                  <a:lnTo>
                    <a:pt x="76" y="313"/>
                  </a:lnTo>
                  <a:lnTo>
                    <a:pt x="75" y="318"/>
                  </a:lnTo>
                  <a:lnTo>
                    <a:pt x="67" y="322"/>
                  </a:lnTo>
                  <a:lnTo>
                    <a:pt x="63" y="323"/>
                  </a:lnTo>
                  <a:lnTo>
                    <a:pt x="57" y="321"/>
                  </a:lnTo>
                  <a:lnTo>
                    <a:pt x="54" y="321"/>
                  </a:lnTo>
                  <a:lnTo>
                    <a:pt x="49" y="318"/>
                  </a:lnTo>
                  <a:lnTo>
                    <a:pt x="37" y="316"/>
                  </a:lnTo>
                  <a:lnTo>
                    <a:pt x="36" y="315"/>
                  </a:lnTo>
                  <a:lnTo>
                    <a:pt x="32" y="304"/>
                  </a:lnTo>
                  <a:lnTo>
                    <a:pt x="33" y="298"/>
                  </a:lnTo>
                  <a:lnTo>
                    <a:pt x="29" y="293"/>
                  </a:lnTo>
                  <a:lnTo>
                    <a:pt x="30" y="286"/>
                  </a:lnTo>
                  <a:lnTo>
                    <a:pt x="21" y="281"/>
                  </a:lnTo>
                  <a:lnTo>
                    <a:pt x="20" y="287"/>
                  </a:lnTo>
                  <a:lnTo>
                    <a:pt x="16" y="286"/>
                  </a:lnTo>
                  <a:lnTo>
                    <a:pt x="13" y="280"/>
                  </a:lnTo>
                  <a:lnTo>
                    <a:pt x="4" y="281"/>
                  </a:lnTo>
                  <a:lnTo>
                    <a:pt x="0" y="280"/>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2" name=""/>
            <p:cNvSpPr/>
            <p:nvPr/>
          </p:nvSpPr>
          <p:spPr>
            <a:xfrm>
              <a:off x="5996520" y="5104800"/>
              <a:ext cx="804960" cy="540720"/>
            </a:xfrm>
            <a:custGeom>
              <a:avLst/>
              <a:gdLst/>
              <a:ahLst/>
              <a:rect l="l" t="t" r="r" b="b"/>
              <a:pathLst>
                <a:path w="614" h="479">
                  <a:moveTo>
                    <a:pt x="0" y="166"/>
                  </a:moveTo>
                  <a:lnTo>
                    <a:pt x="4" y="152"/>
                  </a:lnTo>
                  <a:lnTo>
                    <a:pt x="4" y="124"/>
                  </a:lnTo>
                  <a:lnTo>
                    <a:pt x="15" y="120"/>
                  </a:lnTo>
                  <a:lnTo>
                    <a:pt x="21" y="124"/>
                  </a:lnTo>
                  <a:lnTo>
                    <a:pt x="25" y="123"/>
                  </a:lnTo>
                  <a:lnTo>
                    <a:pt x="23" y="120"/>
                  </a:lnTo>
                  <a:lnTo>
                    <a:pt x="25" y="119"/>
                  </a:lnTo>
                  <a:lnTo>
                    <a:pt x="31" y="124"/>
                  </a:lnTo>
                  <a:lnTo>
                    <a:pt x="35" y="119"/>
                  </a:lnTo>
                  <a:lnTo>
                    <a:pt x="35" y="117"/>
                  </a:lnTo>
                  <a:lnTo>
                    <a:pt x="42" y="115"/>
                  </a:lnTo>
                  <a:lnTo>
                    <a:pt x="43" y="111"/>
                  </a:lnTo>
                  <a:lnTo>
                    <a:pt x="44" y="103"/>
                  </a:lnTo>
                  <a:lnTo>
                    <a:pt x="43" y="90"/>
                  </a:lnTo>
                  <a:lnTo>
                    <a:pt x="41" y="84"/>
                  </a:lnTo>
                  <a:lnTo>
                    <a:pt x="41" y="63"/>
                  </a:lnTo>
                  <a:lnTo>
                    <a:pt x="44" y="54"/>
                  </a:lnTo>
                  <a:lnTo>
                    <a:pt x="60" y="45"/>
                  </a:lnTo>
                  <a:lnTo>
                    <a:pt x="65" y="47"/>
                  </a:lnTo>
                  <a:lnTo>
                    <a:pt x="69" y="48"/>
                  </a:lnTo>
                  <a:lnTo>
                    <a:pt x="73" y="50"/>
                  </a:lnTo>
                  <a:lnTo>
                    <a:pt x="83" y="49"/>
                  </a:lnTo>
                  <a:lnTo>
                    <a:pt x="87" y="52"/>
                  </a:lnTo>
                  <a:lnTo>
                    <a:pt x="90" y="57"/>
                  </a:lnTo>
                  <a:lnTo>
                    <a:pt x="91" y="62"/>
                  </a:lnTo>
                  <a:lnTo>
                    <a:pt x="99" y="70"/>
                  </a:lnTo>
                  <a:lnTo>
                    <a:pt x="101" y="72"/>
                  </a:lnTo>
                  <a:lnTo>
                    <a:pt x="103" y="72"/>
                  </a:lnTo>
                  <a:lnTo>
                    <a:pt x="107" y="75"/>
                  </a:lnTo>
                  <a:lnTo>
                    <a:pt x="113" y="76"/>
                  </a:lnTo>
                  <a:lnTo>
                    <a:pt x="115" y="75"/>
                  </a:lnTo>
                  <a:lnTo>
                    <a:pt x="117" y="75"/>
                  </a:lnTo>
                  <a:lnTo>
                    <a:pt x="128" y="75"/>
                  </a:lnTo>
                  <a:lnTo>
                    <a:pt x="134" y="71"/>
                  </a:lnTo>
                  <a:lnTo>
                    <a:pt x="154" y="71"/>
                  </a:lnTo>
                  <a:lnTo>
                    <a:pt x="164" y="74"/>
                  </a:lnTo>
                  <a:lnTo>
                    <a:pt x="178" y="79"/>
                  </a:lnTo>
                  <a:lnTo>
                    <a:pt x="187" y="81"/>
                  </a:lnTo>
                  <a:lnTo>
                    <a:pt x="191" y="83"/>
                  </a:lnTo>
                  <a:lnTo>
                    <a:pt x="193" y="82"/>
                  </a:lnTo>
                  <a:lnTo>
                    <a:pt x="199" y="82"/>
                  </a:lnTo>
                  <a:lnTo>
                    <a:pt x="196" y="89"/>
                  </a:lnTo>
                  <a:lnTo>
                    <a:pt x="206" y="93"/>
                  </a:lnTo>
                  <a:lnTo>
                    <a:pt x="206" y="91"/>
                  </a:lnTo>
                  <a:lnTo>
                    <a:pt x="208" y="90"/>
                  </a:lnTo>
                  <a:lnTo>
                    <a:pt x="211" y="91"/>
                  </a:lnTo>
                  <a:lnTo>
                    <a:pt x="213" y="90"/>
                  </a:lnTo>
                  <a:lnTo>
                    <a:pt x="220" y="91"/>
                  </a:lnTo>
                  <a:lnTo>
                    <a:pt x="222" y="95"/>
                  </a:lnTo>
                  <a:lnTo>
                    <a:pt x="231" y="96"/>
                  </a:lnTo>
                  <a:lnTo>
                    <a:pt x="230" y="104"/>
                  </a:lnTo>
                  <a:lnTo>
                    <a:pt x="231" y="106"/>
                  </a:lnTo>
                  <a:lnTo>
                    <a:pt x="237" y="106"/>
                  </a:lnTo>
                  <a:lnTo>
                    <a:pt x="246" y="102"/>
                  </a:lnTo>
                  <a:lnTo>
                    <a:pt x="247" y="99"/>
                  </a:lnTo>
                  <a:lnTo>
                    <a:pt x="247" y="96"/>
                  </a:lnTo>
                  <a:lnTo>
                    <a:pt x="243" y="95"/>
                  </a:lnTo>
                  <a:lnTo>
                    <a:pt x="238" y="86"/>
                  </a:lnTo>
                  <a:lnTo>
                    <a:pt x="234" y="65"/>
                  </a:lnTo>
                  <a:lnTo>
                    <a:pt x="235" y="61"/>
                  </a:lnTo>
                  <a:lnTo>
                    <a:pt x="233" y="56"/>
                  </a:lnTo>
                  <a:lnTo>
                    <a:pt x="232" y="49"/>
                  </a:lnTo>
                  <a:lnTo>
                    <a:pt x="230" y="47"/>
                  </a:lnTo>
                  <a:lnTo>
                    <a:pt x="230" y="43"/>
                  </a:lnTo>
                  <a:lnTo>
                    <a:pt x="232" y="41"/>
                  </a:lnTo>
                  <a:lnTo>
                    <a:pt x="231" y="37"/>
                  </a:lnTo>
                  <a:lnTo>
                    <a:pt x="226" y="36"/>
                  </a:lnTo>
                  <a:lnTo>
                    <a:pt x="226" y="33"/>
                  </a:lnTo>
                  <a:lnTo>
                    <a:pt x="226" y="29"/>
                  </a:lnTo>
                  <a:lnTo>
                    <a:pt x="228" y="28"/>
                  </a:lnTo>
                  <a:lnTo>
                    <a:pt x="227" y="18"/>
                  </a:lnTo>
                  <a:lnTo>
                    <a:pt x="225" y="15"/>
                  </a:lnTo>
                  <a:lnTo>
                    <a:pt x="225" y="10"/>
                  </a:lnTo>
                  <a:lnTo>
                    <a:pt x="230" y="7"/>
                  </a:lnTo>
                  <a:lnTo>
                    <a:pt x="234" y="7"/>
                  </a:lnTo>
                  <a:lnTo>
                    <a:pt x="237" y="11"/>
                  </a:lnTo>
                  <a:lnTo>
                    <a:pt x="238" y="15"/>
                  </a:lnTo>
                  <a:lnTo>
                    <a:pt x="239" y="16"/>
                  </a:lnTo>
                  <a:lnTo>
                    <a:pt x="241" y="15"/>
                  </a:lnTo>
                  <a:lnTo>
                    <a:pt x="244" y="10"/>
                  </a:lnTo>
                  <a:lnTo>
                    <a:pt x="247" y="6"/>
                  </a:lnTo>
                  <a:lnTo>
                    <a:pt x="249" y="3"/>
                  </a:lnTo>
                  <a:lnTo>
                    <a:pt x="249" y="8"/>
                  </a:lnTo>
                  <a:lnTo>
                    <a:pt x="258" y="8"/>
                  </a:lnTo>
                  <a:lnTo>
                    <a:pt x="261" y="9"/>
                  </a:lnTo>
                  <a:lnTo>
                    <a:pt x="264" y="6"/>
                  </a:lnTo>
                  <a:lnTo>
                    <a:pt x="265" y="2"/>
                  </a:lnTo>
                  <a:lnTo>
                    <a:pt x="269" y="0"/>
                  </a:lnTo>
                  <a:lnTo>
                    <a:pt x="268" y="7"/>
                  </a:lnTo>
                  <a:lnTo>
                    <a:pt x="272" y="17"/>
                  </a:lnTo>
                  <a:lnTo>
                    <a:pt x="274" y="20"/>
                  </a:lnTo>
                  <a:lnTo>
                    <a:pt x="286" y="24"/>
                  </a:lnTo>
                  <a:lnTo>
                    <a:pt x="289" y="27"/>
                  </a:lnTo>
                  <a:lnTo>
                    <a:pt x="289" y="30"/>
                  </a:lnTo>
                  <a:lnTo>
                    <a:pt x="288" y="31"/>
                  </a:lnTo>
                  <a:lnTo>
                    <a:pt x="287" y="34"/>
                  </a:lnTo>
                  <a:lnTo>
                    <a:pt x="284" y="38"/>
                  </a:lnTo>
                  <a:lnTo>
                    <a:pt x="283" y="42"/>
                  </a:lnTo>
                  <a:lnTo>
                    <a:pt x="284" y="51"/>
                  </a:lnTo>
                  <a:lnTo>
                    <a:pt x="283" y="59"/>
                  </a:lnTo>
                  <a:lnTo>
                    <a:pt x="280" y="62"/>
                  </a:lnTo>
                  <a:lnTo>
                    <a:pt x="278" y="66"/>
                  </a:lnTo>
                  <a:lnTo>
                    <a:pt x="274" y="69"/>
                  </a:lnTo>
                  <a:lnTo>
                    <a:pt x="274" y="71"/>
                  </a:lnTo>
                  <a:lnTo>
                    <a:pt x="276" y="72"/>
                  </a:lnTo>
                  <a:lnTo>
                    <a:pt x="279" y="72"/>
                  </a:lnTo>
                  <a:lnTo>
                    <a:pt x="282" y="70"/>
                  </a:lnTo>
                  <a:lnTo>
                    <a:pt x="290" y="71"/>
                  </a:lnTo>
                  <a:lnTo>
                    <a:pt x="293" y="72"/>
                  </a:lnTo>
                  <a:lnTo>
                    <a:pt x="292" y="77"/>
                  </a:lnTo>
                  <a:lnTo>
                    <a:pt x="292" y="88"/>
                  </a:lnTo>
                  <a:lnTo>
                    <a:pt x="302" y="86"/>
                  </a:lnTo>
                  <a:lnTo>
                    <a:pt x="304" y="83"/>
                  </a:lnTo>
                  <a:lnTo>
                    <a:pt x="316" y="69"/>
                  </a:lnTo>
                  <a:lnTo>
                    <a:pt x="323" y="54"/>
                  </a:lnTo>
                  <a:lnTo>
                    <a:pt x="336" y="51"/>
                  </a:lnTo>
                  <a:lnTo>
                    <a:pt x="339" y="47"/>
                  </a:lnTo>
                  <a:lnTo>
                    <a:pt x="341" y="45"/>
                  </a:lnTo>
                  <a:lnTo>
                    <a:pt x="346" y="49"/>
                  </a:lnTo>
                  <a:lnTo>
                    <a:pt x="348" y="47"/>
                  </a:lnTo>
                  <a:lnTo>
                    <a:pt x="353" y="43"/>
                  </a:lnTo>
                  <a:lnTo>
                    <a:pt x="358" y="44"/>
                  </a:lnTo>
                  <a:lnTo>
                    <a:pt x="359" y="43"/>
                  </a:lnTo>
                  <a:lnTo>
                    <a:pt x="363" y="42"/>
                  </a:lnTo>
                  <a:lnTo>
                    <a:pt x="365" y="43"/>
                  </a:lnTo>
                  <a:lnTo>
                    <a:pt x="366" y="40"/>
                  </a:lnTo>
                  <a:lnTo>
                    <a:pt x="366" y="37"/>
                  </a:lnTo>
                  <a:lnTo>
                    <a:pt x="371" y="36"/>
                  </a:lnTo>
                  <a:lnTo>
                    <a:pt x="373" y="37"/>
                  </a:lnTo>
                  <a:lnTo>
                    <a:pt x="380" y="24"/>
                  </a:lnTo>
                  <a:lnTo>
                    <a:pt x="382" y="21"/>
                  </a:lnTo>
                  <a:lnTo>
                    <a:pt x="386" y="17"/>
                  </a:lnTo>
                  <a:lnTo>
                    <a:pt x="390" y="17"/>
                  </a:lnTo>
                  <a:lnTo>
                    <a:pt x="386" y="11"/>
                  </a:lnTo>
                  <a:lnTo>
                    <a:pt x="390" y="8"/>
                  </a:lnTo>
                  <a:lnTo>
                    <a:pt x="394" y="14"/>
                  </a:lnTo>
                  <a:lnTo>
                    <a:pt x="396" y="15"/>
                  </a:lnTo>
                  <a:lnTo>
                    <a:pt x="397" y="17"/>
                  </a:lnTo>
                  <a:lnTo>
                    <a:pt x="398" y="20"/>
                  </a:lnTo>
                  <a:lnTo>
                    <a:pt x="400" y="33"/>
                  </a:lnTo>
                  <a:lnTo>
                    <a:pt x="409" y="33"/>
                  </a:lnTo>
                  <a:lnTo>
                    <a:pt x="412" y="48"/>
                  </a:lnTo>
                  <a:lnTo>
                    <a:pt x="417" y="62"/>
                  </a:lnTo>
                  <a:lnTo>
                    <a:pt x="420" y="66"/>
                  </a:lnTo>
                  <a:lnTo>
                    <a:pt x="423" y="66"/>
                  </a:lnTo>
                  <a:lnTo>
                    <a:pt x="435" y="64"/>
                  </a:lnTo>
                  <a:lnTo>
                    <a:pt x="438" y="57"/>
                  </a:lnTo>
                  <a:lnTo>
                    <a:pt x="442" y="54"/>
                  </a:lnTo>
                  <a:lnTo>
                    <a:pt x="445" y="54"/>
                  </a:lnTo>
                  <a:lnTo>
                    <a:pt x="448" y="57"/>
                  </a:lnTo>
                  <a:lnTo>
                    <a:pt x="451" y="66"/>
                  </a:lnTo>
                  <a:lnTo>
                    <a:pt x="453" y="69"/>
                  </a:lnTo>
                  <a:lnTo>
                    <a:pt x="458" y="77"/>
                  </a:lnTo>
                  <a:lnTo>
                    <a:pt x="460" y="78"/>
                  </a:lnTo>
                  <a:lnTo>
                    <a:pt x="464" y="84"/>
                  </a:lnTo>
                  <a:lnTo>
                    <a:pt x="464" y="86"/>
                  </a:lnTo>
                  <a:lnTo>
                    <a:pt x="466" y="93"/>
                  </a:lnTo>
                  <a:lnTo>
                    <a:pt x="480" y="109"/>
                  </a:lnTo>
                  <a:lnTo>
                    <a:pt x="484" y="109"/>
                  </a:lnTo>
                  <a:lnTo>
                    <a:pt x="487" y="111"/>
                  </a:lnTo>
                  <a:lnTo>
                    <a:pt x="489" y="113"/>
                  </a:lnTo>
                  <a:lnTo>
                    <a:pt x="490" y="123"/>
                  </a:lnTo>
                  <a:lnTo>
                    <a:pt x="495" y="127"/>
                  </a:lnTo>
                  <a:lnTo>
                    <a:pt x="504" y="130"/>
                  </a:lnTo>
                  <a:lnTo>
                    <a:pt x="510" y="133"/>
                  </a:lnTo>
                  <a:lnTo>
                    <a:pt x="512" y="137"/>
                  </a:lnTo>
                  <a:lnTo>
                    <a:pt x="513" y="144"/>
                  </a:lnTo>
                  <a:lnTo>
                    <a:pt x="526" y="153"/>
                  </a:lnTo>
                  <a:lnTo>
                    <a:pt x="530" y="158"/>
                  </a:lnTo>
                  <a:lnTo>
                    <a:pt x="536" y="158"/>
                  </a:lnTo>
                  <a:lnTo>
                    <a:pt x="547" y="158"/>
                  </a:lnTo>
                  <a:lnTo>
                    <a:pt x="551" y="160"/>
                  </a:lnTo>
                  <a:lnTo>
                    <a:pt x="560" y="171"/>
                  </a:lnTo>
                  <a:lnTo>
                    <a:pt x="564" y="174"/>
                  </a:lnTo>
                  <a:lnTo>
                    <a:pt x="563" y="184"/>
                  </a:lnTo>
                  <a:lnTo>
                    <a:pt x="564" y="198"/>
                  </a:lnTo>
                  <a:lnTo>
                    <a:pt x="557" y="235"/>
                  </a:lnTo>
                  <a:lnTo>
                    <a:pt x="559" y="241"/>
                  </a:lnTo>
                  <a:lnTo>
                    <a:pt x="563" y="246"/>
                  </a:lnTo>
                  <a:lnTo>
                    <a:pt x="568" y="254"/>
                  </a:lnTo>
                  <a:lnTo>
                    <a:pt x="573" y="308"/>
                  </a:lnTo>
                  <a:lnTo>
                    <a:pt x="582" y="311"/>
                  </a:lnTo>
                  <a:lnTo>
                    <a:pt x="586" y="314"/>
                  </a:lnTo>
                  <a:lnTo>
                    <a:pt x="589" y="334"/>
                  </a:lnTo>
                  <a:lnTo>
                    <a:pt x="592" y="339"/>
                  </a:lnTo>
                  <a:lnTo>
                    <a:pt x="597" y="345"/>
                  </a:lnTo>
                  <a:lnTo>
                    <a:pt x="600" y="344"/>
                  </a:lnTo>
                  <a:lnTo>
                    <a:pt x="602" y="346"/>
                  </a:lnTo>
                  <a:lnTo>
                    <a:pt x="614" y="351"/>
                  </a:lnTo>
                  <a:lnTo>
                    <a:pt x="614" y="363"/>
                  </a:lnTo>
                  <a:lnTo>
                    <a:pt x="611" y="369"/>
                  </a:lnTo>
                  <a:lnTo>
                    <a:pt x="607" y="372"/>
                  </a:lnTo>
                  <a:lnTo>
                    <a:pt x="607" y="384"/>
                  </a:lnTo>
                  <a:lnTo>
                    <a:pt x="602" y="400"/>
                  </a:lnTo>
                  <a:lnTo>
                    <a:pt x="597" y="405"/>
                  </a:lnTo>
                  <a:lnTo>
                    <a:pt x="595" y="407"/>
                  </a:lnTo>
                  <a:lnTo>
                    <a:pt x="593" y="412"/>
                  </a:lnTo>
                  <a:lnTo>
                    <a:pt x="587" y="414"/>
                  </a:lnTo>
                  <a:lnTo>
                    <a:pt x="583" y="417"/>
                  </a:lnTo>
                  <a:lnTo>
                    <a:pt x="582" y="416"/>
                  </a:lnTo>
                  <a:lnTo>
                    <a:pt x="575" y="418"/>
                  </a:lnTo>
                  <a:lnTo>
                    <a:pt x="582" y="432"/>
                  </a:lnTo>
                  <a:lnTo>
                    <a:pt x="581" y="435"/>
                  </a:lnTo>
                  <a:lnTo>
                    <a:pt x="575" y="440"/>
                  </a:lnTo>
                  <a:lnTo>
                    <a:pt x="570" y="446"/>
                  </a:lnTo>
                  <a:lnTo>
                    <a:pt x="566" y="447"/>
                  </a:lnTo>
                  <a:lnTo>
                    <a:pt x="563" y="446"/>
                  </a:lnTo>
                  <a:lnTo>
                    <a:pt x="556" y="451"/>
                  </a:lnTo>
                  <a:lnTo>
                    <a:pt x="550" y="458"/>
                  </a:lnTo>
                  <a:lnTo>
                    <a:pt x="551" y="467"/>
                  </a:lnTo>
                  <a:lnTo>
                    <a:pt x="554" y="473"/>
                  </a:lnTo>
                  <a:lnTo>
                    <a:pt x="552" y="475"/>
                  </a:lnTo>
                  <a:lnTo>
                    <a:pt x="547" y="479"/>
                  </a:lnTo>
                  <a:lnTo>
                    <a:pt x="539" y="468"/>
                  </a:lnTo>
                  <a:lnTo>
                    <a:pt x="533" y="466"/>
                  </a:lnTo>
                  <a:lnTo>
                    <a:pt x="530" y="460"/>
                  </a:lnTo>
                  <a:lnTo>
                    <a:pt x="528" y="458"/>
                  </a:lnTo>
                  <a:lnTo>
                    <a:pt x="529" y="455"/>
                  </a:lnTo>
                  <a:lnTo>
                    <a:pt x="527" y="454"/>
                  </a:lnTo>
                  <a:lnTo>
                    <a:pt x="521" y="448"/>
                  </a:lnTo>
                  <a:lnTo>
                    <a:pt x="515" y="446"/>
                  </a:lnTo>
                  <a:lnTo>
                    <a:pt x="509" y="447"/>
                  </a:lnTo>
                  <a:lnTo>
                    <a:pt x="509" y="446"/>
                  </a:lnTo>
                  <a:lnTo>
                    <a:pt x="507" y="446"/>
                  </a:lnTo>
                  <a:lnTo>
                    <a:pt x="507" y="448"/>
                  </a:lnTo>
                  <a:lnTo>
                    <a:pt x="504" y="451"/>
                  </a:lnTo>
                  <a:lnTo>
                    <a:pt x="488" y="444"/>
                  </a:lnTo>
                  <a:lnTo>
                    <a:pt x="486" y="441"/>
                  </a:lnTo>
                  <a:lnTo>
                    <a:pt x="485" y="440"/>
                  </a:lnTo>
                  <a:lnTo>
                    <a:pt x="482" y="440"/>
                  </a:lnTo>
                  <a:lnTo>
                    <a:pt x="463" y="437"/>
                  </a:lnTo>
                  <a:lnTo>
                    <a:pt x="454" y="434"/>
                  </a:lnTo>
                  <a:lnTo>
                    <a:pt x="446" y="433"/>
                  </a:lnTo>
                  <a:lnTo>
                    <a:pt x="437" y="432"/>
                  </a:lnTo>
                  <a:lnTo>
                    <a:pt x="429" y="430"/>
                  </a:lnTo>
                  <a:lnTo>
                    <a:pt x="419" y="425"/>
                  </a:lnTo>
                  <a:lnTo>
                    <a:pt x="403" y="421"/>
                  </a:lnTo>
                  <a:lnTo>
                    <a:pt x="396" y="420"/>
                  </a:lnTo>
                  <a:lnTo>
                    <a:pt x="388" y="419"/>
                  </a:lnTo>
                  <a:lnTo>
                    <a:pt x="384" y="420"/>
                  </a:lnTo>
                  <a:lnTo>
                    <a:pt x="366" y="418"/>
                  </a:lnTo>
                  <a:lnTo>
                    <a:pt x="357" y="413"/>
                  </a:lnTo>
                  <a:lnTo>
                    <a:pt x="353" y="411"/>
                  </a:lnTo>
                  <a:lnTo>
                    <a:pt x="344" y="401"/>
                  </a:lnTo>
                  <a:lnTo>
                    <a:pt x="340" y="403"/>
                  </a:lnTo>
                  <a:lnTo>
                    <a:pt x="338" y="400"/>
                  </a:lnTo>
                  <a:lnTo>
                    <a:pt x="337" y="397"/>
                  </a:lnTo>
                  <a:lnTo>
                    <a:pt x="332" y="393"/>
                  </a:lnTo>
                  <a:lnTo>
                    <a:pt x="330" y="394"/>
                  </a:lnTo>
                  <a:lnTo>
                    <a:pt x="328" y="392"/>
                  </a:lnTo>
                  <a:lnTo>
                    <a:pt x="327" y="387"/>
                  </a:lnTo>
                  <a:lnTo>
                    <a:pt x="325" y="384"/>
                  </a:lnTo>
                  <a:lnTo>
                    <a:pt x="319" y="379"/>
                  </a:lnTo>
                  <a:lnTo>
                    <a:pt x="307" y="375"/>
                  </a:lnTo>
                  <a:lnTo>
                    <a:pt x="299" y="371"/>
                  </a:lnTo>
                  <a:lnTo>
                    <a:pt x="296" y="371"/>
                  </a:lnTo>
                  <a:lnTo>
                    <a:pt x="294" y="370"/>
                  </a:lnTo>
                  <a:lnTo>
                    <a:pt x="292" y="370"/>
                  </a:lnTo>
                  <a:lnTo>
                    <a:pt x="264" y="358"/>
                  </a:lnTo>
                  <a:lnTo>
                    <a:pt x="244" y="348"/>
                  </a:lnTo>
                  <a:lnTo>
                    <a:pt x="226" y="342"/>
                  </a:lnTo>
                  <a:lnTo>
                    <a:pt x="217" y="337"/>
                  </a:lnTo>
                  <a:lnTo>
                    <a:pt x="203" y="332"/>
                  </a:lnTo>
                  <a:lnTo>
                    <a:pt x="184" y="324"/>
                  </a:lnTo>
                  <a:lnTo>
                    <a:pt x="176" y="319"/>
                  </a:lnTo>
                  <a:lnTo>
                    <a:pt x="160" y="315"/>
                  </a:lnTo>
                  <a:lnTo>
                    <a:pt x="147" y="308"/>
                  </a:lnTo>
                  <a:lnTo>
                    <a:pt x="146" y="309"/>
                  </a:lnTo>
                  <a:lnTo>
                    <a:pt x="145" y="308"/>
                  </a:lnTo>
                  <a:lnTo>
                    <a:pt x="141" y="304"/>
                  </a:lnTo>
                  <a:lnTo>
                    <a:pt x="140" y="304"/>
                  </a:lnTo>
                  <a:lnTo>
                    <a:pt x="139" y="304"/>
                  </a:lnTo>
                  <a:lnTo>
                    <a:pt x="136" y="304"/>
                  </a:lnTo>
                  <a:lnTo>
                    <a:pt x="136" y="296"/>
                  </a:lnTo>
                  <a:lnTo>
                    <a:pt x="132" y="291"/>
                  </a:lnTo>
                  <a:lnTo>
                    <a:pt x="118" y="281"/>
                  </a:lnTo>
                  <a:lnTo>
                    <a:pt x="114" y="275"/>
                  </a:lnTo>
                  <a:lnTo>
                    <a:pt x="101" y="267"/>
                  </a:lnTo>
                  <a:lnTo>
                    <a:pt x="96" y="266"/>
                  </a:lnTo>
                  <a:lnTo>
                    <a:pt x="83" y="257"/>
                  </a:lnTo>
                  <a:lnTo>
                    <a:pt x="70" y="252"/>
                  </a:lnTo>
                  <a:lnTo>
                    <a:pt x="71" y="250"/>
                  </a:lnTo>
                  <a:lnTo>
                    <a:pt x="74" y="252"/>
                  </a:lnTo>
                  <a:lnTo>
                    <a:pt x="73" y="250"/>
                  </a:lnTo>
                  <a:lnTo>
                    <a:pt x="69" y="250"/>
                  </a:lnTo>
                  <a:lnTo>
                    <a:pt x="70" y="249"/>
                  </a:lnTo>
                  <a:lnTo>
                    <a:pt x="72" y="249"/>
                  </a:lnTo>
                  <a:lnTo>
                    <a:pt x="73" y="247"/>
                  </a:lnTo>
                  <a:lnTo>
                    <a:pt x="62" y="234"/>
                  </a:lnTo>
                  <a:lnTo>
                    <a:pt x="60" y="233"/>
                  </a:lnTo>
                  <a:lnTo>
                    <a:pt x="59" y="234"/>
                  </a:lnTo>
                  <a:lnTo>
                    <a:pt x="58" y="234"/>
                  </a:lnTo>
                  <a:lnTo>
                    <a:pt x="55" y="235"/>
                  </a:lnTo>
                  <a:lnTo>
                    <a:pt x="54" y="235"/>
                  </a:lnTo>
                  <a:lnTo>
                    <a:pt x="54" y="234"/>
                  </a:lnTo>
                  <a:lnTo>
                    <a:pt x="55" y="233"/>
                  </a:lnTo>
                  <a:lnTo>
                    <a:pt x="54" y="230"/>
                  </a:lnTo>
                  <a:lnTo>
                    <a:pt x="53" y="232"/>
                  </a:lnTo>
                  <a:lnTo>
                    <a:pt x="53" y="233"/>
                  </a:lnTo>
                  <a:lnTo>
                    <a:pt x="51" y="234"/>
                  </a:lnTo>
                  <a:lnTo>
                    <a:pt x="50" y="232"/>
                  </a:lnTo>
                  <a:lnTo>
                    <a:pt x="47" y="229"/>
                  </a:lnTo>
                  <a:lnTo>
                    <a:pt x="44" y="226"/>
                  </a:lnTo>
                  <a:lnTo>
                    <a:pt x="43" y="226"/>
                  </a:lnTo>
                  <a:lnTo>
                    <a:pt x="37" y="225"/>
                  </a:lnTo>
                  <a:lnTo>
                    <a:pt x="37" y="215"/>
                  </a:lnTo>
                  <a:lnTo>
                    <a:pt x="30" y="205"/>
                  </a:lnTo>
                  <a:lnTo>
                    <a:pt x="27" y="204"/>
                  </a:lnTo>
                  <a:lnTo>
                    <a:pt x="21" y="198"/>
                  </a:lnTo>
                  <a:lnTo>
                    <a:pt x="20" y="192"/>
                  </a:lnTo>
                  <a:lnTo>
                    <a:pt x="19" y="192"/>
                  </a:lnTo>
                  <a:lnTo>
                    <a:pt x="18" y="187"/>
                  </a:lnTo>
                  <a:lnTo>
                    <a:pt x="15" y="182"/>
                  </a:lnTo>
                  <a:lnTo>
                    <a:pt x="7" y="175"/>
                  </a:lnTo>
                  <a:lnTo>
                    <a:pt x="2" y="173"/>
                  </a:lnTo>
                  <a:lnTo>
                    <a:pt x="0" y="166"/>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3" name=""/>
            <p:cNvSpPr/>
            <p:nvPr/>
          </p:nvSpPr>
          <p:spPr>
            <a:xfrm>
              <a:off x="6348240" y="4788720"/>
              <a:ext cx="372240" cy="415080"/>
            </a:xfrm>
            <a:custGeom>
              <a:avLst/>
              <a:gdLst/>
              <a:ahLst/>
              <a:rect l="l" t="t" r="r" b="b"/>
              <a:pathLst>
                <a:path w="285" h="367">
                  <a:moveTo>
                    <a:pt x="0" y="286"/>
                  </a:moveTo>
                  <a:lnTo>
                    <a:pt x="4" y="296"/>
                  </a:lnTo>
                  <a:lnTo>
                    <a:pt x="6" y="299"/>
                  </a:lnTo>
                  <a:lnTo>
                    <a:pt x="18" y="303"/>
                  </a:lnTo>
                  <a:lnTo>
                    <a:pt x="21" y="306"/>
                  </a:lnTo>
                  <a:lnTo>
                    <a:pt x="21" y="309"/>
                  </a:lnTo>
                  <a:lnTo>
                    <a:pt x="20" y="310"/>
                  </a:lnTo>
                  <a:lnTo>
                    <a:pt x="19" y="313"/>
                  </a:lnTo>
                  <a:lnTo>
                    <a:pt x="16" y="317"/>
                  </a:lnTo>
                  <a:lnTo>
                    <a:pt x="15" y="321"/>
                  </a:lnTo>
                  <a:lnTo>
                    <a:pt x="16" y="330"/>
                  </a:lnTo>
                  <a:lnTo>
                    <a:pt x="15" y="338"/>
                  </a:lnTo>
                  <a:lnTo>
                    <a:pt x="12" y="341"/>
                  </a:lnTo>
                  <a:lnTo>
                    <a:pt x="10" y="345"/>
                  </a:lnTo>
                  <a:lnTo>
                    <a:pt x="6" y="348"/>
                  </a:lnTo>
                  <a:lnTo>
                    <a:pt x="6" y="350"/>
                  </a:lnTo>
                  <a:lnTo>
                    <a:pt x="8" y="351"/>
                  </a:lnTo>
                  <a:lnTo>
                    <a:pt x="11" y="351"/>
                  </a:lnTo>
                  <a:lnTo>
                    <a:pt x="14" y="349"/>
                  </a:lnTo>
                  <a:lnTo>
                    <a:pt x="22" y="350"/>
                  </a:lnTo>
                  <a:lnTo>
                    <a:pt x="25" y="351"/>
                  </a:lnTo>
                  <a:lnTo>
                    <a:pt x="24" y="356"/>
                  </a:lnTo>
                  <a:lnTo>
                    <a:pt x="24" y="367"/>
                  </a:lnTo>
                  <a:lnTo>
                    <a:pt x="34" y="365"/>
                  </a:lnTo>
                  <a:lnTo>
                    <a:pt x="36" y="362"/>
                  </a:lnTo>
                  <a:lnTo>
                    <a:pt x="48" y="348"/>
                  </a:lnTo>
                  <a:lnTo>
                    <a:pt x="55" y="333"/>
                  </a:lnTo>
                  <a:lnTo>
                    <a:pt x="68" y="330"/>
                  </a:lnTo>
                  <a:lnTo>
                    <a:pt x="71" y="326"/>
                  </a:lnTo>
                  <a:lnTo>
                    <a:pt x="73" y="324"/>
                  </a:lnTo>
                  <a:lnTo>
                    <a:pt x="78" y="328"/>
                  </a:lnTo>
                  <a:lnTo>
                    <a:pt x="80" y="326"/>
                  </a:lnTo>
                  <a:lnTo>
                    <a:pt x="85" y="322"/>
                  </a:lnTo>
                  <a:lnTo>
                    <a:pt x="90" y="323"/>
                  </a:lnTo>
                  <a:lnTo>
                    <a:pt x="91" y="322"/>
                  </a:lnTo>
                  <a:lnTo>
                    <a:pt x="95" y="321"/>
                  </a:lnTo>
                  <a:lnTo>
                    <a:pt x="97" y="322"/>
                  </a:lnTo>
                  <a:lnTo>
                    <a:pt x="98" y="319"/>
                  </a:lnTo>
                  <a:lnTo>
                    <a:pt x="98" y="316"/>
                  </a:lnTo>
                  <a:lnTo>
                    <a:pt x="103" y="315"/>
                  </a:lnTo>
                  <a:lnTo>
                    <a:pt x="105" y="316"/>
                  </a:lnTo>
                  <a:lnTo>
                    <a:pt x="112" y="303"/>
                  </a:lnTo>
                  <a:lnTo>
                    <a:pt x="114" y="300"/>
                  </a:lnTo>
                  <a:lnTo>
                    <a:pt x="118" y="296"/>
                  </a:lnTo>
                  <a:lnTo>
                    <a:pt x="122" y="296"/>
                  </a:lnTo>
                  <a:lnTo>
                    <a:pt x="118" y="290"/>
                  </a:lnTo>
                  <a:lnTo>
                    <a:pt x="122" y="287"/>
                  </a:lnTo>
                  <a:lnTo>
                    <a:pt x="126" y="293"/>
                  </a:lnTo>
                  <a:lnTo>
                    <a:pt x="128" y="294"/>
                  </a:lnTo>
                  <a:lnTo>
                    <a:pt x="129" y="296"/>
                  </a:lnTo>
                  <a:lnTo>
                    <a:pt x="132" y="293"/>
                  </a:lnTo>
                  <a:lnTo>
                    <a:pt x="134" y="292"/>
                  </a:lnTo>
                  <a:lnTo>
                    <a:pt x="137" y="286"/>
                  </a:lnTo>
                  <a:lnTo>
                    <a:pt x="138" y="282"/>
                  </a:lnTo>
                  <a:lnTo>
                    <a:pt x="138" y="280"/>
                  </a:lnTo>
                  <a:lnTo>
                    <a:pt x="149" y="267"/>
                  </a:lnTo>
                  <a:lnTo>
                    <a:pt x="150" y="264"/>
                  </a:lnTo>
                  <a:lnTo>
                    <a:pt x="152" y="261"/>
                  </a:lnTo>
                  <a:lnTo>
                    <a:pt x="159" y="255"/>
                  </a:lnTo>
                  <a:lnTo>
                    <a:pt x="163" y="251"/>
                  </a:lnTo>
                  <a:lnTo>
                    <a:pt x="167" y="248"/>
                  </a:lnTo>
                  <a:lnTo>
                    <a:pt x="169" y="245"/>
                  </a:lnTo>
                  <a:lnTo>
                    <a:pt x="169" y="240"/>
                  </a:lnTo>
                  <a:lnTo>
                    <a:pt x="173" y="232"/>
                  </a:lnTo>
                  <a:lnTo>
                    <a:pt x="175" y="231"/>
                  </a:lnTo>
                  <a:lnTo>
                    <a:pt x="180" y="223"/>
                  </a:lnTo>
                  <a:lnTo>
                    <a:pt x="178" y="218"/>
                  </a:lnTo>
                  <a:lnTo>
                    <a:pt x="179" y="215"/>
                  </a:lnTo>
                  <a:lnTo>
                    <a:pt x="178" y="211"/>
                  </a:lnTo>
                  <a:lnTo>
                    <a:pt x="179" y="208"/>
                  </a:lnTo>
                  <a:lnTo>
                    <a:pt x="178" y="206"/>
                  </a:lnTo>
                  <a:lnTo>
                    <a:pt x="175" y="206"/>
                  </a:lnTo>
                  <a:lnTo>
                    <a:pt x="172" y="204"/>
                  </a:lnTo>
                  <a:lnTo>
                    <a:pt x="170" y="198"/>
                  </a:lnTo>
                  <a:lnTo>
                    <a:pt x="169" y="190"/>
                  </a:lnTo>
                  <a:lnTo>
                    <a:pt x="171" y="186"/>
                  </a:lnTo>
                  <a:lnTo>
                    <a:pt x="172" y="184"/>
                  </a:lnTo>
                  <a:lnTo>
                    <a:pt x="172" y="180"/>
                  </a:lnTo>
                  <a:lnTo>
                    <a:pt x="174" y="180"/>
                  </a:lnTo>
                  <a:lnTo>
                    <a:pt x="181" y="173"/>
                  </a:lnTo>
                  <a:lnTo>
                    <a:pt x="182" y="170"/>
                  </a:lnTo>
                  <a:lnTo>
                    <a:pt x="184" y="170"/>
                  </a:lnTo>
                  <a:lnTo>
                    <a:pt x="185" y="167"/>
                  </a:lnTo>
                  <a:lnTo>
                    <a:pt x="186" y="165"/>
                  </a:lnTo>
                  <a:lnTo>
                    <a:pt x="186" y="163"/>
                  </a:lnTo>
                  <a:lnTo>
                    <a:pt x="187" y="160"/>
                  </a:lnTo>
                  <a:lnTo>
                    <a:pt x="188" y="158"/>
                  </a:lnTo>
                  <a:lnTo>
                    <a:pt x="187" y="156"/>
                  </a:lnTo>
                  <a:lnTo>
                    <a:pt x="188" y="151"/>
                  </a:lnTo>
                  <a:lnTo>
                    <a:pt x="191" y="149"/>
                  </a:lnTo>
                  <a:lnTo>
                    <a:pt x="193" y="149"/>
                  </a:lnTo>
                  <a:lnTo>
                    <a:pt x="195" y="148"/>
                  </a:lnTo>
                  <a:lnTo>
                    <a:pt x="195" y="145"/>
                  </a:lnTo>
                  <a:lnTo>
                    <a:pt x="197" y="144"/>
                  </a:lnTo>
                  <a:lnTo>
                    <a:pt x="196" y="142"/>
                  </a:lnTo>
                  <a:lnTo>
                    <a:pt x="200" y="135"/>
                  </a:lnTo>
                  <a:lnTo>
                    <a:pt x="202" y="133"/>
                  </a:lnTo>
                  <a:lnTo>
                    <a:pt x="202" y="138"/>
                  </a:lnTo>
                  <a:lnTo>
                    <a:pt x="201" y="141"/>
                  </a:lnTo>
                  <a:lnTo>
                    <a:pt x="201" y="144"/>
                  </a:lnTo>
                  <a:lnTo>
                    <a:pt x="201" y="146"/>
                  </a:lnTo>
                  <a:lnTo>
                    <a:pt x="203" y="146"/>
                  </a:lnTo>
                  <a:lnTo>
                    <a:pt x="206" y="145"/>
                  </a:lnTo>
                  <a:lnTo>
                    <a:pt x="210" y="148"/>
                  </a:lnTo>
                  <a:lnTo>
                    <a:pt x="209" y="150"/>
                  </a:lnTo>
                  <a:lnTo>
                    <a:pt x="211" y="156"/>
                  </a:lnTo>
                  <a:lnTo>
                    <a:pt x="211" y="164"/>
                  </a:lnTo>
                  <a:lnTo>
                    <a:pt x="211" y="166"/>
                  </a:lnTo>
                  <a:lnTo>
                    <a:pt x="222" y="177"/>
                  </a:lnTo>
                  <a:lnTo>
                    <a:pt x="224" y="183"/>
                  </a:lnTo>
                  <a:lnTo>
                    <a:pt x="225" y="196"/>
                  </a:lnTo>
                  <a:lnTo>
                    <a:pt x="228" y="200"/>
                  </a:lnTo>
                  <a:lnTo>
                    <a:pt x="228" y="203"/>
                  </a:lnTo>
                  <a:lnTo>
                    <a:pt x="224" y="204"/>
                  </a:lnTo>
                  <a:lnTo>
                    <a:pt x="225" y="210"/>
                  </a:lnTo>
                  <a:lnTo>
                    <a:pt x="226" y="213"/>
                  </a:lnTo>
                  <a:lnTo>
                    <a:pt x="227" y="217"/>
                  </a:lnTo>
                  <a:lnTo>
                    <a:pt x="230" y="219"/>
                  </a:lnTo>
                  <a:lnTo>
                    <a:pt x="232" y="221"/>
                  </a:lnTo>
                  <a:lnTo>
                    <a:pt x="233" y="223"/>
                  </a:lnTo>
                  <a:lnTo>
                    <a:pt x="235" y="230"/>
                  </a:lnTo>
                  <a:lnTo>
                    <a:pt x="234" y="232"/>
                  </a:lnTo>
                  <a:lnTo>
                    <a:pt x="239" y="242"/>
                  </a:lnTo>
                  <a:lnTo>
                    <a:pt x="242" y="248"/>
                  </a:lnTo>
                  <a:lnTo>
                    <a:pt x="241" y="252"/>
                  </a:lnTo>
                  <a:lnTo>
                    <a:pt x="244" y="258"/>
                  </a:lnTo>
                  <a:lnTo>
                    <a:pt x="251" y="260"/>
                  </a:lnTo>
                  <a:lnTo>
                    <a:pt x="256" y="260"/>
                  </a:lnTo>
                  <a:lnTo>
                    <a:pt x="259" y="261"/>
                  </a:lnTo>
                  <a:lnTo>
                    <a:pt x="263" y="261"/>
                  </a:lnTo>
                  <a:lnTo>
                    <a:pt x="265" y="260"/>
                  </a:lnTo>
                  <a:lnTo>
                    <a:pt x="267" y="259"/>
                  </a:lnTo>
                  <a:lnTo>
                    <a:pt x="270" y="253"/>
                  </a:lnTo>
                  <a:lnTo>
                    <a:pt x="273" y="248"/>
                  </a:lnTo>
                  <a:lnTo>
                    <a:pt x="273" y="242"/>
                  </a:lnTo>
                  <a:lnTo>
                    <a:pt x="275" y="231"/>
                  </a:lnTo>
                  <a:lnTo>
                    <a:pt x="273" y="214"/>
                  </a:lnTo>
                  <a:lnTo>
                    <a:pt x="275" y="207"/>
                  </a:lnTo>
                  <a:lnTo>
                    <a:pt x="277" y="204"/>
                  </a:lnTo>
                  <a:lnTo>
                    <a:pt x="278" y="193"/>
                  </a:lnTo>
                  <a:lnTo>
                    <a:pt x="276" y="185"/>
                  </a:lnTo>
                  <a:lnTo>
                    <a:pt x="277" y="176"/>
                  </a:lnTo>
                  <a:lnTo>
                    <a:pt x="276" y="165"/>
                  </a:lnTo>
                  <a:lnTo>
                    <a:pt x="276" y="150"/>
                  </a:lnTo>
                  <a:lnTo>
                    <a:pt x="276" y="148"/>
                  </a:lnTo>
                  <a:lnTo>
                    <a:pt x="272" y="142"/>
                  </a:lnTo>
                  <a:lnTo>
                    <a:pt x="272" y="131"/>
                  </a:lnTo>
                  <a:lnTo>
                    <a:pt x="268" y="131"/>
                  </a:lnTo>
                  <a:lnTo>
                    <a:pt x="264" y="128"/>
                  </a:lnTo>
                  <a:lnTo>
                    <a:pt x="281" y="117"/>
                  </a:lnTo>
                  <a:lnTo>
                    <a:pt x="285" y="110"/>
                  </a:lnTo>
                  <a:lnTo>
                    <a:pt x="284" y="104"/>
                  </a:lnTo>
                  <a:lnTo>
                    <a:pt x="284" y="102"/>
                  </a:lnTo>
                  <a:lnTo>
                    <a:pt x="283" y="101"/>
                  </a:lnTo>
                  <a:lnTo>
                    <a:pt x="281" y="95"/>
                  </a:lnTo>
                  <a:lnTo>
                    <a:pt x="280" y="92"/>
                  </a:lnTo>
                  <a:lnTo>
                    <a:pt x="277" y="82"/>
                  </a:lnTo>
                  <a:lnTo>
                    <a:pt x="275" y="78"/>
                  </a:lnTo>
                  <a:lnTo>
                    <a:pt x="272" y="76"/>
                  </a:lnTo>
                  <a:lnTo>
                    <a:pt x="258" y="76"/>
                  </a:lnTo>
                  <a:lnTo>
                    <a:pt x="254" y="75"/>
                  </a:lnTo>
                  <a:lnTo>
                    <a:pt x="243" y="75"/>
                  </a:lnTo>
                  <a:lnTo>
                    <a:pt x="240" y="74"/>
                  </a:lnTo>
                  <a:lnTo>
                    <a:pt x="240" y="78"/>
                  </a:lnTo>
                  <a:lnTo>
                    <a:pt x="232" y="82"/>
                  </a:lnTo>
                  <a:lnTo>
                    <a:pt x="224" y="82"/>
                  </a:lnTo>
                  <a:lnTo>
                    <a:pt x="224" y="78"/>
                  </a:lnTo>
                  <a:lnTo>
                    <a:pt x="228" y="60"/>
                  </a:lnTo>
                  <a:lnTo>
                    <a:pt x="224" y="44"/>
                  </a:lnTo>
                  <a:lnTo>
                    <a:pt x="220" y="42"/>
                  </a:lnTo>
                  <a:lnTo>
                    <a:pt x="214" y="41"/>
                  </a:lnTo>
                  <a:lnTo>
                    <a:pt x="211" y="43"/>
                  </a:lnTo>
                  <a:lnTo>
                    <a:pt x="204" y="44"/>
                  </a:lnTo>
                  <a:lnTo>
                    <a:pt x="198" y="47"/>
                  </a:lnTo>
                  <a:lnTo>
                    <a:pt x="192" y="51"/>
                  </a:lnTo>
                  <a:lnTo>
                    <a:pt x="185" y="69"/>
                  </a:lnTo>
                  <a:lnTo>
                    <a:pt x="180" y="71"/>
                  </a:lnTo>
                  <a:lnTo>
                    <a:pt x="177" y="70"/>
                  </a:lnTo>
                  <a:lnTo>
                    <a:pt x="172" y="71"/>
                  </a:lnTo>
                  <a:lnTo>
                    <a:pt x="160" y="69"/>
                  </a:lnTo>
                  <a:lnTo>
                    <a:pt x="159" y="62"/>
                  </a:lnTo>
                  <a:lnTo>
                    <a:pt x="157" y="59"/>
                  </a:lnTo>
                  <a:lnTo>
                    <a:pt x="156" y="53"/>
                  </a:lnTo>
                  <a:lnTo>
                    <a:pt x="154" y="51"/>
                  </a:lnTo>
                  <a:lnTo>
                    <a:pt x="153" y="44"/>
                  </a:lnTo>
                  <a:lnTo>
                    <a:pt x="151" y="39"/>
                  </a:lnTo>
                  <a:lnTo>
                    <a:pt x="144" y="12"/>
                  </a:lnTo>
                  <a:lnTo>
                    <a:pt x="141" y="8"/>
                  </a:lnTo>
                  <a:lnTo>
                    <a:pt x="133" y="13"/>
                  </a:lnTo>
                  <a:lnTo>
                    <a:pt x="128" y="12"/>
                  </a:lnTo>
                  <a:lnTo>
                    <a:pt x="118" y="9"/>
                  </a:lnTo>
                  <a:lnTo>
                    <a:pt x="108" y="2"/>
                  </a:lnTo>
                  <a:lnTo>
                    <a:pt x="101" y="3"/>
                  </a:lnTo>
                  <a:lnTo>
                    <a:pt x="98" y="0"/>
                  </a:lnTo>
                  <a:lnTo>
                    <a:pt x="93" y="37"/>
                  </a:lnTo>
                  <a:lnTo>
                    <a:pt x="91" y="36"/>
                  </a:lnTo>
                  <a:lnTo>
                    <a:pt x="89" y="32"/>
                  </a:lnTo>
                  <a:lnTo>
                    <a:pt x="87" y="30"/>
                  </a:lnTo>
                  <a:lnTo>
                    <a:pt x="89" y="43"/>
                  </a:lnTo>
                  <a:lnTo>
                    <a:pt x="93" y="46"/>
                  </a:lnTo>
                  <a:lnTo>
                    <a:pt x="92" y="51"/>
                  </a:lnTo>
                  <a:lnTo>
                    <a:pt x="89" y="61"/>
                  </a:lnTo>
                  <a:lnTo>
                    <a:pt x="88" y="67"/>
                  </a:lnTo>
                  <a:lnTo>
                    <a:pt x="86" y="63"/>
                  </a:lnTo>
                  <a:lnTo>
                    <a:pt x="82" y="63"/>
                  </a:lnTo>
                  <a:lnTo>
                    <a:pt x="76" y="76"/>
                  </a:lnTo>
                  <a:lnTo>
                    <a:pt x="73" y="76"/>
                  </a:lnTo>
                  <a:lnTo>
                    <a:pt x="70" y="75"/>
                  </a:lnTo>
                  <a:lnTo>
                    <a:pt x="68" y="74"/>
                  </a:lnTo>
                  <a:lnTo>
                    <a:pt x="64" y="76"/>
                  </a:lnTo>
                  <a:lnTo>
                    <a:pt x="62" y="80"/>
                  </a:lnTo>
                  <a:lnTo>
                    <a:pt x="65" y="78"/>
                  </a:lnTo>
                  <a:lnTo>
                    <a:pt x="66" y="90"/>
                  </a:lnTo>
                  <a:lnTo>
                    <a:pt x="68" y="90"/>
                  </a:lnTo>
                  <a:lnTo>
                    <a:pt x="69" y="92"/>
                  </a:lnTo>
                  <a:lnTo>
                    <a:pt x="70" y="94"/>
                  </a:lnTo>
                  <a:lnTo>
                    <a:pt x="71" y="100"/>
                  </a:lnTo>
                  <a:lnTo>
                    <a:pt x="70" y="101"/>
                  </a:lnTo>
                  <a:lnTo>
                    <a:pt x="68" y="105"/>
                  </a:lnTo>
                  <a:lnTo>
                    <a:pt x="66" y="105"/>
                  </a:lnTo>
                  <a:lnTo>
                    <a:pt x="64" y="108"/>
                  </a:lnTo>
                  <a:lnTo>
                    <a:pt x="63" y="122"/>
                  </a:lnTo>
                  <a:lnTo>
                    <a:pt x="64" y="125"/>
                  </a:lnTo>
                  <a:lnTo>
                    <a:pt x="64" y="128"/>
                  </a:lnTo>
                  <a:lnTo>
                    <a:pt x="57" y="133"/>
                  </a:lnTo>
                  <a:lnTo>
                    <a:pt x="55" y="132"/>
                  </a:lnTo>
                  <a:lnTo>
                    <a:pt x="51" y="133"/>
                  </a:lnTo>
                  <a:lnTo>
                    <a:pt x="48" y="132"/>
                  </a:lnTo>
                  <a:lnTo>
                    <a:pt x="45" y="135"/>
                  </a:lnTo>
                  <a:lnTo>
                    <a:pt x="46" y="142"/>
                  </a:lnTo>
                  <a:lnTo>
                    <a:pt x="49" y="144"/>
                  </a:lnTo>
                  <a:lnTo>
                    <a:pt x="51" y="145"/>
                  </a:lnTo>
                  <a:lnTo>
                    <a:pt x="51" y="155"/>
                  </a:lnTo>
                  <a:lnTo>
                    <a:pt x="48" y="157"/>
                  </a:lnTo>
                  <a:lnTo>
                    <a:pt x="51" y="160"/>
                  </a:lnTo>
                  <a:lnTo>
                    <a:pt x="55" y="166"/>
                  </a:lnTo>
                  <a:lnTo>
                    <a:pt x="54" y="169"/>
                  </a:lnTo>
                  <a:lnTo>
                    <a:pt x="55" y="172"/>
                  </a:lnTo>
                  <a:lnTo>
                    <a:pt x="57" y="174"/>
                  </a:lnTo>
                  <a:lnTo>
                    <a:pt x="59" y="186"/>
                  </a:lnTo>
                  <a:lnTo>
                    <a:pt x="54" y="187"/>
                  </a:lnTo>
                  <a:lnTo>
                    <a:pt x="51" y="190"/>
                  </a:lnTo>
                  <a:lnTo>
                    <a:pt x="45" y="189"/>
                  </a:lnTo>
                  <a:lnTo>
                    <a:pt x="42" y="191"/>
                  </a:lnTo>
                  <a:lnTo>
                    <a:pt x="42" y="194"/>
                  </a:lnTo>
                  <a:lnTo>
                    <a:pt x="40" y="199"/>
                  </a:lnTo>
                  <a:lnTo>
                    <a:pt x="37" y="200"/>
                  </a:lnTo>
                  <a:lnTo>
                    <a:pt x="36" y="219"/>
                  </a:lnTo>
                  <a:lnTo>
                    <a:pt x="31" y="225"/>
                  </a:lnTo>
                  <a:lnTo>
                    <a:pt x="30" y="227"/>
                  </a:lnTo>
                  <a:lnTo>
                    <a:pt x="32" y="232"/>
                  </a:lnTo>
                  <a:lnTo>
                    <a:pt x="30" y="234"/>
                  </a:lnTo>
                  <a:lnTo>
                    <a:pt x="28" y="235"/>
                  </a:lnTo>
                  <a:lnTo>
                    <a:pt x="25" y="239"/>
                  </a:lnTo>
                  <a:lnTo>
                    <a:pt x="18" y="253"/>
                  </a:lnTo>
                  <a:lnTo>
                    <a:pt x="6" y="266"/>
                  </a:lnTo>
                  <a:lnTo>
                    <a:pt x="5" y="271"/>
                  </a:lnTo>
                  <a:lnTo>
                    <a:pt x="3" y="274"/>
                  </a:lnTo>
                  <a:lnTo>
                    <a:pt x="3" y="276"/>
                  </a:lnTo>
                  <a:lnTo>
                    <a:pt x="1" y="279"/>
                  </a:lnTo>
                  <a:lnTo>
                    <a:pt x="0" y="286"/>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4" name=""/>
            <p:cNvSpPr/>
            <p:nvPr/>
          </p:nvSpPr>
          <p:spPr>
            <a:xfrm>
              <a:off x="5599800" y="4744080"/>
              <a:ext cx="869760" cy="556560"/>
            </a:xfrm>
            <a:custGeom>
              <a:avLst/>
              <a:gdLst/>
              <a:ahLst/>
              <a:rect l="l" t="t" r="r" b="b"/>
              <a:pathLst>
                <a:path w="663" h="493">
                  <a:moveTo>
                    <a:pt x="0" y="353"/>
                  </a:moveTo>
                  <a:lnTo>
                    <a:pt x="0" y="354"/>
                  </a:lnTo>
                  <a:lnTo>
                    <a:pt x="3" y="354"/>
                  </a:lnTo>
                  <a:lnTo>
                    <a:pt x="11" y="361"/>
                  </a:lnTo>
                  <a:lnTo>
                    <a:pt x="18" y="367"/>
                  </a:lnTo>
                  <a:lnTo>
                    <a:pt x="22" y="371"/>
                  </a:lnTo>
                  <a:lnTo>
                    <a:pt x="26" y="382"/>
                  </a:lnTo>
                  <a:lnTo>
                    <a:pt x="28" y="384"/>
                  </a:lnTo>
                  <a:lnTo>
                    <a:pt x="31" y="393"/>
                  </a:lnTo>
                  <a:lnTo>
                    <a:pt x="33" y="403"/>
                  </a:lnTo>
                  <a:lnTo>
                    <a:pt x="37" y="407"/>
                  </a:lnTo>
                  <a:lnTo>
                    <a:pt x="41" y="409"/>
                  </a:lnTo>
                  <a:lnTo>
                    <a:pt x="54" y="417"/>
                  </a:lnTo>
                  <a:lnTo>
                    <a:pt x="56" y="417"/>
                  </a:lnTo>
                  <a:lnTo>
                    <a:pt x="56" y="418"/>
                  </a:lnTo>
                  <a:lnTo>
                    <a:pt x="59" y="419"/>
                  </a:lnTo>
                  <a:lnTo>
                    <a:pt x="62" y="418"/>
                  </a:lnTo>
                  <a:lnTo>
                    <a:pt x="67" y="421"/>
                  </a:lnTo>
                  <a:lnTo>
                    <a:pt x="76" y="425"/>
                  </a:lnTo>
                  <a:lnTo>
                    <a:pt x="84" y="428"/>
                  </a:lnTo>
                  <a:lnTo>
                    <a:pt x="84" y="429"/>
                  </a:lnTo>
                  <a:lnTo>
                    <a:pt x="88" y="429"/>
                  </a:lnTo>
                  <a:lnTo>
                    <a:pt x="93" y="432"/>
                  </a:lnTo>
                  <a:lnTo>
                    <a:pt x="98" y="432"/>
                  </a:lnTo>
                  <a:lnTo>
                    <a:pt x="99" y="434"/>
                  </a:lnTo>
                  <a:lnTo>
                    <a:pt x="103" y="435"/>
                  </a:lnTo>
                  <a:lnTo>
                    <a:pt x="112" y="437"/>
                  </a:lnTo>
                  <a:lnTo>
                    <a:pt x="122" y="443"/>
                  </a:lnTo>
                  <a:lnTo>
                    <a:pt x="125" y="444"/>
                  </a:lnTo>
                  <a:lnTo>
                    <a:pt x="135" y="450"/>
                  </a:lnTo>
                  <a:lnTo>
                    <a:pt x="140" y="455"/>
                  </a:lnTo>
                  <a:lnTo>
                    <a:pt x="146" y="456"/>
                  </a:lnTo>
                  <a:lnTo>
                    <a:pt x="149" y="458"/>
                  </a:lnTo>
                  <a:lnTo>
                    <a:pt x="161" y="462"/>
                  </a:lnTo>
                  <a:lnTo>
                    <a:pt x="165" y="464"/>
                  </a:lnTo>
                  <a:lnTo>
                    <a:pt x="172" y="465"/>
                  </a:lnTo>
                  <a:lnTo>
                    <a:pt x="175" y="466"/>
                  </a:lnTo>
                  <a:lnTo>
                    <a:pt x="182" y="466"/>
                  </a:lnTo>
                  <a:lnTo>
                    <a:pt x="186" y="469"/>
                  </a:lnTo>
                  <a:lnTo>
                    <a:pt x="196" y="472"/>
                  </a:lnTo>
                  <a:lnTo>
                    <a:pt x="199" y="472"/>
                  </a:lnTo>
                  <a:lnTo>
                    <a:pt x="234" y="483"/>
                  </a:lnTo>
                  <a:lnTo>
                    <a:pt x="243" y="487"/>
                  </a:lnTo>
                  <a:lnTo>
                    <a:pt x="251" y="493"/>
                  </a:lnTo>
                  <a:lnTo>
                    <a:pt x="260" y="492"/>
                  </a:lnTo>
                  <a:lnTo>
                    <a:pt x="266" y="485"/>
                  </a:lnTo>
                  <a:lnTo>
                    <a:pt x="267" y="482"/>
                  </a:lnTo>
                  <a:lnTo>
                    <a:pt x="270" y="482"/>
                  </a:lnTo>
                  <a:lnTo>
                    <a:pt x="274" y="479"/>
                  </a:lnTo>
                  <a:lnTo>
                    <a:pt x="276" y="480"/>
                  </a:lnTo>
                  <a:lnTo>
                    <a:pt x="279" y="479"/>
                  </a:lnTo>
                  <a:lnTo>
                    <a:pt x="283" y="482"/>
                  </a:lnTo>
                  <a:lnTo>
                    <a:pt x="288" y="482"/>
                  </a:lnTo>
                  <a:lnTo>
                    <a:pt x="298" y="489"/>
                  </a:lnTo>
                  <a:lnTo>
                    <a:pt x="300" y="489"/>
                  </a:lnTo>
                  <a:lnTo>
                    <a:pt x="304" y="492"/>
                  </a:lnTo>
                  <a:lnTo>
                    <a:pt x="302" y="485"/>
                  </a:lnTo>
                  <a:lnTo>
                    <a:pt x="306" y="471"/>
                  </a:lnTo>
                  <a:lnTo>
                    <a:pt x="306" y="443"/>
                  </a:lnTo>
                  <a:lnTo>
                    <a:pt x="317" y="439"/>
                  </a:lnTo>
                  <a:lnTo>
                    <a:pt x="323" y="443"/>
                  </a:lnTo>
                  <a:lnTo>
                    <a:pt x="327" y="442"/>
                  </a:lnTo>
                  <a:lnTo>
                    <a:pt x="325" y="439"/>
                  </a:lnTo>
                  <a:lnTo>
                    <a:pt x="327" y="438"/>
                  </a:lnTo>
                  <a:lnTo>
                    <a:pt x="333" y="443"/>
                  </a:lnTo>
                  <a:lnTo>
                    <a:pt x="337" y="438"/>
                  </a:lnTo>
                  <a:lnTo>
                    <a:pt x="337" y="436"/>
                  </a:lnTo>
                  <a:lnTo>
                    <a:pt x="344" y="434"/>
                  </a:lnTo>
                  <a:lnTo>
                    <a:pt x="345" y="430"/>
                  </a:lnTo>
                  <a:lnTo>
                    <a:pt x="346" y="422"/>
                  </a:lnTo>
                  <a:lnTo>
                    <a:pt x="345" y="409"/>
                  </a:lnTo>
                  <a:lnTo>
                    <a:pt x="343" y="403"/>
                  </a:lnTo>
                  <a:lnTo>
                    <a:pt x="343" y="382"/>
                  </a:lnTo>
                  <a:lnTo>
                    <a:pt x="346" y="373"/>
                  </a:lnTo>
                  <a:lnTo>
                    <a:pt x="362" y="364"/>
                  </a:lnTo>
                  <a:lnTo>
                    <a:pt x="367" y="366"/>
                  </a:lnTo>
                  <a:lnTo>
                    <a:pt x="371" y="367"/>
                  </a:lnTo>
                  <a:lnTo>
                    <a:pt x="375" y="369"/>
                  </a:lnTo>
                  <a:lnTo>
                    <a:pt x="385" y="368"/>
                  </a:lnTo>
                  <a:lnTo>
                    <a:pt x="389" y="371"/>
                  </a:lnTo>
                  <a:lnTo>
                    <a:pt x="392" y="376"/>
                  </a:lnTo>
                  <a:lnTo>
                    <a:pt x="393" y="381"/>
                  </a:lnTo>
                  <a:lnTo>
                    <a:pt x="401" y="389"/>
                  </a:lnTo>
                  <a:lnTo>
                    <a:pt x="403" y="391"/>
                  </a:lnTo>
                  <a:lnTo>
                    <a:pt x="405" y="391"/>
                  </a:lnTo>
                  <a:lnTo>
                    <a:pt x="409" y="394"/>
                  </a:lnTo>
                  <a:lnTo>
                    <a:pt x="415" y="395"/>
                  </a:lnTo>
                  <a:lnTo>
                    <a:pt x="417" y="394"/>
                  </a:lnTo>
                  <a:lnTo>
                    <a:pt x="419" y="394"/>
                  </a:lnTo>
                  <a:lnTo>
                    <a:pt x="430" y="394"/>
                  </a:lnTo>
                  <a:lnTo>
                    <a:pt x="436" y="390"/>
                  </a:lnTo>
                  <a:lnTo>
                    <a:pt x="456" y="390"/>
                  </a:lnTo>
                  <a:lnTo>
                    <a:pt x="466" y="393"/>
                  </a:lnTo>
                  <a:lnTo>
                    <a:pt x="480" y="398"/>
                  </a:lnTo>
                  <a:lnTo>
                    <a:pt x="489" y="400"/>
                  </a:lnTo>
                  <a:lnTo>
                    <a:pt x="493" y="402"/>
                  </a:lnTo>
                  <a:lnTo>
                    <a:pt x="495" y="401"/>
                  </a:lnTo>
                  <a:lnTo>
                    <a:pt x="501" y="401"/>
                  </a:lnTo>
                  <a:lnTo>
                    <a:pt x="498" y="408"/>
                  </a:lnTo>
                  <a:lnTo>
                    <a:pt x="508" y="412"/>
                  </a:lnTo>
                  <a:lnTo>
                    <a:pt x="508" y="410"/>
                  </a:lnTo>
                  <a:lnTo>
                    <a:pt x="510" y="409"/>
                  </a:lnTo>
                  <a:lnTo>
                    <a:pt x="513" y="410"/>
                  </a:lnTo>
                  <a:lnTo>
                    <a:pt x="515" y="409"/>
                  </a:lnTo>
                  <a:lnTo>
                    <a:pt x="522" y="410"/>
                  </a:lnTo>
                  <a:lnTo>
                    <a:pt x="524" y="414"/>
                  </a:lnTo>
                  <a:lnTo>
                    <a:pt x="533" y="415"/>
                  </a:lnTo>
                  <a:lnTo>
                    <a:pt x="532" y="423"/>
                  </a:lnTo>
                  <a:lnTo>
                    <a:pt x="533" y="425"/>
                  </a:lnTo>
                  <a:lnTo>
                    <a:pt x="539" y="425"/>
                  </a:lnTo>
                  <a:lnTo>
                    <a:pt x="548" y="421"/>
                  </a:lnTo>
                  <a:lnTo>
                    <a:pt x="549" y="418"/>
                  </a:lnTo>
                  <a:lnTo>
                    <a:pt x="549" y="415"/>
                  </a:lnTo>
                  <a:lnTo>
                    <a:pt x="545" y="414"/>
                  </a:lnTo>
                  <a:lnTo>
                    <a:pt x="540" y="405"/>
                  </a:lnTo>
                  <a:lnTo>
                    <a:pt x="536" y="384"/>
                  </a:lnTo>
                  <a:lnTo>
                    <a:pt x="537" y="380"/>
                  </a:lnTo>
                  <a:lnTo>
                    <a:pt x="535" y="375"/>
                  </a:lnTo>
                  <a:lnTo>
                    <a:pt x="534" y="368"/>
                  </a:lnTo>
                  <a:lnTo>
                    <a:pt x="532" y="366"/>
                  </a:lnTo>
                  <a:lnTo>
                    <a:pt x="532" y="362"/>
                  </a:lnTo>
                  <a:lnTo>
                    <a:pt x="534" y="360"/>
                  </a:lnTo>
                  <a:lnTo>
                    <a:pt x="533" y="356"/>
                  </a:lnTo>
                  <a:lnTo>
                    <a:pt x="528" y="355"/>
                  </a:lnTo>
                  <a:lnTo>
                    <a:pt x="528" y="352"/>
                  </a:lnTo>
                  <a:lnTo>
                    <a:pt x="528" y="348"/>
                  </a:lnTo>
                  <a:lnTo>
                    <a:pt x="530" y="347"/>
                  </a:lnTo>
                  <a:lnTo>
                    <a:pt x="529" y="337"/>
                  </a:lnTo>
                  <a:lnTo>
                    <a:pt x="527" y="334"/>
                  </a:lnTo>
                  <a:lnTo>
                    <a:pt x="527" y="329"/>
                  </a:lnTo>
                  <a:lnTo>
                    <a:pt x="532" y="326"/>
                  </a:lnTo>
                  <a:lnTo>
                    <a:pt x="536" y="326"/>
                  </a:lnTo>
                  <a:lnTo>
                    <a:pt x="539" y="330"/>
                  </a:lnTo>
                  <a:lnTo>
                    <a:pt x="540" y="334"/>
                  </a:lnTo>
                  <a:lnTo>
                    <a:pt x="541" y="335"/>
                  </a:lnTo>
                  <a:lnTo>
                    <a:pt x="543" y="334"/>
                  </a:lnTo>
                  <a:lnTo>
                    <a:pt x="546" y="329"/>
                  </a:lnTo>
                  <a:lnTo>
                    <a:pt x="549" y="325"/>
                  </a:lnTo>
                  <a:lnTo>
                    <a:pt x="551" y="322"/>
                  </a:lnTo>
                  <a:lnTo>
                    <a:pt x="551" y="327"/>
                  </a:lnTo>
                  <a:lnTo>
                    <a:pt x="560" y="327"/>
                  </a:lnTo>
                  <a:lnTo>
                    <a:pt x="563" y="328"/>
                  </a:lnTo>
                  <a:lnTo>
                    <a:pt x="566" y="325"/>
                  </a:lnTo>
                  <a:lnTo>
                    <a:pt x="567" y="321"/>
                  </a:lnTo>
                  <a:lnTo>
                    <a:pt x="571" y="319"/>
                  </a:lnTo>
                  <a:lnTo>
                    <a:pt x="573" y="316"/>
                  </a:lnTo>
                  <a:lnTo>
                    <a:pt x="573" y="314"/>
                  </a:lnTo>
                  <a:lnTo>
                    <a:pt x="575" y="311"/>
                  </a:lnTo>
                  <a:lnTo>
                    <a:pt x="576" y="306"/>
                  </a:lnTo>
                  <a:lnTo>
                    <a:pt x="588" y="293"/>
                  </a:lnTo>
                  <a:lnTo>
                    <a:pt x="595" y="279"/>
                  </a:lnTo>
                  <a:lnTo>
                    <a:pt x="598" y="275"/>
                  </a:lnTo>
                  <a:lnTo>
                    <a:pt x="600" y="274"/>
                  </a:lnTo>
                  <a:lnTo>
                    <a:pt x="602" y="272"/>
                  </a:lnTo>
                  <a:lnTo>
                    <a:pt x="600" y="267"/>
                  </a:lnTo>
                  <a:lnTo>
                    <a:pt x="601" y="265"/>
                  </a:lnTo>
                  <a:lnTo>
                    <a:pt x="606" y="259"/>
                  </a:lnTo>
                  <a:lnTo>
                    <a:pt x="607" y="240"/>
                  </a:lnTo>
                  <a:lnTo>
                    <a:pt x="610" y="239"/>
                  </a:lnTo>
                  <a:lnTo>
                    <a:pt x="612" y="234"/>
                  </a:lnTo>
                  <a:lnTo>
                    <a:pt x="612" y="231"/>
                  </a:lnTo>
                  <a:lnTo>
                    <a:pt x="615" y="229"/>
                  </a:lnTo>
                  <a:lnTo>
                    <a:pt x="621" y="230"/>
                  </a:lnTo>
                  <a:lnTo>
                    <a:pt x="624" y="227"/>
                  </a:lnTo>
                  <a:lnTo>
                    <a:pt x="629" y="226"/>
                  </a:lnTo>
                  <a:lnTo>
                    <a:pt x="627" y="214"/>
                  </a:lnTo>
                  <a:lnTo>
                    <a:pt x="625" y="212"/>
                  </a:lnTo>
                  <a:lnTo>
                    <a:pt x="624" y="209"/>
                  </a:lnTo>
                  <a:lnTo>
                    <a:pt x="625" y="206"/>
                  </a:lnTo>
                  <a:lnTo>
                    <a:pt x="621" y="200"/>
                  </a:lnTo>
                  <a:lnTo>
                    <a:pt x="618" y="197"/>
                  </a:lnTo>
                  <a:lnTo>
                    <a:pt x="621" y="195"/>
                  </a:lnTo>
                  <a:lnTo>
                    <a:pt x="621" y="185"/>
                  </a:lnTo>
                  <a:lnTo>
                    <a:pt x="619" y="184"/>
                  </a:lnTo>
                  <a:lnTo>
                    <a:pt x="616" y="182"/>
                  </a:lnTo>
                  <a:lnTo>
                    <a:pt x="615" y="175"/>
                  </a:lnTo>
                  <a:lnTo>
                    <a:pt x="618" y="172"/>
                  </a:lnTo>
                  <a:lnTo>
                    <a:pt x="621" y="173"/>
                  </a:lnTo>
                  <a:lnTo>
                    <a:pt x="625" y="172"/>
                  </a:lnTo>
                  <a:lnTo>
                    <a:pt x="627" y="173"/>
                  </a:lnTo>
                  <a:lnTo>
                    <a:pt x="634" y="168"/>
                  </a:lnTo>
                  <a:lnTo>
                    <a:pt x="634" y="165"/>
                  </a:lnTo>
                  <a:lnTo>
                    <a:pt x="633" y="162"/>
                  </a:lnTo>
                  <a:lnTo>
                    <a:pt x="634" y="148"/>
                  </a:lnTo>
                  <a:lnTo>
                    <a:pt x="636" y="145"/>
                  </a:lnTo>
                  <a:lnTo>
                    <a:pt x="638" y="145"/>
                  </a:lnTo>
                  <a:lnTo>
                    <a:pt x="640" y="141"/>
                  </a:lnTo>
                  <a:lnTo>
                    <a:pt x="641" y="140"/>
                  </a:lnTo>
                  <a:lnTo>
                    <a:pt x="640" y="134"/>
                  </a:lnTo>
                  <a:lnTo>
                    <a:pt x="639" y="132"/>
                  </a:lnTo>
                  <a:lnTo>
                    <a:pt x="638" y="130"/>
                  </a:lnTo>
                  <a:lnTo>
                    <a:pt x="636" y="130"/>
                  </a:lnTo>
                  <a:lnTo>
                    <a:pt x="635" y="118"/>
                  </a:lnTo>
                  <a:lnTo>
                    <a:pt x="632" y="120"/>
                  </a:lnTo>
                  <a:lnTo>
                    <a:pt x="634" y="116"/>
                  </a:lnTo>
                  <a:lnTo>
                    <a:pt x="638" y="114"/>
                  </a:lnTo>
                  <a:lnTo>
                    <a:pt x="640" y="115"/>
                  </a:lnTo>
                  <a:lnTo>
                    <a:pt x="643" y="116"/>
                  </a:lnTo>
                  <a:lnTo>
                    <a:pt x="646" y="116"/>
                  </a:lnTo>
                  <a:lnTo>
                    <a:pt x="652" y="103"/>
                  </a:lnTo>
                  <a:lnTo>
                    <a:pt x="656" y="103"/>
                  </a:lnTo>
                  <a:lnTo>
                    <a:pt x="658" y="107"/>
                  </a:lnTo>
                  <a:lnTo>
                    <a:pt x="659" y="101"/>
                  </a:lnTo>
                  <a:lnTo>
                    <a:pt x="662" y="91"/>
                  </a:lnTo>
                  <a:lnTo>
                    <a:pt x="663" y="86"/>
                  </a:lnTo>
                  <a:lnTo>
                    <a:pt x="659" y="83"/>
                  </a:lnTo>
                  <a:lnTo>
                    <a:pt x="620" y="75"/>
                  </a:lnTo>
                  <a:lnTo>
                    <a:pt x="617" y="72"/>
                  </a:lnTo>
                  <a:lnTo>
                    <a:pt x="600" y="62"/>
                  </a:lnTo>
                  <a:lnTo>
                    <a:pt x="597" y="68"/>
                  </a:lnTo>
                  <a:lnTo>
                    <a:pt x="597" y="74"/>
                  </a:lnTo>
                  <a:lnTo>
                    <a:pt x="595" y="75"/>
                  </a:lnTo>
                  <a:lnTo>
                    <a:pt x="592" y="77"/>
                  </a:lnTo>
                  <a:lnTo>
                    <a:pt x="592" y="81"/>
                  </a:lnTo>
                  <a:lnTo>
                    <a:pt x="586" y="89"/>
                  </a:lnTo>
                  <a:lnTo>
                    <a:pt x="579" y="102"/>
                  </a:lnTo>
                  <a:lnTo>
                    <a:pt x="573" y="108"/>
                  </a:lnTo>
                  <a:lnTo>
                    <a:pt x="563" y="110"/>
                  </a:lnTo>
                  <a:lnTo>
                    <a:pt x="557" y="110"/>
                  </a:lnTo>
                  <a:lnTo>
                    <a:pt x="555" y="109"/>
                  </a:lnTo>
                  <a:lnTo>
                    <a:pt x="552" y="108"/>
                  </a:lnTo>
                  <a:lnTo>
                    <a:pt x="546" y="110"/>
                  </a:lnTo>
                  <a:lnTo>
                    <a:pt x="534" y="109"/>
                  </a:lnTo>
                  <a:lnTo>
                    <a:pt x="528" y="110"/>
                  </a:lnTo>
                  <a:lnTo>
                    <a:pt x="524" y="109"/>
                  </a:lnTo>
                  <a:lnTo>
                    <a:pt x="521" y="109"/>
                  </a:lnTo>
                  <a:lnTo>
                    <a:pt x="520" y="107"/>
                  </a:lnTo>
                  <a:lnTo>
                    <a:pt x="507" y="106"/>
                  </a:lnTo>
                  <a:lnTo>
                    <a:pt x="498" y="111"/>
                  </a:lnTo>
                  <a:lnTo>
                    <a:pt x="496" y="109"/>
                  </a:lnTo>
                  <a:lnTo>
                    <a:pt x="493" y="109"/>
                  </a:lnTo>
                  <a:lnTo>
                    <a:pt x="491" y="109"/>
                  </a:lnTo>
                  <a:lnTo>
                    <a:pt x="492" y="104"/>
                  </a:lnTo>
                  <a:lnTo>
                    <a:pt x="498" y="100"/>
                  </a:lnTo>
                  <a:lnTo>
                    <a:pt x="502" y="95"/>
                  </a:lnTo>
                  <a:lnTo>
                    <a:pt x="498" y="84"/>
                  </a:lnTo>
                  <a:lnTo>
                    <a:pt x="494" y="80"/>
                  </a:lnTo>
                  <a:lnTo>
                    <a:pt x="486" y="79"/>
                  </a:lnTo>
                  <a:lnTo>
                    <a:pt x="478" y="80"/>
                  </a:lnTo>
                  <a:lnTo>
                    <a:pt x="473" y="80"/>
                  </a:lnTo>
                  <a:lnTo>
                    <a:pt x="469" y="83"/>
                  </a:lnTo>
                  <a:lnTo>
                    <a:pt x="459" y="79"/>
                  </a:lnTo>
                  <a:lnTo>
                    <a:pt x="456" y="86"/>
                  </a:lnTo>
                  <a:lnTo>
                    <a:pt x="454" y="87"/>
                  </a:lnTo>
                  <a:lnTo>
                    <a:pt x="450" y="87"/>
                  </a:lnTo>
                  <a:lnTo>
                    <a:pt x="444" y="88"/>
                  </a:lnTo>
                  <a:lnTo>
                    <a:pt x="440" y="88"/>
                  </a:lnTo>
                  <a:lnTo>
                    <a:pt x="436" y="86"/>
                  </a:lnTo>
                  <a:lnTo>
                    <a:pt x="436" y="83"/>
                  </a:lnTo>
                  <a:lnTo>
                    <a:pt x="433" y="86"/>
                  </a:lnTo>
                  <a:lnTo>
                    <a:pt x="432" y="86"/>
                  </a:lnTo>
                  <a:lnTo>
                    <a:pt x="429" y="87"/>
                  </a:lnTo>
                  <a:lnTo>
                    <a:pt x="422" y="80"/>
                  </a:lnTo>
                  <a:lnTo>
                    <a:pt x="418" y="69"/>
                  </a:lnTo>
                  <a:lnTo>
                    <a:pt x="415" y="25"/>
                  </a:lnTo>
                  <a:lnTo>
                    <a:pt x="410" y="25"/>
                  </a:lnTo>
                  <a:lnTo>
                    <a:pt x="406" y="28"/>
                  </a:lnTo>
                  <a:lnTo>
                    <a:pt x="405" y="26"/>
                  </a:lnTo>
                  <a:lnTo>
                    <a:pt x="396" y="20"/>
                  </a:lnTo>
                  <a:lnTo>
                    <a:pt x="393" y="20"/>
                  </a:lnTo>
                  <a:lnTo>
                    <a:pt x="391" y="22"/>
                  </a:lnTo>
                  <a:lnTo>
                    <a:pt x="389" y="24"/>
                  </a:lnTo>
                  <a:lnTo>
                    <a:pt x="387" y="31"/>
                  </a:lnTo>
                  <a:lnTo>
                    <a:pt x="382" y="33"/>
                  </a:lnTo>
                  <a:lnTo>
                    <a:pt x="381" y="38"/>
                  </a:lnTo>
                  <a:lnTo>
                    <a:pt x="373" y="42"/>
                  </a:lnTo>
                  <a:lnTo>
                    <a:pt x="369" y="43"/>
                  </a:lnTo>
                  <a:lnTo>
                    <a:pt x="363" y="41"/>
                  </a:lnTo>
                  <a:lnTo>
                    <a:pt x="360" y="41"/>
                  </a:lnTo>
                  <a:lnTo>
                    <a:pt x="355" y="38"/>
                  </a:lnTo>
                  <a:lnTo>
                    <a:pt x="343" y="36"/>
                  </a:lnTo>
                  <a:lnTo>
                    <a:pt x="342" y="35"/>
                  </a:lnTo>
                  <a:lnTo>
                    <a:pt x="338" y="24"/>
                  </a:lnTo>
                  <a:lnTo>
                    <a:pt x="339" y="18"/>
                  </a:lnTo>
                  <a:lnTo>
                    <a:pt x="335" y="13"/>
                  </a:lnTo>
                  <a:lnTo>
                    <a:pt x="336" y="6"/>
                  </a:lnTo>
                  <a:lnTo>
                    <a:pt x="327" y="1"/>
                  </a:lnTo>
                  <a:lnTo>
                    <a:pt x="326" y="7"/>
                  </a:lnTo>
                  <a:lnTo>
                    <a:pt x="322" y="6"/>
                  </a:lnTo>
                  <a:lnTo>
                    <a:pt x="319" y="0"/>
                  </a:lnTo>
                  <a:lnTo>
                    <a:pt x="310" y="1"/>
                  </a:lnTo>
                  <a:lnTo>
                    <a:pt x="306" y="0"/>
                  </a:lnTo>
                  <a:lnTo>
                    <a:pt x="284" y="10"/>
                  </a:lnTo>
                  <a:lnTo>
                    <a:pt x="277" y="14"/>
                  </a:lnTo>
                  <a:lnTo>
                    <a:pt x="268" y="11"/>
                  </a:lnTo>
                  <a:lnTo>
                    <a:pt x="263" y="10"/>
                  </a:lnTo>
                  <a:lnTo>
                    <a:pt x="258" y="15"/>
                  </a:lnTo>
                  <a:lnTo>
                    <a:pt x="248" y="13"/>
                  </a:lnTo>
                  <a:lnTo>
                    <a:pt x="236" y="17"/>
                  </a:lnTo>
                  <a:lnTo>
                    <a:pt x="232" y="15"/>
                  </a:lnTo>
                  <a:lnTo>
                    <a:pt x="230" y="17"/>
                  </a:lnTo>
                  <a:lnTo>
                    <a:pt x="218" y="18"/>
                  </a:lnTo>
                  <a:lnTo>
                    <a:pt x="217" y="22"/>
                  </a:lnTo>
                  <a:lnTo>
                    <a:pt x="215" y="25"/>
                  </a:lnTo>
                  <a:lnTo>
                    <a:pt x="213" y="25"/>
                  </a:lnTo>
                  <a:lnTo>
                    <a:pt x="212" y="26"/>
                  </a:lnTo>
                  <a:lnTo>
                    <a:pt x="206" y="28"/>
                  </a:lnTo>
                  <a:lnTo>
                    <a:pt x="204" y="33"/>
                  </a:lnTo>
                  <a:lnTo>
                    <a:pt x="196" y="40"/>
                  </a:lnTo>
                  <a:lnTo>
                    <a:pt x="189" y="41"/>
                  </a:lnTo>
                  <a:lnTo>
                    <a:pt x="186" y="40"/>
                  </a:lnTo>
                  <a:lnTo>
                    <a:pt x="186" y="46"/>
                  </a:lnTo>
                  <a:lnTo>
                    <a:pt x="184" y="46"/>
                  </a:lnTo>
                  <a:lnTo>
                    <a:pt x="182" y="45"/>
                  </a:lnTo>
                  <a:lnTo>
                    <a:pt x="181" y="39"/>
                  </a:lnTo>
                  <a:lnTo>
                    <a:pt x="178" y="34"/>
                  </a:lnTo>
                  <a:lnTo>
                    <a:pt x="172" y="32"/>
                  </a:lnTo>
                  <a:lnTo>
                    <a:pt x="166" y="29"/>
                  </a:lnTo>
                  <a:lnTo>
                    <a:pt x="166" y="33"/>
                  </a:lnTo>
                  <a:lnTo>
                    <a:pt x="168" y="35"/>
                  </a:lnTo>
                  <a:lnTo>
                    <a:pt x="170" y="35"/>
                  </a:lnTo>
                  <a:lnTo>
                    <a:pt x="171" y="40"/>
                  </a:lnTo>
                  <a:lnTo>
                    <a:pt x="168" y="40"/>
                  </a:lnTo>
                  <a:lnTo>
                    <a:pt x="165" y="36"/>
                  </a:lnTo>
                  <a:lnTo>
                    <a:pt x="158" y="36"/>
                  </a:lnTo>
                  <a:lnTo>
                    <a:pt x="156" y="34"/>
                  </a:lnTo>
                  <a:lnTo>
                    <a:pt x="152" y="35"/>
                  </a:lnTo>
                  <a:lnTo>
                    <a:pt x="150" y="48"/>
                  </a:lnTo>
                  <a:lnTo>
                    <a:pt x="147" y="58"/>
                  </a:lnTo>
                  <a:lnTo>
                    <a:pt x="149" y="67"/>
                  </a:lnTo>
                  <a:lnTo>
                    <a:pt x="144" y="77"/>
                  </a:lnTo>
                  <a:lnTo>
                    <a:pt x="150" y="81"/>
                  </a:lnTo>
                  <a:lnTo>
                    <a:pt x="154" y="76"/>
                  </a:lnTo>
                  <a:lnTo>
                    <a:pt x="159" y="76"/>
                  </a:lnTo>
                  <a:lnTo>
                    <a:pt x="166" y="81"/>
                  </a:lnTo>
                  <a:lnTo>
                    <a:pt x="171" y="73"/>
                  </a:lnTo>
                  <a:lnTo>
                    <a:pt x="178" y="82"/>
                  </a:lnTo>
                  <a:lnTo>
                    <a:pt x="185" y="83"/>
                  </a:lnTo>
                  <a:lnTo>
                    <a:pt x="192" y="90"/>
                  </a:lnTo>
                  <a:lnTo>
                    <a:pt x="198" y="95"/>
                  </a:lnTo>
                  <a:lnTo>
                    <a:pt x="198" y="103"/>
                  </a:lnTo>
                  <a:lnTo>
                    <a:pt x="195" y="113"/>
                  </a:lnTo>
                  <a:lnTo>
                    <a:pt x="188" y="114"/>
                  </a:lnTo>
                  <a:lnTo>
                    <a:pt x="183" y="121"/>
                  </a:lnTo>
                  <a:lnTo>
                    <a:pt x="183" y="128"/>
                  </a:lnTo>
                  <a:lnTo>
                    <a:pt x="192" y="132"/>
                  </a:lnTo>
                  <a:lnTo>
                    <a:pt x="195" y="141"/>
                  </a:lnTo>
                  <a:lnTo>
                    <a:pt x="198" y="142"/>
                  </a:lnTo>
                  <a:lnTo>
                    <a:pt x="205" y="149"/>
                  </a:lnTo>
                  <a:lnTo>
                    <a:pt x="203" y="157"/>
                  </a:lnTo>
                  <a:lnTo>
                    <a:pt x="205" y="165"/>
                  </a:lnTo>
                  <a:lnTo>
                    <a:pt x="204" y="169"/>
                  </a:lnTo>
                  <a:lnTo>
                    <a:pt x="202" y="172"/>
                  </a:lnTo>
                  <a:lnTo>
                    <a:pt x="202" y="176"/>
                  </a:lnTo>
                  <a:lnTo>
                    <a:pt x="211" y="171"/>
                  </a:lnTo>
                  <a:lnTo>
                    <a:pt x="212" y="175"/>
                  </a:lnTo>
                  <a:lnTo>
                    <a:pt x="218" y="171"/>
                  </a:lnTo>
                  <a:lnTo>
                    <a:pt x="223" y="168"/>
                  </a:lnTo>
                  <a:lnTo>
                    <a:pt x="227" y="168"/>
                  </a:lnTo>
                  <a:lnTo>
                    <a:pt x="232" y="175"/>
                  </a:lnTo>
                  <a:lnTo>
                    <a:pt x="232" y="176"/>
                  </a:lnTo>
                  <a:lnTo>
                    <a:pt x="229" y="179"/>
                  </a:lnTo>
                  <a:lnTo>
                    <a:pt x="229" y="185"/>
                  </a:lnTo>
                  <a:lnTo>
                    <a:pt x="228" y="191"/>
                  </a:lnTo>
                  <a:lnTo>
                    <a:pt x="226" y="193"/>
                  </a:lnTo>
                  <a:lnTo>
                    <a:pt x="225" y="196"/>
                  </a:lnTo>
                  <a:lnTo>
                    <a:pt x="222" y="198"/>
                  </a:lnTo>
                  <a:lnTo>
                    <a:pt x="220" y="203"/>
                  </a:lnTo>
                  <a:lnTo>
                    <a:pt x="218" y="204"/>
                  </a:lnTo>
                  <a:lnTo>
                    <a:pt x="214" y="210"/>
                  </a:lnTo>
                  <a:lnTo>
                    <a:pt x="213" y="213"/>
                  </a:lnTo>
                  <a:lnTo>
                    <a:pt x="214" y="219"/>
                  </a:lnTo>
                  <a:lnTo>
                    <a:pt x="209" y="224"/>
                  </a:lnTo>
                  <a:lnTo>
                    <a:pt x="206" y="220"/>
                  </a:lnTo>
                  <a:lnTo>
                    <a:pt x="203" y="220"/>
                  </a:lnTo>
                  <a:lnTo>
                    <a:pt x="199" y="217"/>
                  </a:lnTo>
                  <a:lnTo>
                    <a:pt x="190" y="219"/>
                  </a:lnTo>
                  <a:lnTo>
                    <a:pt x="189" y="222"/>
                  </a:lnTo>
                  <a:lnTo>
                    <a:pt x="179" y="226"/>
                  </a:lnTo>
                  <a:lnTo>
                    <a:pt x="169" y="237"/>
                  </a:lnTo>
                  <a:lnTo>
                    <a:pt x="163" y="241"/>
                  </a:lnTo>
                  <a:lnTo>
                    <a:pt x="160" y="250"/>
                  </a:lnTo>
                  <a:lnTo>
                    <a:pt x="151" y="254"/>
                  </a:lnTo>
                  <a:lnTo>
                    <a:pt x="147" y="258"/>
                  </a:lnTo>
                  <a:lnTo>
                    <a:pt x="132" y="266"/>
                  </a:lnTo>
                  <a:lnTo>
                    <a:pt x="128" y="265"/>
                  </a:lnTo>
                  <a:lnTo>
                    <a:pt x="127" y="268"/>
                  </a:lnTo>
                  <a:lnTo>
                    <a:pt x="125" y="270"/>
                  </a:lnTo>
                  <a:lnTo>
                    <a:pt x="120" y="275"/>
                  </a:lnTo>
                  <a:lnTo>
                    <a:pt x="111" y="275"/>
                  </a:lnTo>
                  <a:lnTo>
                    <a:pt x="104" y="261"/>
                  </a:lnTo>
                  <a:lnTo>
                    <a:pt x="104" y="259"/>
                  </a:lnTo>
                  <a:lnTo>
                    <a:pt x="97" y="266"/>
                  </a:lnTo>
                  <a:lnTo>
                    <a:pt x="89" y="272"/>
                  </a:lnTo>
                  <a:lnTo>
                    <a:pt x="84" y="273"/>
                  </a:lnTo>
                  <a:lnTo>
                    <a:pt x="69" y="268"/>
                  </a:lnTo>
                  <a:lnTo>
                    <a:pt x="68" y="270"/>
                  </a:lnTo>
                  <a:lnTo>
                    <a:pt x="65" y="272"/>
                  </a:lnTo>
                  <a:lnTo>
                    <a:pt x="64" y="274"/>
                  </a:lnTo>
                  <a:lnTo>
                    <a:pt x="61" y="279"/>
                  </a:lnTo>
                  <a:lnTo>
                    <a:pt x="59" y="281"/>
                  </a:lnTo>
                  <a:lnTo>
                    <a:pt x="57" y="280"/>
                  </a:lnTo>
                  <a:lnTo>
                    <a:pt x="55" y="279"/>
                  </a:lnTo>
                  <a:lnTo>
                    <a:pt x="53" y="279"/>
                  </a:lnTo>
                  <a:lnTo>
                    <a:pt x="51" y="277"/>
                  </a:lnTo>
                  <a:lnTo>
                    <a:pt x="49" y="280"/>
                  </a:lnTo>
                  <a:lnTo>
                    <a:pt x="50" y="284"/>
                  </a:lnTo>
                  <a:lnTo>
                    <a:pt x="51" y="287"/>
                  </a:lnTo>
                  <a:lnTo>
                    <a:pt x="50" y="289"/>
                  </a:lnTo>
                  <a:lnTo>
                    <a:pt x="47" y="293"/>
                  </a:lnTo>
                  <a:lnTo>
                    <a:pt x="37" y="301"/>
                  </a:lnTo>
                  <a:lnTo>
                    <a:pt x="34" y="307"/>
                  </a:lnTo>
                  <a:lnTo>
                    <a:pt x="30" y="313"/>
                  </a:lnTo>
                  <a:lnTo>
                    <a:pt x="18" y="328"/>
                  </a:lnTo>
                  <a:lnTo>
                    <a:pt x="2" y="341"/>
                  </a:lnTo>
                  <a:lnTo>
                    <a:pt x="4" y="347"/>
                  </a:lnTo>
                  <a:lnTo>
                    <a:pt x="3" y="347"/>
                  </a:lnTo>
                  <a:lnTo>
                    <a:pt x="3" y="349"/>
                  </a:lnTo>
                  <a:lnTo>
                    <a:pt x="2" y="350"/>
                  </a:lnTo>
                  <a:lnTo>
                    <a:pt x="2" y="352"/>
                  </a:lnTo>
                  <a:lnTo>
                    <a:pt x="0" y="353"/>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5" name=""/>
            <p:cNvSpPr/>
            <p:nvPr/>
          </p:nvSpPr>
          <p:spPr>
            <a:xfrm>
              <a:off x="6517080" y="5034240"/>
              <a:ext cx="189000" cy="175680"/>
            </a:xfrm>
            <a:custGeom>
              <a:avLst/>
              <a:gdLst/>
              <a:ahLst/>
              <a:rect l="l" t="t" r="r" b="b"/>
              <a:pathLst>
                <a:path w="145" h="155">
                  <a:moveTo>
                    <a:pt x="0" y="79"/>
                  </a:moveTo>
                  <a:lnTo>
                    <a:pt x="3" y="76"/>
                  </a:lnTo>
                  <a:lnTo>
                    <a:pt x="5" y="75"/>
                  </a:lnTo>
                  <a:lnTo>
                    <a:pt x="8" y="69"/>
                  </a:lnTo>
                  <a:lnTo>
                    <a:pt x="9" y="65"/>
                  </a:lnTo>
                  <a:lnTo>
                    <a:pt x="9" y="63"/>
                  </a:lnTo>
                  <a:lnTo>
                    <a:pt x="20" y="50"/>
                  </a:lnTo>
                  <a:lnTo>
                    <a:pt x="21" y="47"/>
                  </a:lnTo>
                  <a:lnTo>
                    <a:pt x="23" y="44"/>
                  </a:lnTo>
                  <a:lnTo>
                    <a:pt x="30" y="38"/>
                  </a:lnTo>
                  <a:lnTo>
                    <a:pt x="34" y="34"/>
                  </a:lnTo>
                  <a:lnTo>
                    <a:pt x="38" y="31"/>
                  </a:lnTo>
                  <a:lnTo>
                    <a:pt x="40" y="28"/>
                  </a:lnTo>
                  <a:lnTo>
                    <a:pt x="40" y="23"/>
                  </a:lnTo>
                  <a:lnTo>
                    <a:pt x="44" y="15"/>
                  </a:lnTo>
                  <a:lnTo>
                    <a:pt x="46" y="14"/>
                  </a:lnTo>
                  <a:lnTo>
                    <a:pt x="51" y="6"/>
                  </a:lnTo>
                  <a:lnTo>
                    <a:pt x="53" y="6"/>
                  </a:lnTo>
                  <a:lnTo>
                    <a:pt x="59" y="9"/>
                  </a:lnTo>
                  <a:lnTo>
                    <a:pt x="69" y="10"/>
                  </a:lnTo>
                  <a:lnTo>
                    <a:pt x="71" y="11"/>
                  </a:lnTo>
                  <a:lnTo>
                    <a:pt x="75" y="11"/>
                  </a:lnTo>
                  <a:lnTo>
                    <a:pt x="80" y="15"/>
                  </a:lnTo>
                  <a:lnTo>
                    <a:pt x="84" y="13"/>
                  </a:lnTo>
                  <a:lnTo>
                    <a:pt x="92" y="3"/>
                  </a:lnTo>
                  <a:lnTo>
                    <a:pt x="98" y="0"/>
                  </a:lnTo>
                  <a:lnTo>
                    <a:pt x="101" y="2"/>
                  </a:lnTo>
                  <a:lnTo>
                    <a:pt x="103" y="4"/>
                  </a:lnTo>
                  <a:lnTo>
                    <a:pt x="104" y="6"/>
                  </a:lnTo>
                  <a:lnTo>
                    <a:pt x="106" y="13"/>
                  </a:lnTo>
                  <a:lnTo>
                    <a:pt x="105" y="15"/>
                  </a:lnTo>
                  <a:lnTo>
                    <a:pt x="110" y="25"/>
                  </a:lnTo>
                  <a:lnTo>
                    <a:pt x="113" y="31"/>
                  </a:lnTo>
                  <a:lnTo>
                    <a:pt x="112" y="35"/>
                  </a:lnTo>
                  <a:lnTo>
                    <a:pt x="115" y="41"/>
                  </a:lnTo>
                  <a:lnTo>
                    <a:pt x="122" y="43"/>
                  </a:lnTo>
                  <a:lnTo>
                    <a:pt x="127" y="43"/>
                  </a:lnTo>
                  <a:lnTo>
                    <a:pt x="130" y="44"/>
                  </a:lnTo>
                  <a:lnTo>
                    <a:pt x="134" y="44"/>
                  </a:lnTo>
                  <a:lnTo>
                    <a:pt x="136" y="43"/>
                  </a:lnTo>
                  <a:lnTo>
                    <a:pt x="138" y="42"/>
                  </a:lnTo>
                  <a:lnTo>
                    <a:pt x="141" y="36"/>
                  </a:lnTo>
                  <a:lnTo>
                    <a:pt x="144" y="31"/>
                  </a:lnTo>
                  <a:lnTo>
                    <a:pt x="145" y="42"/>
                  </a:lnTo>
                  <a:lnTo>
                    <a:pt x="144" y="49"/>
                  </a:lnTo>
                  <a:lnTo>
                    <a:pt x="145" y="51"/>
                  </a:lnTo>
                  <a:lnTo>
                    <a:pt x="144" y="54"/>
                  </a:lnTo>
                  <a:lnTo>
                    <a:pt x="138" y="57"/>
                  </a:lnTo>
                  <a:lnTo>
                    <a:pt x="139" y="58"/>
                  </a:lnTo>
                  <a:lnTo>
                    <a:pt x="141" y="62"/>
                  </a:lnTo>
                  <a:lnTo>
                    <a:pt x="132" y="70"/>
                  </a:lnTo>
                  <a:lnTo>
                    <a:pt x="131" y="79"/>
                  </a:lnTo>
                  <a:lnTo>
                    <a:pt x="134" y="80"/>
                  </a:lnTo>
                  <a:lnTo>
                    <a:pt x="136" y="82"/>
                  </a:lnTo>
                  <a:lnTo>
                    <a:pt x="137" y="83"/>
                  </a:lnTo>
                  <a:lnTo>
                    <a:pt x="141" y="89"/>
                  </a:lnTo>
                  <a:lnTo>
                    <a:pt x="143" y="91"/>
                  </a:lnTo>
                  <a:lnTo>
                    <a:pt x="143" y="93"/>
                  </a:lnTo>
                  <a:lnTo>
                    <a:pt x="143" y="98"/>
                  </a:lnTo>
                  <a:lnTo>
                    <a:pt x="138" y="98"/>
                  </a:lnTo>
                  <a:lnTo>
                    <a:pt x="135" y="98"/>
                  </a:lnTo>
                  <a:lnTo>
                    <a:pt x="133" y="97"/>
                  </a:lnTo>
                  <a:lnTo>
                    <a:pt x="132" y="99"/>
                  </a:lnTo>
                  <a:lnTo>
                    <a:pt x="133" y="102"/>
                  </a:lnTo>
                  <a:lnTo>
                    <a:pt x="131" y="109"/>
                  </a:lnTo>
                  <a:lnTo>
                    <a:pt x="132" y="114"/>
                  </a:lnTo>
                  <a:lnTo>
                    <a:pt x="131" y="118"/>
                  </a:lnTo>
                  <a:lnTo>
                    <a:pt x="130" y="132"/>
                  </a:lnTo>
                  <a:lnTo>
                    <a:pt x="125" y="137"/>
                  </a:lnTo>
                  <a:lnTo>
                    <a:pt x="123" y="134"/>
                  </a:lnTo>
                  <a:lnTo>
                    <a:pt x="118" y="127"/>
                  </a:lnTo>
                  <a:lnTo>
                    <a:pt x="114" y="126"/>
                  </a:lnTo>
                  <a:lnTo>
                    <a:pt x="112" y="123"/>
                  </a:lnTo>
                  <a:lnTo>
                    <a:pt x="108" y="121"/>
                  </a:lnTo>
                  <a:lnTo>
                    <a:pt x="106" y="127"/>
                  </a:lnTo>
                  <a:lnTo>
                    <a:pt x="100" y="133"/>
                  </a:lnTo>
                  <a:lnTo>
                    <a:pt x="91" y="134"/>
                  </a:lnTo>
                  <a:lnTo>
                    <a:pt x="90" y="143"/>
                  </a:lnTo>
                  <a:lnTo>
                    <a:pt x="89" y="144"/>
                  </a:lnTo>
                  <a:lnTo>
                    <a:pt x="86" y="145"/>
                  </a:lnTo>
                  <a:lnTo>
                    <a:pt x="82" y="144"/>
                  </a:lnTo>
                  <a:lnTo>
                    <a:pt x="73" y="150"/>
                  </a:lnTo>
                  <a:lnTo>
                    <a:pt x="73" y="152"/>
                  </a:lnTo>
                  <a:lnTo>
                    <a:pt x="69" y="155"/>
                  </a:lnTo>
                  <a:lnTo>
                    <a:pt x="67" y="148"/>
                  </a:lnTo>
                  <a:lnTo>
                    <a:pt x="67" y="146"/>
                  </a:lnTo>
                  <a:lnTo>
                    <a:pt x="63" y="140"/>
                  </a:lnTo>
                  <a:lnTo>
                    <a:pt x="61" y="139"/>
                  </a:lnTo>
                  <a:lnTo>
                    <a:pt x="56" y="131"/>
                  </a:lnTo>
                  <a:lnTo>
                    <a:pt x="54" y="128"/>
                  </a:lnTo>
                  <a:lnTo>
                    <a:pt x="51" y="119"/>
                  </a:lnTo>
                  <a:lnTo>
                    <a:pt x="48" y="116"/>
                  </a:lnTo>
                  <a:lnTo>
                    <a:pt x="45" y="116"/>
                  </a:lnTo>
                  <a:lnTo>
                    <a:pt x="41" y="119"/>
                  </a:lnTo>
                  <a:lnTo>
                    <a:pt x="38" y="126"/>
                  </a:lnTo>
                  <a:lnTo>
                    <a:pt x="26" y="128"/>
                  </a:lnTo>
                  <a:lnTo>
                    <a:pt x="23" y="128"/>
                  </a:lnTo>
                  <a:lnTo>
                    <a:pt x="20" y="124"/>
                  </a:lnTo>
                  <a:lnTo>
                    <a:pt x="15" y="110"/>
                  </a:lnTo>
                  <a:lnTo>
                    <a:pt x="12" y="95"/>
                  </a:lnTo>
                  <a:lnTo>
                    <a:pt x="3" y="95"/>
                  </a:lnTo>
                  <a:lnTo>
                    <a:pt x="1" y="82"/>
                  </a:lnTo>
                  <a:lnTo>
                    <a:pt x="0" y="79"/>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6" name=""/>
            <p:cNvSpPr/>
            <p:nvPr/>
          </p:nvSpPr>
          <p:spPr>
            <a:xfrm>
              <a:off x="6607440" y="4659120"/>
              <a:ext cx="485280" cy="649800"/>
            </a:xfrm>
            <a:custGeom>
              <a:avLst/>
              <a:gdLst/>
              <a:ahLst/>
              <a:rect l="l" t="t" r="r" b="b"/>
              <a:pathLst>
                <a:path w="371" h="575">
                  <a:moveTo>
                    <a:pt x="0" y="487"/>
                  </a:moveTo>
                  <a:lnTo>
                    <a:pt x="4" y="484"/>
                  </a:lnTo>
                  <a:lnTo>
                    <a:pt x="4" y="482"/>
                  </a:lnTo>
                  <a:lnTo>
                    <a:pt x="13" y="476"/>
                  </a:lnTo>
                  <a:lnTo>
                    <a:pt x="17" y="477"/>
                  </a:lnTo>
                  <a:lnTo>
                    <a:pt x="20" y="476"/>
                  </a:lnTo>
                  <a:lnTo>
                    <a:pt x="21" y="475"/>
                  </a:lnTo>
                  <a:lnTo>
                    <a:pt x="22" y="466"/>
                  </a:lnTo>
                  <a:lnTo>
                    <a:pt x="31" y="465"/>
                  </a:lnTo>
                  <a:lnTo>
                    <a:pt x="37" y="459"/>
                  </a:lnTo>
                  <a:lnTo>
                    <a:pt x="39" y="453"/>
                  </a:lnTo>
                  <a:lnTo>
                    <a:pt x="43" y="455"/>
                  </a:lnTo>
                  <a:lnTo>
                    <a:pt x="45" y="458"/>
                  </a:lnTo>
                  <a:lnTo>
                    <a:pt x="49" y="459"/>
                  </a:lnTo>
                  <a:lnTo>
                    <a:pt x="54" y="466"/>
                  </a:lnTo>
                  <a:lnTo>
                    <a:pt x="56" y="469"/>
                  </a:lnTo>
                  <a:lnTo>
                    <a:pt x="61" y="464"/>
                  </a:lnTo>
                  <a:lnTo>
                    <a:pt x="62" y="450"/>
                  </a:lnTo>
                  <a:lnTo>
                    <a:pt x="63" y="446"/>
                  </a:lnTo>
                  <a:lnTo>
                    <a:pt x="62" y="441"/>
                  </a:lnTo>
                  <a:lnTo>
                    <a:pt x="64" y="434"/>
                  </a:lnTo>
                  <a:lnTo>
                    <a:pt x="63" y="431"/>
                  </a:lnTo>
                  <a:lnTo>
                    <a:pt x="64" y="429"/>
                  </a:lnTo>
                  <a:lnTo>
                    <a:pt x="66" y="430"/>
                  </a:lnTo>
                  <a:lnTo>
                    <a:pt x="69" y="430"/>
                  </a:lnTo>
                  <a:lnTo>
                    <a:pt x="74" y="430"/>
                  </a:lnTo>
                  <a:lnTo>
                    <a:pt x="74" y="425"/>
                  </a:lnTo>
                  <a:lnTo>
                    <a:pt x="74" y="423"/>
                  </a:lnTo>
                  <a:lnTo>
                    <a:pt x="72" y="421"/>
                  </a:lnTo>
                  <a:lnTo>
                    <a:pt x="68" y="415"/>
                  </a:lnTo>
                  <a:lnTo>
                    <a:pt x="67" y="414"/>
                  </a:lnTo>
                  <a:lnTo>
                    <a:pt x="65" y="412"/>
                  </a:lnTo>
                  <a:lnTo>
                    <a:pt x="62" y="411"/>
                  </a:lnTo>
                  <a:lnTo>
                    <a:pt x="63" y="402"/>
                  </a:lnTo>
                  <a:lnTo>
                    <a:pt x="72" y="394"/>
                  </a:lnTo>
                  <a:lnTo>
                    <a:pt x="70" y="390"/>
                  </a:lnTo>
                  <a:lnTo>
                    <a:pt x="69" y="389"/>
                  </a:lnTo>
                  <a:lnTo>
                    <a:pt x="75" y="386"/>
                  </a:lnTo>
                  <a:lnTo>
                    <a:pt x="76" y="383"/>
                  </a:lnTo>
                  <a:lnTo>
                    <a:pt x="75" y="381"/>
                  </a:lnTo>
                  <a:lnTo>
                    <a:pt x="76" y="374"/>
                  </a:lnTo>
                  <a:lnTo>
                    <a:pt x="75" y="363"/>
                  </a:lnTo>
                  <a:lnTo>
                    <a:pt x="75" y="357"/>
                  </a:lnTo>
                  <a:lnTo>
                    <a:pt x="77" y="346"/>
                  </a:lnTo>
                  <a:lnTo>
                    <a:pt x="75" y="329"/>
                  </a:lnTo>
                  <a:lnTo>
                    <a:pt x="77" y="322"/>
                  </a:lnTo>
                  <a:lnTo>
                    <a:pt x="79" y="319"/>
                  </a:lnTo>
                  <a:lnTo>
                    <a:pt x="80" y="308"/>
                  </a:lnTo>
                  <a:lnTo>
                    <a:pt x="78" y="300"/>
                  </a:lnTo>
                  <a:lnTo>
                    <a:pt x="79" y="291"/>
                  </a:lnTo>
                  <a:lnTo>
                    <a:pt x="78" y="280"/>
                  </a:lnTo>
                  <a:lnTo>
                    <a:pt x="78" y="265"/>
                  </a:lnTo>
                  <a:lnTo>
                    <a:pt x="89" y="268"/>
                  </a:lnTo>
                  <a:lnTo>
                    <a:pt x="99" y="264"/>
                  </a:lnTo>
                  <a:lnTo>
                    <a:pt x="102" y="265"/>
                  </a:lnTo>
                  <a:lnTo>
                    <a:pt x="103" y="268"/>
                  </a:lnTo>
                  <a:lnTo>
                    <a:pt x="106" y="273"/>
                  </a:lnTo>
                  <a:lnTo>
                    <a:pt x="108" y="274"/>
                  </a:lnTo>
                  <a:lnTo>
                    <a:pt x="112" y="287"/>
                  </a:lnTo>
                  <a:lnTo>
                    <a:pt x="115" y="291"/>
                  </a:lnTo>
                  <a:lnTo>
                    <a:pt x="119" y="294"/>
                  </a:lnTo>
                  <a:lnTo>
                    <a:pt x="120" y="297"/>
                  </a:lnTo>
                  <a:lnTo>
                    <a:pt x="122" y="304"/>
                  </a:lnTo>
                  <a:lnTo>
                    <a:pt x="130" y="313"/>
                  </a:lnTo>
                  <a:lnTo>
                    <a:pt x="130" y="315"/>
                  </a:lnTo>
                  <a:lnTo>
                    <a:pt x="142" y="323"/>
                  </a:lnTo>
                  <a:lnTo>
                    <a:pt x="147" y="325"/>
                  </a:lnTo>
                  <a:lnTo>
                    <a:pt x="148" y="326"/>
                  </a:lnTo>
                  <a:lnTo>
                    <a:pt x="150" y="329"/>
                  </a:lnTo>
                  <a:lnTo>
                    <a:pt x="159" y="330"/>
                  </a:lnTo>
                  <a:lnTo>
                    <a:pt x="170" y="322"/>
                  </a:lnTo>
                  <a:lnTo>
                    <a:pt x="171" y="319"/>
                  </a:lnTo>
                  <a:lnTo>
                    <a:pt x="172" y="315"/>
                  </a:lnTo>
                  <a:lnTo>
                    <a:pt x="181" y="311"/>
                  </a:lnTo>
                  <a:lnTo>
                    <a:pt x="183" y="312"/>
                  </a:lnTo>
                  <a:lnTo>
                    <a:pt x="184" y="316"/>
                  </a:lnTo>
                  <a:lnTo>
                    <a:pt x="190" y="319"/>
                  </a:lnTo>
                  <a:lnTo>
                    <a:pt x="191" y="322"/>
                  </a:lnTo>
                  <a:lnTo>
                    <a:pt x="196" y="322"/>
                  </a:lnTo>
                  <a:lnTo>
                    <a:pt x="198" y="320"/>
                  </a:lnTo>
                  <a:lnTo>
                    <a:pt x="201" y="314"/>
                  </a:lnTo>
                  <a:lnTo>
                    <a:pt x="205" y="313"/>
                  </a:lnTo>
                  <a:lnTo>
                    <a:pt x="205" y="308"/>
                  </a:lnTo>
                  <a:lnTo>
                    <a:pt x="205" y="304"/>
                  </a:lnTo>
                  <a:lnTo>
                    <a:pt x="209" y="301"/>
                  </a:lnTo>
                  <a:lnTo>
                    <a:pt x="214" y="300"/>
                  </a:lnTo>
                  <a:lnTo>
                    <a:pt x="220" y="302"/>
                  </a:lnTo>
                  <a:lnTo>
                    <a:pt x="225" y="302"/>
                  </a:lnTo>
                  <a:lnTo>
                    <a:pt x="230" y="304"/>
                  </a:lnTo>
                  <a:lnTo>
                    <a:pt x="233" y="301"/>
                  </a:lnTo>
                  <a:lnTo>
                    <a:pt x="238" y="293"/>
                  </a:lnTo>
                  <a:lnTo>
                    <a:pt x="238" y="287"/>
                  </a:lnTo>
                  <a:lnTo>
                    <a:pt x="237" y="286"/>
                  </a:lnTo>
                  <a:lnTo>
                    <a:pt x="232" y="284"/>
                  </a:lnTo>
                  <a:lnTo>
                    <a:pt x="229" y="286"/>
                  </a:lnTo>
                  <a:lnTo>
                    <a:pt x="225" y="282"/>
                  </a:lnTo>
                  <a:lnTo>
                    <a:pt x="225" y="277"/>
                  </a:lnTo>
                  <a:lnTo>
                    <a:pt x="221" y="270"/>
                  </a:lnTo>
                  <a:lnTo>
                    <a:pt x="218" y="267"/>
                  </a:lnTo>
                  <a:lnTo>
                    <a:pt x="214" y="267"/>
                  </a:lnTo>
                  <a:lnTo>
                    <a:pt x="208" y="268"/>
                  </a:lnTo>
                  <a:lnTo>
                    <a:pt x="203" y="268"/>
                  </a:lnTo>
                  <a:lnTo>
                    <a:pt x="201" y="268"/>
                  </a:lnTo>
                  <a:lnTo>
                    <a:pt x="201" y="263"/>
                  </a:lnTo>
                  <a:lnTo>
                    <a:pt x="199" y="259"/>
                  </a:lnTo>
                  <a:lnTo>
                    <a:pt x="201" y="251"/>
                  </a:lnTo>
                  <a:lnTo>
                    <a:pt x="198" y="247"/>
                  </a:lnTo>
                  <a:lnTo>
                    <a:pt x="192" y="247"/>
                  </a:lnTo>
                  <a:lnTo>
                    <a:pt x="190" y="244"/>
                  </a:lnTo>
                  <a:lnTo>
                    <a:pt x="185" y="239"/>
                  </a:lnTo>
                  <a:lnTo>
                    <a:pt x="181" y="239"/>
                  </a:lnTo>
                  <a:lnTo>
                    <a:pt x="180" y="237"/>
                  </a:lnTo>
                  <a:lnTo>
                    <a:pt x="175" y="231"/>
                  </a:lnTo>
                  <a:lnTo>
                    <a:pt x="171" y="233"/>
                  </a:lnTo>
                  <a:lnTo>
                    <a:pt x="168" y="232"/>
                  </a:lnTo>
                  <a:lnTo>
                    <a:pt x="165" y="230"/>
                  </a:lnTo>
                  <a:lnTo>
                    <a:pt x="161" y="229"/>
                  </a:lnTo>
                  <a:lnTo>
                    <a:pt x="155" y="229"/>
                  </a:lnTo>
                  <a:lnTo>
                    <a:pt x="151" y="226"/>
                  </a:lnTo>
                  <a:lnTo>
                    <a:pt x="154" y="216"/>
                  </a:lnTo>
                  <a:lnTo>
                    <a:pt x="152" y="206"/>
                  </a:lnTo>
                  <a:lnTo>
                    <a:pt x="151" y="197"/>
                  </a:lnTo>
                  <a:lnTo>
                    <a:pt x="154" y="183"/>
                  </a:lnTo>
                  <a:lnTo>
                    <a:pt x="164" y="170"/>
                  </a:lnTo>
                  <a:lnTo>
                    <a:pt x="168" y="163"/>
                  </a:lnTo>
                  <a:lnTo>
                    <a:pt x="167" y="152"/>
                  </a:lnTo>
                  <a:lnTo>
                    <a:pt x="169" y="148"/>
                  </a:lnTo>
                  <a:lnTo>
                    <a:pt x="170" y="147"/>
                  </a:lnTo>
                  <a:lnTo>
                    <a:pt x="173" y="140"/>
                  </a:lnTo>
                  <a:lnTo>
                    <a:pt x="171" y="127"/>
                  </a:lnTo>
                  <a:lnTo>
                    <a:pt x="160" y="117"/>
                  </a:lnTo>
                  <a:lnTo>
                    <a:pt x="158" y="115"/>
                  </a:lnTo>
                  <a:lnTo>
                    <a:pt x="149" y="108"/>
                  </a:lnTo>
                  <a:lnTo>
                    <a:pt x="150" y="104"/>
                  </a:lnTo>
                  <a:lnTo>
                    <a:pt x="154" y="101"/>
                  </a:lnTo>
                  <a:lnTo>
                    <a:pt x="159" y="101"/>
                  </a:lnTo>
                  <a:lnTo>
                    <a:pt x="162" y="103"/>
                  </a:lnTo>
                  <a:lnTo>
                    <a:pt x="168" y="103"/>
                  </a:lnTo>
                  <a:lnTo>
                    <a:pt x="171" y="102"/>
                  </a:lnTo>
                  <a:lnTo>
                    <a:pt x="174" y="101"/>
                  </a:lnTo>
                  <a:lnTo>
                    <a:pt x="179" y="87"/>
                  </a:lnTo>
                  <a:lnTo>
                    <a:pt x="184" y="80"/>
                  </a:lnTo>
                  <a:lnTo>
                    <a:pt x="199" y="69"/>
                  </a:lnTo>
                  <a:lnTo>
                    <a:pt x="205" y="61"/>
                  </a:lnTo>
                  <a:lnTo>
                    <a:pt x="203" y="49"/>
                  </a:lnTo>
                  <a:lnTo>
                    <a:pt x="207" y="44"/>
                  </a:lnTo>
                  <a:lnTo>
                    <a:pt x="212" y="31"/>
                  </a:lnTo>
                  <a:lnTo>
                    <a:pt x="207" y="25"/>
                  </a:lnTo>
                  <a:lnTo>
                    <a:pt x="206" y="19"/>
                  </a:lnTo>
                  <a:lnTo>
                    <a:pt x="208" y="18"/>
                  </a:lnTo>
                  <a:lnTo>
                    <a:pt x="219" y="17"/>
                  </a:lnTo>
                  <a:lnTo>
                    <a:pt x="222" y="13"/>
                  </a:lnTo>
                  <a:lnTo>
                    <a:pt x="221" y="3"/>
                  </a:lnTo>
                  <a:lnTo>
                    <a:pt x="223" y="4"/>
                  </a:lnTo>
                  <a:lnTo>
                    <a:pt x="228" y="3"/>
                  </a:lnTo>
                  <a:lnTo>
                    <a:pt x="236" y="4"/>
                  </a:lnTo>
                  <a:lnTo>
                    <a:pt x="239" y="0"/>
                  </a:lnTo>
                  <a:lnTo>
                    <a:pt x="243" y="0"/>
                  </a:lnTo>
                  <a:lnTo>
                    <a:pt x="247" y="12"/>
                  </a:lnTo>
                  <a:lnTo>
                    <a:pt x="243" y="29"/>
                  </a:lnTo>
                  <a:lnTo>
                    <a:pt x="246" y="35"/>
                  </a:lnTo>
                  <a:lnTo>
                    <a:pt x="250" y="39"/>
                  </a:lnTo>
                  <a:lnTo>
                    <a:pt x="252" y="46"/>
                  </a:lnTo>
                  <a:lnTo>
                    <a:pt x="257" y="47"/>
                  </a:lnTo>
                  <a:lnTo>
                    <a:pt x="262" y="47"/>
                  </a:lnTo>
                  <a:lnTo>
                    <a:pt x="265" y="51"/>
                  </a:lnTo>
                  <a:lnTo>
                    <a:pt x="273" y="56"/>
                  </a:lnTo>
                  <a:lnTo>
                    <a:pt x="273" y="68"/>
                  </a:lnTo>
                  <a:lnTo>
                    <a:pt x="270" y="72"/>
                  </a:lnTo>
                  <a:lnTo>
                    <a:pt x="262" y="75"/>
                  </a:lnTo>
                  <a:lnTo>
                    <a:pt x="256" y="82"/>
                  </a:lnTo>
                  <a:lnTo>
                    <a:pt x="252" y="80"/>
                  </a:lnTo>
                  <a:lnTo>
                    <a:pt x="252" y="76"/>
                  </a:lnTo>
                  <a:lnTo>
                    <a:pt x="249" y="75"/>
                  </a:lnTo>
                  <a:lnTo>
                    <a:pt x="246" y="76"/>
                  </a:lnTo>
                  <a:lnTo>
                    <a:pt x="240" y="82"/>
                  </a:lnTo>
                  <a:lnTo>
                    <a:pt x="236" y="131"/>
                  </a:lnTo>
                  <a:lnTo>
                    <a:pt x="244" y="138"/>
                  </a:lnTo>
                  <a:lnTo>
                    <a:pt x="246" y="142"/>
                  </a:lnTo>
                  <a:lnTo>
                    <a:pt x="249" y="143"/>
                  </a:lnTo>
                  <a:lnTo>
                    <a:pt x="257" y="143"/>
                  </a:lnTo>
                  <a:lnTo>
                    <a:pt x="257" y="148"/>
                  </a:lnTo>
                  <a:lnTo>
                    <a:pt x="261" y="156"/>
                  </a:lnTo>
                  <a:lnTo>
                    <a:pt x="263" y="157"/>
                  </a:lnTo>
                  <a:lnTo>
                    <a:pt x="267" y="156"/>
                  </a:lnTo>
                  <a:lnTo>
                    <a:pt x="270" y="154"/>
                  </a:lnTo>
                  <a:lnTo>
                    <a:pt x="274" y="148"/>
                  </a:lnTo>
                  <a:lnTo>
                    <a:pt x="279" y="143"/>
                  </a:lnTo>
                  <a:lnTo>
                    <a:pt x="281" y="138"/>
                  </a:lnTo>
                  <a:lnTo>
                    <a:pt x="283" y="130"/>
                  </a:lnTo>
                  <a:lnTo>
                    <a:pt x="289" y="128"/>
                  </a:lnTo>
                  <a:lnTo>
                    <a:pt x="290" y="130"/>
                  </a:lnTo>
                  <a:lnTo>
                    <a:pt x="292" y="130"/>
                  </a:lnTo>
                  <a:lnTo>
                    <a:pt x="294" y="129"/>
                  </a:lnTo>
                  <a:lnTo>
                    <a:pt x="297" y="129"/>
                  </a:lnTo>
                  <a:lnTo>
                    <a:pt x="300" y="131"/>
                  </a:lnTo>
                  <a:lnTo>
                    <a:pt x="302" y="137"/>
                  </a:lnTo>
                  <a:lnTo>
                    <a:pt x="305" y="140"/>
                  </a:lnTo>
                  <a:lnTo>
                    <a:pt x="328" y="152"/>
                  </a:lnTo>
                  <a:lnTo>
                    <a:pt x="333" y="152"/>
                  </a:lnTo>
                  <a:lnTo>
                    <a:pt x="335" y="152"/>
                  </a:lnTo>
                  <a:lnTo>
                    <a:pt x="334" y="161"/>
                  </a:lnTo>
                  <a:lnTo>
                    <a:pt x="332" y="161"/>
                  </a:lnTo>
                  <a:lnTo>
                    <a:pt x="330" y="162"/>
                  </a:lnTo>
                  <a:lnTo>
                    <a:pt x="327" y="168"/>
                  </a:lnTo>
                  <a:lnTo>
                    <a:pt x="324" y="170"/>
                  </a:lnTo>
                  <a:lnTo>
                    <a:pt x="319" y="177"/>
                  </a:lnTo>
                  <a:lnTo>
                    <a:pt x="316" y="182"/>
                  </a:lnTo>
                  <a:lnTo>
                    <a:pt x="314" y="182"/>
                  </a:lnTo>
                  <a:lnTo>
                    <a:pt x="310" y="188"/>
                  </a:lnTo>
                  <a:lnTo>
                    <a:pt x="310" y="191"/>
                  </a:lnTo>
                  <a:lnTo>
                    <a:pt x="304" y="205"/>
                  </a:lnTo>
                  <a:lnTo>
                    <a:pt x="301" y="220"/>
                  </a:lnTo>
                  <a:lnTo>
                    <a:pt x="298" y="229"/>
                  </a:lnTo>
                  <a:lnTo>
                    <a:pt x="291" y="243"/>
                  </a:lnTo>
                  <a:lnTo>
                    <a:pt x="292" y="247"/>
                  </a:lnTo>
                  <a:lnTo>
                    <a:pt x="290" y="250"/>
                  </a:lnTo>
                  <a:lnTo>
                    <a:pt x="287" y="251"/>
                  </a:lnTo>
                  <a:lnTo>
                    <a:pt x="282" y="259"/>
                  </a:lnTo>
                  <a:lnTo>
                    <a:pt x="281" y="263"/>
                  </a:lnTo>
                  <a:lnTo>
                    <a:pt x="282" y="265"/>
                  </a:lnTo>
                  <a:lnTo>
                    <a:pt x="285" y="267"/>
                  </a:lnTo>
                  <a:lnTo>
                    <a:pt x="291" y="273"/>
                  </a:lnTo>
                  <a:lnTo>
                    <a:pt x="290" y="277"/>
                  </a:lnTo>
                  <a:lnTo>
                    <a:pt x="285" y="284"/>
                  </a:lnTo>
                  <a:lnTo>
                    <a:pt x="285" y="286"/>
                  </a:lnTo>
                  <a:lnTo>
                    <a:pt x="287" y="289"/>
                  </a:lnTo>
                  <a:lnTo>
                    <a:pt x="289" y="292"/>
                  </a:lnTo>
                  <a:lnTo>
                    <a:pt x="297" y="297"/>
                  </a:lnTo>
                  <a:lnTo>
                    <a:pt x="300" y="297"/>
                  </a:lnTo>
                  <a:lnTo>
                    <a:pt x="301" y="298"/>
                  </a:lnTo>
                  <a:lnTo>
                    <a:pt x="305" y="301"/>
                  </a:lnTo>
                  <a:lnTo>
                    <a:pt x="312" y="304"/>
                  </a:lnTo>
                  <a:lnTo>
                    <a:pt x="315" y="304"/>
                  </a:lnTo>
                  <a:lnTo>
                    <a:pt x="322" y="308"/>
                  </a:lnTo>
                  <a:lnTo>
                    <a:pt x="329" y="308"/>
                  </a:lnTo>
                  <a:lnTo>
                    <a:pt x="337" y="309"/>
                  </a:lnTo>
                  <a:lnTo>
                    <a:pt x="343" y="313"/>
                  </a:lnTo>
                  <a:lnTo>
                    <a:pt x="344" y="314"/>
                  </a:lnTo>
                  <a:lnTo>
                    <a:pt x="346" y="315"/>
                  </a:lnTo>
                  <a:lnTo>
                    <a:pt x="343" y="323"/>
                  </a:lnTo>
                  <a:lnTo>
                    <a:pt x="340" y="328"/>
                  </a:lnTo>
                  <a:lnTo>
                    <a:pt x="333" y="333"/>
                  </a:lnTo>
                  <a:lnTo>
                    <a:pt x="320" y="336"/>
                  </a:lnTo>
                  <a:lnTo>
                    <a:pt x="315" y="335"/>
                  </a:lnTo>
                  <a:lnTo>
                    <a:pt x="311" y="339"/>
                  </a:lnTo>
                  <a:lnTo>
                    <a:pt x="304" y="340"/>
                  </a:lnTo>
                  <a:lnTo>
                    <a:pt x="302" y="338"/>
                  </a:lnTo>
                  <a:lnTo>
                    <a:pt x="300" y="340"/>
                  </a:lnTo>
                  <a:lnTo>
                    <a:pt x="299" y="345"/>
                  </a:lnTo>
                  <a:lnTo>
                    <a:pt x="297" y="381"/>
                  </a:lnTo>
                  <a:lnTo>
                    <a:pt x="294" y="387"/>
                  </a:lnTo>
                  <a:lnTo>
                    <a:pt x="292" y="387"/>
                  </a:lnTo>
                  <a:lnTo>
                    <a:pt x="287" y="391"/>
                  </a:lnTo>
                  <a:lnTo>
                    <a:pt x="283" y="400"/>
                  </a:lnTo>
                  <a:lnTo>
                    <a:pt x="280" y="401"/>
                  </a:lnTo>
                  <a:lnTo>
                    <a:pt x="279" y="404"/>
                  </a:lnTo>
                  <a:lnTo>
                    <a:pt x="277" y="408"/>
                  </a:lnTo>
                  <a:lnTo>
                    <a:pt x="278" y="423"/>
                  </a:lnTo>
                  <a:lnTo>
                    <a:pt x="283" y="428"/>
                  </a:lnTo>
                  <a:lnTo>
                    <a:pt x="288" y="429"/>
                  </a:lnTo>
                  <a:lnTo>
                    <a:pt x="295" y="430"/>
                  </a:lnTo>
                  <a:lnTo>
                    <a:pt x="297" y="432"/>
                  </a:lnTo>
                  <a:lnTo>
                    <a:pt x="302" y="432"/>
                  </a:lnTo>
                  <a:lnTo>
                    <a:pt x="308" y="435"/>
                  </a:lnTo>
                  <a:lnTo>
                    <a:pt x="312" y="439"/>
                  </a:lnTo>
                  <a:lnTo>
                    <a:pt x="312" y="442"/>
                  </a:lnTo>
                  <a:lnTo>
                    <a:pt x="311" y="449"/>
                  </a:lnTo>
                  <a:lnTo>
                    <a:pt x="312" y="455"/>
                  </a:lnTo>
                  <a:lnTo>
                    <a:pt x="314" y="459"/>
                  </a:lnTo>
                  <a:lnTo>
                    <a:pt x="319" y="472"/>
                  </a:lnTo>
                  <a:lnTo>
                    <a:pt x="329" y="473"/>
                  </a:lnTo>
                  <a:lnTo>
                    <a:pt x="330" y="470"/>
                  </a:lnTo>
                  <a:lnTo>
                    <a:pt x="332" y="470"/>
                  </a:lnTo>
                  <a:lnTo>
                    <a:pt x="334" y="469"/>
                  </a:lnTo>
                  <a:lnTo>
                    <a:pt x="336" y="469"/>
                  </a:lnTo>
                  <a:lnTo>
                    <a:pt x="340" y="470"/>
                  </a:lnTo>
                  <a:lnTo>
                    <a:pt x="346" y="468"/>
                  </a:lnTo>
                  <a:lnTo>
                    <a:pt x="354" y="462"/>
                  </a:lnTo>
                  <a:lnTo>
                    <a:pt x="359" y="462"/>
                  </a:lnTo>
                  <a:lnTo>
                    <a:pt x="362" y="465"/>
                  </a:lnTo>
                  <a:lnTo>
                    <a:pt x="366" y="476"/>
                  </a:lnTo>
                  <a:lnTo>
                    <a:pt x="367" y="479"/>
                  </a:lnTo>
                  <a:lnTo>
                    <a:pt x="371" y="482"/>
                  </a:lnTo>
                  <a:lnTo>
                    <a:pt x="365" y="498"/>
                  </a:lnTo>
                  <a:lnTo>
                    <a:pt x="363" y="499"/>
                  </a:lnTo>
                  <a:lnTo>
                    <a:pt x="360" y="501"/>
                  </a:lnTo>
                  <a:lnTo>
                    <a:pt x="355" y="505"/>
                  </a:lnTo>
                  <a:lnTo>
                    <a:pt x="353" y="504"/>
                  </a:lnTo>
                  <a:lnTo>
                    <a:pt x="344" y="505"/>
                  </a:lnTo>
                  <a:lnTo>
                    <a:pt x="336" y="511"/>
                  </a:lnTo>
                  <a:lnTo>
                    <a:pt x="330" y="517"/>
                  </a:lnTo>
                  <a:lnTo>
                    <a:pt x="325" y="523"/>
                  </a:lnTo>
                  <a:lnTo>
                    <a:pt x="321" y="523"/>
                  </a:lnTo>
                  <a:lnTo>
                    <a:pt x="315" y="521"/>
                  </a:lnTo>
                  <a:lnTo>
                    <a:pt x="308" y="516"/>
                  </a:lnTo>
                  <a:lnTo>
                    <a:pt x="305" y="514"/>
                  </a:lnTo>
                  <a:lnTo>
                    <a:pt x="299" y="516"/>
                  </a:lnTo>
                  <a:lnTo>
                    <a:pt x="297" y="518"/>
                  </a:lnTo>
                  <a:lnTo>
                    <a:pt x="289" y="519"/>
                  </a:lnTo>
                  <a:lnTo>
                    <a:pt x="283" y="523"/>
                  </a:lnTo>
                  <a:lnTo>
                    <a:pt x="278" y="525"/>
                  </a:lnTo>
                  <a:lnTo>
                    <a:pt x="272" y="531"/>
                  </a:lnTo>
                  <a:lnTo>
                    <a:pt x="269" y="532"/>
                  </a:lnTo>
                  <a:lnTo>
                    <a:pt x="264" y="537"/>
                  </a:lnTo>
                  <a:lnTo>
                    <a:pt x="259" y="542"/>
                  </a:lnTo>
                  <a:lnTo>
                    <a:pt x="258" y="546"/>
                  </a:lnTo>
                  <a:lnTo>
                    <a:pt x="257" y="555"/>
                  </a:lnTo>
                  <a:lnTo>
                    <a:pt x="254" y="557"/>
                  </a:lnTo>
                  <a:lnTo>
                    <a:pt x="252" y="550"/>
                  </a:lnTo>
                  <a:lnTo>
                    <a:pt x="254" y="547"/>
                  </a:lnTo>
                  <a:lnTo>
                    <a:pt x="250" y="539"/>
                  </a:lnTo>
                  <a:lnTo>
                    <a:pt x="249" y="544"/>
                  </a:lnTo>
                  <a:lnTo>
                    <a:pt x="249" y="548"/>
                  </a:lnTo>
                  <a:lnTo>
                    <a:pt x="246" y="548"/>
                  </a:lnTo>
                  <a:lnTo>
                    <a:pt x="242" y="545"/>
                  </a:lnTo>
                  <a:lnTo>
                    <a:pt x="237" y="528"/>
                  </a:lnTo>
                  <a:lnTo>
                    <a:pt x="226" y="516"/>
                  </a:lnTo>
                  <a:lnTo>
                    <a:pt x="229" y="496"/>
                  </a:lnTo>
                  <a:lnTo>
                    <a:pt x="228" y="493"/>
                  </a:lnTo>
                  <a:lnTo>
                    <a:pt x="225" y="491"/>
                  </a:lnTo>
                  <a:lnTo>
                    <a:pt x="212" y="493"/>
                  </a:lnTo>
                  <a:lnTo>
                    <a:pt x="207" y="494"/>
                  </a:lnTo>
                  <a:lnTo>
                    <a:pt x="203" y="501"/>
                  </a:lnTo>
                  <a:lnTo>
                    <a:pt x="197" y="505"/>
                  </a:lnTo>
                  <a:lnTo>
                    <a:pt x="186" y="530"/>
                  </a:lnTo>
                  <a:lnTo>
                    <a:pt x="190" y="532"/>
                  </a:lnTo>
                  <a:lnTo>
                    <a:pt x="191" y="542"/>
                  </a:lnTo>
                  <a:lnTo>
                    <a:pt x="196" y="545"/>
                  </a:lnTo>
                  <a:lnTo>
                    <a:pt x="199" y="548"/>
                  </a:lnTo>
                  <a:lnTo>
                    <a:pt x="200" y="552"/>
                  </a:lnTo>
                  <a:lnTo>
                    <a:pt x="199" y="555"/>
                  </a:lnTo>
                  <a:lnTo>
                    <a:pt x="189" y="564"/>
                  </a:lnTo>
                  <a:lnTo>
                    <a:pt x="184" y="564"/>
                  </a:lnTo>
                  <a:lnTo>
                    <a:pt x="181" y="566"/>
                  </a:lnTo>
                  <a:lnTo>
                    <a:pt x="177" y="558"/>
                  </a:lnTo>
                  <a:lnTo>
                    <a:pt x="174" y="557"/>
                  </a:lnTo>
                  <a:lnTo>
                    <a:pt x="164" y="557"/>
                  </a:lnTo>
                  <a:lnTo>
                    <a:pt x="157" y="555"/>
                  </a:lnTo>
                  <a:lnTo>
                    <a:pt x="150" y="550"/>
                  </a:lnTo>
                  <a:lnTo>
                    <a:pt x="146" y="551"/>
                  </a:lnTo>
                  <a:lnTo>
                    <a:pt x="140" y="551"/>
                  </a:lnTo>
                  <a:lnTo>
                    <a:pt x="135" y="551"/>
                  </a:lnTo>
                  <a:lnTo>
                    <a:pt x="131" y="548"/>
                  </a:lnTo>
                  <a:lnTo>
                    <a:pt x="126" y="555"/>
                  </a:lnTo>
                  <a:lnTo>
                    <a:pt x="125" y="573"/>
                  </a:lnTo>
                  <a:lnTo>
                    <a:pt x="122" y="575"/>
                  </a:lnTo>
                  <a:lnTo>
                    <a:pt x="119" y="568"/>
                  </a:lnTo>
                  <a:lnTo>
                    <a:pt x="117" y="567"/>
                  </a:lnTo>
                  <a:lnTo>
                    <a:pt x="118" y="562"/>
                  </a:lnTo>
                  <a:lnTo>
                    <a:pt x="115" y="560"/>
                  </a:lnTo>
                  <a:lnTo>
                    <a:pt x="112" y="566"/>
                  </a:lnTo>
                  <a:lnTo>
                    <a:pt x="109" y="569"/>
                  </a:lnTo>
                  <a:lnTo>
                    <a:pt x="104" y="565"/>
                  </a:lnTo>
                  <a:lnTo>
                    <a:pt x="103" y="567"/>
                  </a:lnTo>
                  <a:lnTo>
                    <a:pt x="98" y="568"/>
                  </a:lnTo>
                  <a:lnTo>
                    <a:pt x="94" y="565"/>
                  </a:lnTo>
                  <a:lnTo>
                    <a:pt x="85" y="554"/>
                  </a:lnTo>
                  <a:lnTo>
                    <a:pt x="81" y="552"/>
                  </a:lnTo>
                  <a:lnTo>
                    <a:pt x="70" y="552"/>
                  </a:lnTo>
                  <a:lnTo>
                    <a:pt x="64" y="552"/>
                  </a:lnTo>
                  <a:lnTo>
                    <a:pt x="60" y="547"/>
                  </a:lnTo>
                  <a:lnTo>
                    <a:pt x="47" y="538"/>
                  </a:lnTo>
                  <a:lnTo>
                    <a:pt x="46" y="531"/>
                  </a:lnTo>
                  <a:lnTo>
                    <a:pt x="44" y="527"/>
                  </a:lnTo>
                  <a:lnTo>
                    <a:pt x="38" y="524"/>
                  </a:lnTo>
                  <a:lnTo>
                    <a:pt x="29" y="521"/>
                  </a:lnTo>
                  <a:lnTo>
                    <a:pt x="24" y="517"/>
                  </a:lnTo>
                  <a:lnTo>
                    <a:pt x="23" y="507"/>
                  </a:lnTo>
                  <a:lnTo>
                    <a:pt x="21" y="505"/>
                  </a:lnTo>
                  <a:lnTo>
                    <a:pt x="18" y="503"/>
                  </a:lnTo>
                  <a:lnTo>
                    <a:pt x="14" y="503"/>
                  </a:lnTo>
                  <a:lnTo>
                    <a:pt x="0" y="487"/>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7" name=""/>
            <p:cNvSpPr/>
            <p:nvPr/>
          </p:nvSpPr>
          <p:spPr>
            <a:xfrm>
              <a:off x="6693480" y="4902480"/>
              <a:ext cx="226440" cy="129240"/>
            </a:xfrm>
            <a:custGeom>
              <a:avLst/>
              <a:gdLst/>
              <a:ahLst/>
              <a:rect l="l" t="t" r="r" b="b"/>
              <a:pathLst>
                <a:path w="172" h="114">
                  <a:moveTo>
                    <a:pt x="0" y="27"/>
                  </a:moveTo>
                  <a:lnTo>
                    <a:pt x="17" y="16"/>
                  </a:lnTo>
                  <a:lnTo>
                    <a:pt x="21" y="16"/>
                  </a:lnTo>
                  <a:lnTo>
                    <a:pt x="24" y="17"/>
                  </a:lnTo>
                  <a:lnTo>
                    <a:pt x="31" y="20"/>
                  </a:lnTo>
                  <a:lnTo>
                    <a:pt x="38" y="17"/>
                  </a:lnTo>
                  <a:lnTo>
                    <a:pt x="45" y="20"/>
                  </a:lnTo>
                  <a:lnTo>
                    <a:pt x="49" y="20"/>
                  </a:lnTo>
                  <a:lnTo>
                    <a:pt x="59" y="18"/>
                  </a:lnTo>
                  <a:lnTo>
                    <a:pt x="63" y="15"/>
                  </a:lnTo>
                  <a:lnTo>
                    <a:pt x="68" y="11"/>
                  </a:lnTo>
                  <a:lnTo>
                    <a:pt x="79" y="3"/>
                  </a:lnTo>
                  <a:lnTo>
                    <a:pt x="84" y="2"/>
                  </a:lnTo>
                  <a:lnTo>
                    <a:pt x="88" y="0"/>
                  </a:lnTo>
                  <a:lnTo>
                    <a:pt x="85" y="10"/>
                  </a:lnTo>
                  <a:lnTo>
                    <a:pt x="89" y="13"/>
                  </a:lnTo>
                  <a:lnTo>
                    <a:pt x="95" y="13"/>
                  </a:lnTo>
                  <a:lnTo>
                    <a:pt x="99" y="14"/>
                  </a:lnTo>
                  <a:lnTo>
                    <a:pt x="102" y="16"/>
                  </a:lnTo>
                  <a:lnTo>
                    <a:pt x="105" y="17"/>
                  </a:lnTo>
                  <a:lnTo>
                    <a:pt x="109" y="15"/>
                  </a:lnTo>
                  <a:lnTo>
                    <a:pt x="114" y="21"/>
                  </a:lnTo>
                  <a:lnTo>
                    <a:pt x="115" y="23"/>
                  </a:lnTo>
                  <a:lnTo>
                    <a:pt x="119" y="23"/>
                  </a:lnTo>
                  <a:lnTo>
                    <a:pt x="124" y="28"/>
                  </a:lnTo>
                  <a:lnTo>
                    <a:pt x="126" y="31"/>
                  </a:lnTo>
                  <a:lnTo>
                    <a:pt x="132" y="31"/>
                  </a:lnTo>
                  <a:lnTo>
                    <a:pt x="135" y="35"/>
                  </a:lnTo>
                  <a:lnTo>
                    <a:pt x="133" y="43"/>
                  </a:lnTo>
                  <a:lnTo>
                    <a:pt x="135" y="47"/>
                  </a:lnTo>
                  <a:lnTo>
                    <a:pt x="135" y="52"/>
                  </a:lnTo>
                  <a:lnTo>
                    <a:pt x="137" y="52"/>
                  </a:lnTo>
                  <a:lnTo>
                    <a:pt x="142" y="52"/>
                  </a:lnTo>
                  <a:lnTo>
                    <a:pt x="148" y="51"/>
                  </a:lnTo>
                  <a:lnTo>
                    <a:pt x="152" y="51"/>
                  </a:lnTo>
                  <a:lnTo>
                    <a:pt x="155" y="54"/>
                  </a:lnTo>
                  <a:lnTo>
                    <a:pt x="159" y="61"/>
                  </a:lnTo>
                  <a:lnTo>
                    <a:pt x="159" y="66"/>
                  </a:lnTo>
                  <a:lnTo>
                    <a:pt x="163" y="70"/>
                  </a:lnTo>
                  <a:lnTo>
                    <a:pt x="166" y="68"/>
                  </a:lnTo>
                  <a:lnTo>
                    <a:pt x="171" y="70"/>
                  </a:lnTo>
                  <a:lnTo>
                    <a:pt x="172" y="71"/>
                  </a:lnTo>
                  <a:lnTo>
                    <a:pt x="172" y="77"/>
                  </a:lnTo>
                  <a:lnTo>
                    <a:pt x="167" y="85"/>
                  </a:lnTo>
                  <a:lnTo>
                    <a:pt x="164" y="88"/>
                  </a:lnTo>
                  <a:lnTo>
                    <a:pt x="159" y="86"/>
                  </a:lnTo>
                  <a:lnTo>
                    <a:pt x="154" y="86"/>
                  </a:lnTo>
                  <a:lnTo>
                    <a:pt x="148" y="84"/>
                  </a:lnTo>
                  <a:lnTo>
                    <a:pt x="143" y="85"/>
                  </a:lnTo>
                  <a:lnTo>
                    <a:pt x="139" y="88"/>
                  </a:lnTo>
                  <a:lnTo>
                    <a:pt x="139" y="92"/>
                  </a:lnTo>
                  <a:lnTo>
                    <a:pt x="139" y="97"/>
                  </a:lnTo>
                  <a:lnTo>
                    <a:pt x="135" y="98"/>
                  </a:lnTo>
                  <a:lnTo>
                    <a:pt x="132" y="104"/>
                  </a:lnTo>
                  <a:lnTo>
                    <a:pt x="130" y="106"/>
                  </a:lnTo>
                  <a:lnTo>
                    <a:pt x="125" y="106"/>
                  </a:lnTo>
                  <a:lnTo>
                    <a:pt x="124" y="103"/>
                  </a:lnTo>
                  <a:lnTo>
                    <a:pt x="118" y="100"/>
                  </a:lnTo>
                  <a:lnTo>
                    <a:pt x="117" y="96"/>
                  </a:lnTo>
                  <a:lnTo>
                    <a:pt x="115" y="95"/>
                  </a:lnTo>
                  <a:lnTo>
                    <a:pt x="106" y="99"/>
                  </a:lnTo>
                  <a:lnTo>
                    <a:pt x="105" y="103"/>
                  </a:lnTo>
                  <a:lnTo>
                    <a:pt x="104" y="106"/>
                  </a:lnTo>
                  <a:lnTo>
                    <a:pt x="93" y="114"/>
                  </a:lnTo>
                  <a:lnTo>
                    <a:pt x="84" y="113"/>
                  </a:lnTo>
                  <a:lnTo>
                    <a:pt x="82" y="110"/>
                  </a:lnTo>
                  <a:lnTo>
                    <a:pt x="81" y="109"/>
                  </a:lnTo>
                  <a:lnTo>
                    <a:pt x="76" y="107"/>
                  </a:lnTo>
                  <a:lnTo>
                    <a:pt x="64" y="99"/>
                  </a:lnTo>
                  <a:lnTo>
                    <a:pt x="64" y="97"/>
                  </a:lnTo>
                  <a:lnTo>
                    <a:pt x="56" y="88"/>
                  </a:lnTo>
                  <a:lnTo>
                    <a:pt x="54" y="81"/>
                  </a:lnTo>
                  <a:lnTo>
                    <a:pt x="53" y="78"/>
                  </a:lnTo>
                  <a:lnTo>
                    <a:pt x="49" y="75"/>
                  </a:lnTo>
                  <a:lnTo>
                    <a:pt x="46" y="71"/>
                  </a:lnTo>
                  <a:lnTo>
                    <a:pt x="42" y="58"/>
                  </a:lnTo>
                  <a:lnTo>
                    <a:pt x="40" y="57"/>
                  </a:lnTo>
                  <a:lnTo>
                    <a:pt x="37" y="52"/>
                  </a:lnTo>
                  <a:lnTo>
                    <a:pt x="36" y="49"/>
                  </a:lnTo>
                  <a:lnTo>
                    <a:pt x="33" y="48"/>
                  </a:lnTo>
                  <a:lnTo>
                    <a:pt x="23" y="52"/>
                  </a:lnTo>
                  <a:lnTo>
                    <a:pt x="12" y="49"/>
                  </a:lnTo>
                  <a:lnTo>
                    <a:pt x="12" y="47"/>
                  </a:lnTo>
                  <a:lnTo>
                    <a:pt x="8" y="41"/>
                  </a:lnTo>
                  <a:lnTo>
                    <a:pt x="8" y="30"/>
                  </a:lnTo>
                  <a:lnTo>
                    <a:pt x="4" y="30"/>
                  </a:lnTo>
                  <a:lnTo>
                    <a:pt x="0" y="27"/>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8" name=""/>
            <p:cNvSpPr/>
            <p:nvPr/>
          </p:nvSpPr>
          <p:spPr>
            <a:xfrm>
              <a:off x="5603400" y="2601360"/>
              <a:ext cx="829440" cy="1204200"/>
            </a:xfrm>
            <a:custGeom>
              <a:avLst/>
              <a:gdLst/>
              <a:ahLst/>
              <a:rect l="l" t="t" r="r" b="b"/>
              <a:pathLst>
                <a:path w="634" h="1065">
                  <a:moveTo>
                    <a:pt x="634" y="406"/>
                  </a:moveTo>
                  <a:lnTo>
                    <a:pt x="620" y="423"/>
                  </a:lnTo>
                  <a:lnTo>
                    <a:pt x="613" y="438"/>
                  </a:lnTo>
                  <a:lnTo>
                    <a:pt x="598" y="428"/>
                  </a:lnTo>
                  <a:lnTo>
                    <a:pt x="586" y="415"/>
                  </a:lnTo>
                  <a:lnTo>
                    <a:pt x="563" y="425"/>
                  </a:lnTo>
                  <a:lnTo>
                    <a:pt x="553" y="465"/>
                  </a:lnTo>
                  <a:lnTo>
                    <a:pt x="550" y="488"/>
                  </a:lnTo>
                  <a:lnTo>
                    <a:pt x="526" y="498"/>
                  </a:lnTo>
                  <a:lnTo>
                    <a:pt x="506" y="500"/>
                  </a:lnTo>
                  <a:lnTo>
                    <a:pt x="500" y="504"/>
                  </a:lnTo>
                  <a:lnTo>
                    <a:pt x="491" y="520"/>
                  </a:lnTo>
                  <a:lnTo>
                    <a:pt x="479" y="527"/>
                  </a:lnTo>
                  <a:lnTo>
                    <a:pt x="477" y="533"/>
                  </a:lnTo>
                  <a:lnTo>
                    <a:pt x="479" y="562"/>
                  </a:lnTo>
                  <a:lnTo>
                    <a:pt x="487" y="561"/>
                  </a:lnTo>
                  <a:lnTo>
                    <a:pt x="492" y="565"/>
                  </a:lnTo>
                  <a:lnTo>
                    <a:pt x="497" y="559"/>
                  </a:lnTo>
                  <a:lnTo>
                    <a:pt x="497" y="548"/>
                  </a:lnTo>
                  <a:lnTo>
                    <a:pt x="499" y="547"/>
                  </a:lnTo>
                  <a:lnTo>
                    <a:pt x="513" y="555"/>
                  </a:lnTo>
                  <a:lnTo>
                    <a:pt x="519" y="554"/>
                  </a:lnTo>
                  <a:lnTo>
                    <a:pt x="525" y="560"/>
                  </a:lnTo>
                  <a:lnTo>
                    <a:pt x="527" y="615"/>
                  </a:lnTo>
                  <a:lnTo>
                    <a:pt x="520" y="620"/>
                  </a:lnTo>
                  <a:lnTo>
                    <a:pt x="514" y="642"/>
                  </a:lnTo>
                  <a:lnTo>
                    <a:pt x="506" y="647"/>
                  </a:lnTo>
                  <a:lnTo>
                    <a:pt x="492" y="636"/>
                  </a:lnTo>
                  <a:lnTo>
                    <a:pt x="483" y="638"/>
                  </a:lnTo>
                  <a:lnTo>
                    <a:pt x="480" y="643"/>
                  </a:lnTo>
                  <a:lnTo>
                    <a:pt x="474" y="649"/>
                  </a:lnTo>
                  <a:lnTo>
                    <a:pt x="462" y="656"/>
                  </a:lnTo>
                  <a:lnTo>
                    <a:pt x="436" y="689"/>
                  </a:lnTo>
                  <a:lnTo>
                    <a:pt x="424" y="698"/>
                  </a:lnTo>
                  <a:lnTo>
                    <a:pt x="431" y="718"/>
                  </a:lnTo>
                  <a:lnTo>
                    <a:pt x="441" y="730"/>
                  </a:lnTo>
                  <a:lnTo>
                    <a:pt x="443" y="741"/>
                  </a:lnTo>
                  <a:lnTo>
                    <a:pt x="462" y="747"/>
                  </a:lnTo>
                  <a:lnTo>
                    <a:pt x="470" y="771"/>
                  </a:lnTo>
                  <a:lnTo>
                    <a:pt x="467" y="780"/>
                  </a:lnTo>
                  <a:lnTo>
                    <a:pt x="478" y="786"/>
                  </a:lnTo>
                  <a:lnTo>
                    <a:pt x="470" y="814"/>
                  </a:lnTo>
                  <a:lnTo>
                    <a:pt x="472" y="816"/>
                  </a:lnTo>
                  <a:lnTo>
                    <a:pt x="480" y="822"/>
                  </a:lnTo>
                  <a:lnTo>
                    <a:pt x="481" y="826"/>
                  </a:lnTo>
                  <a:lnTo>
                    <a:pt x="496" y="846"/>
                  </a:lnTo>
                  <a:lnTo>
                    <a:pt x="512" y="857"/>
                  </a:lnTo>
                  <a:lnTo>
                    <a:pt x="515" y="855"/>
                  </a:lnTo>
                  <a:lnTo>
                    <a:pt x="521" y="856"/>
                  </a:lnTo>
                  <a:lnTo>
                    <a:pt x="527" y="866"/>
                  </a:lnTo>
                  <a:lnTo>
                    <a:pt x="528" y="869"/>
                  </a:lnTo>
                  <a:lnTo>
                    <a:pt x="517" y="868"/>
                  </a:lnTo>
                  <a:lnTo>
                    <a:pt x="514" y="877"/>
                  </a:lnTo>
                  <a:lnTo>
                    <a:pt x="518" y="883"/>
                  </a:lnTo>
                  <a:lnTo>
                    <a:pt x="542" y="894"/>
                  </a:lnTo>
                  <a:lnTo>
                    <a:pt x="540" y="903"/>
                  </a:lnTo>
                  <a:lnTo>
                    <a:pt x="564" y="909"/>
                  </a:lnTo>
                  <a:lnTo>
                    <a:pt x="568" y="908"/>
                  </a:lnTo>
                  <a:lnTo>
                    <a:pt x="578" y="915"/>
                  </a:lnTo>
                  <a:lnTo>
                    <a:pt x="577" y="921"/>
                  </a:lnTo>
                  <a:lnTo>
                    <a:pt x="572" y="929"/>
                  </a:lnTo>
                  <a:lnTo>
                    <a:pt x="557" y="932"/>
                  </a:lnTo>
                  <a:lnTo>
                    <a:pt x="550" y="931"/>
                  </a:lnTo>
                  <a:lnTo>
                    <a:pt x="549" y="934"/>
                  </a:lnTo>
                  <a:lnTo>
                    <a:pt x="525" y="929"/>
                  </a:lnTo>
                  <a:lnTo>
                    <a:pt x="513" y="922"/>
                  </a:lnTo>
                  <a:lnTo>
                    <a:pt x="491" y="934"/>
                  </a:lnTo>
                  <a:lnTo>
                    <a:pt x="483" y="942"/>
                  </a:lnTo>
                  <a:lnTo>
                    <a:pt x="481" y="957"/>
                  </a:lnTo>
                  <a:lnTo>
                    <a:pt x="482" y="973"/>
                  </a:lnTo>
                  <a:lnTo>
                    <a:pt x="493" y="978"/>
                  </a:lnTo>
                  <a:lnTo>
                    <a:pt x="492" y="992"/>
                  </a:lnTo>
                  <a:lnTo>
                    <a:pt x="487" y="998"/>
                  </a:lnTo>
                  <a:lnTo>
                    <a:pt x="484" y="1004"/>
                  </a:lnTo>
                  <a:lnTo>
                    <a:pt x="483" y="1010"/>
                  </a:lnTo>
                  <a:lnTo>
                    <a:pt x="489" y="1027"/>
                  </a:lnTo>
                  <a:lnTo>
                    <a:pt x="489" y="1034"/>
                  </a:lnTo>
                  <a:lnTo>
                    <a:pt x="490" y="1042"/>
                  </a:lnTo>
                  <a:lnTo>
                    <a:pt x="492" y="1047"/>
                  </a:lnTo>
                  <a:lnTo>
                    <a:pt x="488" y="1061"/>
                  </a:lnTo>
                  <a:lnTo>
                    <a:pt x="484" y="1065"/>
                  </a:lnTo>
                  <a:lnTo>
                    <a:pt x="482" y="1062"/>
                  </a:lnTo>
                  <a:lnTo>
                    <a:pt x="481" y="1059"/>
                  </a:lnTo>
                  <a:lnTo>
                    <a:pt x="478" y="1056"/>
                  </a:lnTo>
                  <a:lnTo>
                    <a:pt x="474" y="1052"/>
                  </a:lnTo>
                  <a:lnTo>
                    <a:pt x="469" y="1056"/>
                  </a:lnTo>
                  <a:lnTo>
                    <a:pt x="464" y="1061"/>
                  </a:lnTo>
                  <a:lnTo>
                    <a:pt x="455" y="1060"/>
                  </a:lnTo>
                  <a:lnTo>
                    <a:pt x="441" y="1049"/>
                  </a:lnTo>
                  <a:lnTo>
                    <a:pt x="425" y="1023"/>
                  </a:lnTo>
                  <a:lnTo>
                    <a:pt x="414" y="1007"/>
                  </a:lnTo>
                  <a:lnTo>
                    <a:pt x="411" y="1006"/>
                  </a:lnTo>
                  <a:lnTo>
                    <a:pt x="407" y="1008"/>
                  </a:lnTo>
                  <a:lnTo>
                    <a:pt x="390" y="1011"/>
                  </a:lnTo>
                  <a:lnTo>
                    <a:pt x="385" y="1012"/>
                  </a:lnTo>
                  <a:lnTo>
                    <a:pt x="379" y="1018"/>
                  </a:lnTo>
                  <a:lnTo>
                    <a:pt x="372" y="1014"/>
                  </a:lnTo>
                  <a:lnTo>
                    <a:pt x="368" y="1014"/>
                  </a:lnTo>
                  <a:lnTo>
                    <a:pt x="364" y="1010"/>
                  </a:lnTo>
                  <a:lnTo>
                    <a:pt x="364" y="1004"/>
                  </a:lnTo>
                  <a:lnTo>
                    <a:pt x="364" y="997"/>
                  </a:lnTo>
                  <a:lnTo>
                    <a:pt x="362" y="994"/>
                  </a:lnTo>
                  <a:lnTo>
                    <a:pt x="362" y="990"/>
                  </a:lnTo>
                  <a:lnTo>
                    <a:pt x="360" y="989"/>
                  </a:lnTo>
                  <a:lnTo>
                    <a:pt x="355" y="991"/>
                  </a:lnTo>
                  <a:lnTo>
                    <a:pt x="350" y="993"/>
                  </a:lnTo>
                  <a:lnTo>
                    <a:pt x="348" y="992"/>
                  </a:lnTo>
                  <a:lnTo>
                    <a:pt x="346" y="990"/>
                  </a:lnTo>
                  <a:lnTo>
                    <a:pt x="342" y="982"/>
                  </a:lnTo>
                  <a:lnTo>
                    <a:pt x="341" y="977"/>
                  </a:lnTo>
                  <a:lnTo>
                    <a:pt x="333" y="972"/>
                  </a:lnTo>
                  <a:lnTo>
                    <a:pt x="322" y="972"/>
                  </a:lnTo>
                  <a:lnTo>
                    <a:pt x="306" y="963"/>
                  </a:lnTo>
                  <a:lnTo>
                    <a:pt x="298" y="964"/>
                  </a:lnTo>
                  <a:lnTo>
                    <a:pt x="292" y="960"/>
                  </a:lnTo>
                  <a:lnTo>
                    <a:pt x="282" y="959"/>
                  </a:lnTo>
                  <a:lnTo>
                    <a:pt x="271" y="955"/>
                  </a:lnTo>
                  <a:lnTo>
                    <a:pt x="247" y="949"/>
                  </a:lnTo>
                  <a:lnTo>
                    <a:pt x="205" y="956"/>
                  </a:lnTo>
                  <a:lnTo>
                    <a:pt x="196" y="959"/>
                  </a:lnTo>
                  <a:lnTo>
                    <a:pt x="188" y="963"/>
                  </a:lnTo>
                  <a:lnTo>
                    <a:pt x="182" y="979"/>
                  </a:lnTo>
                  <a:lnTo>
                    <a:pt x="181" y="986"/>
                  </a:lnTo>
                  <a:lnTo>
                    <a:pt x="177" y="1000"/>
                  </a:lnTo>
                  <a:lnTo>
                    <a:pt x="170" y="1018"/>
                  </a:lnTo>
                  <a:lnTo>
                    <a:pt x="162" y="1032"/>
                  </a:lnTo>
                  <a:lnTo>
                    <a:pt x="157" y="1024"/>
                  </a:lnTo>
                  <a:lnTo>
                    <a:pt x="150" y="1023"/>
                  </a:lnTo>
                  <a:lnTo>
                    <a:pt x="139" y="1015"/>
                  </a:lnTo>
                  <a:lnTo>
                    <a:pt x="127" y="1019"/>
                  </a:lnTo>
                  <a:lnTo>
                    <a:pt x="108" y="1019"/>
                  </a:lnTo>
                  <a:lnTo>
                    <a:pt x="104" y="1020"/>
                  </a:lnTo>
                  <a:lnTo>
                    <a:pt x="102" y="1015"/>
                  </a:lnTo>
                  <a:lnTo>
                    <a:pt x="91" y="1004"/>
                  </a:lnTo>
                  <a:lnTo>
                    <a:pt x="84" y="983"/>
                  </a:lnTo>
                  <a:lnTo>
                    <a:pt x="80" y="976"/>
                  </a:lnTo>
                  <a:lnTo>
                    <a:pt x="76" y="965"/>
                  </a:lnTo>
                  <a:lnTo>
                    <a:pt x="67" y="958"/>
                  </a:lnTo>
                  <a:lnTo>
                    <a:pt x="60" y="945"/>
                  </a:lnTo>
                  <a:lnTo>
                    <a:pt x="55" y="939"/>
                  </a:lnTo>
                  <a:lnTo>
                    <a:pt x="53" y="935"/>
                  </a:lnTo>
                  <a:lnTo>
                    <a:pt x="53" y="928"/>
                  </a:lnTo>
                  <a:lnTo>
                    <a:pt x="55" y="921"/>
                  </a:lnTo>
                  <a:lnTo>
                    <a:pt x="60" y="914"/>
                  </a:lnTo>
                  <a:lnTo>
                    <a:pt x="70" y="914"/>
                  </a:lnTo>
                  <a:lnTo>
                    <a:pt x="73" y="912"/>
                  </a:lnTo>
                  <a:lnTo>
                    <a:pt x="73" y="907"/>
                  </a:lnTo>
                  <a:lnTo>
                    <a:pt x="63" y="888"/>
                  </a:lnTo>
                  <a:lnTo>
                    <a:pt x="61" y="885"/>
                  </a:lnTo>
                  <a:lnTo>
                    <a:pt x="59" y="881"/>
                  </a:lnTo>
                  <a:lnTo>
                    <a:pt x="59" y="875"/>
                  </a:lnTo>
                  <a:lnTo>
                    <a:pt x="73" y="844"/>
                  </a:lnTo>
                  <a:lnTo>
                    <a:pt x="78" y="835"/>
                  </a:lnTo>
                  <a:lnTo>
                    <a:pt x="83" y="822"/>
                  </a:lnTo>
                  <a:lnTo>
                    <a:pt x="81" y="811"/>
                  </a:lnTo>
                  <a:lnTo>
                    <a:pt x="81" y="796"/>
                  </a:lnTo>
                  <a:lnTo>
                    <a:pt x="79" y="767"/>
                  </a:lnTo>
                  <a:lnTo>
                    <a:pt x="90" y="736"/>
                  </a:lnTo>
                  <a:lnTo>
                    <a:pt x="91" y="720"/>
                  </a:lnTo>
                  <a:lnTo>
                    <a:pt x="67" y="681"/>
                  </a:lnTo>
                  <a:lnTo>
                    <a:pt x="59" y="665"/>
                  </a:lnTo>
                  <a:lnTo>
                    <a:pt x="46" y="652"/>
                  </a:lnTo>
                  <a:lnTo>
                    <a:pt x="42" y="627"/>
                  </a:lnTo>
                  <a:lnTo>
                    <a:pt x="8" y="466"/>
                  </a:lnTo>
                  <a:lnTo>
                    <a:pt x="0" y="422"/>
                  </a:lnTo>
                  <a:lnTo>
                    <a:pt x="130" y="178"/>
                  </a:lnTo>
                  <a:lnTo>
                    <a:pt x="139" y="159"/>
                  </a:lnTo>
                  <a:lnTo>
                    <a:pt x="171" y="124"/>
                  </a:lnTo>
                  <a:lnTo>
                    <a:pt x="192" y="55"/>
                  </a:lnTo>
                  <a:lnTo>
                    <a:pt x="216" y="26"/>
                  </a:lnTo>
                  <a:lnTo>
                    <a:pt x="227" y="26"/>
                  </a:lnTo>
                  <a:lnTo>
                    <a:pt x="260" y="0"/>
                  </a:lnTo>
                  <a:lnTo>
                    <a:pt x="301" y="20"/>
                  </a:lnTo>
                  <a:lnTo>
                    <a:pt x="302" y="15"/>
                  </a:lnTo>
                  <a:lnTo>
                    <a:pt x="310" y="18"/>
                  </a:lnTo>
                  <a:lnTo>
                    <a:pt x="311" y="14"/>
                  </a:lnTo>
                  <a:lnTo>
                    <a:pt x="346" y="21"/>
                  </a:lnTo>
                  <a:lnTo>
                    <a:pt x="379" y="22"/>
                  </a:lnTo>
                  <a:lnTo>
                    <a:pt x="380" y="26"/>
                  </a:lnTo>
                  <a:lnTo>
                    <a:pt x="395" y="27"/>
                  </a:lnTo>
                  <a:lnTo>
                    <a:pt x="414" y="53"/>
                  </a:lnTo>
                  <a:lnTo>
                    <a:pt x="419" y="53"/>
                  </a:lnTo>
                  <a:lnTo>
                    <a:pt x="423" y="74"/>
                  </a:lnTo>
                  <a:lnTo>
                    <a:pt x="434" y="75"/>
                  </a:lnTo>
                  <a:lnTo>
                    <a:pt x="440" y="83"/>
                  </a:lnTo>
                  <a:lnTo>
                    <a:pt x="452" y="87"/>
                  </a:lnTo>
                  <a:lnTo>
                    <a:pt x="458" y="103"/>
                  </a:lnTo>
                  <a:lnTo>
                    <a:pt x="492" y="130"/>
                  </a:lnTo>
                  <a:lnTo>
                    <a:pt x="495" y="144"/>
                  </a:lnTo>
                  <a:lnTo>
                    <a:pt x="512" y="162"/>
                  </a:lnTo>
                  <a:lnTo>
                    <a:pt x="521" y="199"/>
                  </a:lnTo>
                  <a:lnTo>
                    <a:pt x="563" y="278"/>
                  </a:lnTo>
                  <a:lnTo>
                    <a:pt x="558" y="281"/>
                  </a:lnTo>
                  <a:lnTo>
                    <a:pt x="573" y="327"/>
                  </a:lnTo>
                  <a:lnTo>
                    <a:pt x="581" y="337"/>
                  </a:lnTo>
                  <a:lnTo>
                    <a:pt x="614" y="376"/>
                  </a:lnTo>
                  <a:lnTo>
                    <a:pt x="634" y="406"/>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9" name=""/>
            <p:cNvSpPr/>
            <p:nvPr/>
          </p:nvSpPr>
          <p:spPr>
            <a:xfrm>
              <a:off x="6158880" y="3060000"/>
              <a:ext cx="570600" cy="1056600"/>
            </a:xfrm>
            <a:custGeom>
              <a:avLst/>
              <a:gdLst/>
              <a:ahLst/>
              <a:rect l="l" t="t" r="r" b="b"/>
              <a:pathLst>
                <a:path w="435" h="934">
                  <a:moveTo>
                    <a:pt x="0" y="292"/>
                  </a:moveTo>
                  <a:lnTo>
                    <a:pt x="12" y="283"/>
                  </a:lnTo>
                  <a:lnTo>
                    <a:pt x="38" y="250"/>
                  </a:lnTo>
                  <a:lnTo>
                    <a:pt x="50" y="243"/>
                  </a:lnTo>
                  <a:lnTo>
                    <a:pt x="56" y="237"/>
                  </a:lnTo>
                  <a:lnTo>
                    <a:pt x="59" y="232"/>
                  </a:lnTo>
                  <a:lnTo>
                    <a:pt x="68" y="230"/>
                  </a:lnTo>
                  <a:lnTo>
                    <a:pt x="82" y="241"/>
                  </a:lnTo>
                  <a:lnTo>
                    <a:pt x="90" y="236"/>
                  </a:lnTo>
                  <a:lnTo>
                    <a:pt x="96" y="214"/>
                  </a:lnTo>
                  <a:lnTo>
                    <a:pt x="103" y="209"/>
                  </a:lnTo>
                  <a:lnTo>
                    <a:pt x="101" y="154"/>
                  </a:lnTo>
                  <a:lnTo>
                    <a:pt x="95" y="148"/>
                  </a:lnTo>
                  <a:lnTo>
                    <a:pt x="89" y="149"/>
                  </a:lnTo>
                  <a:lnTo>
                    <a:pt x="75" y="141"/>
                  </a:lnTo>
                  <a:lnTo>
                    <a:pt x="73" y="142"/>
                  </a:lnTo>
                  <a:lnTo>
                    <a:pt x="73" y="153"/>
                  </a:lnTo>
                  <a:lnTo>
                    <a:pt x="68" y="159"/>
                  </a:lnTo>
                  <a:lnTo>
                    <a:pt x="63" y="155"/>
                  </a:lnTo>
                  <a:lnTo>
                    <a:pt x="55" y="156"/>
                  </a:lnTo>
                  <a:lnTo>
                    <a:pt x="53" y="127"/>
                  </a:lnTo>
                  <a:lnTo>
                    <a:pt x="55" y="121"/>
                  </a:lnTo>
                  <a:lnTo>
                    <a:pt x="67" y="114"/>
                  </a:lnTo>
                  <a:lnTo>
                    <a:pt x="76" y="98"/>
                  </a:lnTo>
                  <a:lnTo>
                    <a:pt x="82" y="94"/>
                  </a:lnTo>
                  <a:lnTo>
                    <a:pt x="102" y="92"/>
                  </a:lnTo>
                  <a:lnTo>
                    <a:pt x="126" y="82"/>
                  </a:lnTo>
                  <a:lnTo>
                    <a:pt x="129" y="59"/>
                  </a:lnTo>
                  <a:lnTo>
                    <a:pt x="139" y="19"/>
                  </a:lnTo>
                  <a:lnTo>
                    <a:pt x="162" y="9"/>
                  </a:lnTo>
                  <a:lnTo>
                    <a:pt x="174" y="22"/>
                  </a:lnTo>
                  <a:lnTo>
                    <a:pt x="189" y="32"/>
                  </a:lnTo>
                  <a:lnTo>
                    <a:pt x="196" y="17"/>
                  </a:lnTo>
                  <a:lnTo>
                    <a:pt x="210" y="0"/>
                  </a:lnTo>
                  <a:lnTo>
                    <a:pt x="225" y="25"/>
                  </a:lnTo>
                  <a:lnTo>
                    <a:pt x="204" y="54"/>
                  </a:lnTo>
                  <a:lnTo>
                    <a:pt x="210" y="72"/>
                  </a:lnTo>
                  <a:lnTo>
                    <a:pt x="223" y="80"/>
                  </a:lnTo>
                  <a:lnTo>
                    <a:pt x="227" y="114"/>
                  </a:lnTo>
                  <a:lnTo>
                    <a:pt x="236" y="139"/>
                  </a:lnTo>
                  <a:lnTo>
                    <a:pt x="239" y="142"/>
                  </a:lnTo>
                  <a:lnTo>
                    <a:pt x="239" y="144"/>
                  </a:lnTo>
                  <a:lnTo>
                    <a:pt x="240" y="147"/>
                  </a:lnTo>
                  <a:lnTo>
                    <a:pt x="239" y="161"/>
                  </a:lnTo>
                  <a:lnTo>
                    <a:pt x="231" y="169"/>
                  </a:lnTo>
                  <a:lnTo>
                    <a:pt x="230" y="180"/>
                  </a:lnTo>
                  <a:lnTo>
                    <a:pt x="244" y="187"/>
                  </a:lnTo>
                  <a:lnTo>
                    <a:pt x="246" y="191"/>
                  </a:lnTo>
                  <a:lnTo>
                    <a:pt x="250" y="194"/>
                  </a:lnTo>
                  <a:lnTo>
                    <a:pt x="249" y="198"/>
                  </a:lnTo>
                  <a:lnTo>
                    <a:pt x="244" y="208"/>
                  </a:lnTo>
                  <a:lnTo>
                    <a:pt x="241" y="230"/>
                  </a:lnTo>
                  <a:lnTo>
                    <a:pt x="245" y="232"/>
                  </a:lnTo>
                  <a:lnTo>
                    <a:pt x="255" y="232"/>
                  </a:lnTo>
                  <a:lnTo>
                    <a:pt x="279" y="242"/>
                  </a:lnTo>
                  <a:lnTo>
                    <a:pt x="275" y="258"/>
                  </a:lnTo>
                  <a:lnTo>
                    <a:pt x="283" y="264"/>
                  </a:lnTo>
                  <a:lnTo>
                    <a:pt x="281" y="285"/>
                  </a:lnTo>
                  <a:lnTo>
                    <a:pt x="284" y="301"/>
                  </a:lnTo>
                  <a:lnTo>
                    <a:pt x="293" y="301"/>
                  </a:lnTo>
                  <a:lnTo>
                    <a:pt x="297" y="307"/>
                  </a:lnTo>
                  <a:lnTo>
                    <a:pt x="300" y="310"/>
                  </a:lnTo>
                  <a:lnTo>
                    <a:pt x="311" y="325"/>
                  </a:lnTo>
                  <a:lnTo>
                    <a:pt x="316" y="327"/>
                  </a:lnTo>
                  <a:lnTo>
                    <a:pt x="322" y="352"/>
                  </a:lnTo>
                  <a:lnTo>
                    <a:pt x="335" y="351"/>
                  </a:lnTo>
                  <a:lnTo>
                    <a:pt x="347" y="351"/>
                  </a:lnTo>
                  <a:lnTo>
                    <a:pt x="358" y="368"/>
                  </a:lnTo>
                  <a:lnTo>
                    <a:pt x="361" y="371"/>
                  </a:lnTo>
                  <a:lnTo>
                    <a:pt x="367" y="365"/>
                  </a:lnTo>
                  <a:lnTo>
                    <a:pt x="369" y="361"/>
                  </a:lnTo>
                  <a:lnTo>
                    <a:pt x="377" y="358"/>
                  </a:lnTo>
                  <a:lnTo>
                    <a:pt x="381" y="358"/>
                  </a:lnTo>
                  <a:lnTo>
                    <a:pt x="397" y="359"/>
                  </a:lnTo>
                  <a:lnTo>
                    <a:pt x="407" y="364"/>
                  </a:lnTo>
                  <a:lnTo>
                    <a:pt x="408" y="376"/>
                  </a:lnTo>
                  <a:lnTo>
                    <a:pt x="409" y="438"/>
                  </a:lnTo>
                  <a:lnTo>
                    <a:pt x="410" y="450"/>
                  </a:lnTo>
                  <a:lnTo>
                    <a:pt x="412" y="468"/>
                  </a:lnTo>
                  <a:lnTo>
                    <a:pt x="435" y="469"/>
                  </a:lnTo>
                  <a:lnTo>
                    <a:pt x="435" y="482"/>
                  </a:lnTo>
                  <a:lnTo>
                    <a:pt x="399" y="513"/>
                  </a:lnTo>
                  <a:lnTo>
                    <a:pt x="359" y="553"/>
                  </a:lnTo>
                  <a:lnTo>
                    <a:pt x="355" y="552"/>
                  </a:lnTo>
                  <a:lnTo>
                    <a:pt x="345" y="560"/>
                  </a:lnTo>
                  <a:lnTo>
                    <a:pt x="339" y="557"/>
                  </a:lnTo>
                  <a:lnTo>
                    <a:pt x="331" y="557"/>
                  </a:lnTo>
                  <a:lnTo>
                    <a:pt x="328" y="558"/>
                  </a:lnTo>
                  <a:lnTo>
                    <a:pt x="327" y="564"/>
                  </a:lnTo>
                  <a:lnTo>
                    <a:pt x="318" y="571"/>
                  </a:lnTo>
                  <a:lnTo>
                    <a:pt x="318" y="580"/>
                  </a:lnTo>
                  <a:lnTo>
                    <a:pt x="319" y="587"/>
                  </a:lnTo>
                  <a:lnTo>
                    <a:pt x="317" y="593"/>
                  </a:lnTo>
                  <a:lnTo>
                    <a:pt x="318" y="604"/>
                  </a:lnTo>
                  <a:lnTo>
                    <a:pt x="319" y="606"/>
                  </a:lnTo>
                  <a:lnTo>
                    <a:pt x="317" y="609"/>
                  </a:lnTo>
                  <a:lnTo>
                    <a:pt x="307" y="609"/>
                  </a:lnTo>
                  <a:lnTo>
                    <a:pt x="296" y="612"/>
                  </a:lnTo>
                  <a:lnTo>
                    <a:pt x="289" y="618"/>
                  </a:lnTo>
                  <a:lnTo>
                    <a:pt x="281" y="627"/>
                  </a:lnTo>
                  <a:lnTo>
                    <a:pt x="272" y="629"/>
                  </a:lnTo>
                  <a:lnTo>
                    <a:pt x="269" y="633"/>
                  </a:lnTo>
                  <a:lnTo>
                    <a:pt x="268" y="641"/>
                  </a:lnTo>
                  <a:lnTo>
                    <a:pt x="263" y="645"/>
                  </a:lnTo>
                  <a:lnTo>
                    <a:pt x="257" y="647"/>
                  </a:lnTo>
                  <a:lnTo>
                    <a:pt x="256" y="645"/>
                  </a:lnTo>
                  <a:lnTo>
                    <a:pt x="249" y="646"/>
                  </a:lnTo>
                  <a:lnTo>
                    <a:pt x="238" y="653"/>
                  </a:lnTo>
                  <a:lnTo>
                    <a:pt x="235" y="663"/>
                  </a:lnTo>
                  <a:lnTo>
                    <a:pt x="237" y="666"/>
                  </a:lnTo>
                  <a:lnTo>
                    <a:pt x="250" y="668"/>
                  </a:lnTo>
                  <a:lnTo>
                    <a:pt x="253" y="684"/>
                  </a:lnTo>
                  <a:lnTo>
                    <a:pt x="260" y="696"/>
                  </a:lnTo>
                  <a:lnTo>
                    <a:pt x="254" y="706"/>
                  </a:lnTo>
                  <a:lnTo>
                    <a:pt x="248" y="723"/>
                  </a:lnTo>
                  <a:lnTo>
                    <a:pt x="249" y="743"/>
                  </a:lnTo>
                  <a:lnTo>
                    <a:pt x="252" y="759"/>
                  </a:lnTo>
                  <a:lnTo>
                    <a:pt x="255" y="761"/>
                  </a:lnTo>
                  <a:lnTo>
                    <a:pt x="257" y="764"/>
                  </a:lnTo>
                  <a:lnTo>
                    <a:pt x="269" y="773"/>
                  </a:lnTo>
                  <a:lnTo>
                    <a:pt x="273" y="781"/>
                  </a:lnTo>
                  <a:lnTo>
                    <a:pt x="276" y="781"/>
                  </a:lnTo>
                  <a:lnTo>
                    <a:pt x="278" y="784"/>
                  </a:lnTo>
                  <a:lnTo>
                    <a:pt x="275" y="788"/>
                  </a:lnTo>
                  <a:lnTo>
                    <a:pt x="272" y="809"/>
                  </a:lnTo>
                  <a:lnTo>
                    <a:pt x="254" y="811"/>
                  </a:lnTo>
                  <a:lnTo>
                    <a:pt x="248" y="821"/>
                  </a:lnTo>
                  <a:lnTo>
                    <a:pt x="243" y="823"/>
                  </a:lnTo>
                  <a:lnTo>
                    <a:pt x="232" y="818"/>
                  </a:lnTo>
                  <a:lnTo>
                    <a:pt x="227" y="818"/>
                  </a:lnTo>
                  <a:lnTo>
                    <a:pt x="224" y="819"/>
                  </a:lnTo>
                  <a:lnTo>
                    <a:pt x="217" y="819"/>
                  </a:lnTo>
                  <a:lnTo>
                    <a:pt x="216" y="818"/>
                  </a:lnTo>
                  <a:lnTo>
                    <a:pt x="211" y="821"/>
                  </a:lnTo>
                  <a:lnTo>
                    <a:pt x="208" y="825"/>
                  </a:lnTo>
                  <a:lnTo>
                    <a:pt x="201" y="846"/>
                  </a:lnTo>
                  <a:lnTo>
                    <a:pt x="201" y="894"/>
                  </a:lnTo>
                  <a:lnTo>
                    <a:pt x="196" y="898"/>
                  </a:lnTo>
                  <a:lnTo>
                    <a:pt x="193" y="899"/>
                  </a:lnTo>
                  <a:lnTo>
                    <a:pt x="180" y="893"/>
                  </a:lnTo>
                  <a:lnTo>
                    <a:pt x="174" y="896"/>
                  </a:lnTo>
                  <a:lnTo>
                    <a:pt x="170" y="902"/>
                  </a:lnTo>
                  <a:lnTo>
                    <a:pt x="175" y="907"/>
                  </a:lnTo>
                  <a:lnTo>
                    <a:pt x="177" y="919"/>
                  </a:lnTo>
                  <a:lnTo>
                    <a:pt x="169" y="928"/>
                  </a:lnTo>
                  <a:lnTo>
                    <a:pt x="169" y="926"/>
                  </a:lnTo>
                  <a:lnTo>
                    <a:pt x="142" y="923"/>
                  </a:lnTo>
                  <a:lnTo>
                    <a:pt x="141" y="934"/>
                  </a:lnTo>
                  <a:lnTo>
                    <a:pt x="113" y="933"/>
                  </a:lnTo>
                  <a:lnTo>
                    <a:pt x="109" y="920"/>
                  </a:lnTo>
                  <a:lnTo>
                    <a:pt x="110" y="823"/>
                  </a:lnTo>
                  <a:lnTo>
                    <a:pt x="108" y="810"/>
                  </a:lnTo>
                  <a:lnTo>
                    <a:pt x="100" y="791"/>
                  </a:lnTo>
                  <a:lnTo>
                    <a:pt x="91" y="777"/>
                  </a:lnTo>
                  <a:lnTo>
                    <a:pt x="87" y="765"/>
                  </a:lnTo>
                  <a:lnTo>
                    <a:pt x="87" y="740"/>
                  </a:lnTo>
                  <a:lnTo>
                    <a:pt x="89" y="727"/>
                  </a:lnTo>
                  <a:lnTo>
                    <a:pt x="87" y="708"/>
                  </a:lnTo>
                  <a:lnTo>
                    <a:pt x="85" y="701"/>
                  </a:lnTo>
                  <a:lnTo>
                    <a:pt x="68" y="670"/>
                  </a:lnTo>
                  <a:lnTo>
                    <a:pt x="60" y="659"/>
                  </a:lnTo>
                  <a:lnTo>
                    <a:pt x="64" y="655"/>
                  </a:lnTo>
                  <a:lnTo>
                    <a:pt x="68" y="641"/>
                  </a:lnTo>
                  <a:lnTo>
                    <a:pt x="66" y="636"/>
                  </a:lnTo>
                  <a:lnTo>
                    <a:pt x="65" y="628"/>
                  </a:lnTo>
                  <a:lnTo>
                    <a:pt x="65" y="621"/>
                  </a:lnTo>
                  <a:lnTo>
                    <a:pt x="59" y="604"/>
                  </a:lnTo>
                  <a:lnTo>
                    <a:pt x="60" y="598"/>
                  </a:lnTo>
                  <a:lnTo>
                    <a:pt x="63" y="592"/>
                  </a:lnTo>
                  <a:lnTo>
                    <a:pt x="68" y="586"/>
                  </a:lnTo>
                  <a:lnTo>
                    <a:pt x="69" y="572"/>
                  </a:lnTo>
                  <a:lnTo>
                    <a:pt x="58" y="567"/>
                  </a:lnTo>
                  <a:lnTo>
                    <a:pt x="57" y="551"/>
                  </a:lnTo>
                  <a:lnTo>
                    <a:pt x="59" y="536"/>
                  </a:lnTo>
                  <a:lnTo>
                    <a:pt x="67" y="528"/>
                  </a:lnTo>
                  <a:lnTo>
                    <a:pt x="89" y="516"/>
                  </a:lnTo>
                  <a:lnTo>
                    <a:pt x="101" y="523"/>
                  </a:lnTo>
                  <a:lnTo>
                    <a:pt x="125" y="528"/>
                  </a:lnTo>
                  <a:lnTo>
                    <a:pt x="126" y="525"/>
                  </a:lnTo>
                  <a:lnTo>
                    <a:pt x="133" y="526"/>
                  </a:lnTo>
                  <a:lnTo>
                    <a:pt x="148" y="523"/>
                  </a:lnTo>
                  <a:lnTo>
                    <a:pt x="153" y="515"/>
                  </a:lnTo>
                  <a:lnTo>
                    <a:pt x="154" y="509"/>
                  </a:lnTo>
                  <a:lnTo>
                    <a:pt x="144" y="502"/>
                  </a:lnTo>
                  <a:lnTo>
                    <a:pt x="140" y="503"/>
                  </a:lnTo>
                  <a:lnTo>
                    <a:pt x="116" y="497"/>
                  </a:lnTo>
                  <a:lnTo>
                    <a:pt x="118" y="488"/>
                  </a:lnTo>
                  <a:lnTo>
                    <a:pt x="94" y="477"/>
                  </a:lnTo>
                  <a:lnTo>
                    <a:pt x="90" y="471"/>
                  </a:lnTo>
                  <a:lnTo>
                    <a:pt x="93" y="462"/>
                  </a:lnTo>
                  <a:lnTo>
                    <a:pt x="104" y="463"/>
                  </a:lnTo>
                  <a:lnTo>
                    <a:pt x="103" y="460"/>
                  </a:lnTo>
                  <a:lnTo>
                    <a:pt x="97" y="450"/>
                  </a:lnTo>
                  <a:lnTo>
                    <a:pt x="91" y="449"/>
                  </a:lnTo>
                  <a:lnTo>
                    <a:pt x="88" y="451"/>
                  </a:lnTo>
                  <a:lnTo>
                    <a:pt x="72" y="440"/>
                  </a:lnTo>
                  <a:lnTo>
                    <a:pt x="57" y="420"/>
                  </a:lnTo>
                  <a:lnTo>
                    <a:pt x="56" y="416"/>
                  </a:lnTo>
                  <a:lnTo>
                    <a:pt x="48" y="410"/>
                  </a:lnTo>
                  <a:lnTo>
                    <a:pt x="46" y="408"/>
                  </a:lnTo>
                  <a:lnTo>
                    <a:pt x="54" y="380"/>
                  </a:lnTo>
                  <a:lnTo>
                    <a:pt x="43" y="374"/>
                  </a:lnTo>
                  <a:lnTo>
                    <a:pt x="46" y="365"/>
                  </a:lnTo>
                  <a:lnTo>
                    <a:pt x="38" y="341"/>
                  </a:lnTo>
                  <a:lnTo>
                    <a:pt x="19" y="335"/>
                  </a:lnTo>
                  <a:lnTo>
                    <a:pt x="17" y="324"/>
                  </a:lnTo>
                  <a:lnTo>
                    <a:pt x="7" y="312"/>
                  </a:lnTo>
                  <a:lnTo>
                    <a:pt x="0" y="292"/>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0" name=""/>
            <p:cNvSpPr/>
            <p:nvPr/>
          </p:nvSpPr>
          <p:spPr>
            <a:xfrm>
              <a:off x="5924160" y="3795120"/>
              <a:ext cx="848880" cy="766080"/>
            </a:xfrm>
            <a:custGeom>
              <a:avLst/>
              <a:gdLst/>
              <a:ahLst/>
              <a:rect l="l" t="t" r="r" b="b"/>
              <a:pathLst>
                <a:path w="647" h="677">
                  <a:moveTo>
                    <a:pt x="0" y="275"/>
                  </a:moveTo>
                  <a:lnTo>
                    <a:pt x="2" y="280"/>
                  </a:lnTo>
                  <a:lnTo>
                    <a:pt x="10" y="283"/>
                  </a:lnTo>
                  <a:lnTo>
                    <a:pt x="17" y="287"/>
                  </a:lnTo>
                  <a:lnTo>
                    <a:pt x="19" y="293"/>
                  </a:lnTo>
                  <a:lnTo>
                    <a:pt x="19" y="334"/>
                  </a:lnTo>
                  <a:lnTo>
                    <a:pt x="23" y="340"/>
                  </a:lnTo>
                  <a:lnTo>
                    <a:pt x="25" y="350"/>
                  </a:lnTo>
                  <a:lnTo>
                    <a:pt x="39" y="366"/>
                  </a:lnTo>
                  <a:lnTo>
                    <a:pt x="43" y="366"/>
                  </a:lnTo>
                  <a:lnTo>
                    <a:pt x="44" y="368"/>
                  </a:lnTo>
                  <a:lnTo>
                    <a:pt x="50" y="373"/>
                  </a:lnTo>
                  <a:lnTo>
                    <a:pt x="57" y="372"/>
                  </a:lnTo>
                  <a:lnTo>
                    <a:pt x="62" y="380"/>
                  </a:lnTo>
                  <a:lnTo>
                    <a:pt x="73" y="384"/>
                  </a:lnTo>
                  <a:lnTo>
                    <a:pt x="89" y="402"/>
                  </a:lnTo>
                  <a:lnTo>
                    <a:pt x="94" y="416"/>
                  </a:lnTo>
                  <a:lnTo>
                    <a:pt x="99" y="423"/>
                  </a:lnTo>
                  <a:lnTo>
                    <a:pt x="105" y="420"/>
                  </a:lnTo>
                  <a:lnTo>
                    <a:pt x="105" y="408"/>
                  </a:lnTo>
                  <a:lnTo>
                    <a:pt x="107" y="407"/>
                  </a:lnTo>
                  <a:lnTo>
                    <a:pt x="119" y="414"/>
                  </a:lnTo>
                  <a:lnTo>
                    <a:pt x="125" y="413"/>
                  </a:lnTo>
                  <a:lnTo>
                    <a:pt x="129" y="408"/>
                  </a:lnTo>
                  <a:lnTo>
                    <a:pt x="144" y="393"/>
                  </a:lnTo>
                  <a:lnTo>
                    <a:pt x="150" y="384"/>
                  </a:lnTo>
                  <a:lnTo>
                    <a:pt x="152" y="365"/>
                  </a:lnTo>
                  <a:lnTo>
                    <a:pt x="158" y="366"/>
                  </a:lnTo>
                  <a:lnTo>
                    <a:pt x="166" y="376"/>
                  </a:lnTo>
                  <a:lnTo>
                    <a:pt x="172" y="380"/>
                  </a:lnTo>
                  <a:lnTo>
                    <a:pt x="176" y="380"/>
                  </a:lnTo>
                  <a:lnTo>
                    <a:pt x="178" y="386"/>
                  </a:lnTo>
                  <a:lnTo>
                    <a:pt x="179" y="394"/>
                  </a:lnTo>
                  <a:lnTo>
                    <a:pt x="181" y="403"/>
                  </a:lnTo>
                  <a:lnTo>
                    <a:pt x="179" y="417"/>
                  </a:lnTo>
                  <a:lnTo>
                    <a:pt x="171" y="426"/>
                  </a:lnTo>
                  <a:lnTo>
                    <a:pt x="166" y="429"/>
                  </a:lnTo>
                  <a:lnTo>
                    <a:pt x="166" y="439"/>
                  </a:lnTo>
                  <a:lnTo>
                    <a:pt x="174" y="450"/>
                  </a:lnTo>
                  <a:lnTo>
                    <a:pt x="178" y="455"/>
                  </a:lnTo>
                  <a:lnTo>
                    <a:pt x="181" y="456"/>
                  </a:lnTo>
                  <a:lnTo>
                    <a:pt x="182" y="460"/>
                  </a:lnTo>
                  <a:lnTo>
                    <a:pt x="181" y="481"/>
                  </a:lnTo>
                  <a:lnTo>
                    <a:pt x="180" y="489"/>
                  </a:lnTo>
                  <a:lnTo>
                    <a:pt x="179" y="512"/>
                  </a:lnTo>
                  <a:lnTo>
                    <a:pt x="168" y="536"/>
                  </a:lnTo>
                  <a:lnTo>
                    <a:pt x="165" y="542"/>
                  </a:lnTo>
                  <a:lnTo>
                    <a:pt x="159" y="551"/>
                  </a:lnTo>
                  <a:lnTo>
                    <a:pt x="157" y="559"/>
                  </a:lnTo>
                  <a:lnTo>
                    <a:pt x="160" y="564"/>
                  </a:lnTo>
                  <a:lnTo>
                    <a:pt x="168" y="564"/>
                  </a:lnTo>
                  <a:lnTo>
                    <a:pt x="173" y="565"/>
                  </a:lnTo>
                  <a:lnTo>
                    <a:pt x="179" y="567"/>
                  </a:lnTo>
                  <a:lnTo>
                    <a:pt x="183" y="579"/>
                  </a:lnTo>
                  <a:lnTo>
                    <a:pt x="201" y="580"/>
                  </a:lnTo>
                  <a:lnTo>
                    <a:pt x="214" y="583"/>
                  </a:lnTo>
                  <a:lnTo>
                    <a:pt x="224" y="580"/>
                  </a:lnTo>
                  <a:lnTo>
                    <a:pt x="235" y="601"/>
                  </a:lnTo>
                  <a:lnTo>
                    <a:pt x="246" y="610"/>
                  </a:lnTo>
                  <a:lnTo>
                    <a:pt x="250" y="610"/>
                  </a:lnTo>
                  <a:lnTo>
                    <a:pt x="262" y="620"/>
                  </a:lnTo>
                  <a:lnTo>
                    <a:pt x="266" y="625"/>
                  </a:lnTo>
                  <a:lnTo>
                    <a:pt x="272" y="629"/>
                  </a:lnTo>
                  <a:lnTo>
                    <a:pt x="280" y="631"/>
                  </a:lnTo>
                  <a:lnTo>
                    <a:pt x="291" y="629"/>
                  </a:lnTo>
                  <a:lnTo>
                    <a:pt x="294" y="622"/>
                  </a:lnTo>
                  <a:lnTo>
                    <a:pt x="296" y="611"/>
                  </a:lnTo>
                  <a:lnTo>
                    <a:pt x="302" y="605"/>
                  </a:lnTo>
                  <a:lnTo>
                    <a:pt x="319" y="598"/>
                  </a:lnTo>
                  <a:lnTo>
                    <a:pt x="326" y="601"/>
                  </a:lnTo>
                  <a:lnTo>
                    <a:pt x="332" y="603"/>
                  </a:lnTo>
                  <a:lnTo>
                    <a:pt x="339" y="601"/>
                  </a:lnTo>
                  <a:lnTo>
                    <a:pt x="343" y="603"/>
                  </a:lnTo>
                  <a:lnTo>
                    <a:pt x="349" y="608"/>
                  </a:lnTo>
                  <a:lnTo>
                    <a:pt x="355" y="613"/>
                  </a:lnTo>
                  <a:lnTo>
                    <a:pt x="380" y="632"/>
                  </a:lnTo>
                  <a:lnTo>
                    <a:pt x="385" y="632"/>
                  </a:lnTo>
                  <a:lnTo>
                    <a:pt x="398" y="635"/>
                  </a:lnTo>
                  <a:lnTo>
                    <a:pt x="405" y="635"/>
                  </a:lnTo>
                  <a:lnTo>
                    <a:pt x="410" y="638"/>
                  </a:lnTo>
                  <a:lnTo>
                    <a:pt x="415" y="632"/>
                  </a:lnTo>
                  <a:lnTo>
                    <a:pt x="415" y="627"/>
                  </a:lnTo>
                  <a:lnTo>
                    <a:pt x="418" y="619"/>
                  </a:lnTo>
                  <a:lnTo>
                    <a:pt x="421" y="617"/>
                  </a:lnTo>
                  <a:lnTo>
                    <a:pt x="431" y="621"/>
                  </a:lnTo>
                  <a:lnTo>
                    <a:pt x="443" y="631"/>
                  </a:lnTo>
                  <a:lnTo>
                    <a:pt x="454" y="638"/>
                  </a:lnTo>
                  <a:lnTo>
                    <a:pt x="460" y="637"/>
                  </a:lnTo>
                  <a:lnTo>
                    <a:pt x="462" y="634"/>
                  </a:lnTo>
                  <a:lnTo>
                    <a:pt x="464" y="634"/>
                  </a:lnTo>
                  <a:lnTo>
                    <a:pt x="470" y="637"/>
                  </a:lnTo>
                  <a:lnTo>
                    <a:pt x="471" y="640"/>
                  </a:lnTo>
                  <a:lnTo>
                    <a:pt x="476" y="640"/>
                  </a:lnTo>
                  <a:lnTo>
                    <a:pt x="478" y="635"/>
                  </a:lnTo>
                  <a:lnTo>
                    <a:pt x="479" y="622"/>
                  </a:lnTo>
                  <a:lnTo>
                    <a:pt x="478" y="619"/>
                  </a:lnTo>
                  <a:lnTo>
                    <a:pt x="480" y="614"/>
                  </a:lnTo>
                  <a:lnTo>
                    <a:pt x="487" y="603"/>
                  </a:lnTo>
                  <a:lnTo>
                    <a:pt x="493" y="598"/>
                  </a:lnTo>
                  <a:lnTo>
                    <a:pt x="501" y="599"/>
                  </a:lnTo>
                  <a:lnTo>
                    <a:pt x="500" y="603"/>
                  </a:lnTo>
                  <a:lnTo>
                    <a:pt x="503" y="604"/>
                  </a:lnTo>
                  <a:lnTo>
                    <a:pt x="511" y="599"/>
                  </a:lnTo>
                  <a:lnTo>
                    <a:pt x="513" y="615"/>
                  </a:lnTo>
                  <a:lnTo>
                    <a:pt x="514" y="618"/>
                  </a:lnTo>
                  <a:lnTo>
                    <a:pt x="524" y="642"/>
                  </a:lnTo>
                  <a:lnTo>
                    <a:pt x="543" y="677"/>
                  </a:lnTo>
                  <a:lnTo>
                    <a:pt x="545" y="661"/>
                  </a:lnTo>
                  <a:lnTo>
                    <a:pt x="547" y="658"/>
                  </a:lnTo>
                  <a:lnTo>
                    <a:pt x="553" y="655"/>
                  </a:lnTo>
                  <a:lnTo>
                    <a:pt x="556" y="654"/>
                  </a:lnTo>
                  <a:lnTo>
                    <a:pt x="565" y="656"/>
                  </a:lnTo>
                  <a:lnTo>
                    <a:pt x="569" y="665"/>
                  </a:lnTo>
                  <a:lnTo>
                    <a:pt x="573" y="669"/>
                  </a:lnTo>
                  <a:lnTo>
                    <a:pt x="576" y="670"/>
                  </a:lnTo>
                  <a:lnTo>
                    <a:pt x="582" y="670"/>
                  </a:lnTo>
                  <a:lnTo>
                    <a:pt x="587" y="670"/>
                  </a:lnTo>
                  <a:lnTo>
                    <a:pt x="593" y="673"/>
                  </a:lnTo>
                  <a:lnTo>
                    <a:pt x="595" y="672"/>
                  </a:lnTo>
                  <a:lnTo>
                    <a:pt x="600" y="672"/>
                  </a:lnTo>
                  <a:lnTo>
                    <a:pt x="603" y="673"/>
                  </a:lnTo>
                  <a:lnTo>
                    <a:pt x="607" y="674"/>
                  </a:lnTo>
                  <a:lnTo>
                    <a:pt x="615" y="676"/>
                  </a:lnTo>
                  <a:lnTo>
                    <a:pt x="617" y="676"/>
                  </a:lnTo>
                  <a:lnTo>
                    <a:pt x="621" y="673"/>
                  </a:lnTo>
                  <a:lnTo>
                    <a:pt x="623" y="668"/>
                  </a:lnTo>
                  <a:lnTo>
                    <a:pt x="623" y="654"/>
                  </a:lnTo>
                  <a:lnTo>
                    <a:pt x="619" y="645"/>
                  </a:lnTo>
                  <a:lnTo>
                    <a:pt x="620" y="640"/>
                  </a:lnTo>
                  <a:lnTo>
                    <a:pt x="632" y="638"/>
                  </a:lnTo>
                  <a:lnTo>
                    <a:pt x="634" y="635"/>
                  </a:lnTo>
                  <a:lnTo>
                    <a:pt x="637" y="633"/>
                  </a:lnTo>
                  <a:lnTo>
                    <a:pt x="639" y="628"/>
                  </a:lnTo>
                  <a:lnTo>
                    <a:pt x="638" y="624"/>
                  </a:lnTo>
                  <a:lnTo>
                    <a:pt x="631" y="618"/>
                  </a:lnTo>
                  <a:lnTo>
                    <a:pt x="629" y="613"/>
                  </a:lnTo>
                  <a:lnTo>
                    <a:pt x="628" y="606"/>
                  </a:lnTo>
                  <a:lnTo>
                    <a:pt x="626" y="604"/>
                  </a:lnTo>
                  <a:lnTo>
                    <a:pt x="631" y="590"/>
                  </a:lnTo>
                  <a:lnTo>
                    <a:pt x="639" y="580"/>
                  </a:lnTo>
                  <a:lnTo>
                    <a:pt x="646" y="576"/>
                  </a:lnTo>
                  <a:lnTo>
                    <a:pt x="647" y="570"/>
                  </a:lnTo>
                  <a:lnTo>
                    <a:pt x="647" y="560"/>
                  </a:lnTo>
                  <a:lnTo>
                    <a:pt x="643" y="556"/>
                  </a:lnTo>
                  <a:lnTo>
                    <a:pt x="642" y="552"/>
                  </a:lnTo>
                  <a:lnTo>
                    <a:pt x="642" y="543"/>
                  </a:lnTo>
                  <a:lnTo>
                    <a:pt x="644" y="539"/>
                  </a:lnTo>
                  <a:lnTo>
                    <a:pt x="643" y="536"/>
                  </a:lnTo>
                  <a:lnTo>
                    <a:pt x="637" y="532"/>
                  </a:lnTo>
                  <a:lnTo>
                    <a:pt x="613" y="528"/>
                  </a:lnTo>
                  <a:lnTo>
                    <a:pt x="625" y="526"/>
                  </a:lnTo>
                  <a:lnTo>
                    <a:pt x="630" y="509"/>
                  </a:lnTo>
                  <a:lnTo>
                    <a:pt x="628" y="496"/>
                  </a:lnTo>
                  <a:lnTo>
                    <a:pt x="641" y="484"/>
                  </a:lnTo>
                  <a:lnTo>
                    <a:pt x="640" y="477"/>
                  </a:lnTo>
                  <a:lnTo>
                    <a:pt x="625" y="465"/>
                  </a:lnTo>
                  <a:lnTo>
                    <a:pt x="635" y="446"/>
                  </a:lnTo>
                  <a:lnTo>
                    <a:pt x="576" y="453"/>
                  </a:lnTo>
                  <a:lnTo>
                    <a:pt x="577" y="447"/>
                  </a:lnTo>
                  <a:lnTo>
                    <a:pt x="552" y="453"/>
                  </a:lnTo>
                  <a:lnTo>
                    <a:pt x="531" y="446"/>
                  </a:lnTo>
                  <a:lnTo>
                    <a:pt x="521" y="449"/>
                  </a:lnTo>
                  <a:lnTo>
                    <a:pt x="510" y="446"/>
                  </a:lnTo>
                  <a:lnTo>
                    <a:pt x="501" y="446"/>
                  </a:lnTo>
                  <a:lnTo>
                    <a:pt x="491" y="441"/>
                  </a:lnTo>
                  <a:lnTo>
                    <a:pt x="485" y="432"/>
                  </a:lnTo>
                  <a:lnTo>
                    <a:pt x="483" y="416"/>
                  </a:lnTo>
                  <a:lnTo>
                    <a:pt x="476" y="399"/>
                  </a:lnTo>
                  <a:lnTo>
                    <a:pt x="457" y="385"/>
                  </a:lnTo>
                  <a:lnTo>
                    <a:pt x="446" y="384"/>
                  </a:lnTo>
                  <a:lnTo>
                    <a:pt x="447" y="387"/>
                  </a:lnTo>
                  <a:lnTo>
                    <a:pt x="450" y="398"/>
                  </a:lnTo>
                  <a:lnTo>
                    <a:pt x="449" y="403"/>
                  </a:lnTo>
                  <a:lnTo>
                    <a:pt x="392" y="378"/>
                  </a:lnTo>
                  <a:lnTo>
                    <a:pt x="369" y="371"/>
                  </a:lnTo>
                  <a:lnTo>
                    <a:pt x="367" y="367"/>
                  </a:lnTo>
                  <a:lnTo>
                    <a:pt x="364" y="359"/>
                  </a:lnTo>
                  <a:lnTo>
                    <a:pt x="368" y="338"/>
                  </a:lnTo>
                  <a:lnTo>
                    <a:pt x="378" y="335"/>
                  </a:lnTo>
                  <a:lnTo>
                    <a:pt x="380" y="333"/>
                  </a:lnTo>
                  <a:lnTo>
                    <a:pt x="382" y="313"/>
                  </a:lnTo>
                  <a:lnTo>
                    <a:pt x="369" y="300"/>
                  </a:lnTo>
                  <a:lnTo>
                    <a:pt x="368" y="294"/>
                  </a:lnTo>
                  <a:lnTo>
                    <a:pt x="365" y="289"/>
                  </a:lnTo>
                  <a:lnTo>
                    <a:pt x="354" y="292"/>
                  </a:lnTo>
                  <a:lnTo>
                    <a:pt x="352" y="290"/>
                  </a:lnTo>
                  <a:lnTo>
                    <a:pt x="349" y="284"/>
                  </a:lnTo>
                  <a:lnTo>
                    <a:pt x="348" y="278"/>
                  </a:lnTo>
                  <a:lnTo>
                    <a:pt x="348" y="276"/>
                  </a:lnTo>
                  <a:lnTo>
                    <a:pt x="321" y="273"/>
                  </a:lnTo>
                  <a:lnTo>
                    <a:pt x="320" y="284"/>
                  </a:lnTo>
                  <a:lnTo>
                    <a:pt x="292" y="283"/>
                  </a:lnTo>
                  <a:lnTo>
                    <a:pt x="288" y="270"/>
                  </a:lnTo>
                  <a:lnTo>
                    <a:pt x="290" y="235"/>
                  </a:lnTo>
                  <a:lnTo>
                    <a:pt x="289" y="173"/>
                  </a:lnTo>
                  <a:lnTo>
                    <a:pt x="287" y="160"/>
                  </a:lnTo>
                  <a:lnTo>
                    <a:pt x="279" y="141"/>
                  </a:lnTo>
                  <a:lnTo>
                    <a:pt x="270" y="127"/>
                  </a:lnTo>
                  <a:lnTo>
                    <a:pt x="266" y="115"/>
                  </a:lnTo>
                  <a:lnTo>
                    <a:pt x="266" y="90"/>
                  </a:lnTo>
                  <a:lnTo>
                    <a:pt x="268" y="77"/>
                  </a:lnTo>
                  <a:lnTo>
                    <a:pt x="266" y="58"/>
                  </a:lnTo>
                  <a:lnTo>
                    <a:pt x="264" y="51"/>
                  </a:lnTo>
                  <a:lnTo>
                    <a:pt x="247" y="20"/>
                  </a:lnTo>
                  <a:lnTo>
                    <a:pt x="239" y="9"/>
                  </a:lnTo>
                  <a:lnTo>
                    <a:pt x="237" y="6"/>
                  </a:lnTo>
                  <a:lnTo>
                    <a:pt x="236" y="3"/>
                  </a:lnTo>
                  <a:lnTo>
                    <a:pt x="233" y="0"/>
                  </a:lnTo>
                  <a:lnTo>
                    <a:pt x="232" y="2"/>
                  </a:lnTo>
                  <a:lnTo>
                    <a:pt x="232" y="10"/>
                  </a:lnTo>
                  <a:lnTo>
                    <a:pt x="235" y="12"/>
                  </a:lnTo>
                  <a:lnTo>
                    <a:pt x="238" y="17"/>
                  </a:lnTo>
                  <a:lnTo>
                    <a:pt x="234" y="22"/>
                  </a:lnTo>
                  <a:lnTo>
                    <a:pt x="228" y="24"/>
                  </a:lnTo>
                  <a:lnTo>
                    <a:pt x="214" y="34"/>
                  </a:lnTo>
                  <a:lnTo>
                    <a:pt x="210" y="40"/>
                  </a:lnTo>
                  <a:lnTo>
                    <a:pt x="206" y="58"/>
                  </a:lnTo>
                  <a:lnTo>
                    <a:pt x="206" y="67"/>
                  </a:lnTo>
                  <a:lnTo>
                    <a:pt x="199" y="78"/>
                  </a:lnTo>
                  <a:lnTo>
                    <a:pt x="180" y="75"/>
                  </a:lnTo>
                  <a:lnTo>
                    <a:pt x="177" y="79"/>
                  </a:lnTo>
                  <a:lnTo>
                    <a:pt x="175" y="84"/>
                  </a:lnTo>
                  <a:lnTo>
                    <a:pt x="176" y="94"/>
                  </a:lnTo>
                  <a:lnTo>
                    <a:pt x="182" y="120"/>
                  </a:lnTo>
                  <a:lnTo>
                    <a:pt x="181" y="123"/>
                  </a:lnTo>
                  <a:lnTo>
                    <a:pt x="150" y="160"/>
                  </a:lnTo>
                  <a:lnTo>
                    <a:pt x="141" y="174"/>
                  </a:lnTo>
                  <a:lnTo>
                    <a:pt x="103" y="224"/>
                  </a:lnTo>
                  <a:lnTo>
                    <a:pt x="97" y="229"/>
                  </a:lnTo>
                  <a:lnTo>
                    <a:pt x="77" y="236"/>
                  </a:lnTo>
                  <a:lnTo>
                    <a:pt x="59" y="241"/>
                  </a:lnTo>
                  <a:lnTo>
                    <a:pt x="45" y="242"/>
                  </a:lnTo>
                  <a:lnTo>
                    <a:pt x="30" y="248"/>
                  </a:lnTo>
                  <a:lnTo>
                    <a:pt x="21" y="253"/>
                  </a:lnTo>
                  <a:lnTo>
                    <a:pt x="19" y="259"/>
                  </a:lnTo>
                  <a:lnTo>
                    <a:pt x="12" y="263"/>
                  </a:lnTo>
                  <a:lnTo>
                    <a:pt x="1" y="272"/>
                  </a:lnTo>
                  <a:lnTo>
                    <a:pt x="0" y="275"/>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1" name=""/>
            <p:cNvSpPr/>
            <p:nvPr/>
          </p:nvSpPr>
          <p:spPr>
            <a:xfrm>
              <a:off x="6380280" y="3089160"/>
              <a:ext cx="614520" cy="1250280"/>
            </a:xfrm>
            <a:custGeom>
              <a:avLst/>
              <a:gdLst/>
              <a:ahLst/>
              <a:rect l="l" t="t" r="r" b="b"/>
              <a:pathLst>
                <a:path w="469" h="1107">
                  <a:moveTo>
                    <a:pt x="469" y="340"/>
                  </a:moveTo>
                  <a:lnTo>
                    <a:pt x="465" y="380"/>
                  </a:lnTo>
                  <a:lnTo>
                    <a:pt x="463" y="389"/>
                  </a:lnTo>
                  <a:lnTo>
                    <a:pt x="463" y="401"/>
                  </a:lnTo>
                  <a:lnTo>
                    <a:pt x="455" y="440"/>
                  </a:lnTo>
                  <a:lnTo>
                    <a:pt x="448" y="452"/>
                  </a:lnTo>
                  <a:lnTo>
                    <a:pt x="435" y="483"/>
                  </a:lnTo>
                  <a:lnTo>
                    <a:pt x="418" y="524"/>
                  </a:lnTo>
                  <a:lnTo>
                    <a:pt x="408" y="559"/>
                  </a:lnTo>
                  <a:lnTo>
                    <a:pt x="405" y="558"/>
                  </a:lnTo>
                  <a:lnTo>
                    <a:pt x="396" y="565"/>
                  </a:lnTo>
                  <a:lnTo>
                    <a:pt x="395" y="568"/>
                  </a:lnTo>
                  <a:lnTo>
                    <a:pt x="386" y="588"/>
                  </a:lnTo>
                  <a:lnTo>
                    <a:pt x="387" y="593"/>
                  </a:lnTo>
                  <a:lnTo>
                    <a:pt x="387" y="609"/>
                  </a:lnTo>
                  <a:lnTo>
                    <a:pt x="384" y="629"/>
                  </a:lnTo>
                  <a:lnTo>
                    <a:pt x="381" y="629"/>
                  </a:lnTo>
                  <a:lnTo>
                    <a:pt x="369" y="642"/>
                  </a:lnTo>
                  <a:lnTo>
                    <a:pt x="376" y="661"/>
                  </a:lnTo>
                  <a:lnTo>
                    <a:pt x="385" y="664"/>
                  </a:lnTo>
                  <a:lnTo>
                    <a:pt x="387" y="683"/>
                  </a:lnTo>
                  <a:lnTo>
                    <a:pt x="376" y="743"/>
                  </a:lnTo>
                  <a:lnTo>
                    <a:pt x="377" y="750"/>
                  </a:lnTo>
                  <a:lnTo>
                    <a:pt x="381" y="758"/>
                  </a:lnTo>
                  <a:lnTo>
                    <a:pt x="379" y="765"/>
                  </a:lnTo>
                  <a:lnTo>
                    <a:pt x="382" y="820"/>
                  </a:lnTo>
                  <a:lnTo>
                    <a:pt x="381" y="826"/>
                  </a:lnTo>
                  <a:lnTo>
                    <a:pt x="393" y="909"/>
                  </a:lnTo>
                  <a:lnTo>
                    <a:pt x="394" y="916"/>
                  </a:lnTo>
                  <a:lnTo>
                    <a:pt x="395" y="921"/>
                  </a:lnTo>
                  <a:lnTo>
                    <a:pt x="395" y="924"/>
                  </a:lnTo>
                  <a:lnTo>
                    <a:pt x="396" y="930"/>
                  </a:lnTo>
                  <a:lnTo>
                    <a:pt x="398" y="935"/>
                  </a:lnTo>
                  <a:lnTo>
                    <a:pt x="399" y="941"/>
                  </a:lnTo>
                  <a:lnTo>
                    <a:pt x="399" y="944"/>
                  </a:lnTo>
                  <a:lnTo>
                    <a:pt x="400" y="949"/>
                  </a:lnTo>
                  <a:lnTo>
                    <a:pt x="402" y="971"/>
                  </a:lnTo>
                  <a:lnTo>
                    <a:pt x="400" y="971"/>
                  </a:lnTo>
                  <a:lnTo>
                    <a:pt x="398" y="972"/>
                  </a:lnTo>
                  <a:lnTo>
                    <a:pt x="394" y="978"/>
                  </a:lnTo>
                  <a:lnTo>
                    <a:pt x="393" y="990"/>
                  </a:lnTo>
                  <a:lnTo>
                    <a:pt x="395" y="993"/>
                  </a:lnTo>
                  <a:lnTo>
                    <a:pt x="394" y="999"/>
                  </a:lnTo>
                  <a:lnTo>
                    <a:pt x="392" y="1004"/>
                  </a:lnTo>
                  <a:lnTo>
                    <a:pt x="387" y="1004"/>
                  </a:lnTo>
                  <a:lnTo>
                    <a:pt x="386" y="1006"/>
                  </a:lnTo>
                  <a:lnTo>
                    <a:pt x="384" y="1006"/>
                  </a:lnTo>
                  <a:lnTo>
                    <a:pt x="380" y="1013"/>
                  </a:lnTo>
                  <a:lnTo>
                    <a:pt x="377" y="1021"/>
                  </a:lnTo>
                  <a:lnTo>
                    <a:pt x="380" y="1023"/>
                  </a:lnTo>
                  <a:lnTo>
                    <a:pt x="377" y="1028"/>
                  </a:lnTo>
                  <a:lnTo>
                    <a:pt x="373" y="1044"/>
                  </a:lnTo>
                  <a:lnTo>
                    <a:pt x="380" y="1055"/>
                  </a:lnTo>
                  <a:lnTo>
                    <a:pt x="383" y="1055"/>
                  </a:lnTo>
                  <a:lnTo>
                    <a:pt x="385" y="1052"/>
                  </a:lnTo>
                  <a:lnTo>
                    <a:pt x="388" y="1052"/>
                  </a:lnTo>
                  <a:lnTo>
                    <a:pt x="387" y="1065"/>
                  </a:lnTo>
                  <a:lnTo>
                    <a:pt x="389" y="1073"/>
                  </a:lnTo>
                  <a:lnTo>
                    <a:pt x="390" y="1086"/>
                  </a:lnTo>
                  <a:lnTo>
                    <a:pt x="393" y="1093"/>
                  </a:lnTo>
                  <a:lnTo>
                    <a:pt x="395" y="1099"/>
                  </a:lnTo>
                  <a:lnTo>
                    <a:pt x="398" y="1105"/>
                  </a:lnTo>
                  <a:lnTo>
                    <a:pt x="389" y="1107"/>
                  </a:lnTo>
                  <a:lnTo>
                    <a:pt x="381" y="1101"/>
                  </a:lnTo>
                  <a:lnTo>
                    <a:pt x="368" y="1087"/>
                  </a:lnTo>
                  <a:lnTo>
                    <a:pt x="361" y="1079"/>
                  </a:lnTo>
                  <a:lnTo>
                    <a:pt x="357" y="1076"/>
                  </a:lnTo>
                  <a:lnTo>
                    <a:pt x="352" y="1067"/>
                  </a:lnTo>
                  <a:lnTo>
                    <a:pt x="349" y="1065"/>
                  </a:lnTo>
                  <a:lnTo>
                    <a:pt x="344" y="1064"/>
                  </a:lnTo>
                  <a:lnTo>
                    <a:pt x="341" y="1060"/>
                  </a:lnTo>
                  <a:lnTo>
                    <a:pt x="339" y="1061"/>
                  </a:lnTo>
                  <a:lnTo>
                    <a:pt x="331" y="1067"/>
                  </a:lnTo>
                  <a:lnTo>
                    <a:pt x="329" y="1073"/>
                  </a:lnTo>
                  <a:lnTo>
                    <a:pt x="322" y="1072"/>
                  </a:lnTo>
                  <a:lnTo>
                    <a:pt x="318" y="1071"/>
                  </a:lnTo>
                  <a:lnTo>
                    <a:pt x="310" y="1071"/>
                  </a:lnTo>
                  <a:lnTo>
                    <a:pt x="304" y="1073"/>
                  </a:lnTo>
                  <a:lnTo>
                    <a:pt x="306" y="1069"/>
                  </a:lnTo>
                  <a:lnTo>
                    <a:pt x="300" y="1072"/>
                  </a:lnTo>
                  <a:lnTo>
                    <a:pt x="300" y="1069"/>
                  </a:lnTo>
                  <a:lnTo>
                    <a:pt x="291" y="1069"/>
                  </a:lnTo>
                  <a:lnTo>
                    <a:pt x="289" y="1071"/>
                  </a:lnTo>
                  <a:lnTo>
                    <a:pt x="287" y="1071"/>
                  </a:lnTo>
                  <a:lnTo>
                    <a:pt x="228" y="1078"/>
                  </a:lnTo>
                  <a:lnTo>
                    <a:pt x="229" y="1072"/>
                  </a:lnTo>
                  <a:lnTo>
                    <a:pt x="204" y="1078"/>
                  </a:lnTo>
                  <a:lnTo>
                    <a:pt x="183" y="1071"/>
                  </a:lnTo>
                  <a:lnTo>
                    <a:pt x="173" y="1074"/>
                  </a:lnTo>
                  <a:lnTo>
                    <a:pt x="162" y="1071"/>
                  </a:lnTo>
                  <a:lnTo>
                    <a:pt x="153" y="1071"/>
                  </a:lnTo>
                  <a:lnTo>
                    <a:pt x="143" y="1066"/>
                  </a:lnTo>
                  <a:lnTo>
                    <a:pt x="137" y="1057"/>
                  </a:lnTo>
                  <a:lnTo>
                    <a:pt x="135" y="1041"/>
                  </a:lnTo>
                  <a:lnTo>
                    <a:pt x="128" y="1024"/>
                  </a:lnTo>
                  <a:lnTo>
                    <a:pt x="109" y="1010"/>
                  </a:lnTo>
                  <a:lnTo>
                    <a:pt x="98" y="1009"/>
                  </a:lnTo>
                  <a:lnTo>
                    <a:pt x="99" y="1012"/>
                  </a:lnTo>
                  <a:lnTo>
                    <a:pt x="102" y="1023"/>
                  </a:lnTo>
                  <a:lnTo>
                    <a:pt x="101" y="1028"/>
                  </a:lnTo>
                  <a:lnTo>
                    <a:pt x="44" y="1003"/>
                  </a:lnTo>
                  <a:lnTo>
                    <a:pt x="21" y="996"/>
                  </a:lnTo>
                  <a:lnTo>
                    <a:pt x="19" y="992"/>
                  </a:lnTo>
                  <a:lnTo>
                    <a:pt x="16" y="984"/>
                  </a:lnTo>
                  <a:lnTo>
                    <a:pt x="20" y="963"/>
                  </a:lnTo>
                  <a:lnTo>
                    <a:pt x="30" y="960"/>
                  </a:lnTo>
                  <a:lnTo>
                    <a:pt x="32" y="958"/>
                  </a:lnTo>
                  <a:lnTo>
                    <a:pt x="34" y="938"/>
                  </a:lnTo>
                  <a:lnTo>
                    <a:pt x="21" y="925"/>
                  </a:lnTo>
                  <a:lnTo>
                    <a:pt x="20" y="919"/>
                  </a:lnTo>
                  <a:lnTo>
                    <a:pt x="17" y="914"/>
                  </a:lnTo>
                  <a:lnTo>
                    <a:pt x="6" y="917"/>
                  </a:lnTo>
                  <a:lnTo>
                    <a:pt x="4" y="915"/>
                  </a:lnTo>
                  <a:lnTo>
                    <a:pt x="1" y="909"/>
                  </a:lnTo>
                  <a:lnTo>
                    <a:pt x="0" y="903"/>
                  </a:lnTo>
                  <a:lnTo>
                    <a:pt x="8" y="894"/>
                  </a:lnTo>
                  <a:lnTo>
                    <a:pt x="6" y="882"/>
                  </a:lnTo>
                  <a:lnTo>
                    <a:pt x="1" y="877"/>
                  </a:lnTo>
                  <a:lnTo>
                    <a:pt x="5" y="871"/>
                  </a:lnTo>
                  <a:lnTo>
                    <a:pt x="11" y="868"/>
                  </a:lnTo>
                  <a:lnTo>
                    <a:pt x="24" y="874"/>
                  </a:lnTo>
                  <a:lnTo>
                    <a:pt x="27" y="873"/>
                  </a:lnTo>
                  <a:lnTo>
                    <a:pt x="32" y="869"/>
                  </a:lnTo>
                  <a:lnTo>
                    <a:pt x="32" y="821"/>
                  </a:lnTo>
                  <a:lnTo>
                    <a:pt x="39" y="800"/>
                  </a:lnTo>
                  <a:lnTo>
                    <a:pt x="42" y="796"/>
                  </a:lnTo>
                  <a:lnTo>
                    <a:pt x="47" y="793"/>
                  </a:lnTo>
                  <a:lnTo>
                    <a:pt x="48" y="794"/>
                  </a:lnTo>
                  <a:lnTo>
                    <a:pt x="55" y="794"/>
                  </a:lnTo>
                  <a:lnTo>
                    <a:pt x="58" y="793"/>
                  </a:lnTo>
                  <a:lnTo>
                    <a:pt x="63" y="793"/>
                  </a:lnTo>
                  <a:lnTo>
                    <a:pt x="74" y="798"/>
                  </a:lnTo>
                  <a:lnTo>
                    <a:pt x="79" y="796"/>
                  </a:lnTo>
                  <a:lnTo>
                    <a:pt x="85" y="786"/>
                  </a:lnTo>
                  <a:lnTo>
                    <a:pt x="103" y="784"/>
                  </a:lnTo>
                  <a:lnTo>
                    <a:pt x="106" y="763"/>
                  </a:lnTo>
                  <a:lnTo>
                    <a:pt x="109" y="759"/>
                  </a:lnTo>
                  <a:lnTo>
                    <a:pt x="107" y="756"/>
                  </a:lnTo>
                  <a:lnTo>
                    <a:pt x="104" y="756"/>
                  </a:lnTo>
                  <a:lnTo>
                    <a:pt x="100" y="748"/>
                  </a:lnTo>
                  <a:lnTo>
                    <a:pt x="88" y="739"/>
                  </a:lnTo>
                  <a:lnTo>
                    <a:pt x="86" y="736"/>
                  </a:lnTo>
                  <a:lnTo>
                    <a:pt x="83" y="734"/>
                  </a:lnTo>
                  <a:lnTo>
                    <a:pt x="80" y="718"/>
                  </a:lnTo>
                  <a:lnTo>
                    <a:pt x="79" y="698"/>
                  </a:lnTo>
                  <a:lnTo>
                    <a:pt x="85" y="681"/>
                  </a:lnTo>
                  <a:lnTo>
                    <a:pt x="91" y="671"/>
                  </a:lnTo>
                  <a:lnTo>
                    <a:pt x="84" y="659"/>
                  </a:lnTo>
                  <a:lnTo>
                    <a:pt x="81" y="643"/>
                  </a:lnTo>
                  <a:lnTo>
                    <a:pt x="68" y="641"/>
                  </a:lnTo>
                  <a:lnTo>
                    <a:pt x="66" y="638"/>
                  </a:lnTo>
                  <a:lnTo>
                    <a:pt x="69" y="628"/>
                  </a:lnTo>
                  <a:lnTo>
                    <a:pt x="80" y="621"/>
                  </a:lnTo>
                  <a:lnTo>
                    <a:pt x="87" y="620"/>
                  </a:lnTo>
                  <a:lnTo>
                    <a:pt x="88" y="622"/>
                  </a:lnTo>
                  <a:lnTo>
                    <a:pt x="94" y="620"/>
                  </a:lnTo>
                  <a:lnTo>
                    <a:pt x="99" y="616"/>
                  </a:lnTo>
                  <a:lnTo>
                    <a:pt x="100" y="608"/>
                  </a:lnTo>
                  <a:lnTo>
                    <a:pt x="103" y="604"/>
                  </a:lnTo>
                  <a:lnTo>
                    <a:pt x="112" y="602"/>
                  </a:lnTo>
                  <a:lnTo>
                    <a:pt x="120" y="593"/>
                  </a:lnTo>
                  <a:lnTo>
                    <a:pt x="127" y="587"/>
                  </a:lnTo>
                  <a:lnTo>
                    <a:pt x="138" y="584"/>
                  </a:lnTo>
                  <a:lnTo>
                    <a:pt x="148" y="584"/>
                  </a:lnTo>
                  <a:lnTo>
                    <a:pt x="150" y="581"/>
                  </a:lnTo>
                  <a:lnTo>
                    <a:pt x="149" y="579"/>
                  </a:lnTo>
                  <a:lnTo>
                    <a:pt x="148" y="568"/>
                  </a:lnTo>
                  <a:lnTo>
                    <a:pt x="150" y="562"/>
                  </a:lnTo>
                  <a:lnTo>
                    <a:pt x="149" y="555"/>
                  </a:lnTo>
                  <a:lnTo>
                    <a:pt x="149" y="546"/>
                  </a:lnTo>
                  <a:lnTo>
                    <a:pt x="158" y="539"/>
                  </a:lnTo>
                  <a:lnTo>
                    <a:pt x="159" y="533"/>
                  </a:lnTo>
                  <a:lnTo>
                    <a:pt x="162" y="532"/>
                  </a:lnTo>
                  <a:lnTo>
                    <a:pt x="170" y="532"/>
                  </a:lnTo>
                  <a:lnTo>
                    <a:pt x="176" y="535"/>
                  </a:lnTo>
                  <a:lnTo>
                    <a:pt x="186" y="527"/>
                  </a:lnTo>
                  <a:lnTo>
                    <a:pt x="190" y="528"/>
                  </a:lnTo>
                  <a:lnTo>
                    <a:pt x="230" y="488"/>
                  </a:lnTo>
                  <a:lnTo>
                    <a:pt x="266" y="457"/>
                  </a:lnTo>
                  <a:lnTo>
                    <a:pt x="266" y="444"/>
                  </a:lnTo>
                  <a:lnTo>
                    <a:pt x="243" y="443"/>
                  </a:lnTo>
                  <a:lnTo>
                    <a:pt x="241" y="425"/>
                  </a:lnTo>
                  <a:lnTo>
                    <a:pt x="240" y="413"/>
                  </a:lnTo>
                  <a:lnTo>
                    <a:pt x="239" y="351"/>
                  </a:lnTo>
                  <a:lnTo>
                    <a:pt x="238" y="339"/>
                  </a:lnTo>
                  <a:lnTo>
                    <a:pt x="228" y="334"/>
                  </a:lnTo>
                  <a:lnTo>
                    <a:pt x="212" y="333"/>
                  </a:lnTo>
                  <a:lnTo>
                    <a:pt x="208" y="333"/>
                  </a:lnTo>
                  <a:lnTo>
                    <a:pt x="200" y="336"/>
                  </a:lnTo>
                  <a:lnTo>
                    <a:pt x="198" y="340"/>
                  </a:lnTo>
                  <a:lnTo>
                    <a:pt x="192" y="346"/>
                  </a:lnTo>
                  <a:lnTo>
                    <a:pt x="189" y="343"/>
                  </a:lnTo>
                  <a:lnTo>
                    <a:pt x="178" y="326"/>
                  </a:lnTo>
                  <a:lnTo>
                    <a:pt x="166" y="326"/>
                  </a:lnTo>
                  <a:lnTo>
                    <a:pt x="153" y="327"/>
                  </a:lnTo>
                  <a:lnTo>
                    <a:pt x="147" y="302"/>
                  </a:lnTo>
                  <a:lnTo>
                    <a:pt x="142" y="300"/>
                  </a:lnTo>
                  <a:lnTo>
                    <a:pt x="131" y="285"/>
                  </a:lnTo>
                  <a:lnTo>
                    <a:pt x="128" y="282"/>
                  </a:lnTo>
                  <a:lnTo>
                    <a:pt x="124" y="276"/>
                  </a:lnTo>
                  <a:lnTo>
                    <a:pt x="115" y="276"/>
                  </a:lnTo>
                  <a:lnTo>
                    <a:pt x="112" y="260"/>
                  </a:lnTo>
                  <a:lnTo>
                    <a:pt x="114" y="239"/>
                  </a:lnTo>
                  <a:lnTo>
                    <a:pt x="106" y="233"/>
                  </a:lnTo>
                  <a:lnTo>
                    <a:pt x="110" y="217"/>
                  </a:lnTo>
                  <a:lnTo>
                    <a:pt x="86" y="207"/>
                  </a:lnTo>
                  <a:lnTo>
                    <a:pt x="76" y="207"/>
                  </a:lnTo>
                  <a:lnTo>
                    <a:pt x="72" y="205"/>
                  </a:lnTo>
                  <a:lnTo>
                    <a:pt x="75" y="183"/>
                  </a:lnTo>
                  <a:lnTo>
                    <a:pt x="80" y="173"/>
                  </a:lnTo>
                  <a:lnTo>
                    <a:pt x="81" y="169"/>
                  </a:lnTo>
                  <a:lnTo>
                    <a:pt x="77" y="166"/>
                  </a:lnTo>
                  <a:lnTo>
                    <a:pt x="75" y="162"/>
                  </a:lnTo>
                  <a:lnTo>
                    <a:pt x="61" y="155"/>
                  </a:lnTo>
                  <a:lnTo>
                    <a:pt x="62" y="144"/>
                  </a:lnTo>
                  <a:lnTo>
                    <a:pt x="70" y="136"/>
                  </a:lnTo>
                  <a:lnTo>
                    <a:pt x="71" y="122"/>
                  </a:lnTo>
                  <a:lnTo>
                    <a:pt x="70" y="119"/>
                  </a:lnTo>
                  <a:lnTo>
                    <a:pt x="70" y="117"/>
                  </a:lnTo>
                  <a:lnTo>
                    <a:pt x="67" y="114"/>
                  </a:lnTo>
                  <a:lnTo>
                    <a:pt x="58" y="89"/>
                  </a:lnTo>
                  <a:lnTo>
                    <a:pt x="54" y="55"/>
                  </a:lnTo>
                  <a:lnTo>
                    <a:pt x="41" y="47"/>
                  </a:lnTo>
                  <a:lnTo>
                    <a:pt x="35" y="29"/>
                  </a:lnTo>
                  <a:lnTo>
                    <a:pt x="56" y="0"/>
                  </a:lnTo>
                  <a:lnTo>
                    <a:pt x="60" y="5"/>
                  </a:lnTo>
                  <a:lnTo>
                    <a:pt x="79" y="18"/>
                  </a:lnTo>
                  <a:lnTo>
                    <a:pt x="99" y="46"/>
                  </a:lnTo>
                  <a:lnTo>
                    <a:pt x="106" y="93"/>
                  </a:lnTo>
                  <a:lnTo>
                    <a:pt x="113" y="145"/>
                  </a:lnTo>
                  <a:lnTo>
                    <a:pt x="135" y="177"/>
                  </a:lnTo>
                  <a:lnTo>
                    <a:pt x="150" y="231"/>
                  </a:lnTo>
                  <a:lnTo>
                    <a:pt x="177" y="266"/>
                  </a:lnTo>
                  <a:lnTo>
                    <a:pt x="217" y="278"/>
                  </a:lnTo>
                  <a:lnTo>
                    <a:pt x="217" y="283"/>
                  </a:lnTo>
                  <a:lnTo>
                    <a:pt x="228" y="294"/>
                  </a:lnTo>
                  <a:lnTo>
                    <a:pt x="242" y="293"/>
                  </a:lnTo>
                  <a:lnTo>
                    <a:pt x="284" y="319"/>
                  </a:lnTo>
                  <a:lnTo>
                    <a:pt x="291" y="319"/>
                  </a:lnTo>
                  <a:lnTo>
                    <a:pt x="295" y="329"/>
                  </a:lnTo>
                  <a:lnTo>
                    <a:pt x="356" y="328"/>
                  </a:lnTo>
                  <a:lnTo>
                    <a:pt x="394" y="342"/>
                  </a:lnTo>
                  <a:lnTo>
                    <a:pt x="414" y="362"/>
                  </a:lnTo>
                  <a:lnTo>
                    <a:pt x="436" y="367"/>
                  </a:lnTo>
                  <a:lnTo>
                    <a:pt x="469" y="340"/>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2" name=""/>
            <p:cNvSpPr/>
            <p:nvPr/>
          </p:nvSpPr>
          <p:spPr>
            <a:xfrm>
              <a:off x="5514840" y="3673800"/>
              <a:ext cx="721440" cy="921240"/>
            </a:xfrm>
            <a:custGeom>
              <a:avLst/>
              <a:gdLst/>
              <a:ahLst/>
              <a:rect l="l" t="t" r="r" b="b"/>
              <a:pathLst>
                <a:path w="551" h="814">
                  <a:moveTo>
                    <a:pt x="0" y="501"/>
                  </a:moveTo>
                  <a:lnTo>
                    <a:pt x="1" y="519"/>
                  </a:lnTo>
                  <a:lnTo>
                    <a:pt x="3" y="542"/>
                  </a:lnTo>
                  <a:lnTo>
                    <a:pt x="47" y="543"/>
                  </a:lnTo>
                  <a:lnTo>
                    <a:pt x="55" y="544"/>
                  </a:lnTo>
                  <a:lnTo>
                    <a:pt x="55" y="530"/>
                  </a:lnTo>
                  <a:lnTo>
                    <a:pt x="39" y="522"/>
                  </a:lnTo>
                  <a:lnTo>
                    <a:pt x="39" y="480"/>
                  </a:lnTo>
                  <a:lnTo>
                    <a:pt x="41" y="478"/>
                  </a:lnTo>
                  <a:lnTo>
                    <a:pt x="81" y="489"/>
                  </a:lnTo>
                  <a:lnTo>
                    <a:pt x="80" y="512"/>
                  </a:lnTo>
                  <a:lnTo>
                    <a:pt x="65" y="520"/>
                  </a:lnTo>
                  <a:lnTo>
                    <a:pt x="68" y="536"/>
                  </a:lnTo>
                  <a:lnTo>
                    <a:pt x="64" y="537"/>
                  </a:lnTo>
                  <a:lnTo>
                    <a:pt x="63" y="539"/>
                  </a:lnTo>
                  <a:lnTo>
                    <a:pt x="65" y="547"/>
                  </a:lnTo>
                  <a:lnTo>
                    <a:pt x="64" y="588"/>
                  </a:lnTo>
                  <a:lnTo>
                    <a:pt x="71" y="583"/>
                  </a:lnTo>
                  <a:lnTo>
                    <a:pt x="76" y="564"/>
                  </a:lnTo>
                  <a:lnTo>
                    <a:pt x="76" y="560"/>
                  </a:lnTo>
                  <a:lnTo>
                    <a:pt x="79" y="544"/>
                  </a:lnTo>
                  <a:lnTo>
                    <a:pt x="83" y="517"/>
                  </a:lnTo>
                  <a:lnTo>
                    <a:pt x="85" y="516"/>
                  </a:lnTo>
                  <a:lnTo>
                    <a:pt x="90" y="520"/>
                  </a:lnTo>
                  <a:lnTo>
                    <a:pt x="104" y="521"/>
                  </a:lnTo>
                  <a:lnTo>
                    <a:pt x="103" y="524"/>
                  </a:lnTo>
                  <a:lnTo>
                    <a:pt x="110" y="528"/>
                  </a:lnTo>
                  <a:lnTo>
                    <a:pt x="104" y="550"/>
                  </a:lnTo>
                  <a:lnTo>
                    <a:pt x="95" y="581"/>
                  </a:lnTo>
                  <a:lnTo>
                    <a:pt x="96" y="608"/>
                  </a:lnTo>
                  <a:lnTo>
                    <a:pt x="114" y="610"/>
                  </a:lnTo>
                  <a:lnTo>
                    <a:pt x="120" y="609"/>
                  </a:lnTo>
                  <a:lnTo>
                    <a:pt x="121" y="605"/>
                  </a:lnTo>
                  <a:lnTo>
                    <a:pt x="125" y="601"/>
                  </a:lnTo>
                  <a:lnTo>
                    <a:pt x="130" y="590"/>
                  </a:lnTo>
                  <a:lnTo>
                    <a:pt x="130" y="583"/>
                  </a:lnTo>
                  <a:lnTo>
                    <a:pt x="128" y="574"/>
                  </a:lnTo>
                  <a:lnTo>
                    <a:pt x="128" y="563"/>
                  </a:lnTo>
                  <a:lnTo>
                    <a:pt x="140" y="549"/>
                  </a:lnTo>
                  <a:lnTo>
                    <a:pt x="145" y="547"/>
                  </a:lnTo>
                  <a:lnTo>
                    <a:pt x="163" y="548"/>
                  </a:lnTo>
                  <a:lnTo>
                    <a:pt x="172" y="551"/>
                  </a:lnTo>
                  <a:lnTo>
                    <a:pt x="177" y="551"/>
                  </a:lnTo>
                  <a:lnTo>
                    <a:pt x="185" y="558"/>
                  </a:lnTo>
                  <a:lnTo>
                    <a:pt x="186" y="570"/>
                  </a:lnTo>
                  <a:lnTo>
                    <a:pt x="184" y="580"/>
                  </a:lnTo>
                  <a:lnTo>
                    <a:pt x="174" y="599"/>
                  </a:lnTo>
                  <a:lnTo>
                    <a:pt x="169" y="618"/>
                  </a:lnTo>
                  <a:lnTo>
                    <a:pt x="166" y="624"/>
                  </a:lnTo>
                  <a:lnTo>
                    <a:pt x="168" y="633"/>
                  </a:lnTo>
                  <a:lnTo>
                    <a:pt x="163" y="643"/>
                  </a:lnTo>
                  <a:lnTo>
                    <a:pt x="160" y="644"/>
                  </a:lnTo>
                  <a:lnTo>
                    <a:pt x="155" y="644"/>
                  </a:lnTo>
                  <a:lnTo>
                    <a:pt x="154" y="644"/>
                  </a:lnTo>
                  <a:lnTo>
                    <a:pt x="141" y="651"/>
                  </a:lnTo>
                  <a:lnTo>
                    <a:pt x="126" y="671"/>
                  </a:lnTo>
                  <a:lnTo>
                    <a:pt x="119" y="670"/>
                  </a:lnTo>
                  <a:lnTo>
                    <a:pt x="112" y="671"/>
                  </a:lnTo>
                  <a:lnTo>
                    <a:pt x="108" y="666"/>
                  </a:lnTo>
                  <a:lnTo>
                    <a:pt x="103" y="672"/>
                  </a:lnTo>
                  <a:lnTo>
                    <a:pt x="107" y="685"/>
                  </a:lnTo>
                  <a:lnTo>
                    <a:pt x="106" y="693"/>
                  </a:lnTo>
                  <a:lnTo>
                    <a:pt x="101" y="692"/>
                  </a:lnTo>
                  <a:lnTo>
                    <a:pt x="99" y="687"/>
                  </a:lnTo>
                  <a:lnTo>
                    <a:pt x="98" y="691"/>
                  </a:lnTo>
                  <a:lnTo>
                    <a:pt x="100" y="699"/>
                  </a:lnTo>
                  <a:lnTo>
                    <a:pt x="99" y="708"/>
                  </a:lnTo>
                  <a:lnTo>
                    <a:pt x="97" y="711"/>
                  </a:lnTo>
                  <a:lnTo>
                    <a:pt x="99" y="714"/>
                  </a:lnTo>
                  <a:lnTo>
                    <a:pt x="104" y="718"/>
                  </a:lnTo>
                  <a:lnTo>
                    <a:pt x="96" y="728"/>
                  </a:lnTo>
                  <a:lnTo>
                    <a:pt x="91" y="722"/>
                  </a:lnTo>
                  <a:lnTo>
                    <a:pt x="89" y="732"/>
                  </a:lnTo>
                  <a:lnTo>
                    <a:pt x="85" y="729"/>
                  </a:lnTo>
                  <a:lnTo>
                    <a:pt x="79" y="735"/>
                  </a:lnTo>
                  <a:lnTo>
                    <a:pt x="79" y="742"/>
                  </a:lnTo>
                  <a:lnTo>
                    <a:pt x="73" y="754"/>
                  </a:lnTo>
                  <a:lnTo>
                    <a:pt x="69" y="775"/>
                  </a:lnTo>
                  <a:lnTo>
                    <a:pt x="66" y="781"/>
                  </a:lnTo>
                  <a:lnTo>
                    <a:pt x="79" y="784"/>
                  </a:lnTo>
                  <a:lnTo>
                    <a:pt x="101" y="782"/>
                  </a:lnTo>
                  <a:lnTo>
                    <a:pt x="102" y="792"/>
                  </a:lnTo>
                  <a:lnTo>
                    <a:pt x="104" y="795"/>
                  </a:lnTo>
                  <a:lnTo>
                    <a:pt x="143" y="801"/>
                  </a:lnTo>
                  <a:lnTo>
                    <a:pt x="149" y="813"/>
                  </a:lnTo>
                  <a:lnTo>
                    <a:pt x="166" y="811"/>
                  </a:lnTo>
                  <a:lnTo>
                    <a:pt x="176" y="808"/>
                  </a:lnTo>
                  <a:lnTo>
                    <a:pt x="191" y="814"/>
                  </a:lnTo>
                  <a:lnTo>
                    <a:pt x="201" y="814"/>
                  </a:lnTo>
                  <a:lnTo>
                    <a:pt x="201" y="803"/>
                  </a:lnTo>
                  <a:lnTo>
                    <a:pt x="198" y="783"/>
                  </a:lnTo>
                  <a:lnTo>
                    <a:pt x="204" y="774"/>
                  </a:lnTo>
                  <a:lnTo>
                    <a:pt x="214" y="779"/>
                  </a:lnTo>
                  <a:lnTo>
                    <a:pt x="229" y="780"/>
                  </a:lnTo>
                  <a:lnTo>
                    <a:pt x="237" y="777"/>
                  </a:lnTo>
                  <a:lnTo>
                    <a:pt x="240" y="769"/>
                  </a:lnTo>
                  <a:lnTo>
                    <a:pt x="255" y="766"/>
                  </a:lnTo>
                  <a:lnTo>
                    <a:pt x="257" y="754"/>
                  </a:lnTo>
                  <a:lnTo>
                    <a:pt x="262" y="752"/>
                  </a:lnTo>
                  <a:lnTo>
                    <a:pt x="266" y="755"/>
                  </a:lnTo>
                  <a:lnTo>
                    <a:pt x="267" y="766"/>
                  </a:lnTo>
                  <a:lnTo>
                    <a:pt x="269" y="765"/>
                  </a:lnTo>
                  <a:lnTo>
                    <a:pt x="271" y="752"/>
                  </a:lnTo>
                  <a:lnTo>
                    <a:pt x="272" y="735"/>
                  </a:lnTo>
                  <a:lnTo>
                    <a:pt x="268" y="729"/>
                  </a:lnTo>
                  <a:lnTo>
                    <a:pt x="263" y="727"/>
                  </a:lnTo>
                  <a:lnTo>
                    <a:pt x="253" y="718"/>
                  </a:lnTo>
                  <a:lnTo>
                    <a:pt x="250" y="711"/>
                  </a:lnTo>
                  <a:lnTo>
                    <a:pt x="241" y="706"/>
                  </a:lnTo>
                  <a:lnTo>
                    <a:pt x="225" y="691"/>
                  </a:lnTo>
                  <a:lnTo>
                    <a:pt x="221" y="680"/>
                  </a:lnTo>
                  <a:lnTo>
                    <a:pt x="220" y="651"/>
                  </a:lnTo>
                  <a:lnTo>
                    <a:pt x="223" y="639"/>
                  </a:lnTo>
                  <a:lnTo>
                    <a:pt x="230" y="625"/>
                  </a:lnTo>
                  <a:lnTo>
                    <a:pt x="241" y="615"/>
                  </a:lnTo>
                  <a:lnTo>
                    <a:pt x="258" y="604"/>
                  </a:lnTo>
                  <a:lnTo>
                    <a:pt x="267" y="597"/>
                  </a:lnTo>
                  <a:lnTo>
                    <a:pt x="271" y="592"/>
                  </a:lnTo>
                  <a:lnTo>
                    <a:pt x="280" y="578"/>
                  </a:lnTo>
                  <a:lnTo>
                    <a:pt x="285" y="581"/>
                  </a:lnTo>
                  <a:lnTo>
                    <a:pt x="287" y="580"/>
                  </a:lnTo>
                  <a:lnTo>
                    <a:pt x="297" y="574"/>
                  </a:lnTo>
                  <a:lnTo>
                    <a:pt x="305" y="568"/>
                  </a:lnTo>
                  <a:lnTo>
                    <a:pt x="310" y="565"/>
                  </a:lnTo>
                  <a:lnTo>
                    <a:pt x="317" y="564"/>
                  </a:lnTo>
                  <a:lnTo>
                    <a:pt x="319" y="562"/>
                  </a:lnTo>
                  <a:lnTo>
                    <a:pt x="325" y="557"/>
                  </a:lnTo>
                  <a:lnTo>
                    <a:pt x="331" y="546"/>
                  </a:lnTo>
                  <a:lnTo>
                    <a:pt x="335" y="542"/>
                  </a:lnTo>
                  <a:lnTo>
                    <a:pt x="338" y="543"/>
                  </a:lnTo>
                  <a:lnTo>
                    <a:pt x="347" y="558"/>
                  </a:lnTo>
                  <a:lnTo>
                    <a:pt x="363" y="565"/>
                  </a:lnTo>
                  <a:lnTo>
                    <a:pt x="363" y="571"/>
                  </a:lnTo>
                  <a:lnTo>
                    <a:pt x="366" y="577"/>
                  </a:lnTo>
                  <a:lnTo>
                    <a:pt x="371" y="584"/>
                  </a:lnTo>
                  <a:lnTo>
                    <a:pt x="379" y="595"/>
                  </a:lnTo>
                  <a:lnTo>
                    <a:pt x="383" y="603"/>
                  </a:lnTo>
                  <a:lnTo>
                    <a:pt x="379" y="612"/>
                  </a:lnTo>
                  <a:lnTo>
                    <a:pt x="383" y="619"/>
                  </a:lnTo>
                  <a:lnTo>
                    <a:pt x="391" y="622"/>
                  </a:lnTo>
                  <a:lnTo>
                    <a:pt x="397" y="631"/>
                  </a:lnTo>
                  <a:lnTo>
                    <a:pt x="404" y="633"/>
                  </a:lnTo>
                  <a:lnTo>
                    <a:pt x="407" y="636"/>
                  </a:lnTo>
                  <a:lnTo>
                    <a:pt x="417" y="630"/>
                  </a:lnTo>
                  <a:lnTo>
                    <a:pt x="421" y="629"/>
                  </a:lnTo>
                  <a:lnTo>
                    <a:pt x="426" y="630"/>
                  </a:lnTo>
                  <a:lnTo>
                    <a:pt x="434" y="636"/>
                  </a:lnTo>
                  <a:lnTo>
                    <a:pt x="446" y="642"/>
                  </a:lnTo>
                  <a:lnTo>
                    <a:pt x="453" y="654"/>
                  </a:lnTo>
                  <a:lnTo>
                    <a:pt x="461" y="658"/>
                  </a:lnTo>
                  <a:lnTo>
                    <a:pt x="472" y="658"/>
                  </a:lnTo>
                  <a:lnTo>
                    <a:pt x="478" y="649"/>
                  </a:lnTo>
                  <a:lnTo>
                    <a:pt x="481" y="643"/>
                  </a:lnTo>
                  <a:lnTo>
                    <a:pt x="492" y="619"/>
                  </a:lnTo>
                  <a:lnTo>
                    <a:pt x="493" y="596"/>
                  </a:lnTo>
                  <a:lnTo>
                    <a:pt x="494" y="588"/>
                  </a:lnTo>
                  <a:lnTo>
                    <a:pt x="495" y="567"/>
                  </a:lnTo>
                  <a:lnTo>
                    <a:pt x="494" y="563"/>
                  </a:lnTo>
                  <a:lnTo>
                    <a:pt x="491" y="562"/>
                  </a:lnTo>
                  <a:lnTo>
                    <a:pt x="487" y="557"/>
                  </a:lnTo>
                  <a:lnTo>
                    <a:pt x="479" y="546"/>
                  </a:lnTo>
                  <a:lnTo>
                    <a:pt x="479" y="536"/>
                  </a:lnTo>
                  <a:lnTo>
                    <a:pt x="484" y="533"/>
                  </a:lnTo>
                  <a:lnTo>
                    <a:pt x="492" y="524"/>
                  </a:lnTo>
                  <a:lnTo>
                    <a:pt x="494" y="510"/>
                  </a:lnTo>
                  <a:lnTo>
                    <a:pt x="492" y="501"/>
                  </a:lnTo>
                  <a:lnTo>
                    <a:pt x="491" y="493"/>
                  </a:lnTo>
                  <a:lnTo>
                    <a:pt x="489" y="487"/>
                  </a:lnTo>
                  <a:lnTo>
                    <a:pt x="485" y="487"/>
                  </a:lnTo>
                  <a:lnTo>
                    <a:pt x="479" y="483"/>
                  </a:lnTo>
                  <a:lnTo>
                    <a:pt x="471" y="473"/>
                  </a:lnTo>
                  <a:lnTo>
                    <a:pt x="465" y="472"/>
                  </a:lnTo>
                  <a:lnTo>
                    <a:pt x="463" y="491"/>
                  </a:lnTo>
                  <a:lnTo>
                    <a:pt x="457" y="500"/>
                  </a:lnTo>
                  <a:lnTo>
                    <a:pt x="442" y="515"/>
                  </a:lnTo>
                  <a:lnTo>
                    <a:pt x="438" y="520"/>
                  </a:lnTo>
                  <a:lnTo>
                    <a:pt x="432" y="521"/>
                  </a:lnTo>
                  <a:lnTo>
                    <a:pt x="420" y="514"/>
                  </a:lnTo>
                  <a:lnTo>
                    <a:pt x="418" y="515"/>
                  </a:lnTo>
                  <a:lnTo>
                    <a:pt x="418" y="527"/>
                  </a:lnTo>
                  <a:lnTo>
                    <a:pt x="412" y="530"/>
                  </a:lnTo>
                  <a:lnTo>
                    <a:pt x="407" y="523"/>
                  </a:lnTo>
                  <a:lnTo>
                    <a:pt x="402" y="509"/>
                  </a:lnTo>
                  <a:lnTo>
                    <a:pt x="386" y="491"/>
                  </a:lnTo>
                  <a:lnTo>
                    <a:pt x="375" y="487"/>
                  </a:lnTo>
                  <a:lnTo>
                    <a:pt x="370" y="479"/>
                  </a:lnTo>
                  <a:lnTo>
                    <a:pt x="363" y="480"/>
                  </a:lnTo>
                  <a:lnTo>
                    <a:pt x="357" y="475"/>
                  </a:lnTo>
                  <a:lnTo>
                    <a:pt x="356" y="473"/>
                  </a:lnTo>
                  <a:lnTo>
                    <a:pt x="352" y="473"/>
                  </a:lnTo>
                  <a:lnTo>
                    <a:pt x="338" y="457"/>
                  </a:lnTo>
                  <a:lnTo>
                    <a:pt x="336" y="447"/>
                  </a:lnTo>
                  <a:lnTo>
                    <a:pt x="332" y="441"/>
                  </a:lnTo>
                  <a:lnTo>
                    <a:pt x="332" y="400"/>
                  </a:lnTo>
                  <a:lnTo>
                    <a:pt x="330" y="394"/>
                  </a:lnTo>
                  <a:lnTo>
                    <a:pt x="323" y="390"/>
                  </a:lnTo>
                  <a:lnTo>
                    <a:pt x="315" y="387"/>
                  </a:lnTo>
                  <a:lnTo>
                    <a:pt x="313" y="382"/>
                  </a:lnTo>
                  <a:lnTo>
                    <a:pt x="314" y="379"/>
                  </a:lnTo>
                  <a:lnTo>
                    <a:pt x="325" y="370"/>
                  </a:lnTo>
                  <a:lnTo>
                    <a:pt x="332" y="366"/>
                  </a:lnTo>
                  <a:lnTo>
                    <a:pt x="334" y="360"/>
                  </a:lnTo>
                  <a:lnTo>
                    <a:pt x="343" y="355"/>
                  </a:lnTo>
                  <a:lnTo>
                    <a:pt x="358" y="349"/>
                  </a:lnTo>
                  <a:lnTo>
                    <a:pt x="372" y="348"/>
                  </a:lnTo>
                  <a:lnTo>
                    <a:pt x="390" y="343"/>
                  </a:lnTo>
                  <a:lnTo>
                    <a:pt x="410" y="336"/>
                  </a:lnTo>
                  <a:lnTo>
                    <a:pt x="416" y="331"/>
                  </a:lnTo>
                  <a:lnTo>
                    <a:pt x="454" y="281"/>
                  </a:lnTo>
                  <a:lnTo>
                    <a:pt x="463" y="267"/>
                  </a:lnTo>
                  <a:lnTo>
                    <a:pt x="494" y="230"/>
                  </a:lnTo>
                  <a:lnTo>
                    <a:pt x="495" y="227"/>
                  </a:lnTo>
                  <a:lnTo>
                    <a:pt x="489" y="201"/>
                  </a:lnTo>
                  <a:lnTo>
                    <a:pt x="488" y="191"/>
                  </a:lnTo>
                  <a:lnTo>
                    <a:pt x="490" y="186"/>
                  </a:lnTo>
                  <a:lnTo>
                    <a:pt x="493" y="182"/>
                  </a:lnTo>
                  <a:lnTo>
                    <a:pt x="512" y="185"/>
                  </a:lnTo>
                  <a:lnTo>
                    <a:pt x="519" y="174"/>
                  </a:lnTo>
                  <a:lnTo>
                    <a:pt x="519" y="165"/>
                  </a:lnTo>
                  <a:lnTo>
                    <a:pt x="523" y="147"/>
                  </a:lnTo>
                  <a:lnTo>
                    <a:pt x="527" y="141"/>
                  </a:lnTo>
                  <a:lnTo>
                    <a:pt x="541" y="131"/>
                  </a:lnTo>
                  <a:lnTo>
                    <a:pt x="547" y="129"/>
                  </a:lnTo>
                  <a:lnTo>
                    <a:pt x="551" y="124"/>
                  </a:lnTo>
                  <a:lnTo>
                    <a:pt x="548" y="119"/>
                  </a:lnTo>
                  <a:lnTo>
                    <a:pt x="545" y="117"/>
                  </a:lnTo>
                  <a:lnTo>
                    <a:pt x="545" y="109"/>
                  </a:lnTo>
                  <a:lnTo>
                    <a:pt x="546" y="107"/>
                  </a:lnTo>
                  <a:lnTo>
                    <a:pt x="542" y="103"/>
                  </a:lnTo>
                  <a:lnTo>
                    <a:pt x="537" y="107"/>
                  </a:lnTo>
                  <a:lnTo>
                    <a:pt x="532" y="112"/>
                  </a:lnTo>
                  <a:lnTo>
                    <a:pt x="523" y="111"/>
                  </a:lnTo>
                  <a:lnTo>
                    <a:pt x="509" y="100"/>
                  </a:lnTo>
                  <a:lnTo>
                    <a:pt x="493" y="74"/>
                  </a:lnTo>
                  <a:lnTo>
                    <a:pt x="482" y="58"/>
                  </a:lnTo>
                  <a:lnTo>
                    <a:pt x="479" y="57"/>
                  </a:lnTo>
                  <a:lnTo>
                    <a:pt x="475" y="59"/>
                  </a:lnTo>
                  <a:lnTo>
                    <a:pt x="458" y="62"/>
                  </a:lnTo>
                  <a:lnTo>
                    <a:pt x="453" y="63"/>
                  </a:lnTo>
                  <a:lnTo>
                    <a:pt x="447" y="69"/>
                  </a:lnTo>
                  <a:lnTo>
                    <a:pt x="440" y="65"/>
                  </a:lnTo>
                  <a:lnTo>
                    <a:pt x="436" y="65"/>
                  </a:lnTo>
                  <a:lnTo>
                    <a:pt x="432" y="61"/>
                  </a:lnTo>
                  <a:lnTo>
                    <a:pt x="432" y="55"/>
                  </a:lnTo>
                  <a:lnTo>
                    <a:pt x="432" y="48"/>
                  </a:lnTo>
                  <a:lnTo>
                    <a:pt x="430" y="45"/>
                  </a:lnTo>
                  <a:lnTo>
                    <a:pt x="430" y="41"/>
                  </a:lnTo>
                  <a:lnTo>
                    <a:pt x="428" y="40"/>
                  </a:lnTo>
                  <a:lnTo>
                    <a:pt x="423" y="42"/>
                  </a:lnTo>
                  <a:lnTo>
                    <a:pt x="418" y="44"/>
                  </a:lnTo>
                  <a:lnTo>
                    <a:pt x="416" y="43"/>
                  </a:lnTo>
                  <a:lnTo>
                    <a:pt x="414" y="41"/>
                  </a:lnTo>
                  <a:lnTo>
                    <a:pt x="410" y="33"/>
                  </a:lnTo>
                  <a:lnTo>
                    <a:pt x="409" y="28"/>
                  </a:lnTo>
                  <a:lnTo>
                    <a:pt x="401" y="23"/>
                  </a:lnTo>
                  <a:lnTo>
                    <a:pt x="390" y="23"/>
                  </a:lnTo>
                  <a:lnTo>
                    <a:pt x="374" y="14"/>
                  </a:lnTo>
                  <a:lnTo>
                    <a:pt x="366" y="15"/>
                  </a:lnTo>
                  <a:lnTo>
                    <a:pt x="360" y="11"/>
                  </a:lnTo>
                  <a:lnTo>
                    <a:pt x="350" y="10"/>
                  </a:lnTo>
                  <a:lnTo>
                    <a:pt x="339" y="6"/>
                  </a:lnTo>
                  <a:lnTo>
                    <a:pt x="315" y="0"/>
                  </a:lnTo>
                  <a:lnTo>
                    <a:pt x="273" y="7"/>
                  </a:lnTo>
                  <a:lnTo>
                    <a:pt x="264" y="10"/>
                  </a:lnTo>
                  <a:lnTo>
                    <a:pt x="256" y="14"/>
                  </a:lnTo>
                  <a:lnTo>
                    <a:pt x="264" y="24"/>
                  </a:lnTo>
                  <a:lnTo>
                    <a:pt x="273" y="48"/>
                  </a:lnTo>
                  <a:lnTo>
                    <a:pt x="282" y="61"/>
                  </a:lnTo>
                  <a:lnTo>
                    <a:pt x="293" y="88"/>
                  </a:lnTo>
                  <a:lnTo>
                    <a:pt x="296" y="123"/>
                  </a:lnTo>
                  <a:lnTo>
                    <a:pt x="295" y="151"/>
                  </a:lnTo>
                  <a:lnTo>
                    <a:pt x="288" y="156"/>
                  </a:lnTo>
                  <a:lnTo>
                    <a:pt x="280" y="153"/>
                  </a:lnTo>
                  <a:lnTo>
                    <a:pt x="267" y="157"/>
                  </a:lnTo>
                  <a:lnTo>
                    <a:pt x="256" y="156"/>
                  </a:lnTo>
                  <a:lnTo>
                    <a:pt x="246" y="158"/>
                  </a:lnTo>
                  <a:lnTo>
                    <a:pt x="238" y="163"/>
                  </a:lnTo>
                  <a:lnTo>
                    <a:pt x="226" y="157"/>
                  </a:lnTo>
                  <a:lnTo>
                    <a:pt x="201" y="157"/>
                  </a:lnTo>
                  <a:lnTo>
                    <a:pt x="184" y="151"/>
                  </a:lnTo>
                  <a:lnTo>
                    <a:pt x="169" y="150"/>
                  </a:lnTo>
                  <a:lnTo>
                    <a:pt x="151" y="146"/>
                  </a:lnTo>
                  <a:lnTo>
                    <a:pt x="134" y="150"/>
                  </a:lnTo>
                  <a:lnTo>
                    <a:pt x="130" y="156"/>
                  </a:lnTo>
                  <a:lnTo>
                    <a:pt x="130" y="168"/>
                  </a:lnTo>
                  <a:lnTo>
                    <a:pt x="126" y="173"/>
                  </a:lnTo>
                  <a:lnTo>
                    <a:pt x="107" y="188"/>
                  </a:lnTo>
                  <a:lnTo>
                    <a:pt x="103" y="195"/>
                  </a:lnTo>
                  <a:lnTo>
                    <a:pt x="94" y="212"/>
                  </a:lnTo>
                  <a:lnTo>
                    <a:pt x="89" y="212"/>
                  </a:lnTo>
                  <a:lnTo>
                    <a:pt x="70" y="221"/>
                  </a:lnTo>
                  <a:lnTo>
                    <a:pt x="67" y="228"/>
                  </a:lnTo>
                  <a:lnTo>
                    <a:pt x="59" y="256"/>
                  </a:lnTo>
                  <a:lnTo>
                    <a:pt x="61" y="273"/>
                  </a:lnTo>
                  <a:lnTo>
                    <a:pt x="58" y="288"/>
                  </a:lnTo>
                  <a:lnTo>
                    <a:pt x="64" y="298"/>
                  </a:lnTo>
                  <a:lnTo>
                    <a:pt x="63" y="301"/>
                  </a:lnTo>
                  <a:lnTo>
                    <a:pt x="46" y="302"/>
                  </a:lnTo>
                  <a:lnTo>
                    <a:pt x="40" y="308"/>
                  </a:lnTo>
                  <a:lnTo>
                    <a:pt x="40" y="317"/>
                  </a:lnTo>
                  <a:lnTo>
                    <a:pt x="25" y="325"/>
                  </a:lnTo>
                  <a:lnTo>
                    <a:pt x="22" y="329"/>
                  </a:lnTo>
                  <a:lnTo>
                    <a:pt x="15" y="357"/>
                  </a:lnTo>
                  <a:lnTo>
                    <a:pt x="15" y="380"/>
                  </a:lnTo>
                  <a:lnTo>
                    <a:pt x="14" y="387"/>
                  </a:lnTo>
                  <a:lnTo>
                    <a:pt x="5" y="399"/>
                  </a:lnTo>
                  <a:lnTo>
                    <a:pt x="0" y="501"/>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3" name=""/>
            <p:cNvSpPr/>
            <p:nvPr/>
          </p:nvSpPr>
          <p:spPr>
            <a:xfrm>
              <a:off x="6714360" y="5131440"/>
              <a:ext cx="1040760" cy="672840"/>
            </a:xfrm>
            <a:custGeom>
              <a:avLst/>
              <a:gdLst/>
              <a:ahLst/>
              <a:rect l="l" t="t" r="r" b="b"/>
              <a:pathLst>
                <a:path w="794" h="595">
                  <a:moveTo>
                    <a:pt x="0" y="455"/>
                  </a:moveTo>
                  <a:lnTo>
                    <a:pt x="5" y="451"/>
                  </a:lnTo>
                  <a:lnTo>
                    <a:pt x="7" y="449"/>
                  </a:lnTo>
                  <a:lnTo>
                    <a:pt x="4" y="443"/>
                  </a:lnTo>
                  <a:lnTo>
                    <a:pt x="3" y="434"/>
                  </a:lnTo>
                  <a:lnTo>
                    <a:pt x="9" y="427"/>
                  </a:lnTo>
                  <a:lnTo>
                    <a:pt x="16" y="422"/>
                  </a:lnTo>
                  <a:lnTo>
                    <a:pt x="19" y="423"/>
                  </a:lnTo>
                  <a:lnTo>
                    <a:pt x="23" y="422"/>
                  </a:lnTo>
                  <a:lnTo>
                    <a:pt x="28" y="416"/>
                  </a:lnTo>
                  <a:lnTo>
                    <a:pt x="34" y="411"/>
                  </a:lnTo>
                  <a:lnTo>
                    <a:pt x="35" y="408"/>
                  </a:lnTo>
                  <a:lnTo>
                    <a:pt x="28" y="394"/>
                  </a:lnTo>
                  <a:lnTo>
                    <a:pt x="35" y="392"/>
                  </a:lnTo>
                  <a:lnTo>
                    <a:pt x="36" y="393"/>
                  </a:lnTo>
                  <a:lnTo>
                    <a:pt x="40" y="390"/>
                  </a:lnTo>
                  <a:lnTo>
                    <a:pt x="46" y="388"/>
                  </a:lnTo>
                  <a:lnTo>
                    <a:pt x="48" y="383"/>
                  </a:lnTo>
                  <a:lnTo>
                    <a:pt x="50" y="381"/>
                  </a:lnTo>
                  <a:lnTo>
                    <a:pt x="55" y="376"/>
                  </a:lnTo>
                  <a:lnTo>
                    <a:pt x="60" y="360"/>
                  </a:lnTo>
                  <a:lnTo>
                    <a:pt x="60" y="348"/>
                  </a:lnTo>
                  <a:lnTo>
                    <a:pt x="64" y="345"/>
                  </a:lnTo>
                  <a:lnTo>
                    <a:pt x="67" y="339"/>
                  </a:lnTo>
                  <a:lnTo>
                    <a:pt x="67" y="327"/>
                  </a:lnTo>
                  <a:lnTo>
                    <a:pt x="55" y="322"/>
                  </a:lnTo>
                  <a:lnTo>
                    <a:pt x="53" y="320"/>
                  </a:lnTo>
                  <a:lnTo>
                    <a:pt x="50" y="321"/>
                  </a:lnTo>
                  <a:lnTo>
                    <a:pt x="45" y="315"/>
                  </a:lnTo>
                  <a:lnTo>
                    <a:pt x="42" y="310"/>
                  </a:lnTo>
                  <a:lnTo>
                    <a:pt x="39" y="290"/>
                  </a:lnTo>
                  <a:lnTo>
                    <a:pt x="35" y="287"/>
                  </a:lnTo>
                  <a:lnTo>
                    <a:pt x="26" y="284"/>
                  </a:lnTo>
                  <a:lnTo>
                    <a:pt x="21" y="230"/>
                  </a:lnTo>
                  <a:lnTo>
                    <a:pt x="16" y="222"/>
                  </a:lnTo>
                  <a:lnTo>
                    <a:pt x="12" y="217"/>
                  </a:lnTo>
                  <a:lnTo>
                    <a:pt x="10" y="211"/>
                  </a:lnTo>
                  <a:lnTo>
                    <a:pt x="17" y="174"/>
                  </a:lnTo>
                  <a:lnTo>
                    <a:pt x="16" y="160"/>
                  </a:lnTo>
                  <a:lnTo>
                    <a:pt x="17" y="150"/>
                  </a:lnTo>
                  <a:lnTo>
                    <a:pt x="22" y="149"/>
                  </a:lnTo>
                  <a:lnTo>
                    <a:pt x="23" y="147"/>
                  </a:lnTo>
                  <a:lnTo>
                    <a:pt x="28" y="151"/>
                  </a:lnTo>
                  <a:lnTo>
                    <a:pt x="31" y="148"/>
                  </a:lnTo>
                  <a:lnTo>
                    <a:pt x="34" y="142"/>
                  </a:lnTo>
                  <a:lnTo>
                    <a:pt x="37" y="144"/>
                  </a:lnTo>
                  <a:lnTo>
                    <a:pt x="36" y="149"/>
                  </a:lnTo>
                  <a:lnTo>
                    <a:pt x="38" y="150"/>
                  </a:lnTo>
                  <a:lnTo>
                    <a:pt x="41" y="157"/>
                  </a:lnTo>
                  <a:lnTo>
                    <a:pt x="44" y="155"/>
                  </a:lnTo>
                  <a:lnTo>
                    <a:pt x="45" y="137"/>
                  </a:lnTo>
                  <a:lnTo>
                    <a:pt x="50" y="130"/>
                  </a:lnTo>
                  <a:lnTo>
                    <a:pt x="54" y="133"/>
                  </a:lnTo>
                  <a:lnTo>
                    <a:pt x="59" y="133"/>
                  </a:lnTo>
                  <a:lnTo>
                    <a:pt x="65" y="133"/>
                  </a:lnTo>
                  <a:lnTo>
                    <a:pt x="69" y="132"/>
                  </a:lnTo>
                  <a:lnTo>
                    <a:pt x="76" y="137"/>
                  </a:lnTo>
                  <a:lnTo>
                    <a:pt x="83" y="139"/>
                  </a:lnTo>
                  <a:lnTo>
                    <a:pt x="93" y="139"/>
                  </a:lnTo>
                  <a:lnTo>
                    <a:pt x="96" y="140"/>
                  </a:lnTo>
                  <a:lnTo>
                    <a:pt x="100" y="148"/>
                  </a:lnTo>
                  <a:lnTo>
                    <a:pt x="103" y="146"/>
                  </a:lnTo>
                  <a:lnTo>
                    <a:pt x="108" y="146"/>
                  </a:lnTo>
                  <a:lnTo>
                    <a:pt x="118" y="137"/>
                  </a:lnTo>
                  <a:lnTo>
                    <a:pt x="119" y="134"/>
                  </a:lnTo>
                  <a:lnTo>
                    <a:pt x="118" y="130"/>
                  </a:lnTo>
                  <a:lnTo>
                    <a:pt x="115" y="127"/>
                  </a:lnTo>
                  <a:lnTo>
                    <a:pt x="110" y="124"/>
                  </a:lnTo>
                  <a:lnTo>
                    <a:pt x="109" y="114"/>
                  </a:lnTo>
                  <a:lnTo>
                    <a:pt x="105" y="112"/>
                  </a:lnTo>
                  <a:lnTo>
                    <a:pt x="116" y="87"/>
                  </a:lnTo>
                  <a:lnTo>
                    <a:pt x="122" y="83"/>
                  </a:lnTo>
                  <a:lnTo>
                    <a:pt x="126" y="76"/>
                  </a:lnTo>
                  <a:lnTo>
                    <a:pt x="131" y="75"/>
                  </a:lnTo>
                  <a:lnTo>
                    <a:pt x="144" y="73"/>
                  </a:lnTo>
                  <a:lnTo>
                    <a:pt x="147" y="75"/>
                  </a:lnTo>
                  <a:lnTo>
                    <a:pt x="148" y="78"/>
                  </a:lnTo>
                  <a:lnTo>
                    <a:pt x="145" y="98"/>
                  </a:lnTo>
                  <a:lnTo>
                    <a:pt x="156" y="110"/>
                  </a:lnTo>
                  <a:lnTo>
                    <a:pt x="161" y="127"/>
                  </a:lnTo>
                  <a:lnTo>
                    <a:pt x="165" y="130"/>
                  </a:lnTo>
                  <a:lnTo>
                    <a:pt x="168" y="130"/>
                  </a:lnTo>
                  <a:lnTo>
                    <a:pt x="168" y="126"/>
                  </a:lnTo>
                  <a:lnTo>
                    <a:pt x="169" y="121"/>
                  </a:lnTo>
                  <a:lnTo>
                    <a:pt x="173" y="129"/>
                  </a:lnTo>
                  <a:lnTo>
                    <a:pt x="171" y="132"/>
                  </a:lnTo>
                  <a:lnTo>
                    <a:pt x="173" y="139"/>
                  </a:lnTo>
                  <a:lnTo>
                    <a:pt x="176" y="137"/>
                  </a:lnTo>
                  <a:lnTo>
                    <a:pt x="177" y="128"/>
                  </a:lnTo>
                  <a:lnTo>
                    <a:pt x="178" y="124"/>
                  </a:lnTo>
                  <a:lnTo>
                    <a:pt x="183" y="119"/>
                  </a:lnTo>
                  <a:lnTo>
                    <a:pt x="188" y="114"/>
                  </a:lnTo>
                  <a:lnTo>
                    <a:pt x="191" y="113"/>
                  </a:lnTo>
                  <a:lnTo>
                    <a:pt x="197" y="107"/>
                  </a:lnTo>
                  <a:lnTo>
                    <a:pt x="202" y="105"/>
                  </a:lnTo>
                  <a:lnTo>
                    <a:pt x="208" y="101"/>
                  </a:lnTo>
                  <a:lnTo>
                    <a:pt x="216" y="100"/>
                  </a:lnTo>
                  <a:lnTo>
                    <a:pt x="218" y="98"/>
                  </a:lnTo>
                  <a:lnTo>
                    <a:pt x="224" y="96"/>
                  </a:lnTo>
                  <a:lnTo>
                    <a:pt x="227" y="98"/>
                  </a:lnTo>
                  <a:lnTo>
                    <a:pt x="234" y="103"/>
                  </a:lnTo>
                  <a:lnTo>
                    <a:pt x="240" y="105"/>
                  </a:lnTo>
                  <a:lnTo>
                    <a:pt x="244" y="105"/>
                  </a:lnTo>
                  <a:lnTo>
                    <a:pt x="249" y="99"/>
                  </a:lnTo>
                  <a:lnTo>
                    <a:pt x="255" y="93"/>
                  </a:lnTo>
                  <a:lnTo>
                    <a:pt x="263" y="87"/>
                  </a:lnTo>
                  <a:lnTo>
                    <a:pt x="272" y="86"/>
                  </a:lnTo>
                  <a:lnTo>
                    <a:pt x="274" y="87"/>
                  </a:lnTo>
                  <a:lnTo>
                    <a:pt x="279" y="83"/>
                  </a:lnTo>
                  <a:lnTo>
                    <a:pt x="282" y="81"/>
                  </a:lnTo>
                  <a:lnTo>
                    <a:pt x="284" y="80"/>
                  </a:lnTo>
                  <a:lnTo>
                    <a:pt x="290" y="64"/>
                  </a:lnTo>
                  <a:lnTo>
                    <a:pt x="293" y="64"/>
                  </a:lnTo>
                  <a:lnTo>
                    <a:pt x="295" y="59"/>
                  </a:lnTo>
                  <a:lnTo>
                    <a:pt x="298" y="54"/>
                  </a:lnTo>
                  <a:lnTo>
                    <a:pt x="303" y="51"/>
                  </a:lnTo>
                  <a:lnTo>
                    <a:pt x="306" y="51"/>
                  </a:lnTo>
                  <a:lnTo>
                    <a:pt x="308" y="47"/>
                  </a:lnTo>
                  <a:lnTo>
                    <a:pt x="310" y="41"/>
                  </a:lnTo>
                  <a:lnTo>
                    <a:pt x="319" y="24"/>
                  </a:lnTo>
                  <a:lnTo>
                    <a:pt x="319" y="18"/>
                  </a:lnTo>
                  <a:lnTo>
                    <a:pt x="317" y="12"/>
                  </a:lnTo>
                  <a:lnTo>
                    <a:pt x="316" y="0"/>
                  </a:lnTo>
                  <a:lnTo>
                    <a:pt x="322" y="0"/>
                  </a:lnTo>
                  <a:lnTo>
                    <a:pt x="325" y="1"/>
                  </a:lnTo>
                  <a:lnTo>
                    <a:pt x="334" y="9"/>
                  </a:lnTo>
                  <a:lnTo>
                    <a:pt x="337" y="9"/>
                  </a:lnTo>
                  <a:lnTo>
                    <a:pt x="346" y="13"/>
                  </a:lnTo>
                  <a:lnTo>
                    <a:pt x="352" y="18"/>
                  </a:lnTo>
                  <a:lnTo>
                    <a:pt x="360" y="21"/>
                  </a:lnTo>
                  <a:lnTo>
                    <a:pt x="363" y="23"/>
                  </a:lnTo>
                  <a:lnTo>
                    <a:pt x="373" y="28"/>
                  </a:lnTo>
                  <a:lnTo>
                    <a:pt x="375" y="31"/>
                  </a:lnTo>
                  <a:lnTo>
                    <a:pt x="380" y="42"/>
                  </a:lnTo>
                  <a:lnTo>
                    <a:pt x="380" y="46"/>
                  </a:lnTo>
                  <a:lnTo>
                    <a:pt x="381" y="47"/>
                  </a:lnTo>
                  <a:lnTo>
                    <a:pt x="383" y="53"/>
                  </a:lnTo>
                  <a:lnTo>
                    <a:pt x="382" y="64"/>
                  </a:lnTo>
                  <a:lnTo>
                    <a:pt x="384" y="67"/>
                  </a:lnTo>
                  <a:lnTo>
                    <a:pt x="387" y="71"/>
                  </a:lnTo>
                  <a:lnTo>
                    <a:pt x="398" y="75"/>
                  </a:lnTo>
                  <a:lnTo>
                    <a:pt x="399" y="78"/>
                  </a:lnTo>
                  <a:lnTo>
                    <a:pt x="399" y="85"/>
                  </a:lnTo>
                  <a:lnTo>
                    <a:pt x="398" y="86"/>
                  </a:lnTo>
                  <a:lnTo>
                    <a:pt x="399" y="88"/>
                  </a:lnTo>
                  <a:lnTo>
                    <a:pt x="401" y="89"/>
                  </a:lnTo>
                  <a:lnTo>
                    <a:pt x="404" y="98"/>
                  </a:lnTo>
                  <a:lnTo>
                    <a:pt x="409" y="99"/>
                  </a:lnTo>
                  <a:lnTo>
                    <a:pt x="418" y="96"/>
                  </a:lnTo>
                  <a:lnTo>
                    <a:pt x="428" y="99"/>
                  </a:lnTo>
                  <a:lnTo>
                    <a:pt x="440" y="96"/>
                  </a:lnTo>
                  <a:lnTo>
                    <a:pt x="446" y="98"/>
                  </a:lnTo>
                  <a:lnTo>
                    <a:pt x="456" y="107"/>
                  </a:lnTo>
                  <a:lnTo>
                    <a:pt x="461" y="121"/>
                  </a:lnTo>
                  <a:lnTo>
                    <a:pt x="464" y="134"/>
                  </a:lnTo>
                  <a:lnTo>
                    <a:pt x="464" y="149"/>
                  </a:lnTo>
                  <a:lnTo>
                    <a:pt x="459" y="160"/>
                  </a:lnTo>
                  <a:lnTo>
                    <a:pt x="448" y="173"/>
                  </a:lnTo>
                  <a:lnTo>
                    <a:pt x="447" y="175"/>
                  </a:lnTo>
                  <a:lnTo>
                    <a:pt x="456" y="208"/>
                  </a:lnTo>
                  <a:lnTo>
                    <a:pt x="461" y="221"/>
                  </a:lnTo>
                  <a:lnTo>
                    <a:pt x="469" y="224"/>
                  </a:lnTo>
                  <a:lnTo>
                    <a:pt x="478" y="224"/>
                  </a:lnTo>
                  <a:lnTo>
                    <a:pt x="488" y="228"/>
                  </a:lnTo>
                  <a:lnTo>
                    <a:pt x="500" y="225"/>
                  </a:lnTo>
                  <a:lnTo>
                    <a:pt x="515" y="212"/>
                  </a:lnTo>
                  <a:lnTo>
                    <a:pt x="519" y="204"/>
                  </a:lnTo>
                  <a:lnTo>
                    <a:pt x="533" y="202"/>
                  </a:lnTo>
                  <a:lnTo>
                    <a:pt x="555" y="188"/>
                  </a:lnTo>
                  <a:lnTo>
                    <a:pt x="556" y="182"/>
                  </a:lnTo>
                  <a:lnTo>
                    <a:pt x="558" y="185"/>
                  </a:lnTo>
                  <a:lnTo>
                    <a:pt x="563" y="185"/>
                  </a:lnTo>
                  <a:lnTo>
                    <a:pt x="570" y="191"/>
                  </a:lnTo>
                  <a:lnTo>
                    <a:pt x="578" y="195"/>
                  </a:lnTo>
                  <a:lnTo>
                    <a:pt x="577" y="204"/>
                  </a:lnTo>
                  <a:lnTo>
                    <a:pt x="572" y="204"/>
                  </a:lnTo>
                  <a:lnTo>
                    <a:pt x="568" y="208"/>
                  </a:lnTo>
                  <a:lnTo>
                    <a:pt x="566" y="208"/>
                  </a:lnTo>
                  <a:lnTo>
                    <a:pt x="565" y="210"/>
                  </a:lnTo>
                  <a:lnTo>
                    <a:pt x="562" y="210"/>
                  </a:lnTo>
                  <a:lnTo>
                    <a:pt x="561" y="211"/>
                  </a:lnTo>
                  <a:lnTo>
                    <a:pt x="564" y="215"/>
                  </a:lnTo>
                  <a:lnTo>
                    <a:pt x="565" y="219"/>
                  </a:lnTo>
                  <a:lnTo>
                    <a:pt x="570" y="224"/>
                  </a:lnTo>
                  <a:lnTo>
                    <a:pt x="578" y="239"/>
                  </a:lnTo>
                  <a:lnTo>
                    <a:pt x="588" y="253"/>
                  </a:lnTo>
                  <a:lnTo>
                    <a:pt x="611" y="266"/>
                  </a:lnTo>
                  <a:lnTo>
                    <a:pt x="613" y="269"/>
                  </a:lnTo>
                  <a:lnTo>
                    <a:pt x="615" y="270"/>
                  </a:lnTo>
                  <a:lnTo>
                    <a:pt x="619" y="267"/>
                  </a:lnTo>
                  <a:lnTo>
                    <a:pt x="620" y="288"/>
                  </a:lnTo>
                  <a:lnTo>
                    <a:pt x="635" y="291"/>
                  </a:lnTo>
                  <a:lnTo>
                    <a:pt x="647" y="291"/>
                  </a:lnTo>
                  <a:lnTo>
                    <a:pt x="658" y="288"/>
                  </a:lnTo>
                  <a:lnTo>
                    <a:pt x="673" y="291"/>
                  </a:lnTo>
                  <a:lnTo>
                    <a:pt x="681" y="288"/>
                  </a:lnTo>
                  <a:lnTo>
                    <a:pt x="710" y="291"/>
                  </a:lnTo>
                  <a:lnTo>
                    <a:pt x="756" y="293"/>
                  </a:lnTo>
                  <a:lnTo>
                    <a:pt x="783" y="292"/>
                  </a:lnTo>
                  <a:lnTo>
                    <a:pt x="794" y="294"/>
                  </a:lnTo>
                  <a:lnTo>
                    <a:pt x="764" y="386"/>
                  </a:lnTo>
                  <a:lnTo>
                    <a:pt x="748" y="436"/>
                  </a:lnTo>
                  <a:lnTo>
                    <a:pt x="758" y="466"/>
                  </a:lnTo>
                  <a:lnTo>
                    <a:pt x="758" y="499"/>
                  </a:lnTo>
                  <a:lnTo>
                    <a:pt x="756" y="500"/>
                  </a:lnTo>
                  <a:lnTo>
                    <a:pt x="750" y="498"/>
                  </a:lnTo>
                  <a:lnTo>
                    <a:pt x="748" y="498"/>
                  </a:lnTo>
                  <a:lnTo>
                    <a:pt x="734" y="492"/>
                  </a:lnTo>
                  <a:lnTo>
                    <a:pt x="731" y="491"/>
                  </a:lnTo>
                  <a:lnTo>
                    <a:pt x="714" y="484"/>
                  </a:lnTo>
                  <a:lnTo>
                    <a:pt x="704" y="481"/>
                  </a:lnTo>
                  <a:lnTo>
                    <a:pt x="689" y="479"/>
                  </a:lnTo>
                  <a:lnTo>
                    <a:pt x="673" y="477"/>
                  </a:lnTo>
                  <a:lnTo>
                    <a:pt x="657" y="476"/>
                  </a:lnTo>
                  <a:lnTo>
                    <a:pt x="656" y="477"/>
                  </a:lnTo>
                  <a:lnTo>
                    <a:pt x="653" y="474"/>
                  </a:lnTo>
                  <a:lnTo>
                    <a:pt x="660" y="470"/>
                  </a:lnTo>
                  <a:lnTo>
                    <a:pt x="665" y="469"/>
                  </a:lnTo>
                  <a:lnTo>
                    <a:pt x="674" y="465"/>
                  </a:lnTo>
                  <a:lnTo>
                    <a:pt x="674" y="463"/>
                  </a:lnTo>
                  <a:lnTo>
                    <a:pt x="676" y="461"/>
                  </a:lnTo>
                  <a:lnTo>
                    <a:pt x="680" y="454"/>
                  </a:lnTo>
                  <a:lnTo>
                    <a:pt x="679" y="451"/>
                  </a:lnTo>
                  <a:lnTo>
                    <a:pt x="676" y="447"/>
                  </a:lnTo>
                  <a:lnTo>
                    <a:pt x="670" y="444"/>
                  </a:lnTo>
                  <a:lnTo>
                    <a:pt x="663" y="444"/>
                  </a:lnTo>
                  <a:lnTo>
                    <a:pt x="659" y="448"/>
                  </a:lnTo>
                  <a:lnTo>
                    <a:pt x="657" y="449"/>
                  </a:lnTo>
                  <a:lnTo>
                    <a:pt x="655" y="454"/>
                  </a:lnTo>
                  <a:lnTo>
                    <a:pt x="655" y="456"/>
                  </a:lnTo>
                  <a:lnTo>
                    <a:pt x="653" y="457"/>
                  </a:lnTo>
                  <a:lnTo>
                    <a:pt x="648" y="457"/>
                  </a:lnTo>
                  <a:lnTo>
                    <a:pt x="644" y="463"/>
                  </a:lnTo>
                  <a:lnTo>
                    <a:pt x="641" y="461"/>
                  </a:lnTo>
                  <a:lnTo>
                    <a:pt x="641" y="458"/>
                  </a:lnTo>
                  <a:lnTo>
                    <a:pt x="647" y="455"/>
                  </a:lnTo>
                  <a:lnTo>
                    <a:pt x="648" y="451"/>
                  </a:lnTo>
                  <a:lnTo>
                    <a:pt x="646" y="450"/>
                  </a:lnTo>
                  <a:lnTo>
                    <a:pt x="644" y="449"/>
                  </a:lnTo>
                  <a:lnTo>
                    <a:pt x="641" y="444"/>
                  </a:lnTo>
                  <a:lnTo>
                    <a:pt x="640" y="444"/>
                  </a:lnTo>
                  <a:lnTo>
                    <a:pt x="640" y="442"/>
                  </a:lnTo>
                  <a:lnTo>
                    <a:pt x="641" y="441"/>
                  </a:lnTo>
                  <a:lnTo>
                    <a:pt x="641" y="438"/>
                  </a:lnTo>
                  <a:lnTo>
                    <a:pt x="637" y="436"/>
                  </a:lnTo>
                  <a:lnTo>
                    <a:pt x="635" y="433"/>
                  </a:lnTo>
                  <a:lnTo>
                    <a:pt x="632" y="431"/>
                  </a:lnTo>
                  <a:lnTo>
                    <a:pt x="630" y="431"/>
                  </a:lnTo>
                  <a:lnTo>
                    <a:pt x="629" y="433"/>
                  </a:lnTo>
                  <a:lnTo>
                    <a:pt x="623" y="434"/>
                  </a:lnTo>
                  <a:lnTo>
                    <a:pt x="622" y="434"/>
                  </a:lnTo>
                  <a:lnTo>
                    <a:pt x="617" y="441"/>
                  </a:lnTo>
                  <a:lnTo>
                    <a:pt x="614" y="451"/>
                  </a:lnTo>
                  <a:lnTo>
                    <a:pt x="612" y="454"/>
                  </a:lnTo>
                  <a:lnTo>
                    <a:pt x="606" y="454"/>
                  </a:lnTo>
                  <a:lnTo>
                    <a:pt x="602" y="456"/>
                  </a:lnTo>
                  <a:lnTo>
                    <a:pt x="600" y="459"/>
                  </a:lnTo>
                  <a:lnTo>
                    <a:pt x="599" y="459"/>
                  </a:lnTo>
                  <a:lnTo>
                    <a:pt x="597" y="461"/>
                  </a:lnTo>
                  <a:lnTo>
                    <a:pt x="598" y="465"/>
                  </a:lnTo>
                  <a:lnTo>
                    <a:pt x="600" y="466"/>
                  </a:lnTo>
                  <a:lnTo>
                    <a:pt x="603" y="468"/>
                  </a:lnTo>
                  <a:lnTo>
                    <a:pt x="609" y="469"/>
                  </a:lnTo>
                  <a:lnTo>
                    <a:pt x="609" y="471"/>
                  </a:lnTo>
                  <a:lnTo>
                    <a:pt x="609" y="478"/>
                  </a:lnTo>
                  <a:lnTo>
                    <a:pt x="602" y="481"/>
                  </a:lnTo>
                  <a:lnTo>
                    <a:pt x="592" y="482"/>
                  </a:lnTo>
                  <a:lnTo>
                    <a:pt x="588" y="481"/>
                  </a:lnTo>
                  <a:lnTo>
                    <a:pt x="588" y="479"/>
                  </a:lnTo>
                  <a:lnTo>
                    <a:pt x="586" y="479"/>
                  </a:lnTo>
                  <a:lnTo>
                    <a:pt x="585" y="482"/>
                  </a:lnTo>
                  <a:lnTo>
                    <a:pt x="585" y="484"/>
                  </a:lnTo>
                  <a:lnTo>
                    <a:pt x="584" y="486"/>
                  </a:lnTo>
                  <a:lnTo>
                    <a:pt x="581" y="486"/>
                  </a:lnTo>
                  <a:lnTo>
                    <a:pt x="578" y="485"/>
                  </a:lnTo>
                  <a:lnTo>
                    <a:pt x="577" y="485"/>
                  </a:lnTo>
                  <a:lnTo>
                    <a:pt x="577" y="488"/>
                  </a:lnTo>
                  <a:lnTo>
                    <a:pt x="573" y="488"/>
                  </a:lnTo>
                  <a:lnTo>
                    <a:pt x="569" y="490"/>
                  </a:lnTo>
                  <a:lnTo>
                    <a:pt x="569" y="493"/>
                  </a:lnTo>
                  <a:lnTo>
                    <a:pt x="567" y="493"/>
                  </a:lnTo>
                  <a:lnTo>
                    <a:pt x="565" y="496"/>
                  </a:lnTo>
                  <a:lnTo>
                    <a:pt x="564" y="499"/>
                  </a:lnTo>
                  <a:lnTo>
                    <a:pt x="560" y="502"/>
                  </a:lnTo>
                  <a:lnTo>
                    <a:pt x="552" y="505"/>
                  </a:lnTo>
                  <a:lnTo>
                    <a:pt x="550" y="506"/>
                  </a:lnTo>
                  <a:lnTo>
                    <a:pt x="547" y="512"/>
                  </a:lnTo>
                  <a:lnTo>
                    <a:pt x="547" y="516"/>
                  </a:lnTo>
                  <a:lnTo>
                    <a:pt x="548" y="518"/>
                  </a:lnTo>
                  <a:lnTo>
                    <a:pt x="547" y="519"/>
                  </a:lnTo>
                  <a:lnTo>
                    <a:pt x="542" y="520"/>
                  </a:lnTo>
                  <a:lnTo>
                    <a:pt x="537" y="523"/>
                  </a:lnTo>
                  <a:lnTo>
                    <a:pt x="535" y="527"/>
                  </a:lnTo>
                  <a:lnTo>
                    <a:pt x="532" y="527"/>
                  </a:lnTo>
                  <a:lnTo>
                    <a:pt x="528" y="527"/>
                  </a:lnTo>
                  <a:lnTo>
                    <a:pt x="526" y="530"/>
                  </a:lnTo>
                  <a:lnTo>
                    <a:pt x="515" y="531"/>
                  </a:lnTo>
                  <a:lnTo>
                    <a:pt x="512" y="532"/>
                  </a:lnTo>
                  <a:lnTo>
                    <a:pt x="508" y="534"/>
                  </a:lnTo>
                  <a:lnTo>
                    <a:pt x="507" y="536"/>
                  </a:lnTo>
                  <a:lnTo>
                    <a:pt x="506" y="536"/>
                  </a:lnTo>
                  <a:lnTo>
                    <a:pt x="503" y="536"/>
                  </a:lnTo>
                  <a:lnTo>
                    <a:pt x="500" y="539"/>
                  </a:lnTo>
                  <a:lnTo>
                    <a:pt x="491" y="540"/>
                  </a:lnTo>
                  <a:lnTo>
                    <a:pt x="484" y="543"/>
                  </a:lnTo>
                  <a:lnTo>
                    <a:pt x="481" y="545"/>
                  </a:lnTo>
                  <a:lnTo>
                    <a:pt x="481" y="547"/>
                  </a:lnTo>
                  <a:lnTo>
                    <a:pt x="466" y="553"/>
                  </a:lnTo>
                  <a:lnTo>
                    <a:pt x="464" y="556"/>
                  </a:lnTo>
                  <a:lnTo>
                    <a:pt x="453" y="559"/>
                  </a:lnTo>
                  <a:lnTo>
                    <a:pt x="450" y="563"/>
                  </a:lnTo>
                  <a:lnTo>
                    <a:pt x="444" y="564"/>
                  </a:lnTo>
                  <a:lnTo>
                    <a:pt x="437" y="570"/>
                  </a:lnTo>
                  <a:lnTo>
                    <a:pt x="435" y="570"/>
                  </a:lnTo>
                  <a:lnTo>
                    <a:pt x="434" y="571"/>
                  </a:lnTo>
                  <a:lnTo>
                    <a:pt x="432" y="572"/>
                  </a:lnTo>
                  <a:lnTo>
                    <a:pt x="432" y="574"/>
                  </a:lnTo>
                  <a:lnTo>
                    <a:pt x="429" y="572"/>
                  </a:lnTo>
                  <a:lnTo>
                    <a:pt x="428" y="573"/>
                  </a:lnTo>
                  <a:lnTo>
                    <a:pt x="429" y="574"/>
                  </a:lnTo>
                  <a:lnTo>
                    <a:pt x="427" y="575"/>
                  </a:lnTo>
                  <a:lnTo>
                    <a:pt x="425" y="574"/>
                  </a:lnTo>
                  <a:lnTo>
                    <a:pt x="424" y="577"/>
                  </a:lnTo>
                  <a:lnTo>
                    <a:pt x="423" y="577"/>
                  </a:lnTo>
                  <a:lnTo>
                    <a:pt x="423" y="579"/>
                  </a:lnTo>
                  <a:lnTo>
                    <a:pt x="421" y="580"/>
                  </a:lnTo>
                  <a:lnTo>
                    <a:pt x="419" y="579"/>
                  </a:lnTo>
                  <a:lnTo>
                    <a:pt x="418" y="581"/>
                  </a:lnTo>
                  <a:lnTo>
                    <a:pt x="416" y="582"/>
                  </a:lnTo>
                  <a:lnTo>
                    <a:pt x="411" y="585"/>
                  </a:lnTo>
                  <a:lnTo>
                    <a:pt x="409" y="584"/>
                  </a:lnTo>
                  <a:lnTo>
                    <a:pt x="409" y="587"/>
                  </a:lnTo>
                  <a:lnTo>
                    <a:pt x="406" y="587"/>
                  </a:lnTo>
                  <a:lnTo>
                    <a:pt x="404" y="589"/>
                  </a:lnTo>
                  <a:lnTo>
                    <a:pt x="402" y="589"/>
                  </a:lnTo>
                  <a:lnTo>
                    <a:pt x="398" y="588"/>
                  </a:lnTo>
                  <a:lnTo>
                    <a:pt x="395" y="589"/>
                  </a:lnTo>
                  <a:lnTo>
                    <a:pt x="388" y="589"/>
                  </a:lnTo>
                  <a:lnTo>
                    <a:pt x="385" y="589"/>
                  </a:lnTo>
                  <a:lnTo>
                    <a:pt x="384" y="588"/>
                  </a:lnTo>
                  <a:lnTo>
                    <a:pt x="382" y="589"/>
                  </a:lnTo>
                  <a:lnTo>
                    <a:pt x="371" y="588"/>
                  </a:lnTo>
                  <a:lnTo>
                    <a:pt x="368" y="591"/>
                  </a:lnTo>
                  <a:lnTo>
                    <a:pt x="366" y="591"/>
                  </a:lnTo>
                  <a:lnTo>
                    <a:pt x="365" y="592"/>
                  </a:lnTo>
                  <a:lnTo>
                    <a:pt x="364" y="594"/>
                  </a:lnTo>
                  <a:lnTo>
                    <a:pt x="363" y="594"/>
                  </a:lnTo>
                  <a:lnTo>
                    <a:pt x="361" y="595"/>
                  </a:lnTo>
                  <a:lnTo>
                    <a:pt x="350" y="594"/>
                  </a:lnTo>
                  <a:lnTo>
                    <a:pt x="348" y="595"/>
                  </a:lnTo>
                  <a:lnTo>
                    <a:pt x="345" y="593"/>
                  </a:lnTo>
                  <a:lnTo>
                    <a:pt x="337" y="591"/>
                  </a:lnTo>
                  <a:lnTo>
                    <a:pt x="332" y="587"/>
                  </a:lnTo>
                  <a:lnTo>
                    <a:pt x="326" y="586"/>
                  </a:lnTo>
                  <a:lnTo>
                    <a:pt x="323" y="584"/>
                  </a:lnTo>
                  <a:lnTo>
                    <a:pt x="306" y="581"/>
                  </a:lnTo>
                  <a:lnTo>
                    <a:pt x="300" y="581"/>
                  </a:lnTo>
                  <a:lnTo>
                    <a:pt x="284" y="572"/>
                  </a:lnTo>
                  <a:lnTo>
                    <a:pt x="278" y="570"/>
                  </a:lnTo>
                  <a:lnTo>
                    <a:pt x="274" y="570"/>
                  </a:lnTo>
                  <a:lnTo>
                    <a:pt x="267" y="565"/>
                  </a:lnTo>
                  <a:lnTo>
                    <a:pt x="267" y="563"/>
                  </a:lnTo>
                  <a:lnTo>
                    <a:pt x="265" y="561"/>
                  </a:lnTo>
                  <a:lnTo>
                    <a:pt x="264" y="559"/>
                  </a:lnTo>
                  <a:lnTo>
                    <a:pt x="263" y="558"/>
                  </a:lnTo>
                  <a:lnTo>
                    <a:pt x="260" y="557"/>
                  </a:lnTo>
                  <a:lnTo>
                    <a:pt x="253" y="552"/>
                  </a:lnTo>
                  <a:lnTo>
                    <a:pt x="244" y="547"/>
                  </a:lnTo>
                  <a:lnTo>
                    <a:pt x="228" y="544"/>
                  </a:lnTo>
                  <a:lnTo>
                    <a:pt x="224" y="545"/>
                  </a:lnTo>
                  <a:lnTo>
                    <a:pt x="221" y="544"/>
                  </a:lnTo>
                  <a:lnTo>
                    <a:pt x="216" y="544"/>
                  </a:lnTo>
                  <a:lnTo>
                    <a:pt x="213" y="545"/>
                  </a:lnTo>
                  <a:lnTo>
                    <a:pt x="203" y="545"/>
                  </a:lnTo>
                  <a:lnTo>
                    <a:pt x="193" y="543"/>
                  </a:lnTo>
                  <a:lnTo>
                    <a:pt x="190" y="541"/>
                  </a:lnTo>
                  <a:lnTo>
                    <a:pt x="184" y="539"/>
                  </a:lnTo>
                  <a:lnTo>
                    <a:pt x="180" y="540"/>
                  </a:lnTo>
                  <a:lnTo>
                    <a:pt x="176" y="540"/>
                  </a:lnTo>
                  <a:lnTo>
                    <a:pt x="165" y="538"/>
                  </a:lnTo>
                  <a:lnTo>
                    <a:pt x="162" y="537"/>
                  </a:lnTo>
                  <a:lnTo>
                    <a:pt x="156" y="540"/>
                  </a:lnTo>
                  <a:lnTo>
                    <a:pt x="145" y="538"/>
                  </a:lnTo>
                  <a:lnTo>
                    <a:pt x="139" y="537"/>
                  </a:lnTo>
                  <a:lnTo>
                    <a:pt x="135" y="532"/>
                  </a:lnTo>
                  <a:lnTo>
                    <a:pt x="124" y="523"/>
                  </a:lnTo>
                  <a:lnTo>
                    <a:pt x="121" y="519"/>
                  </a:lnTo>
                  <a:lnTo>
                    <a:pt x="116" y="515"/>
                  </a:lnTo>
                  <a:lnTo>
                    <a:pt x="109" y="512"/>
                  </a:lnTo>
                  <a:lnTo>
                    <a:pt x="108" y="510"/>
                  </a:lnTo>
                  <a:lnTo>
                    <a:pt x="105" y="509"/>
                  </a:lnTo>
                  <a:lnTo>
                    <a:pt x="103" y="507"/>
                  </a:lnTo>
                  <a:lnTo>
                    <a:pt x="102" y="507"/>
                  </a:lnTo>
                  <a:lnTo>
                    <a:pt x="99" y="504"/>
                  </a:lnTo>
                  <a:lnTo>
                    <a:pt x="91" y="499"/>
                  </a:lnTo>
                  <a:lnTo>
                    <a:pt x="89" y="497"/>
                  </a:lnTo>
                  <a:lnTo>
                    <a:pt x="73" y="491"/>
                  </a:lnTo>
                  <a:lnTo>
                    <a:pt x="68" y="485"/>
                  </a:lnTo>
                  <a:lnTo>
                    <a:pt x="63" y="485"/>
                  </a:lnTo>
                  <a:lnTo>
                    <a:pt x="55" y="482"/>
                  </a:lnTo>
                  <a:lnTo>
                    <a:pt x="46" y="481"/>
                  </a:lnTo>
                  <a:lnTo>
                    <a:pt x="39" y="478"/>
                  </a:lnTo>
                  <a:lnTo>
                    <a:pt x="32" y="478"/>
                  </a:lnTo>
                  <a:lnTo>
                    <a:pt x="26" y="475"/>
                  </a:lnTo>
                  <a:lnTo>
                    <a:pt x="11" y="470"/>
                  </a:lnTo>
                  <a:lnTo>
                    <a:pt x="7" y="466"/>
                  </a:lnTo>
                  <a:lnTo>
                    <a:pt x="8" y="465"/>
                  </a:lnTo>
                  <a:lnTo>
                    <a:pt x="0" y="455"/>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4" name=""/>
            <p:cNvSpPr/>
            <p:nvPr/>
          </p:nvSpPr>
          <p:spPr>
            <a:xfrm>
              <a:off x="8043840" y="4572000"/>
              <a:ext cx="731520" cy="696960"/>
            </a:xfrm>
            <a:custGeom>
              <a:avLst/>
              <a:gdLst/>
              <a:ahLst/>
              <a:rect l="l" t="t" r="r" b="b"/>
              <a:pathLst>
                <a:path w="558" h="617">
                  <a:moveTo>
                    <a:pt x="46" y="552"/>
                  </a:moveTo>
                  <a:lnTo>
                    <a:pt x="47" y="564"/>
                  </a:lnTo>
                  <a:lnTo>
                    <a:pt x="54" y="564"/>
                  </a:lnTo>
                  <a:lnTo>
                    <a:pt x="56" y="575"/>
                  </a:lnTo>
                  <a:lnTo>
                    <a:pt x="61" y="576"/>
                  </a:lnTo>
                  <a:lnTo>
                    <a:pt x="66" y="576"/>
                  </a:lnTo>
                  <a:lnTo>
                    <a:pt x="68" y="577"/>
                  </a:lnTo>
                  <a:lnTo>
                    <a:pt x="70" y="582"/>
                  </a:lnTo>
                  <a:lnTo>
                    <a:pt x="75" y="583"/>
                  </a:lnTo>
                  <a:lnTo>
                    <a:pt x="78" y="583"/>
                  </a:lnTo>
                  <a:lnTo>
                    <a:pt x="81" y="583"/>
                  </a:lnTo>
                  <a:lnTo>
                    <a:pt x="84" y="589"/>
                  </a:lnTo>
                  <a:lnTo>
                    <a:pt x="95" y="598"/>
                  </a:lnTo>
                  <a:lnTo>
                    <a:pt x="96" y="603"/>
                  </a:lnTo>
                  <a:lnTo>
                    <a:pt x="98" y="604"/>
                  </a:lnTo>
                  <a:lnTo>
                    <a:pt x="134" y="604"/>
                  </a:lnTo>
                  <a:lnTo>
                    <a:pt x="139" y="605"/>
                  </a:lnTo>
                  <a:lnTo>
                    <a:pt x="138" y="600"/>
                  </a:lnTo>
                  <a:lnTo>
                    <a:pt x="149" y="597"/>
                  </a:lnTo>
                  <a:lnTo>
                    <a:pt x="148" y="576"/>
                  </a:lnTo>
                  <a:lnTo>
                    <a:pt x="153" y="567"/>
                  </a:lnTo>
                  <a:lnTo>
                    <a:pt x="161" y="564"/>
                  </a:lnTo>
                  <a:lnTo>
                    <a:pt x="173" y="567"/>
                  </a:lnTo>
                  <a:lnTo>
                    <a:pt x="181" y="571"/>
                  </a:lnTo>
                  <a:lnTo>
                    <a:pt x="190" y="573"/>
                  </a:lnTo>
                  <a:lnTo>
                    <a:pt x="219" y="589"/>
                  </a:lnTo>
                  <a:lnTo>
                    <a:pt x="248" y="589"/>
                  </a:lnTo>
                  <a:lnTo>
                    <a:pt x="252" y="617"/>
                  </a:lnTo>
                  <a:lnTo>
                    <a:pt x="329" y="611"/>
                  </a:lnTo>
                  <a:lnTo>
                    <a:pt x="527" y="596"/>
                  </a:lnTo>
                  <a:lnTo>
                    <a:pt x="558" y="595"/>
                  </a:lnTo>
                  <a:lnTo>
                    <a:pt x="556" y="568"/>
                  </a:lnTo>
                  <a:lnTo>
                    <a:pt x="542" y="361"/>
                  </a:lnTo>
                  <a:lnTo>
                    <a:pt x="539" y="308"/>
                  </a:lnTo>
                  <a:lnTo>
                    <a:pt x="408" y="110"/>
                  </a:lnTo>
                  <a:lnTo>
                    <a:pt x="383" y="74"/>
                  </a:lnTo>
                  <a:lnTo>
                    <a:pt x="377" y="82"/>
                  </a:lnTo>
                  <a:lnTo>
                    <a:pt x="362" y="76"/>
                  </a:lnTo>
                  <a:lnTo>
                    <a:pt x="355" y="72"/>
                  </a:lnTo>
                  <a:lnTo>
                    <a:pt x="346" y="70"/>
                  </a:lnTo>
                  <a:lnTo>
                    <a:pt x="332" y="71"/>
                  </a:lnTo>
                  <a:lnTo>
                    <a:pt x="329" y="1"/>
                  </a:lnTo>
                  <a:lnTo>
                    <a:pt x="323" y="0"/>
                  </a:lnTo>
                  <a:lnTo>
                    <a:pt x="315" y="23"/>
                  </a:lnTo>
                  <a:lnTo>
                    <a:pt x="307" y="72"/>
                  </a:lnTo>
                  <a:lnTo>
                    <a:pt x="315" y="169"/>
                  </a:lnTo>
                  <a:lnTo>
                    <a:pt x="319" y="187"/>
                  </a:lnTo>
                  <a:lnTo>
                    <a:pt x="319" y="194"/>
                  </a:lnTo>
                  <a:lnTo>
                    <a:pt x="309" y="204"/>
                  </a:lnTo>
                  <a:lnTo>
                    <a:pt x="303" y="208"/>
                  </a:lnTo>
                  <a:lnTo>
                    <a:pt x="290" y="222"/>
                  </a:lnTo>
                  <a:lnTo>
                    <a:pt x="285" y="224"/>
                  </a:lnTo>
                  <a:lnTo>
                    <a:pt x="283" y="228"/>
                  </a:lnTo>
                  <a:lnTo>
                    <a:pt x="281" y="265"/>
                  </a:lnTo>
                  <a:lnTo>
                    <a:pt x="282" y="286"/>
                  </a:lnTo>
                  <a:lnTo>
                    <a:pt x="280" y="300"/>
                  </a:lnTo>
                  <a:lnTo>
                    <a:pt x="274" y="317"/>
                  </a:lnTo>
                  <a:lnTo>
                    <a:pt x="264" y="330"/>
                  </a:lnTo>
                  <a:lnTo>
                    <a:pt x="253" y="344"/>
                  </a:lnTo>
                  <a:lnTo>
                    <a:pt x="159" y="425"/>
                  </a:lnTo>
                  <a:lnTo>
                    <a:pt x="155" y="430"/>
                  </a:lnTo>
                  <a:lnTo>
                    <a:pt x="139" y="436"/>
                  </a:lnTo>
                  <a:lnTo>
                    <a:pt x="137" y="438"/>
                  </a:lnTo>
                  <a:lnTo>
                    <a:pt x="131" y="439"/>
                  </a:lnTo>
                  <a:lnTo>
                    <a:pt x="129" y="440"/>
                  </a:lnTo>
                  <a:lnTo>
                    <a:pt x="119" y="447"/>
                  </a:lnTo>
                  <a:lnTo>
                    <a:pt x="117" y="447"/>
                  </a:lnTo>
                  <a:lnTo>
                    <a:pt x="111" y="452"/>
                  </a:lnTo>
                  <a:lnTo>
                    <a:pt x="104" y="452"/>
                  </a:lnTo>
                  <a:lnTo>
                    <a:pt x="0" y="465"/>
                  </a:lnTo>
                  <a:lnTo>
                    <a:pt x="17" y="494"/>
                  </a:lnTo>
                  <a:lnTo>
                    <a:pt x="44" y="501"/>
                  </a:lnTo>
                  <a:lnTo>
                    <a:pt x="45" y="532"/>
                  </a:lnTo>
                  <a:lnTo>
                    <a:pt x="46" y="552"/>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5" name=""/>
            <p:cNvSpPr/>
            <p:nvPr/>
          </p:nvSpPr>
          <p:spPr>
            <a:xfrm>
              <a:off x="7693560" y="5265720"/>
              <a:ext cx="846360" cy="758520"/>
            </a:xfrm>
            <a:custGeom>
              <a:avLst/>
              <a:gdLst/>
              <a:ahLst/>
              <a:rect l="l" t="t" r="r" b="b"/>
              <a:pathLst>
                <a:path w="645" h="671">
                  <a:moveTo>
                    <a:pt x="0" y="317"/>
                  </a:moveTo>
                  <a:lnTo>
                    <a:pt x="16" y="267"/>
                  </a:lnTo>
                  <a:lnTo>
                    <a:pt x="46" y="175"/>
                  </a:lnTo>
                  <a:lnTo>
                    <a:pt x="52" y="168"/>
                  </a:lnTo>
                  <a:lnTo>
                    <a:pt x="65" y="157"/>
                  </a:lnTo>
                  <a:lnTo>
                    <a:pt x="71" y="155"/>
                  </a:lnTo>
                  <a:lnTo>
                    <a:pt x="70" y="154"/>
                  </a:lnTo>
                  <a:lnTo>
                    <a:pt x="77" y="147"/>
                  </a:lnTo>
                  <a:lnTo>
                    <a:pt x="81" y="146"/>
                  </a:lnTo>
                  <a:lnTo>
                    <a:pt x="82" y="138"/>
                  </a:lnTo>
                  <a:lnTo>
                    <a:pt x="98" y="90"/>
                  </a:lnTo>
                  <a:lnTo>
                    <a:pt x="101" y="90"/>
                  </a:lnTo>
                  <a:lnTo>
                    <a:pt x="105" y="87"/>
                  </a:lnTo>
                  <a:lnTo>
                    <a:pt x="105" y="84"/>
                  </a:lnTo>
                  <a:lnTo>
                    <a:pt x="109" y="79"/>
                  </a:lnTo>
                  <a:lnTo>
                    <a:pt x="109" y="77"/>
                  </a:lnTo>
                  <a:lnTo>
                    <a:pt x="116" y="69"/>
                  </a:lnTo>
                  <a:lnTo>
                    <a:pt x="119" y="23"/>
                  </a:lnTo>
                  <a:lnTo>
                    <a:pt x="128" y="5"/>
                  </a:lnTo>
                  <a:lnTo>
                    <a:pt x="132" y="4"/>
                  </a:lnTo>
                  <a:lnTo>
                    <a:pt x="135" y="5"/>
                  </a:lnTo>
                  <a:lnTo>
                    <a:pt x="151" y="5"/>
                  </a:lnTo>
                  <a:lnTo>
                    <a:pt x="156" y="9"/>
                  </a:lnTo>
                  <a:lnTo>
                    <a:pt x="166" y="22"/>
                  </a:lnTo>
                  <a:lnTo>
                    <a:pt x="174" y="28"/>
                  </a:lnTo>
                  <a:lnTo>
                    <a:pt x="175" y="37"/>
                  </a:lnTo>
                  <a:lnTo>
                    <a:pt x="173" y="50"/>
                  </a:lnTo>
                  <a:lnTo>
                    <a:pt x="174" y="65"/>
                  </a:lnTo>
                  <a:lnTo>
                    <a:pt x="177" y="70"/>
                  </a:lnTo>
                  <a:lnTo>
                    <a:pt x="182" y="93"/>
                  </a:lnTo>
                  <a:lnTo>
                    <a:pt x="186" y="97"/>
                  </a:lnTo>
                  <a:lnTo>
                    <a:pt x="202" y="97"/>
                  </a:lnTo>
                  <a:lnTo>
                    <a:pt x="210" y="102"/>
                  </a:lnTo>
                  <a:lnTo>
                    <a:pt x="219" y="117"/>
                  </a:lnTo>
                  <a:lnTo>
                    <a:pt x="224" y="118"/>
                  </a:lnTo>
                  <a:lnTo>
                    <a:pt x="234" y="119"/>
                  </a:lnTo>
                  <a:lnTo>
                    <a:pt x="236" y="117"/>
                  </a:lnTo>
                  <a:lnTo>
                    <a:pt x="258" y="83"/>
                  </a:lnTo>
                  <a:lnTo>
                    <a:pt x="284" y="49"/>
                  </a:lnTo>
                  <a:lnTo>
                    <a:pt x="285" y="43"/>
                  </a:lnTo>
                  <a:lnTo>
                    <a:pt x="288" y="41"/>
                  </a:lnTo>
                  <a:lnTo>
                    <a:pt x="292" y="38"/>
                  </a:lnTo>
                  <a:lnTo>
                    <a:pt x="296" y="34"/>
                  </a:lnTo>
                  <a:lnTo>
                    <a:pt x="305" y="28"/>
                  </a:lnTo>
                  <a:lnTo>
                    <a:pt x="310" y="25"/>
                  </a:lnTo>
                  <a:lnTo>
                    <a:pt x="313" y="22"/>
                  </a:lnTo>
                  <a:lnTo>
                    <a:pt x="323" y="22"/>
                  </a:lnTo>
                  <a:lnTo>
                    <a:pt x="325" y="23"/>
                  </a:lnTo>
                  <a:lnTo>
                    <a:pt x="329" y="20"/>
                  </a:lnTo>
                  <a:lnTo>
                    <a:pt x="332" y="4"/>
                  </a:lnTo>
                  <a:lnTo>
                    <a:pt x="334" y="5"/>
                  </a:lnTo>
                  <a:lnTo>
                    <a:pt x="345" y="0"/>
                  </a:lnTo>
                  <a:lnTo>
                    <a:pt x="347" y="3"/>
                  </a:lnTo>
                  <a:lnTo>
                    <a:pt x="348" y="9"/>
                  </a:lnTo>
                  <a:lnTo>
                    <a:pt x="351" y="10"/>
                  </a:lnTo>
                  <a:lnTo>
                    <a:pt x="353" y="9"/>
                  </a:lnTo>
                  <a:lnTo>
                    <a:pt x="356" y="8"/>
                  </a:lnTo>
                  <a:lnTo>
                    <a:pt x="363" y="13"/>
                  </a:lnTo>
                  <a:lnTo>
                    <a:pt x="364" y="15"/>
                  </a:lnTo>
                  <a:lnTo>
                    <a:pt x="369" y="16"/>
                  </a:lnTo>
                  <a:lnTo>
                    <a:pt x="374" y="13"/>
                  </a:lnTo>
                  <a:lnTo>
                    <a:pt x="378" y="13"/>
                  </a:lnTo>
                  <a:lnTo>
                    <a:pt x="379" y="16"/>
                  </a:lnTo>
                  <a:lnTo>
                    <a:pt x="382" y="27"/>
                  </a:lnTo>
                  <a:lnTo>
                    <a:pt x="386" y="42"/>
                  </a:lnTo>
                  <a:lnTo>
                    <a:pt x="389" y="43"/>
                  </a:lnTo>
                  <a:lnTo>
                    <a:pt x="399" y="44"/>
                  </a:lnTo>
                  <a:lnTo>
                    <a:pt x="404" y="48"/>
                  </a:lnTo>
                  <a:lnTo>
                    <a:pt x="411" y="61"/>
                  </a:lnTo>
                  <a:lnTo>
                    <a:pt x="409" y="66"/>
                  </a:lnTo>
                  <a:lnTo>
                    <a:pt x="405" y="77"/>
                  </a:lnTo>
                  <a:lnTo>
                    <a:pt x="405" y="85"/>
                  </a:lnTo>
                  <a:lnTo>
                    <a:pt x="408" y="89"/>
                  </a:lnTo>
                  <a:lnTo>
                    <a:pt x="427" y="90"/>
                  </a:lnTo>
                  <a:lnTo>
                    <a:pt x="435" y="93"/>
                  </a:lnTo>
                  <a:lnTo>
                    <a:pt x="435" y="99"/>
                  </a:lnTo>
                  <a:lnTo>
                    <a:pt x="438" y="99"/>
                  </a:lnTo>
                  <a:lnTo>
                    <a:pt x="451" y="99"/>
                  </a:lnTo>
                  <a:lnTo>
                    <a:pt x="452" y="106"/>
                  </a:lnTo>
                  <a:lnTo>
                    <a:pt x="456" y="107"/>
                  </a:lnTo>
                  <a:lnTo>
                    <a:pt x="456" y="112"/>
                  </a:lnTo>
                  <a:lnTo>
                    <a:pt x="454" y="113"/>
                  </a:lnTo>
                  <a:lnTo>
                    <a:pt x="452" y="120"/>
                  </a:lnTo>
                  <a:lnTo>
                    <a:pt x="449" y="123"/>
                  </a:lnTo>
                  <a:lnTo>
                    <a:pt x="448" y="125"/>
                  </a:lnTo>
                  <a:lnTo>
                    <a:pt x="452" y="125"/>
                  </a:lnTo>
                  <a:lnTo>
                    <a:pt x="474" y="135"/>
                  </a:lnTo>
                  <a:lnTo>
                    <a:pt x="517" y="178"/>
                  </a:lnTo>
                  <a:lnTo>
                    <a:pt x="543" y="196"/>
                  </a:lnTo>
                  <a:lnTo>
                    <a:pt x="572" y="214"/>
                  </a:lnTo>
                  <a:lnTo>
                    <a:pt x="596" y="235"/>
                  </a:lnTo>
                  <a:lnTo>
                    <a:pt x="614" y="263"/>
                  </a:lnTo>
                  <a:lnTo>
                    <a:pt x="631" y="269"/>
                  </a:lnTo>
                  <a:lnTo>
                    <a:pt x="645" y="276"/>
                  </a:lnTo>
                  <a:lnTo>
                    <a:pt x="639" y="311"/>
                  </a:lnTo>
                  <a:lnTo>
                    <a:pt x="622" y="346"/>
                  </a:lnTo>
                  <a:lnTo>
                    <a:pt x="425" y="366"/>
                  </a:lnTo>
                  <a:lnTo>
                    <a:pt x="406" y="393"/>
                  </a:lnTo>
                  <a:lnTo>
                    <a:pt x="396" y="415"/>
                  </a:lnTo>
                  <a:lnTo>
                    <a:pt x="359" y="490"/>
                  </a:lnTo>
                  <a:lnTo>
                    <a:pt x="350" y="496"/>
                  </a:lnTo>
                  <a:lnTo>
                    <a:pt x="346" y="500"/>
                  </a:lnTo>
                  <a:lnTo>
                    <a:pt x="346" y="503"/>
                  </a:lnTo>
                  <a:lnTo>
                    <a:pt x="346" y="506"/>
                  </a:lnTo>
                  <a:lnTo>
                    <a:pt x="353" y="508"/>
                  </a:lnTo>
                  <a:lnTo>
                    <a:pt x="353" y="529"/>
                  </a:lnTo>
                  <a:lnTo>
                    <a:pt x="348" y="542"/>
                  </a:lnTo>
                  <a:lnTo>
                    <a:pt x="353" y="549"/>
                  </a:lnTo>
                  <a:lnTo>
                    <a:pt x="368" y="552"/>
                  </a:lnTo>
                  <a:lnTo>
                    <a:pt x="368" y="581"/>
                  </a:lnTo>
                  <a:lnTo>
                    <a:pt x="362" y="589"/>
                  </a:lnTo>
                  <a:lnTo>
                    <a:pt x="355" y="595"/>
                  </a:lnTo>
                  <a:lnTo>
                    <a:pt x="357" y="623"/>
                  </a:lnTo>
                  <a:lnTo>
                    <a:pt x="356" y="630"/>
                  </a:lnTo>
                  <a:lnTo>
                    <a:pt x="359" y="650"/>
                  </a:lnTo>
                  <a:lnTo>
                    <a:pt x="347" y="671"/>
                  </a:lnTo>
                  <a:lnTo>
                    <a:pt x="342" y="667"/>
                  </a:lnTo>
                  <a:lnTo>
                    <a:pt x="341" y="665"/>
                  </a:lnTo>
                  <a:lnTo>
                    <a:pt x="342" y="665"/>
                  </a:lnTo>
                  <a:lnTo>
                    <a:pt x="339" y="661"/>
                  </a:lnTo>
                  <a:lnTo>
                    <a:pt x="338" y="663"/>
                  </a:lnTo>
                  <a:lnTo>
                    <a:pt x="292" y="616"/>
                  </a:lnTo>
                  <a:lnTo>
                    <a:pt x="271" y="595"/>
                  </a:lnTo>
                  <a:lnTo>
                    <a:pt x="272" y="593"/>
                  </a:lnTo>
                  <a:lnTo>
                    <a:pt x="268" y="590"/>
                  </a:lnTo>
                  <a:lnTo>
                    <a:pt x="269" y="592"/>
                  </a:lnTo>
                  <a:lnTo>
                    <a:pt x="265" y="588"/>
                  </a:lnTo>
                  <a:lnTo>
                    <a:pt x="252" y="574"/>
                  </a:lnTo>
                  <a:lnTo>
                    <a:pt x="251" y="568"/>
                  </a:lnTo>
                  <a:lnTo>
                    <a:pt x="249" y="564"/>
                  </a:lnTo>
                  <a:lnTo>
                    <a:pt x="245" y="567"/>
                  </a:lnTo>
                  <a:lnTo>
                    <a:pt x="227" y="544"/>
                  </a:lnTo>
                  <a:lnTo>
                    <a:pt x="229" y="545"/>
                  </a:lnTo>
                  <a:lnTo>
                    <a:pt x="229" y="543"/>
                  </a:lnTo>
                  <a:lnTo>
                    <a:pt x="223" y="538"/>
                  </a:lnTo>
                  <a:lnTo>
                    <a:pt x="221" y="535"/>
                  </a:lnTo>
                  <a:lnTo>
                    <a:pt x="218" y="535"/>
                  </a:lnTo>
                  <a:lnTo>
                    <a:pt x="218" y="534"/>
                  </a:lnTo>
                  <a:lnTo>
                    <a:pt x="213" y="531"/>
                  </a:lnTo>
                  <a:lnTo>
                    <a:pt x="208" y="527"/>
                  </a:lnTo>
                  <a:lnTo>
                    <a:pt x="207" y="527"/>
                  </a:lnTo>
                  <a:lnTo>
                    <a:pt x="211" y="530"/>
                  </a:lnTo>
                  <a:lnTo>
                    <a:pt x="210" y="531"/>
                  </a:lnTo>
                  <a:lnTo>
                    <a:pt x="206" y="526"/>
                  </a:lnTo>
                  <a:lnTo>
                    <a:pt x="203" y="524"/>
                  </a:lnTo>
                  <a:lnTo>
                    <a:pt x="199" y="520"/>
                  </a:lnTo>
                  <a:lnTo>
                    <a:pt x="196" y="517"/>
                  </a:lnTo>
                  <a:lnTo>
                    <a:pt x="175" y="495"/>
                  </a:lnTo>
                  <a:lnTo>
                    <a:pt x="170" y="492"/>
                  </a:lnTo>
                  <a:lnTo>
                    <a:pt x="169" y="488"/>
                  </a:lnTo>
                  <a:lnTo>
                    <a:pt x="147" y="470"/>
                  </a:lnTo>
                  <a:lnTo>
                    <a:pt x="144" y="468"/>
                  </a:lnTo>
                  <a:lnTo>
                    <a:pt x="135" y="459"/>
                  </a:lnTo>
                  <a:lnTo>
                    <a:pt x="119" y="445"/>
                  </a:lnTo>
                  <a:lnTo>
                    <a:pt x="104" y="434"/>
                  </a:lnTo>
                  <a:lnTo>
                    <a:pt x="101" y="432"/>
                  </a:lnTo>
                  <a:lnTo>
                    <a:pt x="98" y="431"/>
                  </a:lnTo>
                  <a:lnTo>
                    <a:pt x="86" y="419"/>
                  </a:lnTo>
                  <a:lnTo>
                    <a:pt x="81" y="415"/>
                  </a:lnTo>
                  <a:lnTo>
                    <a:pt x="70" y="408"/>
                  </a:lnTo>
                  <a:lnTo>
                    <a:pt x="66" y="406"/>
                  </a:lnTo>
                  <a:lnTo>
                    <a:pt x="62" y="403"/>
                  </a:lnTo>
                  <a:lnTo>
                    <a:pt x="53" y="397"/>
                  </a:lnTo>
                  <a:lnTo>
                    <a:pt x="45" y="394"/>
                  </a:lnTo>
                  <a:lnTo>
                    <a:pt x="42" y="394"/>
                  </a:lnTo>
                  <a:lnTo>
                    <a:pt x="38" y="391"/>
                  </a:lnTo>
                  <a:lnTo>
                    <a:pt x="37" y="388"/>
                  </a:lnTo>
                  <a:lnTo>
                    <a:pt x="35" y="386"/>
                  </a:lnTo>
                  <a:lnTo>
                    <a:pt x="26" y="386"/>
                  </a:lnTo>
                  <a:lnTo>
                    <a:pt x="21" y="387"/>
                  </a:lnTo>
                  <a:lnTo>
                    <a:pt x="12" y="381"/>
                  </a:lnTo>
                  <a:lnTo>
                    <a:pt x="10" y="380"/>
                  </a:lnTo>
                  <a:lnTo>
                    <a:pt x="10" y="347"/>
                  </a:lnTo>
                  <a:lnTo>
                    <a:pt x="0" y="317"/>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6" name=""/>
            <p:cNvSpPr/>
            <p:nvPr/>
          </p:nvSpPr>
          <p:spPr>
            <a:xfrm>
              <a:off x="8750880" y="4356720"/>
              <a:ext cx="483120" cy="871200"/>
            </a:xfrm>
            <a:custGeom>
              <a:avLst/>
              <a:gdLst/>
              <a:ahLst/>
              <a:rect l="l" t="t" r="r" b="b"/>
              <a:pathLst>
                <a:path w="368" h="770">
                  <a:moveTo>
                    <a:pt x="0" y="498"/>
                  </a:moveTo>
                  <a:lnTo>
                    <a:pt x="3" y="551"/>
                  </a:lnTo>
                  <a:lnTo>
                    <a:pt x="17" y="758"/>
                  </a:lnTo>
                  <a:lnTo>
                    <a:pt x="19" y="757"/>
                  </a:lnTo>
                  <a:lnTo>
                    <a:pt x="21" y="753"/>
                  </a:lnTo>
                  <a:lnTo>
                    <a:pt x="24" y="752"/>
                  </a:lnTo>
                  <a:lnTo>
                    <a:pt x="26" y="750"/>
                  </a:lnTo>
                  <a:lnTo>
                    <a:pt x="36" y="745"/>
                  </a:lnTo>
                  <a:lnTo>
                    <a:pt x="37" y="745"/>
                  </a:lnTo>
                  <a:lnTo>
                    <a:pt x="42" y="749"/>
                  </a:lnTo>
                  <a:lnTo>
                    <a:pt x="45" y="753"/>
                  </a:lnTo>
                  <a:lnTo>
                    <a:pt x="46" y="753"/>
                  </a:lnTo>
                  <a:lnTo>
                    <a:pt x="48" y="753"/>
                  </a:lnTo>
                  <a:lnTo>
                    <a:pt x="52" y="753"/>
                  </a:lnTo>
                  <a:lnTo>
                    <a:pt x="56" y="759"/>
                  </a:lnTo>
                  <a:lnTo>
                    <a:pt x="62" y="763"/>
                  </a:lnTo>
                  <a:lnTo>
                    <a:pt x="70" y="770"/>
                  </a:lnTo>
                  <a:lnTo>
                    <a:pt x="68" y="758"/>
                  </a:lnTo>
                  <a:lnTo>
                    <a:pt x="70" y="756"/>
                  </a:lnTo>
                  <a:lnTo>
                    <a:pt x="74" y="753"/>
                  </a:lnTo>
                  <a:lnTo>
                    <a:pt x="76" y="749"/>
                  </a:lnTo>
                  <a:lnTo>
                    <a:pt x="78" y="746"/>
                  </a:lnTo>
                  <a:lnTo>
                    <a:pt x="78" y="744"/>
                  </a:lnTo>
                  <a:lnTo>
                    <a:pt x="80" y="740"/>
                  </a:lnTo>
                  <a:lnTo>
                    <a:pt x="82" y="735"/>
                  </a:lnTo>
                  <a:lnTo>
                    <a:pt x="84" y="732"/>
                  </a:lnTo>
                  <a:lnTo>
                    <a:pt x="90" y="729"/>
                  </a:lnTo>
                  <a:lnTo>
                    <a:pt x="91" y="726"/>
                  </a:lnTo>
                  <a:lnTo>
                    <a:pt x="92" y="720"/>
                  </a:lnTo>
                  <a:lnTo>
                    <a:pt x="95" y="713"/>
                  </a:lnTo>
                  <a:lnTo>
                    <a:pt x="96" y="705"/>
                  </a:lnTo>
                  <a:lnTo>
                    <a:pt x="101" y="697"/>
                  </a:lnTo>
                  <a:lnTo>
                    <a:pt x="103" y="696"/>
                  </a:lnTo>
                  <a:lnTo>
                    <a:pt x="104" y="694"/>
                  </a:lnTo>
                  <a:lnTo>
                    <a:pt x="105" y="681"/>
                  </a:lnTo>
                  <a:lnTo>
                    <a:pt x="112" y="669"/>
                  </a:lnTo>
                  <a:lnTo>
                    <a:pt x="112" y="665"/>
                  </a:lnTo>
                  <a:lnTo>
                    <a:pt x="114" y="657"/>
                  </a:lnTo>
                  <a:lnTo>
                    <a:pt x="116" y="647"/>
                  </a:lnTo>
                  <a:lnTo>
                    <a:pt x="122" y="640"/>
                  </a:lnTo>
                  <a:lnTo>
                    <a:pt x="125" y="640"/>
                  </a:lnTo>
                  <a:lnTo>
                    <a:pt x="126" y="642"/>
                  </a:lnTo>
                  <a:lnTo>
                    <a:pt x="128" y="642"/>
                  </a:lnTo>
                  <a:lnTo>
                    <a:pt x="136" y="638"/>
                  </a:lnTo>
                  <a:lnTo>
                    <a:pt x="139" y="640"/>
                  </a:lnTo>
                  <a:lnTo>
                    <a:pt x="146" y="638"/>
                  </a:lnTo>
                  <a:lnTo>
                    <a:pt x="150" y="638"/>
                  </a:lnTo>
                  <a:lnTo>
                    <a:pt x="153" y="638"/>
                  </a:lnTo>
                  <a:lnTo>
                    <a:pt x="157" y="633"/>
                  </a:lnTo>
                  <a:lnTo>
                    <a:pt x="159" y="629"/>
                  </a:lnTo>
                  <a:lnTo>
                    <a:pt x="164" y="617"/>
                  </a:lnTo>
                  <a:lnTo>
                    <a:pt x="163" y="615"/>
                  </a:lnTo>
                  <a:lnTo>
                    <a:pt x="165" y="613"/>
                  </a:lnTo>
                  <a:lnTo>
                    <a:pt x="167" y="608"/>
                  </a:lnTo>
                  <a:lnTo>
                    <a:pt x="168" y="603"/>
                  </a:lnTo>
                  <a:lnTo>
                    <a:pt x="170" y="599"/>
                  </a:lnTo>
                  <a:lnTo>
                    <a:pt x="174" y="596"/>
                  </a:lnTo>
                  <a:lnTo>
                    <a:pt x="175" y="592"/>
                  </a:lnTo>
                  <a:lnTo>
                    <a:pt x="176" y="592"/>
                  </a:lnTo>
                  <a:lnTo>
                    <a:pt x="177" y="589"/>
                  </a:lnTo>
                  <a:lnTo>
                    <a:pt x="176" y="588"/>
                  </a:lnTo>
                  <a:lnTo>
                    <a:pt x="178" y="582"/>
                  </a:lnTo>
                  <a:lnTo>
                    <a:pt x="178" y="580"/>
                  </a:lnTo>
                  <a:lnTo>
                    <a:pt x="181" y="573"/>
                  </a:lnTo>
                  <a:lnTo>
                    <a:pt x="180" y="571"/>
                  </a:lnTo>
                  <a:lnTo>
                    <a:pt x="181" y="569"/>
                  </a:lnTo>
                  <a:lnTo>
                    <a:pt x="184" y="566"/>
                  </a:lnTo>
                  <a:lnTo>
                    <a:pt x="185" y="560"/>
                  </a:lnTo>
                  <a:lnTo>
                    <a:pt x="190" y="560"/>
                  </a:lnTo>
                  <a:lnTo>
                    <a:pt x="191" y="561"/>
                  </a:lnTo>
                  <a:lnTo>
                    <a:pt x="192" y="568"/>
                  </a:lnTo>
                  <a:lnTo>
                    <a:pt x="194" y="569"/>
                  </a:lnTo>
                  <a:lnTo>
                    <a:pt x="196" y="575"/>
                  </a:lnTo>
                  <a:lnTo>
                    <a:pt x="196" y="579"/>
                  </a:lnTo>
                  <a:lnTo>
                    <a:pt x="197" y="583"/>
                  </a:lnTo>
                  <a:lnTo>
                    <a:pt x="196" y="589"/>
                  </a:lnTo>
                  <a:lnTo>
                    <a:pt x="196" y="590"/>
                  </a:lnTo>
                  <a:lnTo>
                    <a:pt x="198" y="594"/>
                  </a:lnTo>
                  <a:lnTo>
                    <a:pt x="197" y="605"/>
                  </a:lnTo>
                  <a:lnTo>
                    <a:pt x="194" y="608"/>
                  </a:lnTo>
                  <a:lnTo>
                    <a:pt x="192" y="614"/>
                  </a:lnTo>
                  <a:lnTo>
                    <a:pt x="193" y="615"/>
                  </a:lnTo>
                  <a:lnTo>
                    <a:pt x="192" y="616"/>
                  </a:lnTo>
                  <a:lnTo>
                    <a:pt x="193" y="622"/>
                  </a:lnTo>
                  <a:lnTo>
                    <a:pt x="192" y="623"/>
                  </a:lnTo>
                  <a:lnTo>
                    <a:pt x="187" y="627"/>
                  </a:lnTo>
                  <a:lnTo>
                    <a:pt x="187" y="628"/>
                  </a:lnTo>
                  <a:lnTo>
                    <a:pt x="188" y="630"/>
                  </a:lnTo>
                  <a:lnTo>
                    <a:pt x="188" y="635"/>
                  </a:lnTo>
                  <a:lnTo>
                    <a:pt x="192" y="635"/>
                  </a:lnTo>
                  <a:lnTo>
                    <a:pt x="205" y="641"/>
                  </a:lnTo>
                  <a:lnTo>
                    <a:pt x="211" y="642"/>
                  </a:lnTo>
                  <a:lnTo>
                    <a:pt x="212" y="644"/>
                  </a:lnTo>
                  <a:lnTo>
                    <a:pt x="211" y="649"/>
                  </a:lnTo>
                  <a:lnTo>
                    <a:pt x="212" y="650"/>
                  </a:lnTo>
                  <a:lnTo>
                    <a:pt x="214" y="653"/>
                  </a:lnTo>
                  <a:lnTo>
                    <a:pt x="215" y="653"/>
                  </a:lnTo>
                  <a:lnTo>
                    <a:pt x="217" y="653"/>
                  </a:lnTo>
                  <a:lnTo>
                    <a:pt x="218" y="655"/>
                  </a:lnTo>
                  <a:lnTo>
                    <a:pt x="219" y="658"/>
                  </a:lnTo>
                  <a:lnTo>
                    <a:pt x="223" y="660"/>
                  </a:lnTo>
                  <a:lnTo>
                    <a:pt x="223" y="664"/>
                  </a:lnTo>
                  <a:lnTo>
                    <a:pt x="222" y="669"/>
                  </a:lnTo>
                  <a:lnTo>
                    <a:pt x="221" y="669"/>
                  </a:lnTo>
                  <a:lnTo>
                    <a:pt x="219" y="669"/>
                  </a:lnTo>
                  <a:lnTo>
                    <a:pt x="221" y="674"/>
                  </a:lnTo>
                  <a:lnTo>
                    <a:pt x="222" y="675"/>
                  </a:lnTo>
                  <a:lnTo>
                    <a:pt x="223" y="674"/>
                  </a:lnTo>
                  <a:lnTo>
                    <a:pt x="224" y="674"/>
                  </a:lnTo>
                  <a:lnTo>
                    <a:pt x="225" y="681"/>
                  </a:lnTo>
                  <a:lnTo>
                    <a:pt x="223" y="683"/>
                  </a:lnTo>
                  <a:lnTo>
                    <a:pt x="223" y="686"/>
                  </a:lnTo>
                  <a:lnTo>
                    <a:pt x="226" y="689"/>
                  </a:lnTo>
                  <a:lnTo>
                    <a:pt x="227" y="686"/>
                  </a:lnTo>
                  <a:lnTo>
                    <a:pt x="228" y="686"/>
                  </a:lnTo>
                  <a:lnTo>
                    <a:pt x="227" y="685"/>
                  </a:lnTo>
                  <a:lnTo>
                    <a:pt x="229" y="683"/>
                  </a:lnTo>
                  <a:lnTo>
                    <a:pt x="229" y="688"/>
                  </a:lnTo>
                  <a:lnTo>
                    <a:pt x="230" y="689"/>
                  </a:lnTo>
                  <a:lnTo>
                    <a:pt x="231" y="692"/>
                  </a:lnTo>
                  <a:lnTo>
                    <a:pt x="232" y="692"/>
                  </a:lnTo>
                  <a:lnTo>
                    <a:pt x="233" y="685"/>
                  </a:lnTo>
                  <a:lnTo>
                    <a:pt x="233" y="669"/>
                  </a:lnTo>
                  <a:lnTo>
                    <a:pt x="235" y="662"/>
                  </a:lnTo>
                  <a:lnTo>
                    <a:pt x="236" y="660"/>
                  </a:lnTo>
                  <a:lnTo>
                    <a:pt x="237" y="655"/>
                  </a:lnTo>
                  <a:lnTo>
                    <a:pt x="242" y="644"/>
                  </a:lnTo>
                  <a:lnTo>
                    <a:pt x="242" y="638"/>
                  </a:lnTo>
                  <a:lnTo>
                    <a:pt x="242" y="637"/>
                  </a:lnTo>
                  <a:lnTo>
                    <a:pt x="242" y="626"/>
                  </a:lnTo>
                  <a:lnTo>
                    <a:pt x="245" y="619"/>
                  </a:lnTo>
                  <a:lnTo>
                    <a:pt x="243" y="605"/>
                  </a:lnTo>
                  <a:lnTo>
                    <a:pt x="244" y="592"/>
                  </a:lnTo>
                  <a:lnTo>
                    <a:pt x="246" y="585"/>
                  </a:lnTo>
                  <a:lnTo>
                    <a:pt x="251" y="580"/>
                  </a:lnTo>
                  <a:lnTo>
                    <a:pt x="254" y="575"/>
                  </a:lnTo>
                  <a:lnTo>
                    <a:pt x="255" y="569"/>
                  </a:lnTo>
                  <a:lnTo>
                    <a:pt x="256" y="559"/>
                  </a:lnTo>
                  <a:lnTo>
                    <a:pt x="258" y="553"/>
                  </a:lnTo>
                  <a:lnTo>
                    <a:pt x="258" y="537"/>
                  </a:lnTo>
                  <a:lnTo>
                    <a:pt x="260" y="527"/>
                  </a:lnTo>
                  <a:lnTo>
                    <a:pt x="260" y="525"/>
                  </a:lnTo>
                  <a:lnTo>
                    <a:pt x="262" y="519"/>
                  </a:lnTo>
                  <a:lnTo>
                    <a:pt x="262" y="518"/>
                  </a:lnTo>
                  <a:lnTo>
                    <a:pt x="263" y="515"/>
                  </a:lnTo>
                  <a:lnTo>
                    <a:pt x="264" y="511"/>
                  </a:lnTo>
                  <a:lnTo>
                    <a:pt x="266" y="505"/>
                  </a:lnTo>
                  <a:lnTo>
                    <a:pt x="265" y="497"/>
                  </a:lnTo>
                  <a:lnTo>
                    <a:pt x="268" y="479"/>
                  </a:lnTo>
                  <a:lnTo>
                    <a:pt x="278" y="462"/>
                  </a:lnTo>
                  <a:lnTo>
                    <a:pt x="278" y="458"/>
                  </a:lnTo>
                  <a:lnTo>
                    <a:pt x="276" y="463"/>
                  </a:lnTo>
                  <a:lnTo>
                    <a:pt x="273" y="464"/>
                  </a:lnTo>
                  <a:lnTo>
                    <a:pt x="271" y="459"/>
                  </a:lnTo>
                  <a:lnTo>
                    <a:pt x="270" y="458"/>
                  </a:lnTo>
                  <a:lnTo>
                    <a:pt x="268" y="462"/>
                  </a:lnTo>
                  <a:lnTo>
                    <a:pt x="264" y="463"/>
                  </a:lnTo>
                  <a:lnTo>
                    <a:pt x="253" y="477"/>
                  </a:lnTo>
                  <a:lnTo>
                    <a:pt x="248" y="480"/>
                  </a:lnTo>
                  <a:lnTo>
                    <a:pt x="244" y="479"/>
                  </a:lnTo>
                  <a:lnTo>
                    <a:pt x="244" y="474"/>
                  </a:lnTo>
                  <a:lnTo>
                    <a:pt x="246" y="470"/>
                  </a:lnTo>
                  <a:lnTo>
                    <a:pt x="246" y="469"/>
                  </a:lnTo>
                  <a:lnTo>
                    <a:pt x="244" y="467"/>
                  </a:lnTo>
                  <a:lnTo>
                    <a:pt x="244" y="466"/>
                  </a:lnTo>
                  <a:lnTo>
                    <a:pt x="245" y="464"/>
                  </a:lnTo>
                  <a:lnTo>
                    <a:pt x="245" y="458"/>
                  </a:lnTo>
                  <a:lnTo>
                    <a:pt x="244" y="457"/>
                  </a:lnTo>
                  <a:lnTo>
                    <a:pt x="246" y="452"/>
                  </a:lnTo>
                  <a:lnTo>
                    <a:pt x="249" y="450"/>
                  </a:lnTo>
                  <a:lnTo>
                    <a:pt x="253" y="449"/>
                  </a:lnTo>
                  <a:lnTo>
                    <a:pt x="257" y="445"/>
                  </a:lnTo>
                  <a:lnTo>
                    <a:pt x="259" y="448"/>
                  </a:lnTo>
                  <a:lnTo>
                    <a:pt x="262" y="448"/>
                  </a:lnTo>
                  <a:lnTo>
                    <a:pt x="266" y="446"/>
                  </a:lnTo>
                  <a:lnTo>
                    <a:pt x="271" y="438"/>
                  </a:lnTo>
                  <a:lnTo>
                    <a:pt x="277" y="432"/>
                  </a:lnTo>
                  <a:lnTo>
                    <a:pt x="278" y="431"/>
                  </a:lnTo>
                  <a:lnTo>
                    <a:pt x="283" y="409"/>
                  </a:lnTo>
                  <a:lnTo>
                    <a:pt x="282" y="405"/>
                  </a:lnTo>
                  <a:lnTo>
                    <a:pt x="278" y="402"/>
                  </a:lnTo>
                  <a:lnTo>
                    <a:pt x="276" y="398"/>
                  </a:lnTo>
                  <a:lnTo>
                    <a:pt x="275" y="398"/>
                  </a:lnTo>
                  <a:lnTo>
                    <a:pt x="275" y="400"/>
                  </a:lnTo>
                  <a:lnTo>
                    <a:pt x="277" y="403"/>
                  </a:lnTo>
                  <a:lnTo>
                    <a:pt x="276" y="403"/>
                  </a:lnTo>
                  <a:lnTo>
                    <a:pt x="274" y="404"/>
                  </a:lnTo>
                  <a:lnTo>
                    <a:pt x="274" y="407"/>
                  </a:lnTo>
                  <a:lnTo>
                    <a:pt x="271" y="407"/>
                  </a:lnTo>
                  <a:lnTo>
                    <a:pt x="268" y="409"/>
                  </a:lnTo>
                  <a:lnTo>
                    <a:pt x="263" y="409"/>
                  </a:lnTo>
                  <a:lnTo>
                    <a:pt x="261" y="411"/>
                  </a:lnTo>
                  <a:lnTo>
                    <a:pt x="260" y="410"/>
                  </a:lnTo>
                  <a:lnTo>
                    <a:pt x="256" y="416"/>
                  </a:lnTo>
                  <a:lnTo>
                    <a:pt x="252" y="417"/>
                  </a:lnTo>
                  <a:lnTo>
                    <a:pt x="248" y="419"/>
                  </a:lnTo>
                  <a:lnTo>
                    <a:pt x="243" y="417"/>
                  </a:lnTo>
                  <a:lnTo>
                    <a:pt x="242" y="416"/>
                  </a:lnTo>
                  <a:lnTo>
                    <a:pt x="240" y="416"/>
                  </a:lnTo>
                  <a:lnTo>
                    <a:pt x="237" y="417"/>
                  </a:lnTo>
                  <a:lnTo>
                    <a:pt x="236" y="416"/>
                  </a:lnTo>
                  <a:lnTo>
                    <a:pt x="235" y="414"/>
                  </a:lnTo>
                  <a:lnTo>
                    <a:pt x="239" y="405"/>
                  </a:lnTo>
                  <a:lnTo>
                    <a:pt x="241" y="404"/>
                  </a:lnTo>
                  <a:lnTo>
                    <a:pt x="243" y="390"/>
                  </a:lnTo>
                  <a:lnTo>
                    <a:pt x="246" y="383"/>
                  </a:lnTo>
                  <a:lnTo>
                    <a:pt x="253" y="369"/>
                  </a:lnTo>
                  <a:lnTo>
                    <a:pt x="255" y="366"/>
                  </a:lnTo>
                  <a:lnTo>
                    <a:pt x="257" y="367"/>
                  </a:lnTo>
                  <a:lnTo>
                    <a:pt x="263" y="366"/>
                  </a:lnTo>
                  <a:lnTo>
                    <a:pt x="267" y="363"/>
                  </a:lnTo>
                  <a:lnTo>
                    <a:pt x="269" y="369"/>
                  </a:lnTo>
                  <a:lnTo>
                    <a:pt x="270" y="369"/>
                  </a:lnTo>
                  <a:lnTo>
                    <a:pt x="270" y="361"/>
                  </a:lnTo>
                  <a:lnTo>
                    <a:pt x="273" y="356"/>
                  </a:lnTo>
                  <a:lnTo>
                    <a:pt x="275" y="347"/>
                  </a:lnTo>
                  <a:lnTo>
                    <a:pt x="273" y="337"/>
                  </a:lnTo>
                  <a:lnTo>
                    <a:pt x="271" y="337"/>
                  </a:lnTo>
                  <a:lnTo>
                    <a:pt x="268" y="333"/>
                  </a:lnTo>
                  <a:lnTo>
                    <a:pt x="266" y="322"/>
                  </a:lnTo>
                  <a:lnTo>
                    <a:pt x="265" y="301"/>
                  </a:lnTo>
                  <a:lnTo>
                    <a:pt x="271" y="280"/>
                  </a:lnTo>
                  <a:lnTo>
                    <a:pt x="275" y="271"/>
                  </a:lnTo>
                  <a:lnTo>
                    <a:pt x="277" y="270"/>
                  </a:lnTo>
                  <a:lnTo>
                    <a:pt x="277" y="267"/>
                  </a:lnTo>
                  <a:lnTo>
                    <a:pt x="279" y="267"/>
                  </a:lnTo>
                  <a:lnTo>
                    <a:pt x="282" y="258"/>
                  </a:lnTo>
                  <a:lnTo>
                    <a:pt x="292" y="233"/>
                  </a:lnTo>
                  <a:lnTo>
                    <a:pt x="296" y="227"/>
                  </a:lnTo>
                  <a:lnTo>
                    <a:pt x="297" y="227"/>
                  </a:lnTo>
                  <a:lnTo>
                    <a:pt x="297" y="225"/>
                  </a:lnTo>
                  <a:lnTo>
                    <a:pt x="311" y="209"/>
                  </a:lnTo>
                  <a:lnTo>
                    <a:pt x="313" y="207"/>
                  </a:lnTo>
                  <a:lnTo>
                    <a:pt x="327" y="189"/>
                  </a:lnTo>
                  <a:lnTo>
                    <a:pt x="330" y="182"/>
                  </a:lnTo>
                  <a:lnTo>
                    <a:pt x="336" y="176"/>
                  </a:lnTo>
                  <a:lnTo>
                    <a:pt x="337" y="172"/>
                  </a:lnTo>
                  <a:lnTo>
                    <a:pt x="344" y="161"/>
                  </a:lnTo>
                  <a:lnTo>
                    <a:pt x="348" y="156"/>
                  </a:lnTo>
                  <a:lnTo>
                    <a:pt x="351" y="150"/>
                  </a:lnTo>
                  <a:lnTo>
                    <a:pt x="351" y="143"/>
                  </a:lnTo>
                  <a:lnTo>
                    <a:pt x="353" y="138"/>
                  </a:lnTo>
                  <a:lnTo>
                    <a:pt x="354" y="136"/>
                  </a:lnTo>
                  <a:lnTo>
                    <a:pt x="356" y="118"/>
                  </a:lnTo>
                  <a:lnTo>
                    <a:pt x="358" y="113"/>
                  </a:lnTo>
                  <a:lnTo>
                    <a:pt x="360" y="110"/>
                  </a:lnTo>
                  <a:lnTo>
                    <a:pt x="362" y="110"/>
                  </a:lnTo>
                  <a:lnTo>
                    <a:pt x="364" y="110"/>
                  </a:lnTo>
                  <a:lnTo>
                    <a:pt x="363" y="107"/>
                  </a:lnTo>
                  <a:lnTo>
                    <a:pt x="365" y="95"/>
                  </a:lnTo>
                  <a:lnTo>
                    <a:pt x="368" y="87"/>
                  </a:lnTo>
                  <a:lnTo>
                    <a:pt x="360" y="87"/>
                  </a:lnTo>
                  <a:lnTo>
                    <a:pt x="359" y="86"/>
                  </a:lnTo>
                  <a:lnTo>
                    <a:pt x="356" y="80"/>
                  </a:lnTo>
                  <a:lnTo>
                    <a:pt x="356" y="68"/>
                  </a:lnTo>
                  <a:lnTo>
                    <a:pt x="353" y="60"/>
                  </a:lnTo>
                  <a:lnTo>
                    <a:pt x="353" y="55"/>
                  </a:lnTo>
                  <a:lnTo>
                    <a:pt x="355" y="48"/>
                  </a:lnTo>
                  <a:lnTo>
                    <a:pt x="356" y="45"/>
                  </a:lnTo>
                  <a:lnTo>
                    <a:pt x="354" y="38"/>
                  </a:lnTo>
                  <a:lnTo>
                    <a:pt x="352" y="33"/>
                  </a:lnTo>
                  <a:lnTo>
                    <a:pt x="349" y="32"/>
                  </a:lnTo>
                  <a:lnTo>
                    <a:pt x="349" y="33"/>
                  </a:lnTo>
                  <a:lnTo>
                    <a:pt x="346" y="32"/>
                  </a:lnTo>
                  <a:lnTo>
                    <a:pt x="344" y="29"/>
                  </a:lnTo>
                  <a:lnTo>
                    <a:pt x="341" y="31"/>
                  </a:lnTo>
                  <a:lnTo>
                    <a:pt x="338" y="31"/>
                  </a:lnTo>
                  <a:lnTo>
                    <a:pt x="335" y="28"/>
                  </a:lnTo>
                  <a:lnTo>
                    <a:pt x="336" y="26"/>
                  </a:lnTo>
                  <a:lnTo>
                    <a:pt x="335" y="24"/>
                  </a:lnTo>
                  <a:lnTo>
                    <a:pt x="332" y="22"/>
                  </a:lnTo>
                  <a:lnTo>
                    <a:pt x="331" y="21"/>
                  </a:lnTo>
                  <a:lnTo>
                    <a:pt x="329" y="19"/>
                  </a:lnTo>
                  <a:lnTo>
                    <a:pt x="321" y="7"/>
                  </a:lnTo>
                  <a:lnTo>
                    <a:pt x="319" y="5"/>
                  </a:lnTo>
                  <a:lnTo>
                    <a:pt x="303" y="0"/>
                  </a:lnTo>
                  <a:lnTo>
                    <a:pt x="301" y="0"/>
                  </a:lnTo>
                  <a:lnTo>
                    <a:pt x="296" y="6"/>
                  </a:lnTo>
                  <a:lnTo>
                    <a:pt x="286" y="13"/>
                  </a:lnTo>
                  <a:lnTo>
                    <a:pt x="279" y="15"/>
                  </a:lnTo>
                  <a:lnTo>
                    <a:pt x="273" y="15"/>
                  </a:lnTo>
                  <a:lnTo>
                    <a:pt x="268" y="14"/>
                  </a:lnTo>
                  <a:lnTo>
                    <a:pt x="265" y="12"/>
                  </a:lnTo>
                  <a:lnTo>
                    <a:pt x="263" y="12"/>
                  </a:lnTo>
                  <a:lnTo>
                    <a:pt x="259" y="18"/>
                  </a:lnTo>
                  <a:lnTo>
                    <a:pt x="255" y="22"/>
                  </a:lnTo>
                  <a:lnTo>
                    <a:pt x="255" y="21"/>
                  </a:lnTo>
                  <a:lnTo>
                    <a:pt x="254" y="22"/>
                  </a:lnTo>
                  <a:lnTo>
                    <a:pt x="252" y="25"/>
                  </a:lnTo>
                  <a:lnTo>
                    <a:pt x="246" y="26"/>
                  </a:lnTo>
                  <a:lnTo>
                    <a:pt x="244" y="29"/>
                  </a:lnTo>
                  <a:lnTo>
                    <a:pt x="242" y="29"/>
                  </a:lnTo>
                  <a:lnTo>
                    <a:pt x="237" y="29"/>
                  </a:lnTo>
                  <a:lnTo>
                    <a:pt x="243" y="100"/>
                  </a:lnTo>
                  <a:lnTo>
                    <a:pt x="230" y="163"/>
                  </a:lnTo>
                  <a:lnTo>
                    <a:pt x="183" y="231"/>
                  </a:lnTo>
                  <a:lnTo>
                    <a:pt x="0" y="498"/>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7" name=""/>
            <p:cNvSpPr/>
            <p:nvPr/>
          </p:nvSpPr>
          <p:spPr>
            <a:xfrm>
              <a:off x="7690680" y="5097600"/>
              <a:ext cx="690480" cy="324000"/>
            </a:xfrm>
            <a:custGeom>
              <a:avLst/>
              <a:gdLst/>
              <a:ahLst/>
              <a:rect l="l" t="t" r="r" b="b"/>
              <a:pathLst>
                <a:path w="527" h="287">
                  <a:moveTo>
                    <a:pt x="1" y="101"/>
                  </a:moveTo>
                  <a:lnTo>
                    <a:pt x="0" y="123"/>
                  </a:lnTo>
                  <a:lnTo>
                    <a:pt x="0" y="128"/>
                  </a:lnTo>
                  <a:lnTo>
                    <a:pt x="3" y="135"/>
                  </a:lnTo>
                  <a:lnTo>
                    <a:pt x="4" y="142"/>
                  </a:lnTo>
                  <a:lnTo>
                    <a:pt x="6" y="146"/>
                  </a:lnTo>
                  <a:lnTo>
                    <a:pt x="8" y="147"/>
                  </a:lnTo>
                  <a:lnTo>
                    <a:pt x="4" y="156"/>
                  </a:lnTo>
                  <a:lnTo>
                    <a:pt x="6" y="177"/>
                  </a:lnTo>
                  <a:lnTo>
                    <a:pt x="8" y="179"/>
                  </a:lnTo>
                  <a:lnTo>
                    <a:pt x="11" y="180"/>
                  </a:lnTo>
                  <a:lnTo>
                    <a:pt x="11" y="183"/>
                  </a:lnTo>
                  <a:lnTo>
                    <a:pt x="17" y="178"/>
                  </a:lnTo>
                  <a:lnTo>
                    <a:pt x="19" y="179"/>
                  </a:lnTo>
                  <a:lnTo>
                    <a:pt x="25" y="195"/>
                  </a:lnTo>
                  <a:lnTo>
                    <a:pt x="31" y="198"/>
                  </a:lnTo>
                  <a:lnTo>
                    <a:pt x="37" y="207"/>
                  </a:lnTo>
                  <a:lnTo>
                    <a:pt x="44" y="213"/>
                  </a:lnTo>
                  <a:lnTo>
                    <a:pt x="48" y="211"/>
                  </a:lnTo>
                  <a:lnTo>
                    <a:pt x="51" y="214"/>
                  </a:lnTo>
                  <a:lnTo>
                    <a:pt x="56" y="218"/>
                  </a:lnTo>
                  <a:lnTo>
                    <a:pt x="59" y="226"/>
                  </a:lnTo>
                  <a:lnTo>
                    <a:pt x="61" y="227"/>
                  </a:lnTo>
                  <a:lnTo>
                    <a:pt x="65" y="238"/>
                  </a:lnTo>
                  <a:lnTo>
                    <a:pt x="67" y="241"/>
                  </a:lnTo>
                  <a:lnTo>
                    <a:pt x="73" y="245"/>
                  </a:lnTo>
                  <a:lnTo>
                    <a:pt x="76" y="279"/>
                  </a:lnTo>
                  <a:lnTo>
                    <a:pt x="81" y="286"/>
                  </a:lnTo>
                  <a:lnTo>
                    <a:pt x="84" y="287"/>
                  </a:lnTo>
                  <a:lnTo>
                    <a:pt x="100" y="239"/>
                  </a:lnTo>
                  <a:lnTo>
                    <a:pt x="103" y="239"/>
                  </a:lnTo>
                  <a:lnTo>
                    <a:pt x="107" y="236"/>
                  </a:lnTo>
                  <a:lnTo>
                    <a:pt x="107" y="233"/>
                  </a:lnTo>
                  <a:lnTo>
                    <a:pt x="111" y="228"/>
                  </a:lnTo>
                  <a:lnTo>
                    <a:pt x="111" y="226"/>
                  </a:lnTo>
                  <a:lnTo>
                    <a:pt x="118" y="218"/>
                  </a:lnTo>
                  <a:lnTo>
                    <a:pt x="121" y="172"/>
                  </a:lnTo>
                  <a:lnTo>
                    <a:pt x="130" y="154"/>
                  </a:lnTo>
                  <a:lnTo>
                    <a:pt x="134" y="153"/>
                  </a:lnTo>
                  <a:lnTo>
                    <a:pt x="137" y="154"/>
                  </a:lnTo>
                  <a:lnTo>
                    <a:pt x="153" y="154"/>
                  </a:lnTo>
                  <a:lnTo>
                    <a:pt x="158" y="158"/>
                  </a:lnTo>
                  <a:lnTo>
                    <a:pt x="168" y="171"/>
                  </a:lnTo>
                  <a:lnTo>
                    <a:pt x="176" y="177"/>
                  </a:lnTo>
                  <a:lnTo>
                    <a:pt x="177" y="186"/>
                  </a:lnTo>
                  <a:lnTo>
                    <a:pt x="175" y="199"/>
                  </a:lnTo>
                  <a:lnTo>
                    <a:pt x="176" y="214"/>
                  </a:lnTo>
                  <a:lnTo>
                    <a:pt x="179" y="219"/>
                  </a:lnTo>
                  <a:lnTo>
                    <a:pt x="184" y="242"/>
                  </a:lnTo>
                  <a:lnTo>
                    <a:pt x="188" y="246"/>
                  </a:lnTo>
                  <a:lnTo>
                    <a:pt x="204" y="246"/>
                  </a:lnTo>
                  <a:lnTo>
                    <a:pt x="212" y="251"/>
                  </a:lnTo>
                  <a:lnTo>
                    <a:pt x="221" y="266"/>
                  </a:lnTo>
                  <a:lnTo>
                    <a:pt x="226" y="267"/>
                  </a:lnTo>
                  <a:lnTo>
                    <a:pt x="236" y="268"/>
                  </a:lnTo>
                  <a:lnTo>
                    <a:pt x="238" y="266"/>
                  </a:lnTo>
                  <a:lnTo>
                    <a:pt x="260" y="232"/>
                  </a:lnTo>
                  <a:lnTo>
                    <a:pt x="286" y="198"/>
                  </a:lnTo>
                  <a:lnTo>
                    <a:pt x="287" y="192"/>
                  </a:lnTo>
                  <a:lnTo>
                    <a:pt x="290" y="190"/>
                  </a:lnTo>
                  <a:lnTo>
                    <a:pt x="294" y="187"/>
                  </a:lnTo>
                  <a:lnTo>
                    <a:pt x="298" y="183"/>
                  </a:lnTo>
                  <a:lnTo>
                    <a:pt x="307" y="177"/>
                  </a:lnTo>
                  <a:lnTo>
                    <a:pt x="312" y="174"/>
                  </a:lnTo>
                  <a:lnTo>
                    <a:pt x="315" y="171"/>
                  </a:lnTo>
                  <a:lnTo>
                    <a:pt x="325" y="171"/>
                  </a:lnTo>
                  <a:lnTo>
                    <a:pt x="327" y="172"/>
                  </a:lnTo>
                  <a:lnTo>
                    <a:pt x="331" y="169"/>
                  </a:lnTo>
                  <a:lnTo>
                    <a:pt x="334" y="153"/>
                  </a:lnTo>
                  <a:lnTo>
                    <a:pt x="336" y="154"/>
                  </a:lnTo>
                  <a:lnTo>
                    <a:pt x="347" y="149"/>
                  </a:lnTo>
                  <a:lnTo>
                    <a:pt x="349" y="152"/>
                  </a:lnTo>
                  <a:lnTo>
                    <a:pt x="350" y="158"/>
                  </a:lnTo>
                  <a:lnTo>
                    <a:pt x="353" y="159"/>
                  </a:lnTo>
                  <a:lnTo>
                    <a:pt x="355" y="158"/>
                  </a:lnTo>
                  <a:lnTo>
                    <a:pt x="358" y="157"/>
                  </a:lnTo>
                  <a:lnTo>
                    <a:pt x="365" y="162"/>
                  </a:lnTo>
                  <a:lnTo>
                    <a:pt x="366" y="164"/>
                  </a:lnTo>
                  <a:lnTo>
                    <a:pt x="371" y="165"/>
                  </a:lnTo>
                  <a:lnTo>
                    <a:pt x="376" y="162"/>
                  </a:lnTo>
                  <a:lnTo>
                    <a:pt x="380" y="162"/>
                  </a:lnTo>
                  <a:lnTo>
                    <a:pt x="381" y="165"/>
                  </a:lnTo>
                  <a:lnTo>
                    <a:pt x="384" y="176"/>
                  </a:lnTo>
                  <a:lnTo>
                    <a:pt x="388" y="191"/>
                  </a:lnTo>
                  <a:lnTo>
                    <a:pt x="391" y="192"/>
                  </a:lnTo>
                  <a:lnTo>
                    <a:pt x="401" y="193"/>
                  </a:lnTo>
                  <a:lnTo>
                    <a:pt x="406" y="197"/>
                  </a:lnTo>
                  <a:lnTo>
                    <a:pt x="413" y="210"/>
                  </a:lnTo>
                  <a:lnTo>
                    <a:pt x="411" y="215"/>
                  </a:lnTo>
                  <a:lnTo>
                    <a:pt x="407" y="226"/>
                  </a:lnTo>
                  <a:lnTo>
                    <a:pt x="407" y="234"/>
                  </a:lnTo>
                  <a:lnTo>
                    <a:pt x="410" y="238"/>
                  </a:lnTo>
                  <a:lnTo>
                    <a:pt x="429" y="239"/>
                  </a:lnTo>
                  <a:lnTo>
                    <a:pt x="437" y="242"/>
                  </a:lnTo>
                  <a:lnTo>
                    <a:pt x="437" y="248"/>
                  </a:lnTo>
                  <a:lnTo>
                    <a:pt x="440" y="248"/>
                  </a:lnTo>
                  <a:lnTo>
                    <a:pt x="453" y="248"/>
                  </a:lnTo>
                  <a:lnTo>
                    <a:pt x="454" y="255"/>
                  </a:lnTo>
                  <a:lnTo>
                    <a:pt x="458" y="256"/>
                  </a:lnTo>
                  <a:lnTo>
                    <a:pt x="458" y="261"/>
                  </a:lnTo>
                  <a:lnTo>
                    <a:pt x="456" y="262"/>
                  </a:lnTo>
                  <a:lnTo>
                    <a:pt x="454" y="268"/>
                  </a:lnTo>
                  <a:lnTo>
                    <a:pt x="527" y="262"/>
                  </a:lnTo>
                  <a:lnTo>
                    <a:pt x="522" y="152"/>
                  </a:lnTo>
                  <a:lnTo>
                    <a:pt x="521" y="152"/>
                  </a:lnTo>
                  <a:lnTo>
                    <a:pt x="517" y="124"/>
                  </a:lnTo>
                  <a:lnTo>
                    <a:pt x="488" y="124"/>
                  </a:lnTo>
                  <a:lnTo>
                    <a:pt x="459" y="108"/>
                  </a:lnTo>
                  <a:lnTo>
                    <a:pt x="450" y="106"/>
                  </a:lnTo>
                  <a:lnTo>
                    <a:pt x="442" y="102"/>
                  </a:lnTo>
                  <a:lnTo>
                    <a:pt x="430" y="99"/>
                  </a:lnTo>
                  <a:lnTo>
                    <a:pt x="422" y="102"/>
                  </a:lnTo>
                  <a:lnTo>
                    <a:pt x="417" y="111"/>
                  </a:lnTo>
                  <a:lnTo>
                    <a:pt x="418" y="132"/>
                  </a:lnTo>
                  <a:lnTo>
                    <a:pt x="407" y="135"/>
                  </a:lnTo>
                  <a:lnTo>
                    <a:pt x="408" y="140"/>
                  </a:lnTo>
                  <a:lnTo>
                    <a:pt x="403" y="139"/>
                  </a:lnTo>
                  <a:lnTo>
                    <a:pt x="367" y="139"/>
                  </a:lnTo>
                  <a:lnTo>
                    <a:pt x="365" y="138"/>
                  </a:lnTo>
                  <a:lnTo>
                    <a:pt x="364" y="133"/>
                  </a:lnTo>
                  <a:lnTo>
                    <a:pt x="353" y="124"/>
                  </a:lnTo>
                  <a:lnTo>
                    <a:pt x="350" y="118"/>
                  </a:lnTo>
                  <a:lnTo>
                    <a:pt x="347" y="118"/>
                  </a:lnTo>
                  <a:lnTo>
                    <a:pt x="344" y="118"/>
                  </a:lnTo>
                  <a:lnTo>
                    <a:pt x="339" y="117"/>
                  </a:lnTo>
                  <a:lnTo>
                    <a:pt x="337" y="112"/>
                  </a:lnTo>
                  <a:lnTo>
                    <a:pt x="335" y="111"/>
                  </a:lnTo>
                  <a:lnTo>
                    <a:pt x="330" y="111"/>
                  </a:lnTo>
                  <a:lnTo>
                    <a:pt x="325" y="110"/>
                  </a:lnTo>
                  <a:lnTo>
                    <a:pt x="323" y="99"/>
                  </a:lnTo>
                  <a:lnTo>
                    <a:pt x="316" y="99"/>
                  </a:lnTo>
                  <a:lnTo>
                    <a:pt x="315" y="87"/>
                  </a:lnTo>
                  <a:lnTo>
                    <a:pt x="314" y="67"/>
                  </a:lnTo>
                  <a:lnTo>
                    <a:pt x="313" y="36"/>
                  </a:lnTo>
                  <a:lnTo>
                    <a:pt x="286" y="29"/>
                  </a:lnTo>
                  <a:lnTo>
                    <a:pt x="269" y="0"/>
                  </a:lnTo>
                  <a:lnTo>
                    <a:pt x="268" y="2"/>
                  </a:lnTo>
                  <a:lnTo>
                    <a:pt x="267" y="1"/>
                  </a:lnTo>
                  <a:lnTo>
                    <a:pt x="248" y="9"/>
                  </a:lnTo>
                  <a:lnTo>
                    <a:pt x="239" y="12"/>
                  </a:lnTo>
                  <a:lnTo>
                    <a:pt x="234" y="10"/>
                  </a:lnTo>
                  <a:lnTo>
                    <a:pt x="234" y="12"/>
                  </a:lnTo>
                  <a:lnTo>
                    <a:pt x="230" y="14"/>
                  </a:lnTo>
                  <a:lnTo>
                    <a:pt x="231" y="16"/>
                  </a:lnTo>
                  <a:lnTo>
                    <a:pt x="229" y="19"/>
                  </a:lnTo>
                  <a:lnTo>
                    <a:pt x="227" y="23"/>
                  </a:lnTo>
                  <a:lnTo>
                    <a:pt x="217" y="33"/>
                  </a:lnTo>
                  <a:lnTo>
                    <a:pt x="204" y="41"/>
                  </a:lnTo>
                  <a:lnTo>
                    <a:pt x="192" y="47"/>
                  </a:lnTo>
                  <a:lnTo>
                    <a:pt x="185" y="49"/>
                  </a:lnTo>
                  <a:lnTo>
                    <a:pt x="168" y="48"/>
                  </a:lnTo>
                  <a:lnTo>
                    <a:pt x="168" y="49"/>
                  </a:lnTo>
                  <a:lnTo>
                    <a:pt x="167" y="49"/>
                  </a:lnTo>
                  <a:lnTo>
                    <a:pt x="165" y="48"/>
                  </a:lnTo>
                  <a:lnTo>
                    <a:pt x="160" y="48"/>
                  </a:lnTo>
                  <a:lnTo>
                    <a:pt x="160" y="49"/>
                  </a:lnTo>
                  <a:lnTo>
                    <a:pt x="156" y="48"/>
                  </a:lnTo>
                  <a:lnTo>
                    <a:pt x="137" y="49"/>
                  </a:lnTo>
                  <a:lnTo>
                    <a:pt x="115" y="49"/>
                  </a:lnTo>
                  <a:lnTo>
                    <a:pt x="115" y="50"/>
                  </a:lnTo>
                  <a:lnTo>
                    <a:pt x="114" y="49"/>
                  </a:lnTo>
                  <a:lnTo>
                    <a:pt x="103" y="51"/>
                  </a:lnTo>
                  <a:lnTo>
                    <a:pt x="82" y="60"/>
                  </a:lnTo>
                  <a:lnTo>
                    <a:pt x="60" y="72"/>
                  </a:lnTo>
                  <a:lnTo>
                    <a:pt x="55" y="74"/>
                  </a:lnTo>
                  <a:lnTo>
                    <a:pt x="44" y="81"/>
                  </a:lnTo>
                  <a:lnTo>
                    <a:pt x="42" y="82"/>
                  </a:lnTo>
                  <a:lnTo>
                    <a:pt x="41" y="81"/>
                  </a:lnTo>
                  <a:lnTo>
                    <a:pt x="2" y="99"/>
                  </a:lnTo>
                  <a:lnTo>
                    <a:pt x="1" y="101"/>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8" name=""/>
            <p:cNvSpPr/>
            <p:nvPr/>
          </p:nvSpPr>
          <p:spPr>
            <a:xfrm>
              <a:off x="6727320" y="4287600"/>
              <a:ext cx="1074240" cy="1176480"/>
            </a:xfrm>
            <a:custGeom>
              <a:avLst/>
              <a:gdLst/>
              <a:ahLst/>
              <a:rect l="l" t="t" r="r" b="b"/>
              <a:pathLst>
                <a:path w="819" h="1041">
                  <a:moveTo>
                    <a:pt x="0" y="93"/>
                  </a:moveTo>
                  <a:lnTo>
                    <a:pt x="24" y="97"/>
                  </a:lnTo>
                  <a:lnTo>
                    <a:pt x="30" y="101"/>
                  </a:lnTo>
                  <a:lnTo>
                    <a:pt x="31" y="104"/>
                  </a:lnTo>
                  <a:lnTo>
                    <a:pt x="29" y="108"/>
                  </a:lnTo>
                  <a:lnTo>
                    <a:pt x="29" y="117"/>
                  </a:lnTo>
                  <a:lnTo>
                    <a:pt x="30" y="121"/>
                  </a:lnTo>
                  <a:lnTo>
                    <a:pt x="34" y="125"/>
                  </a:lnTo>
                  <a:lnTo>
                    <a:pt x="34" y="135"/>
                  </a:lnTo>
                  <a:lnTo>
                    <a:pt x="33" y="141"/>
                  </a:lnTo>
                  <a:lnTo>
                    <a:pt x="26" y="145"/>
                  </a:lnTo>
                  <a:lnTo>
                    <a:pt x="18" y="155"/>
                  </a:lnTo>
                  <a:lnTo>
                    <a:pt x="13" y="169"/>
                  </a:lnTo>
                  <a:lnTo>
                    <a:pt x="15" y="171"/>
                  </a:lnTo>
                  <a:lnTo>
                    <a:pt x="16" y="178"/>
                  </a:lnTo>
                  <a:lnTo>
                    <a:pt x="18" y="183"/>
                  </a:lnTo>
                  <a:lnTo>
                    <a:pt x="25" y="189"/>
                  </a:lnTo>
                  <a:lnTo>
                    <a:pt x="26" y="193"/>
                  </a:lnTo>
                  <a:lnTo>
                    <a:pt x="24" y="198"/>
                  </a:lnTo>
                  <a:lnTo>
                    <a:pt x="21" y="200"/>
                  </a:lnTo>
                  <a:lnTo>
                    <a:pt x="25" y="203"/>
                  </a:lnTo>
                  <a:lnTo>
                    <a:pt x="29" y="207"/>
                  </a:lnTo>
                  <a:lnTo>
                    <a:pt x="31" y="212"/>
                  </a:lnTo>
                  <a:lnTo>
                    <a:pt x="26" y="223"/>
                  </a:lnTo>
                  <a:lnTo>
                    <a:pt x="25" y="227"/>
                  </a:lnTo>
                  <a:lnTo>
                    <a:pt x="27" y="233"/>
                  </a:lnTo>
                  <a:lnTo>
                    <a:pt x="44" y="254"/>
                  </a:lnTo>
                  <a:lnTo>
                    <a:pt x="54" y="248"/>
                  </a:lnTo>
                  <a:lnTo>
                    <a:pt x="57" y="246"/>
                  </a:lnTo>
                  <a:lnTo>
                    <a:pt x="60" y="246"/>
                  </a:lnTo>
                  <a:lnTo>
                    <a:pt x="63" y="247"/>
                  </a:lnTo>
                  <a:lnTo>
                    <a:pt x="61" y="255"/>
                  </a:lnTo>
                  <a:lnTo>
                    <a:pt x="62" y="260"/>
                  </a:lnTo>
                  <a:lnTo>
                    <a:pt x="68" y="261"/>
                  </a:lnTo>
                  <a:lnTo>
                    <a:pt x="72" y="260"/>
                  </a:lnTo>
                  <a:lnTo>
                    <a:pt x="74" y="262"/>
                  </a:lnTo>
                  <a:lnTo>
                    <a:pt x="75" y="265"/>
                  </a:lnTo>
                  <a:lnTo>
                    <a:pt x="81" y="268"/>
                  </a:lnTo>
                  <a:lnTo>
                    <a:pt x="80" y="276"/>
                  </a:lnTo>
                  <a:lnTo>
                    <a:pt x="74" y="289"/>
                  </a:lnTo>
                  <a:lnTo>
                    <a:pt x="68" y="298"/>
                  </a:lnTo>
                  <a:lnTo>
                    <a:pt x="67" y="307"/>
                  </a:lnTo>
                  <a:lnTo>
                    <a:pt x="68" y="323"/>
                  </a:lnTo>
                  <a:lnTo>
                    <a:pt x="66" y="326"/>
                  </a:lnTo>
                  <a:lnTo>
                    <a:pt x="62" y="324"/>
                  </a:lnTo>
                  <a:lnTo>
                    <a:pt x="58" y="322"/>
                  </a:lnTo>
                  <a:lnTo>
                    <a:pt x="53" y="319"/>
                  </a:lnTo>
                  <a:lnTo>
                    <a:pt x="49" y="316"/>
                  </a:lnTo>
                  <a:lnTo>
                    <a:pt x="48" y="315"/>
                  </a:lnTo>
                  <a:lnTo>
                    <a:pt x="45" y="314"/>
                  </a:lnTo>
                  <a:lnTo>
                    <a:pt x="39" y="316"/>
                  </a:lnTo>
                  <a:lnTo>
                    <a:pt x="38" y="319"/>
                  </a:lnTo>
                  <a:lnTo>
                    <a:pt x="32" y="335"/>
                  </a:lnTo>
                  <a:lnTo>
                    <a:pt x="29" y="337"/>
                  </a:lnTo>
                  <a:lnTo>
                    <a:pt x="20" y="337"/>
                  </a:lnTo>
                  <a:lnTo>
                    <a:pt x="14" y="342"/>
                  </a:lnTo>
                  <a:lnTo>
                    <a:pt x="12" y="344"/>
                  </a:lnTo>
                  <a:lnTo>
                    <a:pt x="12" y="348"/>
                  </a:lnTo>
                  <a:lnTo>
                    <a:pt x="15" y="349"/>
                  </a:lnTo>
                  <a:lnTo>
                    <a:pt x="20" y="350"/>
                  </a:lnTo>
                  <a:lnTo>
                    <a:pt x="24" y="348"/>
                  </a:lnTo>
                  <a:lnTo>
                    <a:pt x="32" y="344"/>
                  </a:lnTo>
                  <a:lnTo>
                    <a:pt x="33" y="349"/>
                  </a:lnTo>
                  <a:lnTo>
                    <a:pt x="28" y="356"/>
                  </a:lnTo>
                  <a:lnTo>
                    <a:pt x="20" y="365"/>
                  </a:lnTo>
                  <a:lnTo>
                    <a:pt x="21" y="370"/>
                  </a:lnTo>
                  <a:lnTo>
                    <a:pt x="18" y="376"/>
                  </a:lnTo>
                  <a:lnTo>
                    <a:pt x="20" y="419"/>
                  </a:lnTo>
                  <a:lnTo>
                    <a:pt x="24" y="421"/>
                  </a:lnTo>
                  <a:lnTo>
                    <a:pt x="27" y="419"/>
                  </a:lnTo>
                  <a:lnTo>
                    <a:pt x="31" y="419"/>
                  </a:lnTo>
                  <a:lnTo>
                    <a:pt x="33" y="417"/>
                  </a:lnTo>
                  <a:lnTo>
                    <a:pt x="45" y="411"/>
                  </a:lnTo>
                  <a:lnTo>
                    <a:pt x="52" y="404"/>
                  </a:lnTo>
                  <a:lnTo>
                    <a:pt x="65" y="389"/>
                  </a:lnTo>
                  <a:lnTo>
                    <a:pt x="84" y="370"/>
                  </a:lnTo>
                  <a:lnTo>
                    <a:pt x="87" y="363"/>
                  </a:lnTo>
                  <a:lnTo>
                    <a:pt x="93" y="360"/>
                  </a:lnTo>
                  <a:lnTo>
                    <a:pt x="95" y="360"/>
                  </a:lnTo>
                  <a:lnTo>
                    <a:pt x="98" y="358"/>
                  </a:lnTo>
                  <a:lnTo>
                    <a:pt x="105" y="365"/>
                  </a:lnTo>
                  <a:lnTo>
                    <a:pt x="111" y="378"/>
                  </a:lnTo>
                  <a:lnTo>
                    <a:pt x="115" y="373"/>
                  </a:lnTo>
                  <a:lnTo>
                    <a:pt x="120" y="360"/>
                  </a:lnTo>
                  <a:lnTo>
                    <a:pt x="115" y="354"/>
                  </a:lnTo>
                  <a:lnTo>
                    <a:pt x="114" y="348"/>
                  </a:lnTo>
                  <a:lnTo>
                    <a:pt x="116" y="347"/>
                  </a:lnTo>
                  <a:lnTo>
                    <a:pt x="127" y="346"/>
                  </a:lnTo>
                  <a:lnTo>
                    <a:pt x="130" y="342"/>
                  </a:lnTo>
                  <a:lnTo>
                    <a:pt x="129" y="332"/>
                  </a:lnTo>
                  <a:lnTo>
                    <a:pt x="131" y="333"/>
                  </a:lnTo>
                  <a:lnTo>
                    <a:pt x="136" y="332"/>
                  </a:lnTo>
                  <a:lnTo>
                    <a:pt x="144" y="333"/>
                  </a:lnTo>
                  <a:lnTo>
                    <a:pt x="147" y="329"/>
                  </a:lnTo>
                  <a:lnTo>
                    <a:pt x="151" y="329"/>
                  </a:lnTo>
                  <a:lnTo>
                    <a:pt x="155" y="341"/>
                  </a:lnTo>
                  <a:lnTo>
                    <a:pt x="151" y="358"/>
                  </a:lnTo>
                  <a:lnTo>
                    <a:pt x="154" y="364"/>
                  </a:lnTo>
                  <a:lnTo>
                    <a:pt x="158" y="368"/>
                  </a:lnTo>
                  <a:lnTo>
                    <a:pt x="160" y="375"/>
                  </a:lnTo>
                  <a:lnTo>
                    <a:pt x="165" y="376"/>
                  </a:lnTo>
                  <a:lnTo>
                    <a:pt x="170" y="376"/>
                  </a:lnTo>
                  <a:lnTo>
                    <a:pt x="173" y="380"/>
                  </a:lnTo>
                  <a:lnTo>
                    <a:pt x="181" y="385"/>
                  </a:lnTo>
                  <a:lnTo>
                    <a:pt x="181" y="397"/>
                  </a:lnTo>
                  <a:lnTo>
                    <a:pt x="178" y="401"/>
                  </a:lnTo>
                  <a:lnTo>
                    <a:pt x="170" y="404"/>
                  </a:lnTo>
                  <a:lnTo>
                    <a:pt x="164" y="411"/>
                  </a:lnTo>
                  <a:lnTo>
                    <a:pt x="160" y="409"/>
                  </a:lnTo>
                  <a:lnTo>
                    <a:pt x="160" y="405"/>
                  </a:lnTo>
                  <a:lnTo>
                    <a:pt x="157" y="404"/>
                  </a:lnTo>
                  <a:lnTo>
                    <a:pt x="154" y="405"/>
                  </a:lnTo>
                  <a:lnTo>
                    <a:pt x="148" y="411"/>
                  </a:lnTo>
                  <a:lnTo>
                    <a:pt x="144" y="460"/>
                  </a:lnTo>
                  <a:lnTo>
                    <a:pt x="152" y="467"/>
                  </a:lnTo>
                  <a:lnTo>
                    <a:pt x="154" y="471"/>
                  </a:lnTo>
                  <a:lnTo>
                    <a:pt x="157" y="472"/>
                  </a:lnTo>
                  <a:lnTo>
                    <a:pt x="165" y="472"/>
                  </a:lnTo>
                  <a:lnTo>
                    <a:pt x="165" y="477"/>
                  </a:lnTo>
                  <a:lnTo>
                    <a:pt x="169" y="485"/>
                  </a:lnTo>
                  <a:lnTo>
                    <a:pt x="171" y="486"/>
                  </a:lnTo>
                  <a:lnTo>
                    <a:pt x="175" y="485"/>
                  </a:lnTo>
                  <a:lnTo>
                    <a:pt x="178" y="483"/>
                  </a:lnTo>
                  <a:lnTo>
                    <a:pt x="182" y="477"/>
                  </a:lnTo>
                  <a:lnTo>
                    <a:pt x="187" y="472"/>
                  </a:lnTo>
                  <a:lnTo>
                    <a:pt x="189" y="467"/>
                  </a:lnTo>
                  <a:lnTo>
                    <a:pt x="191" y="459"/>
                  </a:lnTo>
                  <a:lnTo>
                    <a:pt x="197" y="457"/>
                  </a:lnTo>
                  <a:lnTo>
                    <a:pt x="198" y="459"/>
                  </a:lnTo>
                  <a:lnTo>
                    <a:pt x="200" y="459"/>
                  </a:lnTo>
                  <a:lnTo>
                    <a:pt x="202" y="458"/>
                  </a:lnTo>
                  <a:lnTo>
                    <a:pt x="205" y="458"/>
                  </a:lnTo>
                  <a:lnTo>
                    <a:pt x="208" y="460"/>
                  </a:lnTo>
                  <a:lnTo>
                    <a:pt x="210" y="466"/>
                  </a:lnTo>
                  <a:lnTo>
                    <a:pt x="213" y="469"/>
                  </a:lnTo>
                  <a:lnTo>
                    <a:pt x="236" y="481"/>
                  </a:lnTo>
                  <a:lnTo>
                    <a:pt x="241" y="481"/>
                  </a:lnTo>
                  <a:lnTo>
                    <a:pt x="243" y="481"/>
                  </a:lnTo>
                  <a:lnTo>
                    <a:pt x="242" y="490"/>
                  </a:lnTo>
                  <a:lnTo>
                    <a:pt x="240" y="490"/>
                  </a:lnTo>
                  <a:lnTo>
                    <a:pt x="238" y="491"/>
                  </a:lnTo>
                  <a:lnTo>
                    <a:pt x="235" y="497"/>
                  </a:lnTo>
                  <a:lnTo>
                    <a:pt x="232" y="499"/>
                  </a:lnTo>
                  <a:lnTo>
                    <a:pt x="227" y="506"/>
                  </a:lnTo>
                  <a:lnTo>
                    <a:pt x="224" y="511"/>
                  </a:lnTo>
                  <a:lnTo>
                    <a:pt x="222" y="511"/>
                  </a:lnTo>
                  <a:lnTo>
                    <a:pt x="218" y="517"/>
                  </a:lnTo>
                  <a:lnTo>
                    <a:pt x="218" y="520"/>
                  </a:lnTo>
                  <a:lnTo>
                    <a:pt x="212" y="534"/>
                  </a:lnTo>
                  <a:lnTo>
                    <a:pt x="209" y="549"/>
                  </a:lnTo>
                  <a:lnTo>
                    <a:pt x="206" y="558"/>
                  </a:lnTo>
                  <a:lnTo>
                    <a:pt x="199" y="572"/>
                  </a:lnTo>
                  <a:lnTo>
                    <a:pt x="200" y="576"/>
                  </a:lnTo>
                  <a:lnTo>
                    <a:pt x="198" y="579"/>
                  </a:lnTo>
                  <a:lnTo>
                    <a:pt x="195" y="580"/>
                  </a:lnTo>
                  <a:lnTo>
                    <a:pt x="190" y="588"/>
                  </a:lnTo>
                  <a:lnTo>
                    <a:pt x="189" y="592"/>
                  </a:lnTo>
                  <a:lnTo>
                    <a:pt x="190" y="594"/>
                  </a:lnTo>
                  <a:lnTo>
                    <a:pt x="193" y="596"/>
                  </a:lnTo>
                  <a:lnTo>
                    <a:pt x="199" y="602"/>
                  </a:lnTo>
                  <a:lnTo>
                    <a:pt x="198" y="606"/>
                  </a:lnTo>
                  <a:lnTo>
                    <a:pt x="193" y="613"/>
                  </a:lnTo>
                  <a:lnTo>
                    <a:pt x="193" y="615"/>
                  </a:lnTo>
                  <a:lnTo>
                    <a:pt x="195" y="618"/>
                  </a:lnTo>
                  <a:lnTo>
                    <a:pt x="197" y="621"/>
                  </a:lnTo>
                  <a:lnTo>
                    <a:pt x="205" y="626"/>
                  </a:lnTo>
                  <a:lnTo>
                    <a:pt x="208" y="626"/>
                  </a:lnTo>
                  <a:lnTo>
                    <a:pt x="209" y="627"/>
                  </a:lnTo>
                  <a:lnTo>
                    <a:pt x="213" y="630"/>
                  </a:lnTo>
                  <a:lnTo>
                    <a:pt x="220" y="633"/>
                  </a:lnTo>
                  <a:lnTo>
                    <a:pt x="223" y="633"/>
                  </a:lnTo>
                  <a:lnTo>
                    <a:pt x="230" y="637"/>
                  </a:lnTo>
                  <a:lnTo>
                    <a:pt x="237" y="637"/>
                  </a:lnTo>
                  <a:lnTo>
                    <a:pt x="245" y="638"/>
                  </a:lnTo>
                  <a:lnTo>
                    <a:pt x="251" y="642"/>
                  </a:lnTo>
                  <a:lnTo>
                    <a:pt x="252" y="643"/>
                  </a:lnTo>
                  <a:lnTo>
                    <a:pt x="254" y="644"/>
                  </a:lnTo>
                  <a:lnTo>
                    <a:pt x="251" y="652"/>
                  </a:lnTo>
                  <a:lnTo>
                    <a:pt x="248" y="657"/>
                  </a:lnTo>
                  <a:lnTo>
                    <a:pt x="241" y="662"/>
                  </a:lnTo>
                  <a:lnTo>
                    <a:pt x="228" y="665"/>
                  </a:lnTo>
                  <a:lnTo>
                    <a:pt x="223" y="664"/>
                  </a:lnTo>
                  <a:lnTo>
                    <a:pt x="219" y="668"/>
                  </a:lnTo>
                  <a:lnTo>
                    <a:pt x="212" y="669"/>
                  </a:lnTo>
                  <a:lnTo>
                    <a:pt x="210" y="667"/>
                  </a:lnTo>
                  <a:lnTo>
                    <a:pt x="208" y="669"/>
                  </a:lnTo>
                  <a:lnTo>
                    <a:pt x="207" y="674"/>
                  </a:lnTo>
                  <a:lnTo>
                    <a:pt x="205" y="710"/>
                  </a:lnTo>
                  <a:lnTo>
                    <a:pt x="202" y="716"/>
                  </a:lnTo>
                  <a:lnTo>
                    <a:pt x="200" y="716"/>
                  </a:lnTo>
                  <a:lnTo>
                    <a:pt x="195" y="720"/>
                  </a:lnTo>
                  <a:lnTo>
                    <a:pt x="191" y="729"/>
                  </a:lnTo>
                  <a:lnTo>
                    <a:pt x="188" y="730"/>
                  </a:lnTo>
                  <a:lnTo>
                    <a:pt x="187" y="733"/>
                  </a:lnTo>
                  <a:lnTo>
                    <a:pt x="185" y="737"/>
                  </a:lnTo>
                  <a:lnTo>
                    <a:pt x="186" y="752"/>
                  </a:lnTo>
                  <a:lnTo>
                    <a:pt x="191" y="757"/>
                  </a:lnTo>
                  <a:lnTo>
                    <a:pt x="196" y="758"/>
                  </a:lnTo>
                  <a:lnTo>
                    <a:pt x="203" y="759"/>
                  </a:lnTo>
                  <a:lnTo>
                    <a:pt x="205" y="761"/>
                  </a:lnTo>
                  <a:lnTo>
                    <a:pt x="210" y="761"/>
                  </a:lnTo>
                  <a:lnTo>
                    <a:pt x="216" y="764"/>
                  </a:lnTo>
                  <a:lnTo>
                    <a:pt x="220" y="768"/>
                  </a:lnTo>
                  <a:lnTo>
                    <a:pt x="220" y="771"/>
                  </a:lnTo>
                  <a:lnTo>
                    <a:pt x="219" y="778"/>
                  </a:lnTo>
                  <a:lnTo>
                    <a:pt x="220" y="784"/>
                  </a:lnTo>
                  <a:lnTo>
                    <a:pt x="222" y="788"/>
                  </a:lnTo>
                  <a:lnTo>
                    <a:pt x="227" y="801"/>
                  </a:lnTo>
                  <a:lnTo>
                    <a:pt x="237" y="802"/>
                  </a:lnTo>
                  <a:lnTo>
                    <a:pt x="238" y="799"/>
                  </a:lnTo>
                  <a:lnTo>
                    <a:pt x="240" y="799"/>
                  </a:lnTo>
                  <a:lnTo>
                    <a:pt x="242" y="798"/>
                  </a:lnTo>
                  <a:lnTo>
                    <a:pt x="244" y="798"/>
                  </a:lnTo>
                  <a:lnTo>
                    <a:pt x="248" y="799"/>
                  </a:lnTo>
                  <a:lnTo>
                    <a:pt x="254" y="797"/>
                  </a:lnTo>
                  <a:lnTo>
                    <a:pt x="262" y="791"/>
                  </a:lnTo>
                  <a:lnTo>
                    <a:pt x="267" y="791"/>
                  </a:lnTo>
                  <a:lnTo>
                    <a:pt x="270" y="794"/>
                  </a:lnTo>
                  <a:lnTo>
                    <a:pt x="274" y="805"/>
                  </a:lnTo>
                  <a:lnTo>
                    <a:pt x="275" y="808"/>
                  </a:lnTo>
                  <a:lnTo>
                    <a:pt x="279" y="811"/>
                  </a:lnTo>
                  <a:lnTo>
                    <a:pt x="282" y="811"/>
                  </a:lnTo>
                  <a:lnTo>
                    <a:pt x="284" y="806"/>
                  </a:lnTo>
                  <a:lnTo>
                    <a:pt x="287" y="801"/>
                  </a:lnTo>
                  <a:lnTo>
                    <a:pt x="292" y="798"/>
                  </a:lnTo>
                  <a:lnTo>
                    <a:pt x="295" y="798"/>
                  </a:lnTo>
                  <a:lnTo>
                    <a:pt x="297" y="794"/>
                  </a:lnTo>
                  <a:lnTo>
                    <a:pt x="299" y="788"/>
                  </a:lnTo>
                  <a:lnTo>
                    <a:pt x="308" y="771"/>
                  </a:lnTo>
                  <a:lnTo>
                    <a:pt x="308" y="765"/>
                  </a:lnTo>
                  <a:lnTo>
                    <a:pt x="306" y="759"/>
                  </a:lnTo>
                  <a:lnTo>
                    <a:pt x="305" y="747"/>
                  </a:lnTo>
                  <a:lnTo>
                    <a:pt x="311" y="747"/>
                  </a:lnTo>
                  <a:lnTo>
                    <a:pt x="314" y="748"/>
                  </a:lnTo>
                  <a:lnTo>
                    <a:pt x="323" y="756"/>
                  </a:lnTo>
                  <a:lnTo>
                    <a:pt x="326" y="756"/>
                  </a:lnTo>
                  <a:lnTo>
                    <a:pt x="335" y="760"/>
                  </a:lnTo>
                  <a:lnTo>
                    <a:pt x="341" y="765"/>
                  </a:lnTo>
                  <a:lnTo>
                    <a:pt x="349" y="768"/>
                  </a:lnTo>
                  <a:lnTo>
                    <a:pt x="352" y="770"/>
                  </a:lnTo>
                  <a:lnTo>
                    <a:pt x="362" y="775"/>
                  </a:lnTo>
                  <a:lnTo>
                    <a:pt x="364" y="778"/>
                  </a:lnTo>
                  <a:lnTo>
                    <a:pt x="369" y="789"/>
                  </a:lnTo>
                  <a:lnTo>
                    <a:pt x="369" y="793"/>
                  </a:lnTo>
                  <a:lnTo>
                    <a:pt x="370" y="794"/>
                  </a:lnTo>
                  <a:lnTo>
                    <a:pt x="372" y="800"/>
                  </a:lnTo>
                  <a:lnTo>
                    <a:pt x="371" y="811"/>
                  </a:lnTo>
                  <a:lnTo>
                    <a:pt x="373" y="814"/>
                  </a:lnTo>
                  <a:lnTo>
                    <a:pt x="376" y="818"/>
                  </a:lnTo>
                  <a:lnTo>
                    <a:pt x="387" y="822"/>
                  </a:lnTo>
                  <a:lnTo>
                    <a:pt x="388" y="825"/>
                  </a:lnTo>
                  <a:lnTo>
                    <a:pt x="388" y="832"/>
                  </a:lnTo>
                  <a:lnTo>
                    <a:pt x="387" y="833"/>
                  </a:lnTo>
                  <a:lnTo>
                    <a:pt x="388" y="835"/>
                  </a:lnTo>
                  <a:lnTo>
                    <a:pt x="390" y="836"/>
                  </a:lnTo>
                  <a:lnTo>
                    <a:pt x="393" y="845"/>
                  </a:lnTo>
                  <a:lnTo>
                    <a:pt x="398" y="846"/>
                  </a:lnTo>
                  <a:lnTo>
                    <a:pt x="407" y="843"/>
                  </a:lnTo>
                  <a:lnTo>
                    <a:pt x="417" y="846"/>
                  </a:lnTo>
                  <a:lnTo>
                    <a:pt x="429" y="843"/>
                  </a:lnTo>
                  <a:lnTo>
                    <a:pt x="435" y="845"/>
                  </a:lnTo>
                  <a:lnTo>
                    <a:pt x="445" y="854"/>
                  </a:lnTo>
                  <a:lnTo>
                    <a:pt x="450" y="868"/>
                  </a:lnTo>
                  <a:lnTo>
                    <a:pt x="453" y="881"/>
                  </a:lnTo>
                  <a:lnTo>
                    <a:pt x="453" y="896"/>
                  </a:lnTo>
                  <a:lnTo>
                    <a:pt x="448" y="907"/>
                  </a:lnTo>
                  <a:lnTo>
                    <a:pt x="437" y="920"/>
                  </a:lnTo>
                  <a:lnTo>
                    <a:pt x="436" y="922"/>
                  </a:lnTo>
                  <a:lnTo>
                    <a:pt x="445" y="955"/>
                  </a:lnTo>
                  <a:lnTo>
                    <a:pt x="450" y="968"/>
                  </a:lnTo>
                  <a:lnTo>
                    <a:pt x="458" y="971"/>
                  </a:lnTo>
                  <a:lnTo>
                    <a:pt x="467" y="971"/>
                  </a:lnTo>
                  <a:lnTo>
                    <a:pt x="477" y="975"/>
                  </a:lnTo>
                  <a:lnTo>
                    <a:pt x="489" y="972"/>
                  </a:lnTo>
                  <a:lnTo>
                    <a:pt x="504" y="959"/>
                  </a:lnTo>
                  <a:lnTo>
                    <a:pt x="508" y="951"/>
                  </a:lnTo>
                  <a:lnTo>
                    <a:pt x="522" y="949"/>
                  </a:lnTo>
                  <a:lnTo>
                    <a:pt x="544" y="935"/>
                  </a:lnTo>
                  <a:lnTo>
                    <a:pt x="545" y="929"/>
                  </a:lnTo>
                  <a:lnTo>
                    <a:pt x="547" y="932"/>
                  </a:lnTo>
                  <a:lnTo>
                    <a:pt x="552" y="932"/>
                  </a:lnTo>
                  <a:lnTo>
                    <a:pt x="559" y="938"/>
                  </a:lnTo>
                  <a:lnTo>
                    <a:pt x="567" y="942"/>
                  </a:lnTo>
                  <a:lnTo>
                    <a:pt x="566" y="951"/>
                  </a:lnTo>
                  <a:lnTo>
                    <a:pt x="561" y="951"/>
                  </a:lnTo>
                  <a:lnTo>
                    <a:pt x="557" y="955"/>
                  </a:lnTo>
                  <a:lnTo>
                    <a:pt x="555" y="955"/>
                  </a:lnTo>
                  <a:lnTo>
                    <a:pt x="554" y="957"/>
                  </a:lnTo>
                  <a:lnTo>
                    <a:pt x="551" y="957"/>
                  </a:lnTo>
                  <a:lnTo>
                    <a:pt x="550" y="958"/>
                  </a:lnTo>
                  <a:lnTo>
                    <a:pt x="553" y="962"/>
                  </a:lnTo>
                  <a:lnTo>
                    <a:pt x="554" y="966"/>
                  </a:lnTo>
                  <a:lnTo>
                    <a:pt x="559" y="971"/>
                  </a:lnTo>
                  <a:lnTo>
                    <a:pt x="567" y="986"/>
                  </a:lnTo>
                  <a:lnTo>
                    <a:pt x="577" y="1000"/>
                  </a:lnTo>
                  <a:lnTo>
                    <a:pt x="600" y="1013"/>
                  </a:lnTo>
                  <a:lnTo>
                    <a:pt x="602" y="1016"/>
                  </a:lnTo>
                  <a:lnTo>
                    <a:pt x="604" y="1017"/>
                  </a:lnTo>
                  <a:lnTo>
                    <a:pt x="608" y="1014"/>
                  </a:lnTo>
                  <a:lnTo>
                    <a:pt x="609" y="1035"/>
                  </a:lnTo>
                  <a:lnTo>
                    <a:pt x="624" y="1038"/>
                  </a:lnTo>
                  <a:lnTo>
                    <a:pt x="636" y="1038"/>
                  </a:lnTo>
                  <a:lnTo>
                    <a:pt x="647" y="1035"/>
                  </a:lnTo>
                  <a:lnTo>
                    <a:pt x="662" y="1038"/>
                  </a:lnTo>
                  <a:lnTo>
                    <a:pt x="670" y="1035"/>
                  </a:lnTo>
                  <a:lnTo>
                    <a:pt x="699" y="1038"/>
                  </a:lnTo>
                  <a:lnTo>
                    <a:pt x="745" y="1040"/>
                  </a:lnTo>
                  <a:lnTo>
                    <a:pt x="772" y="1039"/>
                  </a:lnTo>
                  <a:lnTo>
                    <a:pt x="783" y="1041"/>
                  </a:lnTo>
                  <a:lnTo>
                    <a:pt x="789" y="1034"/>
                  </a:lnTo>
                  <a:lnTo>
                    <a:pt x="802" y="1023"/>
                  </a:lnTo>
                  <a:lnTo>
                    <a:pt x="808" y="1021"/>
                  </a:lnTo>
                  <a:lnTo>
                    <a:pt x="807" y="1020"/>
                  </a:lnTo>
                  <a:lnTo>
                    <a:pt x="814" y="1013"/>
                  </a:lnTo>
                  <a:lnTo>
                    <a:pt x="818" y="1012"/>
                  </a:lnTo>
                  <a:lnTo>
                    <a:pt x="819" y="1004"/>
                  </a:lnTo>
                  <a:lnTo>
                    <a:pt x="816" y="1003"/>
                  </a:lnTo>
                  <a:lnTo>
                    <a:pt x="811" y="996"/>
                  </a:lnTo>
                  <a:lnTo>
                    <a:pt x="808" y="962"/>
                  </a:lnTo>
                  <a:lnTo>
                    <a:pt x="802" y="958"/>
                  </a:lnTo>
                  <a:lnTo>
                    <a:pt x="800" y="955"/>
                  </a:lnTo>
                  <a:lnTo>
                    <a:pt x="796" y="944"/>
                  </a:lnTo>
                  <a:lnTo>
                    <a:pt x="794" y="943"/>
                  </a:lnTo>
                  <a:lnTo>
                    <a:pt x="791" y="935"/>
                  </a:lnTo>
                  <a:lnTo>
                    <a:pt x="786" y="931"/>
                  </a:lnTo>
                  <a:lnTo>
                    <a:pt x="783" y="928"/>
                  </a:lnTo>
                  <a:lnTo>
                    <a:pt x="779" y="930"/>
                  </a:lnTo>
                  <a:lnTo>
                    <a:pt x="772" y="924"/>
                  </a:lnTo>
                  <a:lnTo>
                    <a:pt x="766" y="915"/>
                  </a:lnTo>
                  <a:lnTo>
                    <a:pt x="760" y="912"/>
                  </a:lnTo>
                  <a:lnTo>
                    <a:pt x="754" y="896"/>
                  </a:lnTo>
                  <a:lnTo>
                    <a:pt x="752" y="895"/>
                  </a:lnTo>
                  <a:lnTo>
                    <a:pt x="746" y="900"/>
                  </a:lnTo>
                  <a:lnTo>
                    <a:pt x="746" y="897"/>
                  </a:lnTo>
                  <a:lnTo>
                    <a:pt x="743" y="896"/>
                  </a:lnTo>
                  <a:lnTo>
                    <a:pt x="741" y="894"/>
                  </a:lnTo>
                  <a:lnTo>
                    <a:pt x="739" y="873"/>
                  </a:lnTo>
                  <a:lnTo>
                    <a:pt x="743" y="864"/>
                  </a:lnTo>
                  <a:lnTo>
                    <a:pt x="741" y="863"/>
                  </a:lnTo>
                  <a:lnTo>
                    <a:pt x="739" y="859"/>
                  </a:lnTo>
                  <a:lnTo>
                    <a:pt x="738" y="852"/>
                  </a:lnTo>
                  <a:lnTo>
                    <a:pt x="735" y="845"/>
                  </a:lnTo>
                  <a:lnTo>
                    <a:pt x="735" y="840"/>
                  </a:lnTo>
                  <a:lnTo>
                    <a:pt x="736" y="818"/>
                  </a:lnTo>
                  <a:lnTo>
                    <a:pt x="732" y="823"/>
                  </a:lnTo>
                  <a:lnTo>
                    <a:pt x="730" y="823"/>
                  </a:lnTo>
                  <a:lnTo>
                    <a:pt x="722" y="826"/>
                  </a:lnTo>
                  <a:lnTo>
                    <a:pt x="709" y="828"/>
                  </a:lnTo>
                  <a:lnTo>
                    <a:pt x="698" y="829"/>
                  </a:lnTo>
                  <a:lnTo>
                    <a:pt x="695" y="830"/>
                  </a:lnTo>
                  <a:lnTo>
                    <a:pt x="683" y="830"/>
                  </a:lnTo>
                  <a:lnTo>
                    <a:pt x="681" y="832"/>
                  </a:lnTo>
                  <a:lnTo>
                    <a:pt x="682" y="834"/>
                  </a:lnTo>
                  <a:lnTo>
                    <a:pt x="680" y="839"/>
                  </a:lnTo>
                  <a:lnTo>
                    <a:pt x="677" y="838"/>
                  </a:lnTo>
                  <a:lnTo>
                    <a:pt x="678" y="834"/>
                  </a:lnTo>
                  <a:lnTo>
                    <a:pt x="677" y="830"/>
                  </a:lnTo>
                  <a:lnTo>
                    <a:pt x="665" y="832"/>
                  </a:lnTo>
                  <a:lnTo>
                    <a:pt x="659" y="828"/>
                  </a:lnTo>
                  <a:lnTo>
                    <a:pt x="651" y="820"/>
                  </a:lnTo>
                  <a:lnTo>
                    <a:pt x="636" y="805"/>
                  </a:lnTo>
                  <a:lnTo>
                    <a:pt x="635" y="802"/>
                  </a:lnTo>
                  <a:lnTo>
                    <a:pt x="630" y="794"/>
                  </a:lnTo>
                  <a:lnTo>
                    <a:pt x="623" y="788"/>
                  </a:lnTo>
                  <a:lnTo>
                    <a:pt x="613" y="771"/>
                  </a:lnTo>
                  <a:lnTo>
                    <a:pt x="608" y="765"/>
                  </a:lnTo>
                  <a:lnTo>
                    <a:pt x="601" y="761"/>
                  </a:lnTo>
                  <a:lnTo>
                    <a:pt x="592" y="761"/>
                  </a:lnTo>
                  <a:lnTo>
                    <a:pt x="590" y="763"/>
                  </a:lnTo>
                  <a:lnTo>
                    <a:pt x="590" y="760"/>
                  </a:lnTo>
                  <a:lnTo>
                    <a:pt x="581" y="756"/>
                  </a:lnTo>
                  <a:lnTo>
                    <a:pt x="576" y="748"/>
                  </a:lnTo>
                  <a:lnTo>
                    <a:pt x="574" y="743"/>
                  </a:lnTo>
                  <a:lnTo>
                    <a:pt x="572" y="740"/>
                  </a:lnTo>
                  <a:lnTo>
                    <a:pt x="572" y="738"/>
                  </a:lnTo>
                  <a:lnTo>
                    <a:pt x="571" y="737"/>
                  </a:lnTo>
                  <a:lnTo>
                    <a:pt x="569" y="736"/>
                  </a:lnTo>
                  <a:lnTo>
                    <a:pt x="567" y="737"/>
                  </a:lnTo>
                  <a:lnTo>
                    <a:pt x="557" y="726"/>
                  </a:lnTo>
                  <a:lnTo>
                    <a:pt x="552" y="726"/>
                  </a:lnTo>
                  <a:lnTo>
                    <a:pt x="547" y="729"/>
                  </a:lnTo>
                  <a:lnTo>
                    <a:pt x="541" y="729"/>
                  </a:lnTo>
                  <a:lnTo>
                    <a:pt x="537" y="726"/>
                  </a:lnTo>
                  <a:lnTo>
                    <a:pt x="535" y="726"/>
                  </a:lnTo>
                  <a:lnTo>
                    <a:pt x="529" y="729"/>
                  </a:lnTo>
                  <a:lnTo>
                    <a:pt x="529" y="725"/>
                  </a:lnTo>
                  <a:lnTo>
                    <a:pt x="524" y="726"/>
                  </a:lnTo>
                  <a:lnTo>
                    <a:pt x="520" y="726"/>
                  </a:lnTo>
                  <a:lnTo>
                    <a:pt x="514" y="727"/>
                  </a:lnTo>
                  <a:lnTo>
                    <a:pt x="498" y="725"/>
                  </a:lnTo>
                  <a:lnTo>
                    <a:pt x="478" y="720"/>
                  </a:lnTo>
                  <a:lnTo>
                    <a:pt x="456" y="710"/>
                  </a:lnTo>
                  <a:lnTo>
                    <a:pt x="454" y="708"/>
                  </a:lnTo>
                  <a:lnTo>
                    <a:pt x="441" y="704"/>
                  </a:lnTo>
                  <a:lnTo>
                    <a:pt x="436" y="702"/>
                  </a:lnTo>
                  <a:lnTo>
                    <a:pt x="433" y="689"/>
                  </a:lnTo>
                  <a:lnTo>
                    <a:pt x="423" y="684"/>
                  </a:lnTo>
                  <a:lnTo>
                    <a:pt x="420" y="682"/>
                  </a:lnTo>
                  <a:lnTo>
                    <a:pt x="415" y="675"/>
                  </a:lnTo>
                  <a:lnTo>
                    <a:pt x="413" y="670"/>
                  </a:lnTo>
                  <a:lnTo>
                    <a:pt x="414" y="664"/>
                  </a:lnTo>
                  <a:lnTo>
                    <a:pt x="415" y="659"/>
                  </a:lnTo>
                  <a:lnTo>
                    <a:pt x="408" y="651"/>
                  </a:lnTo>
                  <a:lnTo>
                    <a:pt x="407" y="649"/>
                  </a:lnTo>
                  <a:lnTo>
                    <a:pt x="404" y="643"/>
                  </a:lnTo>
                  <a:lnTo>
                    <a:pt x="399" y="641"/>
                  </a:lnTo>
                  <a:lnTo>
                    <a:pt x="396" y="634"/>
                  </a:lnTo>
                  <a:lnTo>
                    <a:pt x="390" y="627"/>
                  </a:lnTo>
                  <a:lnTo>
                    <a:pt x="376" y="617"/>
                  </a:lnTo>
                  <a:lnTo>
                    <a:pt x="363" y="602"/>
                  </a:lnTo>
                  <a:lnTo>
                    <a:pt x="359" y="586"/>
                  </a:lnTo>
                  <a:lnTo>
                    <a:pt x="361" y="579"/>
                  </a:lnTo>
                  <a:lnTo>
                    <a:pt x="362" y="558"/>
                  </a:lnTo>
                  <a:lnTo>
                    <a:pt x="358" y="547"/>
                  </a:lnTo>
                  <a:lnTo>
                    <a:pt x="356" y="536"/>
                  </a:lnTo>
                  <a:lnTo>
                    <a:pt x="353" y="529"/>
                  </a:lnTo>
                  <a:lnTo>
                    <a:pt x="349" y="525"/>
                  </a:lnTo>
                  <a:lnTo>
                    <a:pt x="350" y="524"/>
                  </a:lnTo>
                  <a:lnTo>
                    <a:pt x="344" y="518"/>
                  </a:lnTo>
                  <a:lnTo>
                    <a:pt x="336" y="499"/>
                  </a:lnTo>
                  <a:lnTo>
                    <a:pt x="336" y="495"/>
                  </a:lnTo>
                  <a:lnTo>
                    <a:pt x="331" y="491"/>
                  </a:lnTo>
                  <a:lnTo>
                    <a:pt x="327" y="479"/>
                  </a:lnTo>
                  <a:lnTo>
                    <a:pt x="283" y="402"/>
                  </a:lnTo>
                  <a:lnTo>
                    <a:pt x="279" y="401"/>
                  </a:lnTo>
                  <a:lnTo>
                    <a:pt x="273" y="396"/>
                  </a:lnTo>
                  <a:lnTo>
                    <a:pt x="245" y="362"/>
                  </a:lnTo>
                  <a:lnTo>
                    <a:pt x="243" y="362"/>
                  </a:lnTo>
                  <a:lnTo>
                    <a:pt x="242" y="351"/>
                  </a:lnTo>
                  <a:lnTo>
                    <a:pt x="240" y="348"/>
                  </a:lnTo>
                  <a:lnTo>
                    <a:pt x="236" y="346"/>
                  </a:lnTo>
                  <a:lnTo>
                    <a:pt x="238" y="343"/>
                  </a:lnTo>
                  <a:lnTo>
                    <a:pt x="234" y="334"/>
                  </a:lnTo>
                  <a:lnTo>
                    <a:pt x="213" y="266"/>
                  </a:lnTo>
                  <a:lnTo>
                    <a:pt x="209" y="230"/>
                  </a:lnTo>
                  <a:lnTo>
                    <a:pt x="212" y="218"/>
                  </a:lnTo>
                  <a:lnTo>
                    <a:pt x="211" y="213"/>
                  </a:lnTo>
                  <a:lnTo>
                    <a:pt x="219" y="187"/>
                  </a:lnTo>
                  <a:lnTo>
                    <a:pt x="221" y="172"/>
                  </a:lnTo>
                  <a:lnTo>
                    <a:pt x="219" y="170"/>
                  </a:lnTo>
                  <a:lnTo>
                    <a:pt x="216" y="168"/>
                  </a:lnTo>
                  <a:lnTo>
                    <a:pt x="204" y="156"/>
                  </a:lnTo>
                  <a:lnTo>
                    <a:pt x="191" y="146"/>
                  </a:lnTo>
                  <a:lnTo>
                    <a:pt x="183" y="137"/>
                  </a:lnTo>
                  <a:lnTo>
                    <a:pt x="170" y="116"/>
                  </a:lnTo>
                  <a:lnTo>
                    <a:pt x="133" y="45"/>
                  </a:lnTo>
                  <a:lnTo>
                    <a:pt x="124" y="47"/>
                  </a:lnTo>
                  <a:lnTo>
                    <a:pt x="116" y="41"/>
                  </a:lnTo>
                  <a:lnTo>
                    <a:pt x="103" y="27"/>
                  </a:lnTo>
                  <a:lnTo>
                    <a:pt x="96" y="19"/>
                  </a:lnTo>
                  <a:lnTo>
                    <a:pt x="92" y="16"/>
                  </a:lnTo>
                  <a:lnTo>
                    <a:pt x="87" y="7"/>
                  </a:lnTo>
                  <a:lnTo>
                    <a:pt x="84" y="5"/>
                  </a:lnTo>
                  <a:lnTo>
                    <a:pt x="79" y="4"/>
                  </a:lnTo>
                  <a:lnTo>
                    <a:pt x="76" y="0"/>
                  </a:lnTo>
                  <a:lnTo>
                    <a:pt x="74" y="1"/>
                  </a:lnTo>
                  <a:lnTo>
                    <a:pt x="66" y="7"/>
                  </a:lnTo>
                  <a:lnTo>
                    <a:pt x="64" y="13"/>
                  </a:lnTo>
                  <a:lnTo>
                    <a:pt x="57" y="12"/>
                  </a:lnTo>
                  <a:lnTo>
                    <a:pt x="53" y="11"/>
                  </a:lnTo>
                  <a:lnTo>
                    <a:pt x="45" y="11"/>
                  </a:lnTo>
                  <a:lnTo>
                    <a:pt x="39" y="13"/>
                  </a:lnTo>
                  <a:lnTo>
                    <a:pt x="41" y="9"/>
                  </a:lnTo>
                  <a:lnTo>
                    <a:pt x="35" y="12"/>
                  </a:lnTo>
                  <a:lnTo>
                    <a:pt x="35" y="9"/>
                  </a:lnTo>
                  <a:lnTo>
                    <a:pt x="26" y="9"/>
                  </a:lnTo>
                  <a:lnTo>
                    <a:pt x="24" y="11"/>
                  </a:lnTo>
                  <a:lnTo>
                    <a:pt x="22" y="11"/>
                  </a:lnTo>
                  <a:lnTo>
                    <a:pt x="12" y="30"/>
                  </a:lnTo>
                  <a:lnTo>
                    <a:pt x="27" y="42"/>
                  </a:lnTo>
                  <a:lnTo>
                    <a:pt x="28" y="49"/>
                  </a:lnTo>
                  <a:lnTo>
                    <a:pt x="15" y="61"/>
                  </a:lnTo>
                  <a:lnTo>
                    <a:pt x="17" y="74"/>
                  </a:lnTo>
                  <a:lnTo>
                    <a:pt x="12" y="91"/>
                  </a:lnTo>
                  <a:lnTo>
                    <a:pt x="0" y="93"/>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9" name=""/>
            <p:cNvSpPr/>
            <p:nvPr/>
          </p:nvSpPr>
          <p:spPr>
            <a:xfrm>
              <a:off x="8463960" y="4372200"/>
              <a:ext cx="605520" cy="548280"/>
            </a:xfrm>
            <a:custGeom>
              <a:avLst/>
              <a:gdLst/>
              <a:ahLst/>
              <a:rect l="l" t="t" r="r" b="b"/>
              <a:pathLst>
                <a:path w="462" h="484">
                  <a:moveTo>
                    <a:pt x="0" y="163"/>
                  </a:moveTo>
                  <a:lnTo>
                    <a:pt x="3" y="152"/>
                  </a:lnTo>
                  <a:lnTo>
                    <a:pt x="7" y="147"/>
                  </a:lnTo>
                  <a:lnTo>
                    <a:pt x="24" y="134"/>
                  </a:lnTo>
                  <a:lnTo>
                    <a:pt x="30" y="128"/>
                  </a:lnTo>
                  <a:lnTo>
                    <a:pt x="43" y="117"/>
                  </a:lnTo>
                  <a:lnTo>
                    <a:pt x="49" y="115"/>
                  </a:lnTo>
                  <a:lnTo>
                    <a:pt x="54" y="113"/>
                  </a:lnTo>
                  <a:lnTo>
                    <a:pt x="56" y="113"/>
                  </a:lnTo>
                  <a:lnTo>
                    <a:pt x="63" y="108"/>
                  </a:lnTo>
                  <a:lnTo>
                    <a:pt x="72" y="101"/>
                  </a:lnTo>
                  <a:lnTo>
                    <a:pt x="86" y="93"/>
                  </a:lnTo>
                  <a:lnTo>
                    <a:pt x="93" y="90"/>
                  </a:lnTo>
                  <a:lnTo>
                    <a:pt x="113" y="85"/>
                  </a:lnTo>
                  <a:lnTo>
                    <a:pt x="117" y="83"/>
                  </a:lnTo>
                  <a:lnTo>
                    <a:pt x="129" y="80"/>
                  </a:lnTo>
                  <a:lnTo>
                    <a:pt x="148" y="76"/>
                  </a:lnTo>
                  <a:lnTo>
                    <a:pt x="163" y="74"/>
                  </a:lnTo>
                  <a:lnTo>
                    <a:pt x="167" y="72"/>
                  </a:lnTo>
                  <a:lnTo>
                    <a:pt x="176" y="70"/>
                  </a:lnTo>
                  <a:lnTo>
                    <a:pt x="181" y="68"/>
                  </a:lnTo>
                  <a:lnTo>
                    <a:pt x="203" y="63"/>
                  </a:lnTo>
                  <a:lnTo>
                    <a:pt x="214" y="60"/>
                  </a:lnTo>
                  <a:lnTo>
                    <a:pt x="225" y="58"/>
                  </a:lnTo>
                  <a:lnTo>
                    <a:pt x="234" y="55"/>
                  </a:lnTo>
                  <a:lnTo>
                    <a:pt x="242" y="53"/>
                  </a:lnTo>
                  <a:lnTo>
                    <a:pt x="245" y="49"/>
                  </a:lnTo>
                  <a:lnTo>
                    <a:pt x="255" y="46"/>
                  </a:lnTo>
                  <a:lnTo>
                    <a:pt x="257" y="46"/>
                  </a:lnTo>
                  <a:lnTo>
                    <a:pt x="262" y="42"/>
                  </a:lnTo>
                  <a:lnTo>
                    <a:pt x="274" y="29"/>
                  </a:lnTo>
                  <a:lnTo>
                    <a:pt x="276" y="26"/>
                  </a:lnTo>
                  <a:lnTo>
                    <a:pt x="278" y="24"/>
                  </a:lnTo>
                  <a:lnTo>
                    <a:pt x="280" y="22"/>
                  </a:lnTo>
                  <a:lnTo>
                    <a:pt x="286" y="21"/>
                  </a:lnTo>
                  <a:lnTo>
                    <a:pt x="293" y="20"/>
                  </a:lnTo>
                  <a:lnTo>
                    <a:pt x="300" y="17"/>
                  </a:lnTo>
                  <a:lnTo>
                    <a:pt x="303" y="15"/>
                  </a:lnTo>
                  <a:lnTo>
                    <a:pt x="310" y="15"/>
                  </a:lnTo>
                  <a:lnTo>
                    <a:pt x="313" y="13"/>
                  </a:lnTo>
                  <a:lnTo>
                    <a:pt x="318" y="14"/>
                  </a:lnTo>
                  <a:lnTo>
                    <a:pt x="319" y="14"/>
                  </a:lnTo>
                  <a:lnTo>
                    <a:pt x="328" y="17"/>
                  </a:lnTo>
                  <a:lnTo>
                    <a:pt x="329" y="17"/>
                  </a:lnTo>
                  <a:lnTo>
                    <a:pt x="332" y="15"/>
                  </a:lnTo>
                  <a:lnTo>
                    <a:pt x="334" y="15"/>
                  </a:lnTo>
                  <a:lnTo>
                    <a:pt x="336" y="14"/>
                  </a:lnTo>
                  <a:lnTo>
                    <a:pt x="335" y="14"/>
                  </a:lnTo>
                  <a:lnTo>
                    <a:pt x="345" y="5"/>
                  </a:lnTo>
                  <a:lnTo>
                    <a:pt x="351" y="1"/>
                  </a:lnTo>
                  <a:lnTo>
                    <a:pt x="355" y="0"/>
                  </a:lnTo>
                  <a:lnTo>
                    <a:pt x="367" y="3"/>
                  </a:lnTo>
                  <a:lnTo>
                    <a:pt x="379" y="1"/>
                  </a:lnTo>
                  <a:lnTo>
                    <a:pt x="398" y="6"/>
                  </a:lnTo>
                  <a:lnTo>
                    <a:pt x="407" y="10"/>
                  </a:lnTo>
                  <a:lnTo>
                    <a:pt x="426" y="11"/>
                  </a:lnTo>
                  <a:lnTo>
                    <a:pt x="451" y="15"/>
                  </a:lnTo>
                  <a:lnTo>
                    <a:pt x="456" y="15"/>
                  </a:lnTo>
                  <a:lnTo>
                    <a:pt x="462" y="86"/>
                  </a:lnTo>
                  <a:lnTo>
                    <a:pt x="449" y="149"/>
                  </a:lnTo>
                  <a:lnTo>
                    <a:pt x="402" y="217"/>
                  </a:lnTo>
                  <a:lnTo>
                    <a:pt x="219" y="484"/>
                  </a:lnTo>
                  <a:lnTo>
                    <a:pt x="88" y="286"/>
                  </a:lnTo>
                  <a:lnTo>
                    <a:pt x="63" y="250"/>
                  </a:lnTo>
                  <a:lnTo>
                    <a:pt x="57" y="258"/>
                  </a:lnTo>
                  <a:lnTo>
                    <a:pt x="42" y="252"/>
                  </a:lnTo>
                  <a:lnTo>
                    <a:pt x="35" y="248"/>
                  </a:lnTo>
                  <a:lnTo>
                    <a:pt x="26" y="246"/>
                  </a:lnTo>
                  <a:lnTo>
                    <a:pt x="12" y="247"/>
                  </a:lnTo>
                  <a:lnTo>
                    <a:pt x="9" y="177"/>
                  </a:lnTo>
                  <a:lnTo>
                    <a:pt x="3" y="176"/>
                  </a:lnTo>
                  <a:lnTo>
                    <a:pt x="0" y="163"/>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0" name=""/>
            <p:cNvSpPr/>
            <p:nvPr/>
          </p:nvSpPr>
          <p:spPr>
            <a:xfrm>
              <a:off x="3059280" y="1825560"/>
              <a:ext cx="771840" cy="1098000"/>
            </a:xfrm>
            <a:custGeom>
              <a:avLst/>
              <a:gdLst/>
              <a:ahLst/>
              <a:rect l="l" t="t" r="r" b="b"/>
              <a:pathLst>
                <a:path w="588" h="971">
                  <a:moveTo>
                    <a:pt x="17" y="21"/>
                  </a:moveTo>
                  <a:lnTo>
                    <a:pt x="0" y="0"/>
                  </a:lnTo>
                  <a:lnTo>
                    <a:pt x="153" y="2"/>
                  </a:lnTo>
                  <a:lnTo>
                    <a:pt x="356" y="7"/>
                  </a:lnTo>
                  <a:lnTo>
                    <a:pt x="361" y="7"/>
                  </a:lnTo>
                  <a:lnTo>
                    <a:pt x="344" y="32"/>
                  </a:lnTo>
                  <a:lnTo>
                    <a:pt x="324" y="56"/>
                  </a:lnTo>
                  <a:lnTo>
                    <a:pt x="308" y="80"/>
                  </a:lnTo>
                  <a:lnTo>
                    <a:pt x="306" y="104"/>
                  </a:lnTo>
                  <a:lnTo>
                    <a:pt x="303" y="100"/>
                  </a:lnTo>
                  <a:lnTo>
                    <a:pt x="297" y="104"/>
                  </a:lnTo>
                  <a:lnTo>
                    <a:pt x="298" y="139"/>
                  </a:lnTo>
                  <a:lnTo>
                    <a:pt x="296" y="147"/>
                  </a:lnTo>
                  <a:lnTo>
                    <a:pt x="290" y="147"/>
                  </a:lnTo>
                  <a:lnTo>
                    <a:pt x="297" y="160"/>
                  </a:lnTo>
                  <a:lnTo>
                    <a:pt x="303" y="164"/>
                  </a:lnTo>
                  <a:lnTo>
                    <a:pt x="318" y="182"/>
                  </a:lnTo>
                  <a:lnTo>
                    <a:pt x="321" y="189"/>
                  </a:lnTo>
                  <a:lnTo>
                    <a:pt x="321" y="201"/>
                  </a:lnTo>
                  <a:lnTo>
                    <a:pt x="325" y="209"/>
                  </a:lnTo>
                  <a:lnTo>
                    <a:pt x="324" y="220"/>
                  </a:lnTo>
                  <a:lnTo>
                    <a:pt x="320" y="224"/>
                  </a:lnTo>
                  <a:lnTo>
                    <a:pt x="314" y="233"/>
                  </a:lnTo>
                  <a:lnTo>
                    <a:pt x="314" y="248"/>
                  </a:lnTo>
                  <a:lnTo>
                    <a:pt x="311" y="258"/>
                  </a:lnTo>
                  <a:lnTo>
                    <a:pt x="306" y="305"/>
                  </a:lnTo>
                  <a:lnTo>
                    <a:pt x="309" y="322"/>
                  </a:lnTo>
                  <a:lnTo>
                    <a:pt x="314" y="331"/>
                  </a:lnTo>
                  <a:lnTo>
                    <a:pt x="314" y="347"/>
                  </a:lnTo>
                  <a:lnTo>
                    <a:pt x="328" y="360"/>
                  </a:lnTo>
                  <a:lnTo>
                    <a:pt x="331" y="428"/>
                  </a:lnTo>
                  <a:lnTo>
                    <a:pt x="335" y="453"/>
                  </a:lnTo>
                  <a:lnTo>
                    <a:pt x="335" y="479"/>
                  </a:lnTo>
                  <a:lnTo>
                    <a:pt x="330" y="515"/>
                  </a:lnTo>
                  <a:lnTo>
                    <a:pt x="338" y="537"/>
                  </a:lnTo>
                  <a:lnTo>
                    <a:pt x="351" y="554"/>
                  </a:lnTo>
                  <a:lnTo>
                    <a:pt x="363" y="569"/>
                  </a:lnTo>
                  <a:lnTo>
                    <a:pt x="363" y="593"/>
                  </a:lnTo>
                  <a:lnTo>
                    <a:pt x="370" y="604"/>
                  </a:lnTo>
                  <a:lnTo>
                    <a:pt x="379" y="592"/>
                  </a:lnTo>
                  <a:lnTo>
                    <a:pt x="389" y="600"/>
                  </a:lnTo>
                  <a:lnTo>
                    <a:pt x="400" y="618"/>
                  </a:lnTo>
                  <a:lnTo>
                    <a:pt x="441" y="670"/>
                  </a:lnTo>
                  <a:lnTo>
                    <a:pt x="454" y="688"/>
                  </a:lnTo>
                  <a:lnTo>
                    <a:pt x="464" y="721"/>
                  </a:lnTo>
                  <a:lnTo>
                    <a:pt x="475" y="733"/>
                  </a:lnTo>
                  <a:lnTo>
                    <a:pt x="478" y="750"/>
                  </a:lnTo>
                  <a:lnTo>
                    <a:pt x="479" y="766"/>
                  </a:lnTo>
                  <a:lnTo>
                    <a:pt x="486" y="784"/>
                  </a:lnTo>
                  <a:lnTo>
                    <a:pt x="489" y="773"/>
                  </a:lnTo>
                  <a:lnTo>
                    <a:pt x="497" y="775"/>
                  </a:lnTo>
                  <a:lnTo>
                    <a:pt x="504" y="808"/>
                  </a:lnTo>
                  <a:lnTo>
                    <a:pt x="514" y="800"/>
                  </a:lnTo>
                  <a:lnTo>
                    <a:pt x="525" y="805"/>
                  </a:lnTo>
                  <a:lnTo>
                    <a:pt x="536" y="844"/>
                  </a:lnTo>
                  <a:lnTo>
                    <a:pt x="540" y="872"/>
                  </a:lnTo>
                  <a:lnTo>
                    <a:pt x="555" y="880"/>
                  </a:lnTo>
                  <a:lnTo>
                    <a:pt x="569" y="879"/>
                  </a:lnTo>
                  <a:lnTo>
                    <a:pt x="573" y="889"/>
                  </a:lnTo>
                  <a:lnTo>
                    <a:pt x="568" y="914"/>
                  </a:lnTo>
                  <a:lnTo>
                    <a:pt x="575" y="926"/>
                  </a:lnTo>
                  <a:lnTo>
                    <a:pt x="579" y="937"/>
                  </a:lnTo>
                  <a:lnTo>
                    <a:pt x="579" y="960"/>
                  </a:lnTo>
                  <a:lnTo>
                    <a:pt x="588" y="971"/>
                  </a:lnTo>
                  <a:lnTo>
                    <a:pt x="574" y="968"/>
                  </a:lnTo>
                  <a:lnTo>
                    <a:pt x="526" y="966"/>
                  </a:lnTo>
                  <a:lnTo>
                    <a:pt x="413" y="955"/>
                  </a:lnTo>
                  <a:lnTo>
                    <a:pt x="372" y="946"/>
                  </a:lnTo>
                  <a:lnTo>
                    <a:pt x="375" y="939"/>
                  </a:lnTo>
                  <a:lnTo>
                    <a:pt x="381" y="941"/>
                  </a:lnTo>
                  <a:lnTo>
                    <a:pt x="386" y="930"/>
                  </a:lnTo>
                  <a:lnTo>
                    <a:pt x="390" y="920"/>
                  </a:lnTo>
                  <a:lnTo>
                    <a:pt x="386" y="906"/>
                  </a:lnTo>
                  <a:lnTo>
                    <a:pt x="376" y="899"/>
                  </a:lnTo>
                  <a:lnTo>
                    <a:pt x="383" y="892"/>
                  </a:lnTo>
                  <a:lnTo>
                    <a:pt x="393" y="873"/>
                  </a:lnTo>
                  <a:lnTo>
                    <a:pt x="398" y="861"/>
                  </a:lnTo>
                  <a:lnTo>
                    <a:pt x="390" y="837"/>
                  </a:lnTo>
                  <a:lnTo>
                    <a:pt x="389" y="822"/>
                  </a:lnTo>
                  <a:lnTo>
                    <a:pt x="376" y="820"/>
                  </a:lnTo>
                  <a:lnTo>
                    <a:pt x="367" y="801"/>
                  </a:lnTo>
                  <a:lnTo>
                    <a:pt x="359" y="787"/>
                  </a:lnTo>
                  <a:lnTo>
                    <a:pt x="354" y="771"/>
                  </a:lnTo>
                  <a:lnTo>
                    <a:pt x="343" y="759"/>
                  </a:lnTo>
                  <a:lnTo>
                    <a:pt x="331" y="762"/>
                  </a:lnTo>
                  <a:lnTo>
                    <a:pt x="328" y="753"/>
                  </a:lnTo>
                  <a:lnTo>
                    <a:pt x="325" y="738"/>
                  </a:lnTo>
                  <a:lnTo>
                    <a:pt x="317" y="726"/>
                  </a:lnTo>
                  <a:lnTo>
                    <a:pt x="311" y="714"/>
                  </a:lnTo>
                  <a:lnTo>
                    <a:pt x="303" y="707"/>
                  </a:lnTo>
                  <a:lnTo>
                    <a:pt x="291" y="687"/>
                  </a:lnTo>
                  <a:lnTo>
                    <a:pt x="281" y="673"/>
                  </a:lnTo>
                  <a:lnTo>
                    <a:pt x="270" y="660"/>
                  </a:lnTo>
                  <a:lnTo>
                    <a:pt x="246" y="651"/>
                  </a:lnTo>
                  <a:lnTo>
                    <a:pt x="240" y="637"/>
                  </a:lnTo>
                  <a:lnTo>
                    <a:pt x="228" y="629"/>
                  </a:lnTo>
                  <a:lnTo>
                    <a:pt x="217" y="615"/>
                  </a:lnTo>
                  <a:lnTo>
                    <a:pt x="203" y="609"/>
                  </a:lnTo>
                  <a:lnTo>
                    <a:pt x="199" y="600"/>
                  </a:lnTo>
                  <a:lnTo>
                    <a:pt x="186" y="592"/>
                  </a:lnTo>
                  <a:lnTo>
                    <a:pt x="176" y="578"/>
                  </a:lnTo>
                  <a:lnTo>
                    <a:pt x="178" y="542"/>
                  </a:lnTo>
                  <a:lnTo>
                    <a:pt x="168" y="534"/>
                  </a:lnTo>
                  <a:lnTo>
                    <a:pt x="169" y="493"/>
                  </a:lnTo>
                  <a:lnTo>
                    <a:pt x="166" y="461"/>
                  </a:lnTo>
                  <a:lnTo>
                    <a:pt x="151" y="437"/>
                  </a:lnTo>
                  <a:lnTo>
                    <a:pt x="140" y="440"/>
                  </a:lnTo>
                  <a:lnTo>
                    <a:pt x="140" y="437"/>
                  </a:lnTo>
                  <a:lnTo>
                    <a:pt x="136" y="427"/>
                  </a:lnTo>
                  <a:lnTo>
                    <a:pt x="141" y="400"/>
                  </a:lnTo>
                  <a:lnTo>
                    <a:pt x="142" y="380"/>
                  </a:lnTo>
                  <a:lnTo>
                    <a:pt x="128" y="351"/>
                  </a:lnTo>
                  <a:lnTo>
                    <a:pt x="120" y="338"/>
                  </a:lnTo>
                  <a:lnTo>
                    <a:pt x="110" y="324"/>
                  </a:lnTo>
                  <a:lnTo>
                    <a:pt x="103" y="321"/>
                  </a:lnTo>
                  <a:lnTo>
                    <a:pt x="104" y="297"/>
                  </a:lnTo>
                  <a:lnTo>
                    <a:pt x="106" y="277"/>
                  </a:lnTo>
                  <a:lnTo>
                    <a:pt x="97" y="263"/>
                  </a:lnTo>
                  <a:lnTo>
                    <a:pt x="72" y="224"/>
                  </a:lnTo>
                  <a:lnTo>
                    <a:pt x="49" y="201"/>
                  </a:lnTo>
                  <a:lnTo>
                    <a:pt x="54" y="179"/>
                  </a:lnTo>
                  <a:lnTo>
                    <a:pt x="46" y="160"/>
                  </a:lnTo>
                  <a:lnTo>
                    <a:pt x="61" y="168"/>
                  </a:lnTo>
                  <a:lnTo>
                    <a:pt x="63" y="153"/>
                  </a:lnTo>
                  <a:lnTo>
                    <a:pt x="56" y="141"/>
                  </a:lnTo>
                  <a:lnTo>
                    <a:pt x="33" y="114"/>
                  </a:lnTo>
                  <a:lnTo>
                    <a:pt x="30" y="90"/>
                  </a:lnTo>
                  <a:lnTo>
                    <a:pt x="37" y="75"/>
                  </a:lnTo>
                  <a:lnTo>
                    <a:pt x="37" y="62"/>
                  </a:lnTo>
                  <a:lnTo>
                    <a:pt x="35" y="57"/>
                  </a:lnTo>
                  <a:lnTo>
                    <a:pt x="32" y="55"/>
                  </a:lnTo>
                  <a:lnTo>
                    <a:pt x="27" y="52"/>
                  </a:lnTo>
                  <a:lnTo>
                    <a:pt x="24" y="50"/>
                  </a:lnTo>
                  <a:lnTo>
                    <a:pt x="19" y="30"/>
                  </a:lnTo>
                  <a:lnTo>
                    <a:pt x="17" y="21"/>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1" name=""/>
            <p:cNvSpPr/>
            <p:nvPr/>
          </p:nvSpPr>
          <p:spPr>
            <a:xfrm>
              <a:off x="3354120" y="2879640"/>
              <a:ext cx="1062720" cy="1239480"/>
            </a:xfrm>
            <a:custGeom>
              <a:avLst/>
              <a:gdLst/>
              <a:ahLst/>
              <a:rect l="l" t="t" r="r" b="b"/>
              <a:pathLst>
                <a:path w="810" h="1097">
                  <a:moveTo>
                    <a:pt x="0" y="25"/>
                  </a:moveTo>
                  <a:lnTo>
                    <a:pt x="10" y="25"/>
                  </a:lnTo>
                  <a:lnTo>
                    <a:pt x="19" y="26"/>
                  </a:lnTo>
                  <a:lnTo>
                    <a:pt x="27" y="21"/>
                  </a:lnTo>
                  <a:lnTo>
                    <a:pt x="34" y="23"/>
                  </a:lnTo>
                  <a:lnTo>
                    <a:pt x="43" y="19"/>
                  </a:lnTo>
                  <a:lnTo>
                    <a:pt x="54" y="27"/>
                  </a:lnTo>
                  <a:lnTo>
                    <a:pt x="87" y="28"/>
                  </a:lnTo>
                  <a:lnTo>
                    <a:pt x="109" y="20"/>
                  </a:lnTo>
                  <a:lnTo>
                    <a:pt x="116" y="15"/>
                  </a:lnTo>
                  <a:lnTo>
                    <a:pt x="116" y="7"/>
                  </a:lnTo>
                  <a:lnTo>
                    <a:pt x="135" y="0"/>
                  </a:lnTo>
                  <a:lnTo>
                    <a:pt x="143" y="2"/>
                  </a:lnTo>
                  <a:lnTo>
                    <a:pt x="147" y="14"/>
                  </a:lnTo>
                  <a:lnTo>
                    <a:pt x="188" y="23"/>
                  </a:lnTo>
                  <a:lnTo>
                    <a:pt x="301" y="34"/>
                  </a:lnTo>
                  <a:lnTo>
                    <a:pt x="349" y="36"/>
                  </a:lnTo>
                  <a:lnTo>
                    <a:pt x="363" y="39"/>
                  </a:lnTo>
                  <a:lnTo>
                    <a:pt x="382" y="71"/>
                  </a:lnTo>
                  <a:lnTo>
                    <a:pt x="389" y="103"/>
                  </a:lnTo>
                  <a:lnTo>
                    <a:pt x="407" y="144"/>
                  </a:lnTo>
                  <a:lnTo>
                    <a:pt x="407" y="153"/>
                  </a:lnTo>
                  <a:lnTo>
                    <a:pt x="417" y="189"/>
                  </a:lnTo>
                  <a:lnTo>
                    <a:pt x="422" y="187"/>
                  </a:lnTo>
                  <a:lnTo>
                    <a:pt x="421" y="198"/>
                  </a:lnTo>
                  <a:lnTo>
                    <a:pt x="455" y="227"/>
                  </a:lnTo>
                  <a:lnTo>
                    <a:pt x="450" y="244"/>
                  </a:lnTo>
                  <a:lnTo>
                    <a:pt x="457" y="271"/>
                  </a:lnTo>
                  <a:lnTo>
                    <a:pt x="467" y="267"/>
                  </a:lnTo>
                  <a:lnTo>
                    <a:pt x="473" y="263"/>
                  </a:lnTo>
                  <a:lnTo>
                    <a:pt x="509" y="300"/>
                  </a:lnTo>
                  <a:lnTo>
                    <a:pt x="509" y="321"/>
                  </a:lnTo>
                  <a:lnTo>
                    <a:pt x="521" y="356"/>
                  </a:lnTo>
                  <a:lnTo>
                    <a:pt x="527" y="353"/>
                  </a:lnTo>
                  <a:lnTo>
                    <a:pt x="529" y="356"/>
                  </a:lnTo>
                  <a:lnTo>
                    <a:pt x="527" y="381"/>
                  </a:lnTo>
                  <a:lnTo>
                    <a:pt x="532" y="394"/>
                  </a:lnTo>
                  <a:lnTo>
                    <a:pt x="533" y="424"/>
                  </a:lnTo>
                  <a:lnTo>
                    <a:pt x="539" y="424"/>
                  </a:lnTo>
                  <a:lnTo>
                    <a:pt x="541" y="443"/>
                  </a:lnTo>
                  <a:lnTo>
                    <a:pt x="534" y="472"/>
                  </a:lnTo>
                  <a:lnTo>
                    <a:pt x="542" y="484"/>
                  </a:lnTo>
                  <a:lnTo>
                    <a:pt x="540" y="487"/>
                  </a:lnTo>
                  <a:lnTo>
                    <a:pt x="561" y="547"/>
                  </a:lnTo>
                  <a:lnTo>
                    <a:pt x="580" y="561"/>
                  </a:lnTo>
                  <a:lnTo>
                    <a:pt x="578" y="575"/>
                  </a:lnTo>
                  <a:lnTo>
                    <a:pt x="584" y="582"/>
                  </a:lnTo>
                  <a:lnTo>
                    <a:pt x="584" y="622"/>
                  </a:lnTo>
                  <a:lnTo>
                    <a:pt x="594" y="638"/>
                  </a:lnTo>
                  <a:lnTo>
                    <a:pt x="610" y="654"/>
                  </a:lnTo>
                  <a:lnTo>
                    <a:pt x="625" y="695"/>
                  </a:lnTo>
                  <a:lnTo>
                    <a:pt x="624" y="716"/>
                  </a:lnTo>
                  <a:lnTo>
                    <a:pt x="612" y="737"/>
                  </a:lnTo>
                  <a:lnTo>
                    <a:pt x="611" y="768"/>
                  </a:lnTo>
                  <a:lnTo>
                    <a:pt x="619" y="782"/>
                  </a:lnTo>
                  <a:lnTo>
                    <a:pt x="618" y="795"/>
                  </a:lnTo>
                  <a:lnTo>
                    <a:pt x="627" y="819"/>
                  </a:lnTo>
                  <a:lnTo>
                    <a:pt x="650" y="829"/>
                  </a:lnTo>
                  <a:lnTo>
                    <a:pt x="670" y="825"/>
                  </a:lnTo>
                  <a:lnTo>
                    <a:pt x="679" y="810"/>
                  </a:lnTo>
                  <a:lnTo>
                    <a:pt x="687" y="796"/>
                  </a:lnTo>
                  <a:lnTo>
                    <a:pt x="698" y="800"/>
                  </a:lnTo>
                  <a:lnTo>
                    <a:pt x="699" y="805"/>
                  </a:lnTo>
                  <a:lnTo>
                    <a:pt x="707" y="808"/>
                  </a:lnTo>
                  <a:lnTo>
                    <a:pt x="712" y="832"/>
                  </a:lnTo>
                  <a:lnTo>
                    <a:pt x="728" y="837"/>
                  </a:lnTo>
                  <a:lnTo>
                    <a:pt x="733" y="866"/>
                  </a:lnTo>
                  <a:lnTo>
                    <a:pt x="755" y="866"/>
                  </a:lnTo>
                  <a:lnTo>
                    <a:pt x="761" y="904"/>
                  </a:lnTo>
                  <a:lnTo>
                    <a:pt x="765" y="912"/>
                  </a:lnTo>
                  <a:lnTo>
                    <a:pt x="770" y="917"/>
                  </a:lnTo>
                  <a:lnTo>
                    <a:pt x="769" y="926"/>
                  </a:lnTo>
                  <a:lnTo>
                    <a:pt x="763" y="938"/>
                  </a:lnTo>
                  <a:lnTo>
                    <a:pt x="770" y="941"/>
                  </a:lnTo>
                  <a:lnTo>
                    <a:pt x="782" y="958"/>
                  </a:lnTo>
                  <a:lnTo>
                    <a:pt x="793" y="959"/>
                  </a:lnTo>
                  <a:lnTo>
                    <a:pt x="797" y="969"/>
                  </a:lnTo>
                  <a:lnTo>
                    <a:pt x="807" y="973"/>
                  </a:lnTo>
                  <a:lnTo>
                    <a:pt x="806" y="990"/>
                  </a:lnTo>
                  <a:lnTo>
                    <a:pt x="810" y="1003"/>
                  </a:lnTo>
                  <a:lnTo>
                    <a:pt x="809" y="1019"/>
                  </a:lnTo>
                  <a:lnTo>
                    <a:pt x="800" y="1044"/>
                  </a:lnTo>
                  <a:lnTo>
                    <a:pt x="789" y="1058"/>
                  </a:lnTo>
                  <a:lnTo>
                    <a:pt x="782" y="1063"/>
                  </a:lnTo>
                  <a:lnTo>
                    <a:pt x="763" y="1071"/>
                  </a:lnTo>
                  <a:lnTo>
                    <a:pt x="739" y="1090"/>
                  </a:lnTo>
                  <a:lnTo>
                    <a:pt x="731" y="1090"/>
                  </a:lnTo>
                  <a:lnTo>
                    <a:pt x="730" y="1095"/>
                  </a:lnTo>
                  <a:lnTo>
                    <a:pt x="719" y="1097"/>
                  </a:lnTo>
                  <a:lnTo>
                    <a:pt x="709" y="1090"/>
                  </a:lnTo>
                  <a:lnTo>
                    <a:pt x="694" y="1065"/>
                  </a:lnTo>
                  <a:lnTo>
                    <a:pt x="693" y="1055"/>
                  </a:lnTo>
                  <a:lnTo>
                    <a:pt x="689" y="1040"/>
                  </a:lnTo>
                  <a:lnTo>
                    <a:pt x="691" y="1034"/>
                  </a:lnTo>
                  <a:lnTo>
                    <a:pt x="688" y="1026"/>
                  </a:lnTo>
                  <a:lnTo>
                    <a:pt x="689" y="1021"/>
                  </a:lnTo>
                  <a:lnTo>
                    <a:pt x="687" y="1017"/>
                  </a:lnTo>
                  <a:lnTo>
                    <a:pt x="682" y="1001"/>
                  </a:lnTo>
                  <a:lnTo>
                    <a:pt x="668" y="973"/>
                  </a:lnTo>
                  <a:lnTo>
                    <a:pt x="658" y="945"/>
                  </a:lnTo>
                  <a:lnTo>
                    <a:pt x="633" y="933"/>
                  </a:lnTo>
                  <a:lnTo>
                    <a:pt x="624" y="933"/>
                  </a:lnTo>
                  <a:lnTo>
                    <a:pt x="597" y="894"/>
                  </a:lnTo>
                  <a:lnTo>
                    <a:pt x="597" y="882"/>
                  </a:lnTo>
                  <a:lnTo>
                    <a:pt x="581" y="868"/>
                  </a:lnTo>
                  <a:lnTo>
                    <a:pt x="535" y="818"/>
                  </a:lnTo>
                  <a:lnTo>
                    <a:pt x="537" y="812"/>
                  </a:lnTo>
                  <a:lnTo>
                    <a:pt x="529" y="810"/>
                  </a:lnTo>
                  <a:lnTo>
                    <a:pt x="464" y="784"/>
                  </a:lnTo>
                  <a:lnTo>
                    <a:pt x="447" y="752"/>
                  </a:lnTo>
                  <a:lnTo>
                    <a:pt x="435" y="748"/>
                  </a:lnTo>
                  <a:lnTo>
                    <a:pt x="436" y="720"/>
                  </a:lnTo>
                  <a:lnTo>
                    <a:pt x="414" y="702"/>
                  </a:lnTo>
                  <a:lnTo>
                    <a:pt x="397" y="707"/>
                  </a:lnTo>
                  <a:lnTo>
                    <a:pt x="393" y="705"/>
                  </a:lnTo>
                  <a:lnTo>
                    <a:pt x="394" y="686"/>
                  </a:lnTo>
                  <a:lnTo>
                    <a:pt x="388" y="666"/>
                  </a:lnTo>
                  <a:lnTo>
                    <a:pt x="392" y="631"/>
                  </a:lnTo>
                  <a:lnTo>
                    <a:pt x="408" y="595"/>
                  </a:lnTo>
                  <a:lnTo>
                    <a:pt x="411" y="566"/>
                  </a:lnTo>
                  <a:lnTo>
                    <a:pt x="420" y="559"/>
                  </a:lnTo>
                  <a:lnTo>
                    <a:pt x="416" y="548"/>
                  </a:lnTo>
                  <a:lnTo>
                    <a:pt x="412" y="531"/>
                  </a:lnTo>
                  <a:lnTo>
                    <a:pt x="409" y="457"/>
                  </a:lnTo>
                  <a:lnTo>
                    <a:pt x="404" y="432"/>
                  </a:lnTo>
                  <a:lnTo>
                    <a:pt x="396" y="425"/>
                  </a:lnTo>
                  <a:lnTo>
                    <a:pt x="377" y="390"/>
                  </a:lnTo>
                  <a:lnTo>
                    <a:pt x="367" y="381"/>
                  </a:lnTo>
                  <a:lnTo>
                    <a:pt x="356" y="386"/>
                  </a:lnTo>
                  <a:lnTo>
                    <a:pt x="343" y="378"/>
                  </a:lnTo>
                  <a:lnTo>
                    <a:pt x="344" y="371"/>
                  </a:lnTo>
                  <a:lnTo>
                    <a:pt x="340" y="368"/>
                  </a:lnTo>
                  <a:lnTo>
                    <a:pt x="331" y="370"/>
                  </a:lnTo>
                  <a:lnTo>
                    <a:pt x="326" y="361"/>
                  </a:lnTo>
                  <a:lnTo>
                    <a:pt x="311" y="354"/>
                  </a:lnTo>
                  <a:lnTo>
                    <a:pt x="310" y="345"/>
                  </a:lnTo>
                  <a:lnTo>
                    <a:pt x="317" y="341"/>
                  </a:lnTo>
                  <a:lnTo>
                    <a:pt x="315" y="336"/>
                  </a:lnTo>
                  <a:lnTo>
                    <a:pt x="292" y="327"/>
                  </a:lnTo>
                  <a:lnTo>
                    <a:pt x="287" y="320"/>
                  </a:lnTo>
                  <a:lnTo>
                    <a:pt x="287" y="310"/>
                  </a:lnTo>
                  <a:lnTo>
                    <a:pt x="277" y="265"/>
                  </a:lnTo>
                  <a:lnTo>
                    <a:pt x="267" y="258"/>
                  </a:lnTo>
                  <a:lnTo>
                    <a:pt x="242" y="255"/>
                  </a:lnTo>
                  <a:lnTo>
                    <a:pt x="213" y="254"/>
                  </a:lnTo>
                  <a:lnTo>
                    <a:pt x="196" y="262"/>
                  </a:lnTo>
                  <a:lnTo>
                    <a:pt x="190" y="261"/>
                  </a:lnTo>
                  <a:lnTo>
                    <a:pt x="190" y="251"/>
                  </a:lnTo>
                  <a:lnTo>
                    <a:pt x="179" y="242"/>
                  </a:lnTo>
                  <a:lnTo>
                    <a:pt x="172" y="220"/>
                  </a:lnTo>
                  <a:lnTo>
                    <a:pt x="154" y="208"/>
                  </a:lnTo>
                  <a:lnTo>
                    <a:pt x="136" y="207"/>
                  </a:lnTo>
                  <a:lnTo>
                    <a:pt x="115" y="167"/>
                  </a:lnTo>
                  <a:lnTo>
                    <a:pt x="97" y="164"/>
                  </a:lnTo>
                  <a:lnTo>
                    <a:pt x="90" y="169"/>
                  </a:lnTo>
                  <a:lnTo>
                    <a:pt x="81" y="156"/>
                  </a:lnTo>
                  <a:lnTo>
                    <a:pt x="73" y="155"/>
                  </a:lnTo>
                  <a:lnTo>
                    <a:pt x="70" y="145"/>
                  </a:lnTo>
                  <a:lnTo>
                    <a:pt x="70" y="103"/>
                  </a:lnTo>
                  <a:lnTo>
                    <a:pt x="48" y="85"/>
                  </a:lnTo>
                  <a:lnTo>
                    <a:pt x="40" y="85"/>
                  </a:lnTo>
                  <a:lnTo>
                    <a:pt x="29" y="61"/>
                  </a:lnTo>
                  <a:lnTo>
                    <a:pt x="29" y="44"/>
                  </a:lnTo>
                  <a:lnTo>
                    <a:pt x="23" y="49"/>
                  </a:lnTo>
                  <a:lnTo>
                    <a:pt x="13" y="49"/>
                  </a:lnTo>
                  <a:lnTo>
                    <a:pt x="10" y="51"/>
                  </a:lnTo>
                  <a:lnTo>
                    <a:pt x="0" y="25"/>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2" name=""/>
            <p:cNvSpPr/>
            <p:nvPr/>
          </p:nvSpPr>
          <p:spPr>
            <a:xfrm>
              <a:off x="4557600" y="2136240"/>
              <a:ext cx="1214640" cy="1398240"/>
            </a:xfrm>
            <a:custGeom>
              <a:avLst/>
              <a:gdLst/>
              <a:ahLst/>
              <a:rect l="l" t="t" r="r" b="b"/>
              <a:pathLst>
                <a:path w="927" h="1237">
                  <a:moveTo>
                    <a:pt x="429" y="14"/>
                  </a:moveTo>
                  <a:lnTo>
                    <a:pt x="315" y="7"/>
                  </a:lnTo>
                  <a:lnTo>
                    <a:pt x="177" y="0"/>
                  </a:lnTo>
                  <a:lnTo>
                    <a:pt x="173" y="88"/>
                  </a:lnTo>
                  <a:lnTo>
                    <a:pt x="74" y="82"/>
                  </a:lnTo>
                  <a:lnTo>
                    <a:pt x="62" y="103"/>
                  </a:lnTo>
                  <a:lnTo>
                    <a:pt x="71" y="101"/>
                  </a:lnTo>
                  <a:lnTo>
                    <a:pt x="74" y="133"/>
                  </a:lnTo>
                  <a:lnTo>
                    <a:pt x="86" y="220"/>
                  </a:lnTo>
                  <a:lnTo>
                    <a:pt x="101" y="265"/>
                  </a:lnTo>
                  <a:lnTo>
                    <a:pt x="107" y="325"/>
                  </a:lnTo>
                  <a:lnTo>
                    <a:pt x="94" y="466"/>
                  </a:lnTo>
                  <a:lnTo>
                    <a:pt x="81" y="464"/>
                  </a:lnTo>
                  <a:lnTo>
                    <a:pt x="85" y="493"/>
                  </a:lnTo>
                  <a:lnTo>
                    <a:pt x="87" y="535"/>
                  </a:lnTo>
                  <a:lnTo>
                    <a:pt x="94" y="574"/>
                  </a:lnTo>
                  <a:lnTo>
                    <a:pt x="90" y="595"/>
                  </a:lnTo>
                  <a:lnTo>
                    <a:pt x="85" y="615"/>
                  </a:lnTo>
                  <a:lnTo>
                    <a:pt x="90" y="636"/>
                  </a:lnTo>
                  <a:lnTo>
                    <a:pt x="89" y="652"/>
                  </a:lnTo>
                  <a:lnTo>
                    <a:pt x="89" y="664"/>
                  </a:lnTo>
                  <a:lnTo>
                    <a:pt x="92" y="678"/>
                  </a:lnTo>
                  <a:lnTo>
                    <a:pt x="93" y="684"/>
                  </a:lnTo>
                  <a:lnTo>
                    <a:pt x="78" y="697"/>
                  </a:lnTo>
                  <a:lnTo>
                    <a:pt x="59" y="686"/>
                  </a:lnTo>
                  <a:lnTo>
                    <a:pt x="51" y="684"/>
                  </a:lnTo>
                  <a:lnTo>
                    <a:pt x="31" y="685"/>
                  </a:lnTo>
                  <a:lnTo>
                    <a:pt x="25" y="684"/>
                  </a:lnTo>
                  <a:lnTo>
                    <a:pt x="20" y="680"/>
                  </a:lnTo>
                  <a:lnTo>
                    <a:pt x="16" y="678"/>
                  </a:lnTo>
                  <a:lnTo>
                    <a:pt x="13" y="680"/>
                  </a:lnTo>
                  <a:lnTo>
                    <a:pt x="12" y="683"/>
                  </a:lnTo>
                  <a:lnTo>
                    <a:pt x="3" y="689"/>
                  </a:lnTo>
                  <a:lnTo>
                    <a:pt x="0" y="693"/>
                  </a:lnTo>
                  <a:lnTo>
                    <a:pt x="0" y="699"/>
                  </a:lnTo>
                  <a:lnTo>
                    <a:pt x="0" y="708"/>
                  </a:lnTo>
                  <a:lnTo>
                    <a:pt x="8" y="728"/>
                  </a:lnTo>
                  <a:lnTo>
                    <a:pt x="12" y="735"/>
                  </a:lnTo>
                  <a:lnTo>
                    <a:pt x="13" y="740"/>
                  </a:lnTo>
                  <a:lnTo>
                    <a:pt x="19" y="741"/>
                  </a:lnTo>
                  <a:lnTo>
                    <a:pt x="23" y="745"/>
                  </a:lnTo>
                  <a:lnTo>
                    <a:pt x="28" y="755"/>
                  </a:lnTo>
                  <a:lnTo>
                    <a:pt x="38" y="783"/>
                  </a:lnTo>
                  <a:lnTo>
                    <a:pt x="54" y="806"/>
                  </a:lnTo>
                  <a:lnTo>
                    <a:pt x="54" y="816"/>
                  </a:lnTo>
                  <a:lnTo>
                    <a:pt x="56" y="823"/>
                  </a:lnTo>
                  <a:lnTo>
                    <a:pt x="68" y="833"/>
                  </a:lnTo>
                  <a:lnTo>
                    <a:pt x="71" y="851"/>
                  </a:lnTo>
                  <a:lnTo>
                    <a:pt x="79" y="874"/>
                  </a:lnTo>
                  <a:lnTo>
                    <a:pt x="68" y="883"/>
                  </a:lnTo>
                  <a:lnTo>
                    <a:pt x="61" y="891"/>
                  </a:lnTo>
                  <a:lnTo>
                    <a:pt x="60" y="898"/>
                  </a:lnTo>
                  <a:lnTo>
                    <a:pt x="60" y="912"/>
                  </a:lnTo>
                  <a:lnTo>
                    <a:pt x="67" y="924"/>
                  </a:lnTo>
                  <a:lnTo>
                    <a:pt x="77" y="930"/>
                  </a:lnTo>
                  <a:lnTo>
                    <a:pt x="85" y="942"/>
                  </a:lnTo>
                  <a:lnTo>
                    <a:pt x="102" y="929"/>
                  </a:lnTo>
                  <a:lnTo>
                    <a:pt x="107" y="931"/>
                  </a:lnTo>
                  <a:lnTo>
                    <a:pt x="111" y="931"/>
                  </a:lnTo>
                  <a:lnTo>
                    <a:pt x="116" y="931"/>
                  </a:lnTo>
                  <a:lnTo>
                    <a:pt x="122" y="933"/>
                  </a:lnTo>
                  <a:lnTo>
                    <a:pt x="133" y="943"/>
                  </a:lnTo>
                  <a:lnTo>
                    <a:pt x="146" y="950"/>
                  </a:lnTo>
                  <a:lnTo>
                    <a:pt x="153" y="965"/>
                  </a:lnTo>
                  <a:lnTo>
                    <a:pt x="154" y="976"/>
                  </a:lnTo>
                  <a:lnTo>
                    <a:pt x="161" y="990"/>
                  </a:lnTo>
                  <a:lnTo>
                    <a:pt x="165" y="1014"/>
                  </a:lnTo>
                  <a:lnTo>
                    <a:pt x="172" y="1032"/>
                  </a:lnTo>
                  <a:lnTo>
                    <a:pt x="178" y="1067"/>
                  </a:lnTo>
                  <a:lnTo>
                    <a:pt x="178" y="1083"/>
                  </a:lnTo>
                  <a:lnTo>
                    <a:pt x="181" y="1110"/>
                  </a:lnTo>
                  <a:lnTo>
                    <a:pt x="187" y="1115"/>
                  </a:lnTo>
                  <a:lnTo>
                    <a:pt x="189" y="1118"/>
                  </a:lnTo>
                  <a:lnTo>
                    <a:pt x="196" y="1124"/>
                  </a:lnTo>
                  <a:lnTo>
                    <a:pt x="202" y="1124"/>
                  </a:lnTo>
                  <a:lnTo>
                    <a:pt x="221" y="1130"/>
                  </a:lnTo>
                  <a:lnTo>
                    <a:pt x="234" y="1131"/>
                  </a:lnTo>
                  <a:lnTo>
                    <a:pt x="241" y="1131"/>
                  </a:lnTo>
                  <a:lnTo>
                    <a:pt x="249" y="1136"/>
                  </a:lnTo>
                  <a:lnTo>
                    <a:pt x="252" y="1145"/>
                  </a:lnTo>
                  <a:lnTo>
                    <a:pt x="253" y="1168"/>
                  </a:lnTo>
                  <a:lnTo>
                    <a:pt x="257" y="1177"/>
                  </a:lnTo>
                  <a:lnTo>
                    <a:pt x="267" y="1181"/>
                  </a:lnTo>
                  <a:lnTo>
                    <a:pt x="282" y="1202"/>
                  </a:lnTo>
                  <a:lnTo>
                    <a:pt x="289" y="1213"/>
                  </a:lnTo>
                  <a:lnTo>
                    <a:pt x="291" y="1233"/>
                  </a:lnTo>
                  <a:lnTo>
                    <a:pt x="317" y="1234"/>
                  </a:lnTo>
                  <a:lnTo>
                    <a:pt x="328" y="1233"/>
                  </a:lnTo>
                  <a:lnTo>
                    <a:pt x="334" y="1237"/>
                  </a:lnTo>
                  <a:lnTo>
                    <a:pt x="343" y="1237"/>
                  </a:lnTo>
                  <a:lnTo>
                    <a:pt x="364" y="1230"/>
                  </a:lnTo>
                  <a:lnTo>
                    <a:pt x="378" y="1220"/>
                  </a:lnTo>
                  <a:lnTo>
                    <a:pt x="382" y="1166"/>
                  </a:lnTo>
                  <a:lnTo>
                    <a:pt x="385" y="1158"/>
                  </a:lnTo>
                  <a:lnTo>
                    <a:pt x="395" y="1149"/>
                  </a:lnTo>
                  <a:lnTo>
                    <a:pt x="398" y="1142"/>
                  </a:lnTo>
                  <a:lnTo>
                    <a:pt x="398" y="1133"/>
                  </a:lnTo>
                  <a:lnTo>
                    <a:pt x="394" y="1110"/>
                  </a:lnTo>
                  <a:lnTo>
                    <a:pt x="394" y="1102"/>
                  </a:lnTo>
                  <a:lnTo>
                    <a:pt x="397" y="1099"/>
                  </a:lnTo>
                  <a:lnTo>
                    <a:pt x="401" y="1097"/>
                  </a:lnTo>
                  <a:lnTo>
                    <a:pt x="410" y="1097"/>
                  </a:lnTo>
                  <a:lnTo>
                    <a:pt x="423" y="1095"/>
                  </a:lnTo>
                  <a:lnTo>
                    <a:pt x="431" y="1092"/>
                  </a:lnTo>
                  <a:lnTo>
                    <a:pt x="433" y="1080"/>
                  </a:lnTo>
                  <a:lnTo>
                    <a:pt x="431" y="1051"/>
                  </a:lnTo>
                  <a:lnTo>
                    <a:pt x="443" y="1036"/>
                  </a:lnTo>
                  <a:lnTo>
                    <a:pt x="449" y="1026"/>
                  </a:lnTo>
                  <a:lnTo>
                    <a:pt x="452" y="1032"/>
                  </a:lnTo>
                  <a:lnTo>
                    <a:pt x="458" y="1032"/>
                  </a:lnTo>
                  <a:lnTo>
                    <a:pt x="464" y="1019"/>
                  </a:lnTo>
                  <a:lnTo>
                    <a:pt x="469" y="1014"/>
                  </a:lnTo>
                  <a:lnTo>
                    <a:pt x="472" y="1013"/>
                  </a:lnTo>
                  <a:lnTo>
                    <a:pt x="478" y="1017"/>
                  </a:lnTo>
                  <a:lnTo>
                    <a:pt x="493" y="1036"/>
                  </a:lnTo>
                  <a:lnTo>
                    <a:pt x="498" y="1040"/>
                  </a:lnTo>
                  <a:lnTo>
                    <a:pt x="515" y="1051"/>
                  </a:lnTo>
                  <a:lnTo>
                    <a:pt x="525" y="1053"/>
                  </a:lnTo>
                  <a:lnTo>
                    <a:pt x="532" y="1058"/>
                  </a:lnTo>
                  <a:lnTo>
                    <a:pt x="556" y="1086"/>
                  </a:lnTo>
                  <a:lnTo>
                    <a:pt x="567" y="1094"/>
                  </a:lnTo>
                  <a:lnTo>
                    <a:pt x="584" y="1101"/>
                  </a:lnTo>
                  <a:lnTo>
                    <a:pt x="589" y="1097"/>
                  </a:lnTo>
                  <a:lnTo>
                    <a:pt x="592" y="1090"/>
                  </a:lnTo>
                  <a:lnTo>
                    <a:pt x="598" y="1088"/>
                  </a:lnTo>
                  <a:lnTo>
                    <a:pt x="609" y="1087"/>
                  </a:lnTo>
                  <a:lnTo>
                    <a:pt x="615" y="1090"/>
                  </a:lnTo>
                  <a:lnTo>
                    <a:pt x="626" y="1100"/>
                  </a:lnTo>
                  <a:lnTo>
                    <a:pt x="645" y="1090"/>
                  </a:lnTo>
                  <a:lnTo>
                    <a:pt x="652" y="1089"/>
                  </a:lnTo>
                  <a:lnTo>
                    <a:pt x="678" y="1100"/>
                  </a:lnTo>
                  <a:lnTo>
                    <a:pt x="681" y="1101"/>
                  </a:lnTo>
                  <a:lnTo>
                    <a:pt x="689" y="1118"/>
                  </a:lnTo>
                  <a:lnTo>
                    <a:pt x="705" y="1120"/>
                  </a:lnTo>
                  <a:lnTo>
                    <a:pt x="726" y="1088"/>
                  </a:lnTo>
                  <a:lnTo>
                    <a:pt x="736" y="1067"/>
                  </a:lnTo>
                  <a:lnTo>
                    <a:pt x="756" y="1049"/>
                  </a:lnTo>
                  <a:lnTo>
                    <a:pt x="787" y="1048"/>
                  </a:lnTo>
                  <a:lnTo>
                    <a:pt x="798" y="1054"/>
                  </a:lnTo>
                  <a:lnTo>
                    <a:pt x="843" y="1063"/>
                  </a:lnTo>
                  <a:lnTo>
                    <a:pt x="839" y="1038"/>
                  </a:lnTo>
                  <a:lnTo>
                    <a:pt x="805" y="877"/>
                  </a:lnTo>
                  <a:lnTo>
                    <a:pt x="797" y="833"/>
                  </a:lnTo>
                  <a:lnTo>
                    <a:pt x="927" y="589"/>
                  </a:lnTo>
                  <a:lnTo>
                    <a:pt x="892" y="578"/>
                  </a:lnTo>
                  <a:lnTo>
                    <a:pt x="871" y="556"/>
                  </a:lnTo>
                  <a:lnTo>
                    <a:pt x="837" y="537"/>
                  </a:lnTo>
                  <a:lnTo>
                    <a:pt x="829" y="529"/>
                  </a:lnTo>
                  <a:lnTo>
                    <a:pt x="798" y="519"/>
                  </a:lnTo>
                  <a:lnTo>
                    <a:pt x="780" y="505"/>
                  </a:lnTo>
                  <a:lnTo>
                    <a:pt x="761" y="479"/>
                  </a:lnTo>
                  <a:lnTo>
                    <a:pt x="723" y="452"/>
                  </a:lnTo>
                  <a:lnTo>
                    <a:pt x="697" y="378"/>
                  </a:lnTo>
                  <a:lnTo>
                    <a:pt x="693" y="328"/>
                  </a:lnTo>
                  <a:lnTo>
                    <a:pt x="670" y="273"/>
                  </a:lnTo>
                  <a:lnTo>
                    <a:pt x="656" y="252"/>
                  </a:lnTo>
                  <a:lnTo>
                    <a:pt x="653" y="243"/>
                  </a:lnTo>
                  <a:lnTo>
                    <a:pt x="597" y="206"/>
                  </a:lnTo>
                  <a:lnTo>
                    <a:pt x="561" y="156"/>
                  </a:lnTo>
                  <a:lnTo>
                    <a:pt x="541" y="142"/>
                  </a:lnTo>
                  <a:lnTo>
                    <a:pt x="507" y="96"/>
                  </a:lnTo>
                  <a:lnTo>
                    <a:pt x="488" y="88"/>
                  </a:lnTo>
                  <a:lnTo>
                    <a:pt x="474" y="71"/>
                  </a:lnTo>
                  <a:lnTo>
                    <a:pt x="447" y="21"/>
                  </a:lnTo>
                  <a:lnTo>
                    <a:pt x="433" y="19"/>
                  </a:lnTo>
                  <a:lnTo>
                    <a:pt x="429" y="14"/>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3" name=""/>
            <p:cNvSpPr/>
            <p:nvPr/>
          </p:nvSpPr>
          <p:spPr>
            <a:xfrm>
              <a:off x="5420520" y="4933800"/>
              <a:ext cx="272880" cy="194760"/>
            </a:xfrm>
            <a:custGeom>
              <a:avLst/>
              <a:gdLst/>
              <a:ahLst/>
              <a:rect l="l" t="t" r="r" b="b"/>
              <a:pathLst>
                <a:path w="208" h="173">
                  <a:moveTo>
                    <a:pt x="0" y="70"/>
                  </a:moveTo>
                  <a:lnTo>
                    <a:pt x="11" y="75"/>
                  </a:lnTo>
                  <a:lnTo>
                    <a:pt x="13" y="77"/>
                  </a:lnTo>
                  <a:lnTo>
                    <a:pt x="14" y="76"/>
                  </a:lnTo>
                  <a:lnTo>
                    <a:pt x="16" y="78"/>
                  </a:lnTo>
                  <a:lnTo>
                    <a:pt x="16" y="80"/>
                  </a:lnTo>
                  <a:lnTo>
                    <a:pt x="18" y="82"/>
                  </a:lnTo>
                  <a:lnTo>
                    <a:pt x="18" y="79"/>
                  </a:lnTo>
                  <a:lnTo>
                    <a:pt x="19" y="80"/>
                  </a:lnTo>
                  <a:lnTo>
                    <a:pt x="20" y="79"/>
                  </a:lnTo>
                  <a:lnTo>
                    <a:pt x="23" y="79"/>
                  </a:lnTo>
                  <a:lnTo>
                    <a:pt x="24" y="82"/>
                  </a:lnTo>
                  <a:lnTo>
                    <a:pt x="26" y="80"/>
                  </a:lnTo>
                  <a:lnTo>
                    <a:pt x="24" y="78"/>
                  </a:lnTo>
                  <a:lnTo>
                    <a:pt x="27" y="77"/>
                  </a:lnTo>
                  <a:lnTo>
                    <a:pt x="30" y="77"/>
                  </a:lnTo>
                  <a:lnTo>
                    <a:pt x="32" y="78"/>
                  </a:lnTo>
                  <a:lnTo>
                    <a:pt x="31" y="82"/>
                  </a:lnTo>
                  <a:lnTo>
                    <a:pt x="32" y="83"/>
                  </a:lnTo>
                  <a:lnTo>
                    <a:pt x="34" y="80"/>
                  </a:lnTo>
                  <a:lnTo>
                    <a:pt x="35" y="80"/>
                  </a:lnTo>
                  <a:lnTo>
                    <a:pt x="38" y="83"/>
                  </a:lnTo>
                  <a:lnTo>
                    <a:pt x="40" y="87"/>
                  </a:lnTo>
                  <a:lnTo>
                    <a:pt x="40" y="89"/>
                  </a:lnTo>
                  <a:lnTo>
                    <a:pt x="35" y="92"/>
                  </a:lnTo>
                  <a:lnTo>
                    <a:pt x="35" y="95"/>
                  </a:lnTo>
                  <a:lnTo>
                    <a:pt x="36" y="96"/>
                  </a:lnTo>
                  <a:lnTo>
                    <a:pt x="40" y="97"/>
                  </a:lnTo>
                  <a:lnTo>
                    <a:pt x="52" y="105"/>
                  </a:lnTo>
                  <a:lnTo>
                    <a:pt x="72" y="112"/>
                  </a:lnTo>
                  <a:lnTo>
                    <a:pt x="78" y="117"/>
                  </a:lnTo>
                  <a:lnTo>
                    <a:pt x="87" y="123"/>
                  </a:lnTo>
                  <a:lnTo>
                    <a:pt x="96" y="128"/>
                  </a:lnTo>
                  <a:lnTo>
                    <a:pt x="99" y="132"/>
                  </a:lnTo>
                  <a:lnTo>
                    <a:pt x="124" y="154"/>
                  </a:lnTo>
                  <a:lnTo>
                    <a:pt x="130" y="164"/>
                  </a:lnTo>
                  <a:lnTo>
                    <a:pt x="133" y="165"/>
                  </a:lnTo>
                  <a:lnTo>
                    <a:pt x="132" y="166"/>
                  </a:lnTo>
                  <a:lnTo>
                    <a:pt x="134" y="168"/>
                  </a:lnTo>
                  <a:lnTo>
                    <a:pt x="139" y="173"/>
                  </a:lnTo>
                  <a:lnTo>
                    <a:pt x="155" y="160"/>
                  </a:lnTo>
                  <a:lnTo>
                    <a:pt x="167" y="145"/>
                  </a:lnTo>
                  <a:lnTo>
                    <a:pt x="171" y="139"/>
                  </a:lnTo>
                  <a:lnTo>
                    <a:pt x="174" y="133"/>
                  </a:lnTo>
                  <a:lnTo>
                    <a:pt x="184" y="125"/>
                  </a:lnTo>
                  <a:lnTo>
                    <a:pt x="187" y="121"/>
                  </a:lnTo>
                  <a:lnTo>
                    <a:pt x="188" y="119"/>
                  </a:lnTo>
                  <a:lnTo>
                    <a:pt x="187" y="116"/>
                  </a:lnTo>
                  <a:lnTo>
                    <a:pt x="186" y="112"/>
                  </a:lnTo>
                  <a:lnTo>
                    <a:pt x="188" y="109"/>
                  </a:lnTo>
                  <a:lnTo>
                    <a:pt x="190" y="111"/>
                  </a:lnTo>
                  <a:lnTo>
                    <a:pt x="192" y="111"/>
                  </a:lnTo>
                  <a:lnTo>
                    <a:pt x="194" y="112"/>
                  </a:lnTo>
                  <a:lnTo>
                    <a:pt x="196" y="113"/>
                  </a:lnTo>
                  <a:lnTo>
                    <a:pt x="198" y="111"/>
                  </a:lnTo>
                  <a:lnTo>
                    <a:pt x="201" y="106"/>
                  </a:lnTo>
                  <a:lnTo>
                    <a:pt x="202" y="104"/>
                  </a:lnTo>
                  <a:lnTo>
                    <a:pt x="205" y="102"/>
                  </a:lnTo>
                  <a:lnTo>
                    <a:pt x="206" y="100"/>
                  </a:lnTo>
                  <a:lnTo>
                    <a:pt x="206" y="95"/>
                  </a:lnTo>
                  <a:lnTo>
                    <a:pt x="201" y="87"/>
                  </a:lnTo>
                  <a:lnTo>
                    <a:pt x="201" y="79"/>
                  </a:lnTo>
                  <a:lnTo>
                    <a:pt x="202" y="73"/>
                  </a:lnTo>
                  <a:lnTo>
                    <a:pt x="204" y="69"/>
                  </a:lnTo>
                  <a:lnTo>
                    <a:pt x="203" y="63"/>
                  </a:lnTo>
                  <a:lnTo>
                    <a:pt x="202" y="59"/>
                  </a:lnTo>
                  <a:lnTo>
                    <a:pt x="203" y="49"/>
                  </a:lnTo>
                  <a:lnTo>
                    <a:pt x="204" y="42"/>
                  </a:lnTo>
                  <a:lnTo>
                    <a:pt x="208" y="37"/>
                  </a:lnTo>
                  <a:lnTo>
                    <a:pt x="188" y="14"/>
                  </a:lnTo>
                  <a:lnTo>
                    <a:pt x="187" y="13"/>
                  </a:lnTo>
                  <a:lnTo>
                    <a:pt x="184" y="5"/>
                  </a:lnTo>
                  <a:lnTo>
                    <a:pt x="184" y="3"/>
                  </a:lnTo>
                  <a:lnTo>
                    <a:pt x="183" y="1"/>
                  </a:lnTo>
                  <a:lnTo>
                    <a:pt x="181" y="0"/>
                  </a:lnTo>
                  <a:lnTo>
                    <a:pt x="179" y="1"/>
                  </a:lnTo>
                  <a:lnTo>
                    <a:pt x="178" y="3"/>
                  </a:lnTo>
                  <a:lnTo>
                    <a:pt x="168" y="9"/>
                  </a:lnTo>
                  <a:lnTo>
                    <a:pt x="167" y="14"/>
                  </a:lnTo>
                  <a:lnTo>
                    <a:pt x="164" y="16"/>
                  </a:lnTo>
                  <a:lnTo>
                    <a:pt x="161" y="16"/>
                  </a:lnTo>
                  <a:lnTo>
                    <a:pt x="159" y="18"/>
                  </a:lnTo>
                  <a:lnTo>
                    <a:pt x="152" y="20"/>
                  </a:lnTo>
                  <a:lnTo>
                    <a:pt x="151" y="22"/>
                  </a:lnTo>
                  <a:lnTo>
                    <a:pt x="147" y="20"/>
                  </a:lnTo>
                  <a:lnTo>
                    <a:pt x="129" y="17"/>
                  </a:lnTo>
                  <a:lnTo>
                    <a:pt x="116" y="13"/>
                  </a:lnTo>
                  <a:lnTo>
                    <a:pt x="112" y="13"/>
                  </a:lnTo>
                  <a:lnTo>
                    <a:pt x="107" y="14"/>
                  </a:lnTo>
                  <a:lnTo>
                    <a:pt x="106" y="16"/>
                  </a:lnTo>
                  <a:lnTo>
                    <a:pt x="103" y="25"/>
                  </a:lnTo>
                  <a:lnTo>
                    <a:pt x="92" y="35"/>
                  </a:lnTo>
                  <a:lnTo>
                    <a:pt x="85" y="41"/>
                  </a:lnTo>
                  <a:lnTo>
                    <a:pt x="83" y="42"/>
                  </a:lnTo>
                  <a:lnTo>
                    <a:pt x="80" y="43"/>
                  </a:lnTo>
                  <a:lnTo>
                    <a:pt x="78" y="43"/>
                  </a:lnTo>
                  <a:lnTo>
                    <a:pt x="75" y="44"/>
                  </a:lnTo>
                  <a:lnTo>
                    <a:pt x="73" y="46"/>
                  </a:lnTo>
                  <a:lnTo>
                    <a:pt x="68" y="46"/>
                  </a:lnTo>
                  <a:lnTo>
                    <a:pt x="66" y="49"/>
                  </a:lnTo>
                  <a:lnTo>
                    <a:pt x="63" y="48"/>
                  </a:lnTo>
                  <a:lnTo>
                    <a:pt x="61" y="49"/>
                  </a:lnTo>
                  <a:lnTo>
                    <a:pt x="59" y="48"/>
                  </a:lnTo>
                  <a:lnTo>
                    <a:pt x="58" y="45"/>
                  </a:lnTo>
                  <a:lnTo>
                    <a:pt x="54" y="41"/>
                  </a:lnTo>
                  <a:lnTo>
                    <a:pt x="52" y="49"/>
                  </a:lnTo>
                  <a:lnTo>
                    <a:pt x="50" y="51"/>
                  </a:lnTo>
                  <a:lnTo>
                    <a:pt x="50" y="54"/>
                  </a:lnTo>
                  <a:lnTo>
                    <a:pt x="49" y="56"/>
                  </a:lnTo>
                  <a:lnTo>
                    <a:pt x="46" y="56"/>
                  </a:lnTo>
                  <a:lnTo>
                    <a:pt x="44" y="54"/>
                  </a:lnTo>
                  <a:lnTo>
                    <a:pt x="38" y="51"/>
                  </a:lnTo>
                  <a:lnTo>
                    <a:pt x="33" y="51"/>
                  </a:lnTo>
                  <a:lnTo>
                    <a:pt x="28" y="49"/>
                  </a:lnTo>
                  <a:lnTo>
                    <a:pt x="25" y="46"/>
                  </a:lnTo>
                  <a:lnTo>
                    <a:pt x="21" y="46"/>
                  </a:lnTo>
                  <a:lnTo>
                    <a:pt x="19" y="49"/>
                  </a:lnTo>
                  <a:lnTo>
                    <a:pt x="15" y="59"/>
                  </a:lnTo>
                  <a:lnTo>
                    <a:pt x="0" y="70"/>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4" name=""/>
            <p:cNvSpPr/>
            <p:nvPr/>
          </p:nvSpPr>
          <p:spPr>
            <a:xfrm>
              <a:off x="4931280" y="3281760"/>
              <a:ext cx="969840" cy="1048320"/>
            </a:xfrm>
            <a:custGeom>
              <a:avLst/>
              <a:gdLst/>
              <a:ahLst/>
              <a:rect l="l" t="t" r="r" b="b"/>
              <a:pathLst>
                <a:path w="741" h="927">
                  <a:moveTo>
                    <a:pt x="0" y="298"/>
                  </a:moveTo>
                  <a:lnTo>
                    <a:pt x="1" y="314"/>
                  </a:lnTo>
                  <a:lnTo>
                    <a:pt x="2" y="333"/>
                  </a:lnTo>
                  <a:lnTo>
                    <a:pt x="9" y="351"/>
                  </a:lnTo>
                  <a:lnTo>
                    <a:pt x="14" y="371"/>
                  </a:lnTo>
                  <a:lnTo>
                    <a:pt x="22" y="381"/>
                  </a:lnTo>
                  <a:lnTo>
                    <a:pt x="25" y="384"/>
                  </a:lnTo>
                  <a:lnTo>
                    <a:pt x="29" y="384"/>
                  </a:lnTo>
                  <a:lnTo>
                    <a:pt x="35" y="385"/>
                  </a:lnTo>
                  <a:lnTo>
                    <a:pt x="42" y="398"/>
                  </a:lnTo>
                  <a:lnTo>
                    <a:pt x="49" y="406"/>
                  </a:lnTo>
                  <a:lnTo>
                    <a:pt x="53" y="419"/>
                  </a:lnTo>
                  <a:lnTo>
                    <a:pt x="62" y="433"/>
                  </a:lnTo>
                  <a:lnTo>
                    <a:pt x="67" y="449"/>
                  </a:lnTo>
                  <a:lnTo>
                    <a:pt x="69" y="456"/>
                  </a:lnTo>
                  <a:lnTo>
                    <a:pt x="73" y="467"/>
                  </a:lnTo>
                  <a:lnTo>
                    <a:pt x="80" y="486"/>
                  </a:lnTo>
                  <a:lnTo>
                    <a:pt x="88" y="493"/>
                  </a:lnTo>
                  <a:lnTo>
                    <a:pt x="98" y="491"/>
                  </a:lnTo>
                  <a:lnTo>
                    <a:pt x="105" y="486"/>
                  </a:lnTo>
                  <a:lnTo>
                    <a:pt x="112" y="486"/>
                  </a:lnTo>
                  <a:lnTo>
                    <a:pt x="115" y="484"/>
                  </a:lnTo>
                  <a:lnTo>
                    <a:pt x="124" y="481"/>
                  </a:lnTo>
                  <a:lnTo>
                    <a:pt x="131" y="478"/>
                  </a:lnTo>
                  <a:lnTo>
                    <a:pt x="140" y="487"/>
                  </a:lnTo>
                  <a:lnTo>
                    <a:pt x="143" y="488"/>
                  </a:lnTo>
                  <a:lnTo>
                    <a:pt x="153" y="506"/>
                  </a:lnTo>
                  <a:lnTo>
                    <a:pt x="157" y="510"/>
                  </a:lnTo>
                  <a:lnTo>
                    <a:pt x="171" y="545"/>
                  </a:lnTo>
                  <a:lnTo>
                    <a:pt x="170" y="556"/>
                  </a:lnTo>
                  <a:lnTo>
                    <a:pt x="174" y="567"/>
                  </a:lnTo>
                  <a:lnTo>
                    <a:pt x="172" y="581"/>
                  </a:lnTo>
                  <a:lnTo>
                    <a:pt x="177" y="606"/>
                  </a:lnTo>
                  <a:lnTo>
                    <a:pt x="183" y="617"/>
                  </a:lnTo>
                  <a:lnTo>
                    <a:pt x="192" y="635"/>
                  </a:lnTo>
                  <a:lnTo>
                    <a:pt x="194" y="659"/>
                  </a:lnTo>
                  <a:lnTo>
                    <a:pt x="197" y="665"/>
                  </a:lnTo>
                  <a:lnTo>
                    <a:pt x="202" y="671"/>
                  </a:lnTo>
                  <a:lnTo>
                    <a:pt x="204" y="679"/>
                  </a:lnTo>
                  <a:lnTo>
                    <a:pt x="207" y="682"/>
                  </a:lnTo>
                  <a:lnTo>
                    <a:pt x="214" y="698"/>
                  </a:lnTo>
                  <a:lnTo>
                    <a:pt x="217" y="709"/>
                  </a:lnTo>
                  <a:lnTo>
                    <a:pt x="223" y="717"/>
                  </a:lnTo>
                  <a:lnTo>
                    <a:pt x="221" y="720"/>
                  </a:lnTo>
                  <a:lnTo>
                    <a:pt x="225" y="723"/>
                  </a:lnTo>
                  <a:lnTo>
                    <a:pt x="233" y="723"/>
                  </a:lnTo>
                  <a:lnTo>
                    <a:pt x="247" y="725"/>
                  </a:lnTo>
                  <a:lnTo>
                    <a:pt x="252" y="736"/>
                  </a:lnTo>
                  <a:lnTo>
                    <a:pt x="253" y="747"/>
                  </a:lnTo>
                  <a:lnTo>
                    <a:pt x="250" y="768"/>
                  </a:lnTo>
                  <a:lnTo>
                    <a:pt x="253" y="772"/>
                  </a:lnTo>
                  <a:lnTo>
                    <a:pt x="306" y="781"/>
                  </a:lnTo>
                  <a:lnTo>
                    <a:pt x="305" y="788"/>
                  </a:lnTo>
                  <a:lnTo>
                    <a:pt x="307" y="792"/>
                  </a:lnTo>
                  <a:lnTo>
                    <a:pt x="319" y="823"/>
                  </a:lnTo>
                  <a:lnTo>
                    <a:pt x="311" y="833"/>
                  </a:lnTo>
                  <a:lnTo>
                    <a:pt x="307" y="839"/>
                  </a:lnTo>
                  <a:lnTo>
                    <a:pt x="307" y="845"/>
                  </a:lnTo>
                  <a:lnTo>
                    <a:pt x="311" y="848"/>
                  </a:lnTo>
                  <a:lnTo>
                    <a:pt x="322" y="849"/>
                  </a:lnTo>
                  <a:lnTo>
                    <a:pt x="327" y="848"/>
                  </a:lnTo>
                  <a:lnTo>
                    <a:pt x="332" y="843"/>
                  </a:lnTo>
                  <a:lnTo>
                    <a:pt x="345" y="835"/>
                  </a:lnTo>
                  <a:lnTo>
                    <a:pt x="357" y="833"/>
                  </a:lnTo>
                  <a:lnTo>
                    <a:pt x="368" y="835"/>
                  </a:lnTo>
                  <a:lnTo>
                    <a:pt x="375" y="845"/>
                  </a:lnTo>
                  <a:lnTo>
                    <a:pt x="378" y="866"/>
                  </a:lnTo>
                  <a:lnTo>
                    <a:pt x="384" y="874"/>
                  </a:lnTo>
                  <a:lnTo>
                    <a:pt x="391" y="878"/>
                  </a:lnTo>
                  <a:lnTo>
                    <a:pt x="402" y="882"/>
                  </a:lnTo>
                  <a:lnTo>
                    <a:pt x="415" y="882"/>
                  </a:lnTo>
                  <a:lnTo>
                    <a:pt x="416" y="881"/>
                  </a:lnTo>
                  <a:lnTo>
                    <a:pt x="419" y="882"/>
                  </a:lnTo>
                  <a:lnTo>
                    <a:pt x="424" y="880"/>
                  </a:lnTo>
                  <a:lnTo>
                    <a:pt x="432" y="927"/>
                  </a:lnTo>
                  <a:lnTo>
                    <a:pt x="448" y="889"/>
                  </a:lnTo>
                  <a:lnTo>
                    <a:pt x="446" y="866"/>
                  </a:lnTo>
                  <a:lnTo>
                    <a:pt x="445" y="848"/>
                  </a:lnTo>
                  <a:lnTo>
                    <a:pt x="450" y="746"/>
                  </a:lnTo>
                  <a:lnTo>
                    <a:pt x="459" y="734"/>
                  </a:lnTo>
                  <a:lnTo>
                    <a:pt x="460" y="727"/>
                  </a:lnTo>
                  <a:lnTo>
                    <a:pt x="460" y="704"/>
                  </a:lnTo>
                  <a:lnTo>
                    <a:pt x="467" y="676"/>
                  </a:lnTo>
                  <a:lnTo>
                    <a:pt x="470" y="672"/>
                  </a:lnTo>
                  <a:lnTo>
                    <a:pt x="485" y="664"/>
                  </a:lnTo>
                  <a:lnTo>
                    <a:pt x="485" y="655"/>
                  </a:lnTo>
                  <a:lnTo>
                    <a:pt x="491" y="649"/>
                  </a:lnTo>
                  <a:lnTo>
                    <a:pt x="508" y="648"/>
                  </a:lnTo>
                  <a:lnTo>
                    <a:pt x="509" y="645"/>
                  </a:lnTo>
                  <a:lnTo>
                    <a:pt x="503" y="635"/>
                  </a:lnTo>
                  <a:lnTo>
                    <a:pt x="506" y="620"/>
                  </a:lnTo>
                  <a:lnTo>
                    <a:pt x="504" y="603"/>
                  </a:lnTo>
                  <a:lnTo>
                    <a:pt x="512" y="575"/>
                  </a:lnTo>
                  <a:lnTo>
                    <a:pt x="515" y="568"/>
                  </a:lnTo>
                  <a:lnTo>
                    <a:pt x="534" y="559"/>
                  </a:lnTo>
                  <a:lnTo>
                    <a:pt x="539" y="559"/>
                  </a:lnTo>
                  <a:lnTo>
                    <a:pt x="548" y="542"/>
                  </a:lnTo>
                  <a:lnTo>
                    <a:pt x="552" y="535"/>
                  </a:lnTo>
                  <a:lnTo>
                    <a:pt x="571" y="520"/>
                  </a:lnTo>
                  <a:lnTo>
                    <a:pt x="575" y="515"/>
                  </a:lnTo>
                  <a:lnTo>
                    <a:pt x="575" y="503"/>
                  </a:lnTo>
                  <a:lnTo>
                    <a:pt x="579" y="497"/>
                  </a:lnTo>
                  <a:lnTo>
                    <a:pt x="596" y="493"/>
                  </a:lnTo>
                  <a:lnTo>
                    <a:pt x="614" y="497"/>
                  </a:lnTo>
                  <a:lnTo>
                    <a:pt x="629" y="498"/>
                  </a:lnTo>
                  <a:lnTo>
                    <a:pt x="646" y="504"/>
                  </a:lnTo>
                  <a:lnTo>
                    <a:pt x="671" y="504"/>
                  </a:lnTo>
                  <a:lnTo>
                    <a:pt x="683" y="510"/>
                  </a:lnTo>
                  <a:lnTo>
                    <a:pt x="691" y="505"/>
                  </a:lnTo>
                  <a:lnTo>
                    <a:pt x="701" y="503"/>
                  </a:lnTo>
                  <a:lnTo>
                    <a:pt x="712" y="504"/>
                  </a:lnTo>
                  <a:lnTo>
                    <a:pt x="725" y="500"/>
                  </a:lnTo>
                  <a:lnTo>
                    <a:pt x="733" y="503"/>
                  </a:lnTo>
                  <a:lnTo>
                    <a:pt x="740" y="498"/>
                  </a:lnTo>
                  <a:lnTo>
                    <a:pt x="741" y="470"/>
                  </a:lnTo>
                  <a:lnTo>
                    <a:pt x="738" y="435"/>
                  </a:lnTo>
                  <a:lnTo>
                    <a:pt x="727" y="408"/>
                  </a:lnTo>
                  <a:lnTo>
                    <a:pt x="718" y="395"/>
                  </a:lnTo>
                  <a:lnTo>
                    <a:pt x="709" y="371"/>
                  </a:lnTo>
                  <a:lnTo>
                    <a:pt x="701" y="361"/>
                  </a:lnTo>
                  <a:lnTo>
                    <a:pt x="695" y="377"/>
                  </a:lnTo>
                  <a:lnTo>
                    <a:pt x="694" y="384"/>
                  </a:lnTo>
                  <a:lnTo>
                    <a:pt x="690" y="398"/>
                  </a:lnTo>
                  <a:lnTo>
                    <a:pt x="683" y="416"/>
                  </a:lnTo>
                  <a:lnTo>
                    <a:pt x="675" y="430"/>
                  </a:lnTo>
                  <a:lnTo>
                    <a:pt x="670" y="422"/>
                  </a:lnTo>
                  <a:lnTo>
                    <a:pt x="663" y="421"/>
                  </a:lnTo>
                  <a:lnTo>
                    <a:pt x="652" y="413"/>
                  </a:lnTo>
                  <a:lnTo>
                    <a:pt x="640" y="417"/>
                  </a:lnTo>
                  <a:lnTo>
                    <a:pt x="621" y="417"/>
                  </a:lnTo>
                  <a:lnTo>
                    <a:pt x="617" y="418"/>
                  </a:lnTo>
                  <a:lnTo>
                    <a:pt x="615" y="413"/>
                  </a:lnTo>
                  <a:lnTo>
                    <a:pt x="604" y="402"/>
                  </a:lnTo>
                  <a:lnTo>
                    <a:pt x="597" y="381"/>
                  </a:lnTo>
                  <a:lnTo>
                    <a:pt x="593" y="374"/>
                  </a:lnTo>
                  <a:lnTo>
                    <a:pt x="589" y="363"/>
                  </a:lnTo>
                  <a:lnTo>
                    <a:pt x="580" y="356"/>
                  </a:lnTo>
                  <a:lnTo>
                    <a:pt x="573" y="343"/>
                  </a:lnTo>
                  <a:lnTo>
                    <a:pt x="568" y="337"/>
                  </a:lnTo>
                  <a:lnTo>
                    <a:pt x="566" y="333"/>
                  </a:lnTo>
                  <a:lnTo>
                    <a:pt x="566" y="326"/>
                  </a:lnTo>
                  <a:lnTo>
                    <a:pt x="568" y="319"/>
                  </a:lnTo>
                  <a:lnTo>
                    <a:pt x="573" y="312"/>
                  </a:lnTo>
                  <a:lnTo>
                    <a:pt x="583" y="312"/>
                  </a:lnTo>
                  <a:lnTo>
                    <a:pt x="586" y="310"/>
                  </a:lnTo>
                  <a:lnTo>
                    <a:pt x="586" y="305"/>
                  </a:lnTo>
                  <a:lnTo>
                    <a:pt x="576" y="286"/>
                  </a:lnTo>
                  <a:lnTo>
                    <a:pt x="574" y="283"/>
                  </a:lnTo>
                  <a:lnTo>
                    <a:pt x="572" y="279"/>
                  </a:lnTo>
                  <a:lnTo>
                    <a:pt x="572" y="273"/>
                  </a:lnTo>
                  <a:lnTo>
                    <a:pt x="586" y="242"/>
                  </a:lnTo>
                  <a:lnTo>
                    <a:pt x="591" y="233"/>
                  </a:lnTo>
                  <a:lnTo>
                    <a:pt x="596" y="220"/>
                  </a:lnTo>
                  <a:lnTo>
                    <a:pt x="594" y="209"/>
                  </a:lnTo>
                  <a:lnTo>
                    <a:pt x="594" y="194"/>
                  </a:lnTo>
                  <a:lnTo>
                    <a:pt x="592" y="165"/>
                  </a:lnTo>
                  <a:lnTo>
                    <a:pt x="603" y="134"/>
                  </a:lnTo>
                  <a:lnTo>
                    <a:pt x="604" y="118"/>
                  </a:lnTo>
                  <a:lnTo>
                    <a:pt x="580" y="79"/>
                  </a:lnTo>
                  <a:lnTo>
                    <a:pt x="572" y="63"/>
                  </a:lnTo>
                  <a:lnTo>
                    <a:pt x="559" y="50"/>
                  </a:lnTo>
                  <a:lnTo>
                    <a:pt x="514" y="41"/>
                  </a:lnTo>
                  <a:lnTo>
                    <a:pt x="503" y="35"/>
                  </a:lnTo>
                  <a:lnTo>
                    <a:pt x="472" y="36"/>
                  </a:lnTo>
                  <a:lnTo>
                    <a:pt x="452" y="54"/>
                  </a:lnTo>
                  <a:lnTo>
                    <a:pt x="442" y="75"/>
                  </a:lnTo>
                  <a:lnTo>
                    <a:pt x="421" y="107"/>
                  </a:lnTo>
                  <a:lnTo>
                    <a:pt x="405" y="105"/>
                  </a:lnTo>
                  <a:lnTo>
                    <a:pt x="397" y="88"/>
                  </a:lnTo>
                  <a:lnTo>
                    <a:pt x="394" y="87"/>
                  </a:lnTo>
                  <a:lnTo>
                    <a:pt x="368" y="76"/>
                  </a:lnTo>
                  <a:lnTo>
                    <a:pt x="361" y="77"/>
                  </a:lnTo>
                  <a:lnTo>
                    <a:pt x="342" y="87"/>
                  </a:lnTo>
                  <a:lnTo>
                    <a:pt x="331" y="77"/>
                  </a:lnTo>
                  <a:lnTo>
                    <a:pt x="325" y="74"/>
                  </a:lnTo>
                  <a:lnTo>
                    <a:pt x="314" y="75"/>
                  </a:lnTo>
                  <a:lnTo>
                    <a:pt x="308" y="77"/>
                  </a:lnTo>
                  <a:lnTo>
                    <a:pt x="305" y="84"/>
                  </a:lnTo>
                  <a:lnTo>
                    <a:pt x="300" y="88"/>
                  </a:lnTo>
                  <a:lnTo>
                    <a:pt x="283" y="81"/>
                  </a:lnTo>
                  <a:lnTo>
                    <a:pt x="272" y="73"/>
                  </a:lnTo>
                  <a:lnTo>
                    <a:pt x="248" y="45"/>
                  </a:lnTo>
                  <a:lnTo>
                    <a:pt x="241" y="40"/>
                  </a:lnTo>
                  <a:lnTo>
                    <a:pt x="231" y="38"/>
                  </a:lnTo>
                  <a:lnTo>
                    <a:pt x="214" y="27"/>
                  </a:lnTo>
                  <a:lnTo>
                    <a:pt x="209" y="23"/>
                  </a:lnTo>
                  <a:lnTo>
                    <a:pt x="194" y="4"/>
                  </a:lnTo>
                  <a:lnTo>
                    <a:pt x="188" y="0"/>
                  </a:lnTo>
                  <a:lnTo>
                    <a:pt x="185" y="1"/>
                  </a:lnTo>
                  <a:lnTo>
                    <a:pt x="180" y="6"/>
                  </a:lnTo>
                  <a:lnTo>
                    <a:pt x="174" y="19"/>
                  </a:lnTo>
                  <a:lnTo>
                    <a:pt x="168" y="19"/>
                  </a:lnTo>
                  <a:lnTo>
                    <a:pt x="165" y="13"/>
                  </a:lnTo>
                  <a:lnTo>
                    <a:pt x="159" y="23"/>
                  </a:lnTo>
                  <a:lnTo>
                    <a:pt x="147" y="38"/>
                  </a:lnTo>
                  <a:lnTo>
                    <a:pt x="149" y="67"/>
                  </a:lnTo>
                  <a:lnTo>
                    <a:pt x="147" y="79"/>
                  </a:lnTo>
                  <a:lnTo>
                    <a:pt x="139" y="82"/>
                  </a:lnTo>
                  <a:lnTo>
                    <a:pt x="126" y="84"/>
                  </a:lnTo>
                  <a:lnTo>
                    <a:pt x="117" y="84"/>
                  </a:lnTo>
                  <a:lnTo>
                    <a:pt x="113" y="86"/>
                  </a:lnTo>
                  <a:lnTo>
                    <a:pt x="110" y="89"/>
                  </a:lnTo>
                  <a:lnTo>
                    <a:pt x="110" y="97"/>
                  </a:lnTo>
                  <a:lnTo>
                    <a:pt x="114" y="120"/>
                  </a:lnTo>
                  <a:lnTo>
                    <a:pt x="114" y="129"/>
                  </a:lnTo>
                  <a:lnTo>
                    <a:pt x="111" y="136"/>
                  </a:lnTo>
                  <a:lnTo>
                    <a:pt x="101" y="145"/>
                  </a:lnTo>
                  <a:lnTo>
                    <a:pt x="98" y="153"/>
                  </a:lnTo>
                  <a:lnTo>
                    <a:pt x="94" y="207"/>
                  </a:lnTo>
                  <a:lnTo>
                    <a:pt x="80" y="217"/>
                  </a:lnTo>
                  <a:lnTo>
                    <a:pt x="59" y="224"/>
                  </a:lnTo>
                  <a:lnTo>
                    <a:pt x="50" y="224"/>
                  </a:lnTo>
                  <a:lnTo>
                    <a:pt x="44" y="220"/>
                  </a:lnTo>
                  <a:lnTo>
                    <a:pt x="33" y="221"/>
                  </a:lnTo>
                  <a:lnTo>
                    <a:pt x="7" y="220"/>
                  </a:lnTo>
                  <a:lnTo>
                    <a:pt x="7" y="228"/>
                  </a:lnTo>
                  <a:lnTo>
                    <a:pt x="7" y="242"/>
                  </a:lnTo>
                  <a:lnTo>
                    <a:pt x="6" y="260"/>
                  </a:lnTo>
                  <a:lnTo>
                    <a:pt x="3" y="268"/>
                  </a:lnTo>
                  <a:lnTo>
                    <a:pt x="0" y="280"/>
                  </a:lnTo>
                  <a:lnTo>
                    <a:pt x="0" y="298"/>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5" name=""/>
            <p:cNvSpPr/>
            <p:nvPr/>
          </p:nvSpPr>
          <p:spPr>
            <a:xfrm>
              <a:off x="5186160" y="4214880"/>
              <a:ext cx="946800" cy="839880"/>
            </a:xfrm>
            <a:custGeom>
              <a:avLst/>
              <a:gdLst/>
              <a:ahLst/>
              <a:rect l="l" t="t" r="r" b="b"/>
              <a:pathLst>
                <a:path w="722" h="743">
                  <a:moveTo>
                    <a:pt x="0" y="447"/>
                  </a:moveTo>
                  <a:lnTo>
                    <a:pt x="3" y="460"/>
                  </a:lnTo>
                  <a:lnTo>
                    <a:pt x="8" y="467"/>
                  </a:lnTo>
                  <a:lnTo>
                    <a:pt x="15" y="476"/>
                  </a:lnTo>
                  <a:lnTo>
                    <a:pt x="16" y="481"/>
                  </a:lnTo>
                  <a:lnTo>
                    <a:pt x="18" y="480"/>
                  </a:lnTo>
                  <a:lnTo>
                    <a:pt x="20" y="482"/>
                  </a:lnTo>
                  <a:lnTo>
                    <a:pt x="20" y="510"/>
                  </a:lnTo>
                  <a:lnTo>
                    <a:pt x="27" y="528"/>
                  </a:lnTo>
                  <a:lnTo>
                    <a:pt x="37" y="548"/>
                  </a:lnTo>
                  <a:lnTo>
                    <a:pt x="48" y="564"/>
                  </a:lnTo>
                  <a:lnTo>
                    <a:pt x="53" y="571"/>
                  </a:lnTo>
                  <a:lnTo>
                    <a:pt x="55" y="578"/>
                  </a:lnTo>
                  <a:lnTo>
                    <a:pt x="57" y="579"/>
                  </a:lnTo>
                  <a:lnTo>
                    <a:pt x="64" y="591"/>
                  </a:lnTo>
                  <a:lnTo>
                    <a:pt x="65" y="595"/>
                  </a:lnTo>
                  <a:lnTo>
                    <a:pt x="66" y="596"/>
                  </a:lnTo>
                  <a:lnTo>
                    <a:pt x="74" y="606"/>
                  </a:lnTo>
                  <a:lnTo>
                    <a:pt x="74" y="609"/>
                  </a:lnTo>
                  <a:lnTo>
                    <a:pt x="75" y="608"/>
                  </a:lnTo>
                  <a:lnTo>
                    <a:pt x="81" y="609"/>
                  </a:lnTo>
                  <a:lnTo>
                    <a:pt x="82" y="611"/>
                  </a:lnTo>
                  <a:lnTo>
                    <a:pt x="84" y="612"/>
                  </a:lnTo>
                  <a:lnTo>
                    <a:pt x="83" y="613"/>
                  </a:lnTo>
                  <a:lnTo>
                    <a:pt x="84" y="615"/>
                  </a:lnTo>
                  <a:lnTo>
                    <a:pt x="83" y="615"/>
                  </a:lnTo>
                  <a:lnTo>
                    <a:pt x="86" y="617"/>
                  </a:lnTo>
                  <a:lnTo>
                    <a:pt x="87" y="616"/>
                  </a:lnTo>
                  <a:lnTo>
                    <a:pt x="89" y="616"/>
                  </a:lnTo>
                  <a:lnTo>
                    <a:pt x="90" y="617"/>
                  </a:lnTo>
                  <a:lnTo>
                    <a:pt x="93" y="622"/>
                  </a:lnTo>
                  <a:lnTo>
                    <a:pt x="94" y="626"/>
                  </a:lnTo>
                  <a:lnTo>
                    <a:pt x="94" y="631"/>
                  </a:lnTo>
                  <a:lnTo>
                    <a:pt x="95" y="633"/>
                  </a:lnTo>
                  <a:lnTo>
                    <a:pt x="96" y="633"/>
                  </a:lnTo>
                  <a:lnTo>
                    <a:pt x="97" y="634"/>
                  </a:lnTo>
                  <a:lnTo>
                    <a:pt x="96" y="636"/>
                  </a:lnTo>
                  <a:lnTo>
                    <a:pt x="97" y="638"/>
                  </a:lnTo>
                  <a:lnTo>
                    <a:pt x="94" y="641"/>
                  </a:lnTo>
                  <a:lnTo>
                    <a:pt x="97" y="641"/>
                  </a:lnTo>
                  <a:lnTo>
                    <a:pt x="98" y="643"/>
                  </a:lnTo>
                  <a:lnTo>
                    <a:pt x="99" y="643"/>
                  </a:lnTo>
                  <a:lnTo>
                    <a:pt x="101" y="646"/>
                  </a:lnTo>
                  <a:lnTo>
                    <a:pt x="101" y="645"/>
                  </a:lnTo>
                  <a:lnTo>
                    <a:pt x="103" y="649"/>
                  </a:lnTo>
                  <a:lnTo>
                    <a:pt x="102" y="650"/>
                  </a:lnTo>
                  <a:lnTo>
                    <a:pt x="104" y="651"/>
                  </a:lnTo>
                  <a:lnTo>
                    <a:pt x="104" y="653"/>
                  </a:lnTo>
                  <a:lnTo>
                    <a:pt x="103" y="657"/>
                  </a:lnTo>
                  <a:lnTo>
                    <a:pt x="114" y="667"/>
                  </a:lnTo>
                  <a:lnTo>
                    <a:pt x="114" y="668"/>
                  </a:lnTo>
                  <a:lnTo>
                    <a:pt x="118" y="672"/>
                  </a:lnTo>
                  <a:lnTo>
                    <a:pt x="120" y="673"/>
                  </a:lnTo>
                  <a:lnTo>
                    <a:pt x="122" y="675"/>
                  </a:lnTo>
                  <a:lnTo>
                    <a:pt x="122" y="674"/>
                  </a:lnTo>
                  <a:lnTo>
                    <a:pt x="125" y="677"/>
                  </a:lnTo>
                  <a:lnTo>
                    <a:pt x="127" y="679"/>
                  </a:lnTo>
                  <a:lnTo>
                    <a:pt x="127" y="678"/>
                  </a:lnTo>
                  <a:lnTo>
                    <a:pt x="128" y="677"/>
                  </a:lnTo>
                  <a:lnTo>
                    <a:pt x="133" y="678"/>
                  </a:lnTo>
                  <a:lnTo>
                    <a:pt x="133" y="677"/>
                  </a:lnTo>
                  <a:lnTo>
                    <a:pt x="133" y="675"/>
                  </a:lnTo>
                  <a:lnTo>
                    <a:pt x="135" y="674"/>
                  </a:lnTo>
                  <a:lnTo>
                    <a:pt x="139" y="675"/>
                  </a:lnTo>
                  <a:lnTo>
                    <a:pt x="141" y="677"/>
                  </a:lnTo>
                  <a:lnTo>
                    <a:pt x="141" y="679"/>
                  </a:lnTo>
                  <a:lnTo>
                    <a:pt x="138" y="684"/>
                  </a:lnTo>
                  <a:lnTo>
                    <a:pt x="137" y="684"/>
                  </a:lnTo>
                  <a:lnTo>
                    <a:pt x="137" y="688"/>
                  </a:lnTo>
                  <a:lnTo>
                    <a:pt x="141" y="691"/>
                  </a:lnTo>
                  <a:lnTo>
                    <a:pt x="142" y="690"/>
                  </a:lnTo>
                  <a:lnTo>
                    <a:pt x="145" y="688"/>
                  </a:lnTo>
                  <a:lnTo>
                    <a:pt x="146" y="690"/>
                  </a:lnTo>
                  <a:lnTo>
                    <a:pt x="147" y="690"/>
                  </a:lnTo>
                  <a:lnTo>
                    <a:pt x="148" y="688"/>
                  </a:lnTo>
                  <a:lnTo>
                    <a:pt x="149" y="688"/>
                  </a:lnTo>
                  <a:lnTo>
                    <a:pt x="151" y="687"/>
                  </a:lnTo>
                  <a:lnTo>
                    <a:pt x="152" y="690"/>
                  </a:lnTo>
                  <a:lnTo>
                    <a:pt x="151" y="691"/>
                  </a:lnTo>
                  <a:lnTo>
                    <a:pt x="151" y="692"/>
                  </a:lnTo>
                  <a:lnTo>
                    <a:pt x="153" y="692"/>
                  </a:lnTo>
                  <a:lnTo>
                    <a:pt x="155" y="692"/>
                  </a:lnTo>
                  <a:lnTo>
                    <a:pt x="156" y="691"/>
                  </a:lnTo>
                  <a:lnTo>
                    <a:pt x="159" y="694"/>
                  </a:lnTo>
                  <a:lnTo>
                    <a:pt x="156" y="698"/>
                  </a:lnTo>
                  <a:lnTo>
                    <a:pt x="157" y="700"/>
                  </a:lnTo>
                  <a:lnTo>
                    <a:pt x="158" y="699"/>
                  </a:lnTo>
                  <a:lnTo>
                    <a:pt x="160" y="699"/>
                  </a:lnTo>
                  <a:lnTo>
                    <a:pt x="164" y="702"/>
                  </a:lnTo>
                  <a:lnTo>
                    <a:pt x="171" y="705"/>
                  </a:lnTo>
                  <a:lnTo>
                    <a:pt x="174" y="705"/>
                  </a:lnTo>
                  <a:lnTo>
                    <a:pt x="179" y="706"/>
                  </a:lnTo>
                  <a:lnTo>
                    <a:pt x="194" y="695"/>
                  </a:lnTo>
                  <a:lnTo>
                    <a:pt x="198" y="685"/>
                  </a:lnTo>
                  <a:lnTo>
                    <a:pt x="200" y="682"/>
                  </a:lnTo>
                  <a:lnTo>
                    <a:pt x="204" y="682"/>
                  </a:lnTo>
                  <a:lnTo>
                    <a:pt x="207" y="685"/>
                  </a:lnTo>
                  <a:lnTo>
                    <a:pt x="212" y="687"/>
                  </a:lnTo>
                  <a:lnTo>
                    <a:pt x="217" y="687"/>
                  </a:lnTo>
                  <a:lnTo>
                    <a:pt x="223" y="690"/>
                  </a:lnTo>
                  <a:lnTo>
                    <a:pt x="225" y="692"/>
                  </a:lnTo>
                  <a:lnTo>
                    <a:pt x="228" y="692"/>
                  </a:lnTo>
                  <a:lnTo>
                    <a:pt x="229" y="690"/>
                  </a:lnTo>
                  <a:lnTo>
                    <a:pt x="229" y="687"/>
                  </a:lnTo>
                  <a:lnTo>
                    <a:pt x="231" y="685"/>
                  </a:lnTo>
                  <a:lnTo>
                    <a:pt x="233" y="677"/>
                  </a:lnTo>
                  <a:lnTo>
                    <a:pt x="237" y="681"/>
                  </a:lnTo>
                  <a:lnTo>
                    <a:pt x="238" y="684"/>
                  </a:lnTo>
                  <a:lnTo>
                    <a:pt x="240" y="685"/>
                  </a:lnTo>
                  <a:lnTo>
                    <a:pt x="242" y="684"/>
                  </a:lnTo>
                  <a:lnTo>
                    <a:pt x="245" y="685"/>
                  </a:lnTo>
                  <a:lnTo>
                    <a:pt x="247" y="682"/>
                  </a:lnTo>
                  <a:lnTo>
                    <a:pt x="252" y="682"/>
                  </a:lnTo>
                  <a:lnTo>
                    <a:pt x="254" y="680"/>
                  </a:lnTo>
                  <a:lnTo>
                    <a:pt x="257" y="679"/>
                  </a:lnTo>
                  <a:lnTo>
                    <a:pt x="259" y="679"/>
                  </a:lnTo>
                  <a:lnTo>
                    <a:pt x="262" y="678"/>
                  </a:lnTo>
                  <a:lnTo>
                    <a:pt x="264" y="677"/>
                  </a:lnTo>
                  <a:lnTo>
                    <a:pt x="271" y="671"/>
                  </a:lnTo>
                  <a:lnTo>
                    <a:pt x="282" y="661"/>
                  </a:lnTo>
                  <a:lnTo>
                    <a:pt x="285" y="652"/>
                  </a:lnTo>
                  <a:lnTo>
                    <a:pt x="286" y="650"/>
                  </a:lnTo>
                  <a:lnTo>
                    <a:pt x="291" y="649"/>
                  </a:lnTo>
                  <a:lnTo>
                    <a:pt x="295" y="649"/>
                  </a:lnTo>
                  <a:lnTo>
                    <a:pt x="308" y="653"/>
                  </a:lnTo>
                  <a:lnTo>
                    <a:pt x="326" y="656"/>
                  </a:lnTo>
                  <a:lnTo>
                    <a:pt x="330" y="658"/>
                  </a:lnTo>
                  <a:lnTo>
                    <a:pt x="331" y="656"/>
                  </a:lnTo>
                  <a:lnTo>
                    <a:pt x="338" y="654"/>
                  </a:lnTo>
                  <a:lnTo>
                    <a:pt x="340" y="652"/>
                  </a:lnTo>
                  <a:lnTo>
                    <a:pt x="343" y="652"/>
                  </a:lnTo>
                  <a:lnTo>
                    <a:pt x="346" y="650"/>
                  </a:lnTo>
                  <a:lnTo>
                    <a:pt x="347" y="645"/>
                  </a:lnTo>
                  <a:lnTo>
                    <a:pt x="357" y="639"/>
                  </a:lnTo>
                  <a:lnTo>
                    <a:pt x="358" y="637"/>
                  </a:lnTo>
                  <a:lnTo>
                    <a:pt x="360" y="636"/>
                  </a:lnTo>
                  <a:lnTo>
                    <a:pt x="362" y="637"/>
                  </a:lnTo>
                  <a:lnTo>
                    <a:pt x="363" y="639"/>
                  </a:lnTo>
                  <a:lnTo>
                    <a:pt x="363" y="641"/>
                  </a:lnTo>
                  <a:lnTo>
                    <a:pt x="366" y="649"/>
                  </a:lnTo>
                  <a:lnTo>
                    <a:pt x="367" y="650"/>
                  </a:lnTo>
                  <a:lnTo>
                    <a:pt x="387" y="673"/>
                  </a:lnTo>
                  <a:lnTo>
                    <a:pt x="383" y="678"/>
                  </a:lnTo>
                  <a:lnTo>
                    <a:pt x="382" y="685"/>
                  </a:lnTo>
                  <a:lnTo>
                    <a:pt x="381" y="695"/>
                  </a:lnTo>
                  <a:lnTo>
                    <a:pt x="382" y="699"/>
                  </a:lnTo>
                  <a:lnTo>
                    <a:pt x="383" y="705"/>
                  </a:lnTo>
                  <a:lnTo>
                    <a:pt x="381" y="709"/>
                  </a:lnTo>
                  <a:lnTo>
                    <a:pt x="380" y="715"/>
                  </a:lnTo>
                  <a:lnTo>
                    <a:pt x="380" y="723"/>
                  </a:lnTo>
                  <a:lnTo>
                    <a:pt x="385" y="731"/>
                  </a:lnTo>
                  <a:lnTo>
                    <a:pt x="385" y="736"/>
                  </a:lnTo>
                  <a:lnTo>
                    <a:pt x="400" y="741"/>
                  </a:lnTo>
                  <a:lnTo>
                    <a:pt x="405" y="740"/>
                  </a:lnTo>
                  <a:lnTo>
                    <a:pt x="413" y="734"/>
                  </a:lnTo>
                  <a:lnTo>
                    <a:pt x="420" y="727"/>
                  </a:lnTo>
                  <a:lnTo>
                    <a:pt x="420" y="729"/>
                  </a:lnTo>
                  <a:lnTo>
                    <a:pt x="427" y="743"/>
                  </a:lnTo>
                  <a:lnTo>
                    <a:pt x="436" y="743"/>
                  </a:lnTo>
                  <a:lnTo>
                    <a:pt x="441" y="738"/>
                  </a:lnTo>
                  <a:lnTo>
                    <a:pt x="443" y="736"/>
                  </a:lnTo>
                  <a:lnTo>
                    <a:pt x="444" y="733"/>
                  </a:lnTo>
                  <a:lnTo>
                    <a:pt x="448" y="734"/>
                  </a:lnTo>
                  <a:lnTo>
                    <a:pt x="463" y="726"/>
                  </a:lnTo>
                  <a:lnTo>
                    <a:pt x="467" y="722"/>
                  </a:lnTo>
                  <a:lnTo>
                    <a:pt x="476" y="718"/>
                  </a:lnTo>
                  <a:lnTo>
                    <a:pt x="479" y="709"/>
                  </a:lnTo>
                  <a:lnTo>
                    <a:pt x="485" y="705"/>
                  </a:lnTo>
                  <a:lnTo>
                    <a:pt x="495" y="694"/>
                  </a:lnTo>
                  <a:lnTo>
                    <a:pt x="505" y="690"/>
                  </a:lnTo>
                  <a:lnTo>
                    <a:pt x="506" y="687"/>
                  </a:lnTo>
                  <a:lnTo>
                    <a:pt x="515" y="685"/>
                  </a:lnTo>
                  <a:lnTo>
                    <a:pt x="519" y="688"/>
                  </a:lnTo>
                  <a:lnTo>
                    <a:pt x="522" y="688"/>
                  </a:lnTo>
                  <a:lnTo>
                    <a:pt x="525" y="692"/>
                  </a:lnTo>
                  <a:lnTo>
                    <a:pt x="530" y="687"/>
                  </a:lnTo>
                  <a:lnTo>
                    <a:pt x="529" y="681"/>
                  </a:lnTo>
                  <a:lnTo>
                    <a:pt x="530" y="678"/>
                  </a:lnTo>
                  <a:lnTo>
                    <a:pt x="534" y="672"/>
                  </a:lnTo>
                  <a:lnTo>
                    <a:pt x="536" y="671"/>
                  </a:lnTo>
                  <a:lnTo>
                    <a:pt x="538" y="666"/>
                  </a:lnTo>
                  <a:lnTo>
                    <a:pt x="541" y="664"/>
                  </a:lnTo>
                  <a:lnTo>
                    <a:pt x="542" y="661"/>
                  </a:lnTo>
                  <a:lnTo>
                    <a:pt x="544" y="659"/>
                  </a:lnTo>
                  <a:lnTo>
                    <a:pt x="545" y="653"/>
                  </a:lnTo>
                  <a:lnTo>
                    <a:pt x="545" y="647"/>
                  </a:lnTo>
                  <a:lnTo>
                    <a:pt x="548" y="644"/>
                  </a:lnTo>
                  <a:lnTo>
                    <a:pt x="548" y="643"/>
                  </a:lnTo>
                  <a:lnTo>
                    <a:pt x="543" y="636"/>
                  </a:lnTo>
                  <a:lnTo>
                    <a:pt x="539" y="636"/>
                  </a:lnTo>
                  <a:lnTo>
                    <a:pt x="534" y="639"/>
                  </a:lnTo>
                  <a:lnTo>
                    <a:pt x="528" y="643"/>
                  </a:lnTo>
                  <a:lnTo>
                    <a:pt x="527" y="639"/>
                  </a:lnTo>
                  <a:lnTo>
                    <a:pt x="518" y="644"/>
                  </a:lnTo>
                  <a:lnTo>
                    <a:pt x="518" y="640"/>
                  </a:lnTo>
                  <a:lnTo>
                    <a:pt x="520" y="637"/>
                  </a:lnTo>
                  <a:lnTo>
                    <a:pt x="521" y="633"/>
                  </a:lnTo>
                  <a:lnTo>
                    <a:pt x="519" y="625"/>
                  </a:lnTo>
                  <a:lnTo>
                    <a:pt x="521" y="617"/>
                  </a:lnTo>
                  <a:lnTo>
                    <a:pt x="514" y="610"/>
                  </a:lnTo>
                  <a:lnTo>
                    <a:pt x="511" y="609"/>
                  </a:lnTo>
                  <a:lnTo>
                    <a:pt x="508" y="600"/>
                  </a:lnTo>
                  <a:lnTo>
                    <a:pt x="499" y="596"/>
                  </a:lnTo>
                  <a:lnTo>
                    <a:pt x="499" y="589"/>
                  </a:lnTo>
                  <a:lnTo>
                    <a:pt x="504" y="582"/>
                  </a:lnTo>
                  <a:lnTo>
                    <a:pt x="511" y="581"/>
                  </a:lnTo>
                  <a:lnTo>
                    <a:pt x="514" y="571"/>
                  </a:lnTo>
                  <a:lnTo>
                    <a:pt x="514" y="563"/>
                  </a:lnTo>
                  <a:lnTo>
                    <a:pt x="508" y="558"/>
                  </a:lnTo>
                  <a:lnTo>
                    <a:pt x="501" y="551"/>
                  </a:lnTo>
                  <a:lnTo>
                    <a:pt x="494" y="550"/>
                  </a:lnTo>
                  <a:lnTo>
                    <a:pt x="487" y="541"/>
                  </a:lnTo>
                  <a:lnTo>
                    <a:pt x="482" y="549"/>
                  </a:lnTo>
                  <a:lnTo>
                    <a:pt x="475" y="544"/>
                  </a:lnTo>
                  <a:lnTo>
                    <a:pt x="470" y="544"/>
                  </a:lnTo>
                  <a:lnTo>
                    <a:pt x="466" y="549"/>
                  </a:lnTo>
                  <a:lnTo>
                    <a:pt x="460" y="545"/>
                  </a:lnTo>
                  <a:lnTo>
                    <a:pt x="465" y="535"/>
                  </a:lnTo>
                  <a:lnTo>
                    <a:pt x="463" y="526"/>
                  </a:lnTo>
                  <a:lnTo>
                    <a:pt x="466" y="516"/>
                  </a:lnTo>
                  <a:lnTo>
                    <a:pt x="468" y="503"/>
                  </a:lnTo>
                  <a:lnTo>
                    <a:pt x="472" y="502"/>
                  </a:lnTo>
                  <a:lnTo>
                    <a:pt x="474" y="504"/>
                  </a:lnTo>
                  <a:lnTo>
                    <a:pt x="481" y="504"/>
                  </a:lnTo>
                  <a:lnTo>
                    <a:pt x="484" y="508"/>
                  </a:lnTo>
                  <a:lnTo>
                    <a:pt x="487" y="508"/>
                  </a:lnTo>
                  <a:lnTo>
                    <a:pt x="486" y="503"/>
                  </a:lnTo>
                  <a:lnTo>
                    <a:pt x="484" y="503"/>
                  </a:lnTo>
                  <a:lnTo>
                    <a:pt x="482" y="501"/>
                  </a:lnTo>
                  <a:lnTo>
                    <a:pt x="482" y="497"/>
                  </a:lnTo>
                  <a:lnTo>
                    <a:pt x="488" y="500"/>
                  </a:lnTo>
                  <a:lnTo>
                    <a:pt x="494" y="502"/>
                  </a:lnTo>
                  <a:lnTo>
                    <a:pt x="497" y="507"/>
                  </a:lnTo>
                  <a:lnTo>
                    <a:pt x="498" y="513"/>
                  </a:lnTo>
                  <a:lnTo>
                    <a:pt x="500" y="514"/>
                  </a:lnTo>
                  <a:lnTo>
                    <a:pt x="502" y="514"/>
                  </a:lnTo>
                  <a:lnTo>
                    <a:pt x="502" y="508"/>
                  </a:lnTo>
                  <a:lnTo>
                    <a:pt x="505" y="509"/>
                  </a:lnTo>
                  <a:lnTo>
                    <a:pt x="512" y="508"/>
                  </a:lnTo>
                  <a:lnTo>
                    <a:pt x="520" y="501"/>
                  </a:lnTo>
                  <a:lnTo>
                    <a:pt x="522" y="496"/>
                  </a:lnTo>
                  <a:lnTo>
                    <a:pt x="528" y="494"/>
                  </a:lnTo>
                  <a:lnTo>
                    <a:pt x="529" y="493"/>
                  </a:lnTo>
                  <a:lnTo>
                    <a:pt x="531" y="493"/>
                  </a:lnTo>
                  <a:lnTo>
                    <a:pt x="533" y="490"/>
                  </a:lnTo>
                  <a:lnTo>
                    <a:pt x="534" y="486"/>
                  </a:lnTo>
                  <a:lnTo>
                    <a:pt x="546" y="485"/>
                  </a:lnTo>
                  <a:lnTo>
                    <a:pt x="548" y="483"/>
                  </a:lnTo>
                  <a:lnTo>
                    <a:pt x="552" y="485"/>
                  </a:lnTo>
                  <a:lnTo>
                    <a:pt x="564" y="481"/>
                  </a:lnTo>
                  <a:lnTo>
                    <a:pt x="574" y="483"/>
                  </a:lnTo>
                  <a:lnTo>
                    <a:pt x="579" y="478"/>
                  </a:lnTo>
                  <a:lnTo>
                    <a:pt x="584" y="479"/>
                  </a:lnTo>
                  <a:lnTo>
                    <a:pt x="593" y="482"/>
                  </a:lnTo>
                  <a:lnTo>
                    <a:pt x="600" y="478"/>
                  </a:lnTo>
                  <a:lnTo>
                    <a:pt x="622" y="468"/>
                  </a:lnTo>
                  <a:lnTo>
                    <a:pt x="626" y="466"/>
                  </a:lnTo>
                  <a:lnTo>
                    <a:pt x="642" y="440"/>
                  </a:lnTo>
                  <a:lnTo>
                    <a:pt x="647" y="433"/>
                  </a:lnTo>
                  <a:lnTo>
                    <a:pt x="646" y="417"/>
                  </a:lnTo>
                  <a:lnTo>
                    <a:pt x="641" y="415"/>
                  </a:lnTo>
                  <a:lnTo>
                    <a:pt x="634" y="407"/>
                  </a:lnTo>
                  <a:lnTo>
                    <a:pt x="625" y="391"/>
                  </a:lnTo>
                  <a:lnTo>
                    <a:pt x="628" y="385"/>
                  </a:lnTo>
                  <a:lnTo>
                    <a:pt x="634" y="377"/>
                  </a:lnTo>
                  <a:lnTo>
                    <a:pt x="649" y="353"/>
                  </a:lnTo>
                  <a:lnTo>
                    <a:pt x="649" y="346"/>
                  </a:lnTo>
                  <a:lnTo>
                    <a:pt x="653" y="343"/>
                  </a:lnTo>
                  <a:lnTo>
                    <a:pt x="662" y="332"/>
                  </a:lnTo>
                  <a:lnTo>
                    <a:pt x="669" y="321"/>
                  </a:lnTo>
                  <a:lnTo>
                    <a:pt x="671" y="315"/>
                  </a:lnTo>
                  <a:lnTo>
                    <a:pt x="676" y="310"/>
                  </a:lnTo>
                  <a:lnTo>
                    <a:pt x="675" y="298"/>
                  </a:lnTo>
                  <a:lnTo>
                    <a:pt x="680" y="294"/>
                  </a:lnTo>
                  <a:lnTo>
                    <a:pt x="688" y="298"/>
                  </a:lnTo>
                  <a:lnTo>
                    <a:pt x="689" y="294"/>
                  </a:lnTo>
                  <a:lnTo>
                    <a:pt x="696" y="292"/>
                  </a:lnTo>
                  <a:lnTo>
                    <a:pt x="710" y="270"/>
                  </a:lnTo>
                  <a:lnTo>
                    <a:pt x="700" y="256"/>
                  </a:lnTo>
                  <a:lnTo>
                    <a:pt x="694" y="244"/>
                  </a:lnTo>
                  <a:lnTo>
                    <a:pt x="697" y="235"/>
                  </a:lnTo>
                  <a:lnTo>
                    <a:pt x="700" y="228"/>
                  </a:lnTo>
                  <a:lnTo>
                    <a:pt x="706" y="221"/>
                  </a:lnTo>
                  <a:lnTo>
                    <a:pt x="710" y="215"/>
                  </a:lnTo>
                  <a:lnTo>
                    <a:pt x="711" y="212"/>
                  </a:lnTo>
                  <a:lnTo>
                    <a:pt x="703" y="205"/>
                  </a:lnTo>
                  <a:lnTo>
                    <a:pt x="704" y="202"/>
                  </a:lnTo>
                  <a:lnTo>
                    <a:pt x="720" y="188"/>
                  </a:lnTo>
                  <a:lnTo>
                    <a:pt x="722" y="180"/>
                  </a:lnTo>
                  <a:lnTo>
                    <a:pt x="711" y="180"/>
                  </a:lnTo>
                  <a:lnTo>
                    <a:pt x="703" y="176"/>
                  </a:lnTo>
                  <a:lnTo>
                    <a:pt x="696" y="164"/>
                  </a:lnTo>
                  <a:lnTo>
                    <a:pt x="684" y="158"/>
                  </a:lnTo>
                  <a:lnTo>
                    <a:pt x="676" y="152"/>
                  </a:lnTo>
                  <a:lnTo>
                    <a:pt x="671" y="151"/>
                  </a:lnTo>
                  <a:lnTo>
                    <a:pt x="667" y="152"/>
                  </a:lnTo>
                  <a:lnTo>
                    <a:pt x="657" y="158"/>
                  </a:lnTo>
                  <a:lnTo>
                    <a:pt x="654" y="155"/>
                  </a:lnTo>
                  <a:lnTo>
                    <a:pt x="650" y="161"/>
                  </a:lnTo>
                  <a:lnTo>
                    <a:pt x="650" y="171"/>
                  </a:lnTo>
                  <a:lnTo>
                    <a:pt x="639" y="179"/>
                  </a:lnTo>
                  <a:lnTo>
                    <a:pt x="621" y="187"/>
                  </a:lnTo>
                  <a:lnTo>
                    <a:pt x="621" y="193"/>
                  </a:lnTo>
                  <a:lnTo>
                    <a:pt x="618" y="198"/>
                  </a:lnTo>
                  <a:lnTo>
                    <a:pt x="591" y="225"/>
                  </a:lnTo>
                  <a:lnTo>
                    <a:pt x="566" y="222"/>
                  </a:lnTo>
                  <a:lnTo>
                    <a:pt x="558" y="217"/>
                  </a:lnTo>
                  <a:lnTo>
                    <a:pt x="534" y="207"/>
                  </a:lnTo>
                  <a:lnTo>
                    <a:pt x="524" y="203"/>
                  </a:lnTo>
                  <a:lnTo>
                    <a:pt x="513" y="202"/>
                  </a:lnTo>
                  <a:lnTo>
                    <a:pt x="504" y="208"/>
                  </a:lnTo>
                  <a:lnTo>
                    <a:pt x="500" y="223"/>
                  </a:lnTo>
                  <a:lnTo>
                    <a:pt x="500" y="233"/>
                  </a:lnTo>
                  <a:lnTo>
                    <a:pt x="503" y="240"/>
                  </a:lnTo>
                  <a:lnTo>
                    <a:pt x="513" y="249"/>
                  </a:lnTo>
                  <a:lnTo>
                    <a:pt x="518" y="251"/>
                  </a:lnTo>
                  <a:lnTo>
                    <a:pt x="522" y="257"/>
                  </a:lnTo>
                  <a:lnTo>
                    <a:pt x="521" y="274"/>
                  </a:lnTo>
                  <a:lnTo>
                    <a:pt x="519" y="287"/>
                  </a:lnTo>
                  <a:lnTo>
                    <a:pt x="517" y="288"/>
                  </a:lnTo>
                  <a:lnTo>
                    <a:pt x="516" y="277"/>
                  </a:lnTo>
                  <a:lnTo>
                    <a:pt x="512" y="274"/>
                  </a:lnTo>
                  <a:lnTo>
                    <a:pt x="507" y="276"/>
                  </a:lnTo>
                  <a:lnTo>
                    <a:pt x="505" y="288"/>
                  </a:lnTo>
                  <a:lnTo>
                    <a:pt x="490" y="291"/>
                  </a:lnTo>
                  <a:lnTo>
                    <a:pt x="487" y="299"/>
                  </a:lnTo>
                  <a:lnTo>
                    <a:pt x="479" y="302"/>
                  </a:lnTo>
                  <a:lnTo>
                    <a:pt x="464" y="301"/>
                  </a:lnTo>
                  <a:lnTo>
                    <a:pt x="454" y="296"/>
                  </a:lnTo>
                  <a:lnTo>
                    <a:pt x="448" y="305"/>
                  </a:lnTo>
                  <a:lnTo>
                    <a:pt x="451" y="325"/>
                  </a:lnTo>
                  <a:lnTo>
                    <a:pt x="451" y="336"/>
                  </a:lnTo>
                  <a:lnTo>
                    <a:pt x="441" y="336"/>
                  </a:lnTo>
                  <a:lnTo>
                    <a:pt x="426" y="330"/>
                  </a:lnTo>
                  <a:lnTo>
                    <a:pt x="416" y="333"/>
                  </a:lnTo>
                  <a:lnTo>
                    <a:pt x="399" y="335"/>
                  </a:lnTo>
                  <a:lnTo>
                    <a:pt x="393" y="323"/>
                  </a:lnTo>
                  <a:lnTo>
                    <a:pt x="354" y="317"/>
                  </a:lnTo>
                  <a:lnTo>
                    <a:pt x="352" y="314"/>
                  </a:lnTo>
                  <a:lnTo>
                    <a:pt x="351" y="304"/>
                  </a:lnTo>
                  <a:lnTo>
                    <a:pt x="329" y="306"/>
                  </a:lnTo>
                  <a:lnTo>
                    <a:pt x="316" y="303"/>
                  </a:lnTo>
                  <a:lnTo>
                    <a:pt x="319" y="297"/>
                  </a:lnTo>
                  <a:lnTo>
                    <a:pt x="323" y="276"/>
                  </a:lnTo>
                  <a:lnTo>
                    <a:pt x="329" y="264"/>
                  </a:lnTo>
                  <a:lnTo>
                    <a:pt x="329" y="257"/>
                  </a:lnTo>
                  <a:lnTo>
                    <a:pt x="335" y="251"/>
                  </a:lnTo>
                  <a:lnTo>
                    <a:pt x="339" y="254"/>
                  </a:lnTo>
                  <a:lnTo>
                    <a:pt x="341" y="244"/>
                  </a:lnTo>
                  <a:lnTo>
                    <a:pt x="346" y="250"/>
                  </a:lnTo>
                  <a:lnTo>
                    <a:pt x="354" y="240"/>
                  </a:lnTo>
                  <a:lnTo>
                    <a:pt x="349" y="236"/>
                  </a:lnTo>
                  <a:lnTo>
                    <a:pt x="347" y="233"/>
                  </a:lnTo>
                  <a:lnTo>
                    <a:pt x="349" y="230"/>
                  </a:lnTo>
                  <a:lnTo>
                    <a:pt x="350" y="221"/>
                  </a:lnTo>
                  <a:lnTo>
                    <a:pt x="348" y="213"/>
                  </a:lnTo>
                  <a:lnTo>
                    <a:pt x="349" y="209"/>
                  </a:lnTo>
                  <a:lnTo>
                    <a:pt x="351" y="214"/>
                  </a:lnTo>
                  <a:lnTo>
                    <a:pt x="356" y="215"/>
                  </a:lnTo>
                  <a:lnTo>
                    <a:pt x="357" y="207"/>
                  </a:lnTo>
                  <a:lnTo>
                    <a:pt x="353" y="194"/>
                  </a:lnTo>
                  <a:lnTo>
                    <a:pt x="358" y="188"/>
                  </a:lnTo>
                  <a:lnTo>
                    <a:pt x="362" y="193"/>
                  </a:lnTo>
                  <a:lnTo>
                    <a:pt x="369" y="192"/>
                  </a:lnTo>
                  <a:lnTo>
                    <a:pt x="376" y="193"/>
                  </a:lnTo>
                  <a:lnTo>
                    <a:pt x="391" y="173"/>
                  </a:lnTo>
                  <a:lnTo>
                    <a:pt x="404" y="166"/>
                  </a:lnTo>
                  <a:lnTo>
                    <a:pt x="405" y="166"/>
                  </a:lnTo>
                  <a:lnTo>
                    <a:pt x="410" y="166"/>
                  </a:lnTo>
                  <a:lnTo>
                    <a:pt x="413" y="165"/>
                  </a:lnTo>
                  <a:lnTo>
                    <a:pt x="418" y="155"/>
                  </a:lnTo>
                  <a:lnTo>
                    <a:pt x="416" y="146"/>
                  </a:lnTo>
                  <a:lnTo>
                    <a:pt x="419" y="140"/>
                  </a:lnTo>
                  <a:lnTo>
                    <a:pt x="424" y="121"/>
                  </a:lnTo>
                  <a:lnTo>
                    <a:pt x="434" y="102"/>
                  </a:lnTo>
                  <a:lnTo>
                    <a:pt x="436" y="92"/>
                  </a:lnTo>
                  <a:lnTo>
                    <a:pt x="435" y="80"/>
                  </a:lnTo>
                  <a:lnTo>
                    <a:pt x="427" y="73"/>
                  </a:lnTo>
                  <a:lnTo>
                    <a:pt x="422" y="73"/>
                  </a:lnTo>
                  <a:lnTo>
                    <a:pt x="413" y="70"/>
                  </a:lnTo>
                  <a:lnTo>
                    <a:pt x="395" y="69"/>
                  </a:lnTo>
                  <a:lnTo>
                    <a:pt x="390" y="71"/>
                  </a:lnTo>
                  <a:lnTo>
                    <a:pt x="378" y="85"/>
                  </a:lnTo>
                  <a:lnTo>
                    <a:pt x="378" y="96"/>
                  </a:lnTo>
                  <a:lnTo>
                    <a:pt x="380" y="105"/>
                  </a:lnTo>
                  <a:lnTo>
                    <a:pt x="380" y="112"/>
                  </a:lnTo>
                  <a:lnTo>
                    <a:pt x="375" y="123"/>
                  </a:lnTo>
                  <a:lnTo>
                    <a:pt x="371" y="127"/>
                  </a:lnTo>
                  <a:lnTo>
                    <a:pt x="370" y="131"/>
                  </a:lnTo>
                  <a:lnTo>
                    <a:pt x="364" y="132"/>
                  </a:lnTo>
                  <a:lnTo>
                    <a:pt x="346" y="130"/>
                  </a:lnTo>
                  <a:lnTo>
                    <a:pt x="345" y="103"/>
                  </a:lnTo>
                  <a:lnTo>
                    <a:pt x="354" y="72"/>
                  </a:lnTo>
                  <a:lnTo>
                    <a:pt x="360" y="50"/>
                  </a:lnTo>
                  <a:lnTo>
                    <a:pt x="353" y="46"/>
                  </a:lnTo>
                  <a:lnTo>
                    <a:pt x="354" y="43"/>
                  </a:lnTo>
                  <a:lnTo>
                    <a:pt x="340" y="42"/>
                  </a:lnTo>
                  <a:lnTo>
                    <a:pt x="335" y="38"/>
                  </a:lnTo>
                  <a:lnTo>
                    <a:pt x="333" y="39"/>
                  </a:lnTo>
                  <a:lnTo>
                    <a:pt x="329" y="66"/>
                  </a:lnTo>
                  <a:lnTo>
                    <a:pt x="326" y="82"/>
                  </a:lnTo>
                  <a:lnTo>
                    <a:pt x="326" y="86"/>
                  </a:lnTo>
                  <a:lnTo>
                    <a:pt x="321" y="105"/>
                  </a:lnTo>
                  <a:lnTo>
                    <a:pt x="314" y="110"/>
                  </a:lnTo>
                  <a:lnTo>
                    <a:pt x="315" y="69"/>
                  </a:lnTo>
                  <a:lnTo>
                    <a:pt x="313" y="61"/>
                  </a:lnTo>
                  <a:lnTo>
                    <a:pt x="314" y="59"/>
                  </a:lnTo>
                  <a:lnTo>
                    <a:pt x="318" y="58"/>
                  </a:lnTo>
                  <a:lnTo>
                    <a:pt x="315" y="42"/>
                  </a:lnTo>
                  <a:lnTo>
                    <a:pt x="330" y="34"/>
                  </a:lnTo>
                  <a:lnTo>
                    <a:pt x="331" y="11"/>
                  </a:lnTo>
                  <a:lnTo>
                    <a:pt x="291" y="0"/>
                  </a:lnTo>
                  <a:lnTo>
                    <a:pt x="289" y="2"/>
                  </a:lnTo>
                  <a:lnTo>
                    <a:pt x="289" y="44"/>
                  </a:lnTo>
                  <a:lnTo>
                    <a:pt x="305" y="52"/>
                  </a:lnTo>
                  <a:lnTo>
                    <a:pt x="305" y="66"/>
                  </a:lnTo>
                  <a:lnTo>
                    <a:pt x="297" y="65"/>
                  </a:lnTo>
                  <a:lnTo>
                    <a:pt x="253" y="64"/>
                  </a:lnTo>
                  <a:lnTo>
                    <a:pt x="237" y="102"/>
                  </a:lnTo>
                  <a:lnTo>
                    <a:pt x="228" y="134"/>
                  </a:lnTo>
                  <a:lnTo>
                    <a:pt x="243" y="167"/>
                  </a:lnTo>
                  <a:lnTo>
                    <a:pt x="258" y="179"/>
                  </a:lnTo>
                  <a:lnTo>
                    <a:pt x="265" y="222"/>
                  </a:lnTo>
                  <a:lnTo>
                    <a:pt x="257" y="235"/>
                  </a:lnTo>
                  <a:lnTo>
                    <a:pt x="298" y="270"/>
                  </a:lnTo>
                  <a:lnTo>
                    <a:pt x="292" y="292"/>
                  </a:lnTo>
                  <a:lnTo>
                    <a:pt x="279" y="303"/>
                  </a:lnTo>
                  <a:lnTo>
                    <a:pt x="256" y="304"/>
                  </a:lnTo>
                  <a:lnTo>
                    <a:pt x="251" y="309"/>
                  </a:lnTo>
                  <a:lnTo>
                    <a:pt x="250" y="317"/>
                  </a:lnTo>
                  <a:lnTo>
                    <a:pt x="256" y="323"/>
                  </a:lnTo>
                  <a:lnTo>
                    <a:pt x="252" y="335"/>
                  </a:lnTo>
                  <a:lnTo>
                    <a:pt x="254" y="346"/>
                  </a:lnTo>
                  <a:lnTo>
                    <a:pt x="249" y="371"/>
                  </a:lnTo>
                  <a:lnTo>
                    <a:pt x="244" y="385"/>
                  </a:lnTo>
                  <a:lnTo>
                    <a:pt x="245" y="403"/>
                  </a:lnTo>
                  <a:lnTo>
                    <a:pt x="242" y="403"/>
                  </a:lnTo>
                  <a:lnTo>
                    <a:pt x="228" y="390"/>
                  </a:lnTo>
                  <a:lnTo>
                    <a:pt x="223" y="379"/>
                  </a:lnTo>
                  <a:lnTo>
                    <a:pt x="216" y="377"/>
                  </a:lnTo>
                  <a:lnTo>
                    <a:pt x="195" y="352"/>
                  </a:lnTo>
                  <a:lnTo>
                    <a:pt x="186" y="353"/>
                  </a:lnTo>
                  <a:lnTo>
                    <a:pt x="174" y="344"/>
                  </a:lnTo>
                  <a:lnTo>
                    <a:pt x="165" y="336"/>
                  </a:lnTo>
                  <a:lnTo>
                    <a:pt x="156" y="333"/>
                  </a:lnTo>
                  <a:lnTo>
                    <a:pt x="148" y="333"/>
                  </a:lnTo>
                  <a:lnTo>
                    <a:pt x="136" y="345"/>
                  </a:lnTo>
                  <a:lnTo>
                    <a:pt x="124" y="351"/>
                  </a:lnTo>
                  <a:lnTo>
                    <a:pt x="116" y="351"/>
                  </a:lnTo>
                  <a:lnTo>
                    <a:pt x="108" y="349"/>
                  </a:lnTo>
                  <a:lnTo>
                    <a:pt x="106" y="351"/>
                  </a:lnTo>
                  <a:lnTo>
                    <a:pt x="101" y="351"/>
                  </a:lnTo>
                  <a:lnTo>
                    <a:pt x="96" y="358"/>
                  </a:lnTo>
                  <a:lnTo>
                    <a:pt x="88" y="373"/>
                  </a:lnTo>
                  <a:lnTo>
                    <a:pt x="81" y="383"/>
                  </a:lnTo>
                  <a:lnTo>
                    <a:pt x="76" y="394"/>
                  </a:lnTo>
                  <a:lnTo>
                    <a:pt x="74" y="397"/>
                  </a:lnTo>
                  <a:lnTo>
                    <a:pt x="71" y="397"/>
                  </a:lnTo>
                  <a:lnTo>
                    <a:pt x="75" y="400"/>
                  </a:lnTo>
                  <a:lnTo>
                    <a:pt x="75" y="404"/>
                  </a:lnTo>
                  <a:lnTo>
                    <a:pt x="72" y="418"/>
                  </a:lnTo>
                  <a:lnTo>
                    <a:pt x="65" y="419"/>
                  </a:lnTo>
                  <a:lnTo>
                    <a:pt x="63" y="421"/>
                  </a:lnTo>
                  <a:lnTo>
                    <a:pt x="58" y="426"/>
                  </a:lnTo>
                  <a:lnTo>
                    <a:pt x="51" y="428"/>
                  </a:lnTo>
                  <a:lnTo>
                    <a:pt x="49" y="427"/>
                  </a:lnTo>
                  <a:lnTo>
                    <a:pt x="46" y="428"/>
                  </a:lnTo>
                  <a:lnTo>
                    <a:pt x="44" y="428"/>
                  </a:lnTo>
                  <a:lnTo>
                    <a:pt x="42" y="429"/>
                  </a:lnTo>
                  <a:lnTo>
                    <a:pt x="40" y="429"/>
                  </a:lnTo>
                  <a:lnTo>
                    <a:pt x="40" y="432"/>
                  </a:lnTo>
                  <a:lnTo>
                    <a:pt x="36" y="429"/>
                  </a:lnTo>
                  <a:lnTo>
                    <a:pt x="32" y="431"/>
                  </a:lnTo>
                  <a:lnTo>
                    <a:pt x="28" y="429"/>
                  </a:lnTo>
                  <a:lnTo>
                    <a:pt x="25" y="431"/>
                  </a:lnTo>
                  <a:lnTo>
                    <a:pt x="23" y="431"/>
                  </a:lnTo>
                  <a:lnTo>
                    <a:pt x="20" y="432"/>
                  </a:lnTo>
                  <a:lnTo>
                    <a:pt x="19" y="432"/>
                  </a:lnTo>
                  <a:lnTo>
                    <a:pt x="18" y="433"/>
                  </a:lnTo>
                  <a:lnTo>
                    <a:pt x="12" y="435"/>
                  </a:lnTo>
                  <a:lnTo>
                    <a:pt x="11" y="434"/>
                  </a:lnTo>
                  <a:lnTo>
                    <a:pt x="8" y="439"/>
                  </a:lnTo>
                  <a:lnTo>
                    <a:pt x="7" y="439"/>
                  </a:lnTo>
                  <a:lnTo>
                    <a:pt x="5" y="442"/>
                  </a:lnTo>
                  <a:lnTo>
                    <a:pt x="4" y="442"/>
                  </a:lnTo>
                  <a:lnTo>
                    <a:pt x="3" y="446"/>
                  </a:lnTo>
                  <a:lnTo>
                    <a:pt x="0" y="446"/>
                  </a:lnTo>
                  <a:lnTo>
                    <a:pt x="0" y="447"/>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6" name=""/>
            <p:cNvSpPr/>
            <p:nvPr/>
          </p:nvSpPr>
          <p:spPr>
            <a:xfrm>
              <a:off x="5188680" y="4147200"/>
              <a:ext cx="387720" cy="522720"/>
            </a:xfrm>
            <a:custGeom>
              <a:avLst/>
              <a:gdLst/>
              <a:ahLst/>
              <a:rect l="l" t="t" r="r" b="b"/>
              <a:pathLst>
                <a:path w="296" h="463">
                  <a:moveTo>
                    <a:pt x="0" y="80"/>
                  </a:moveTo>
                  <a:lnTo>
                    <a:pt x="5" y="90"/>
                  </a:lnTo>
                  <a:lnTo>
                    <a:pt x="13" y="113"/>
                  </a:lnTo>
                  <a:lnTo>
                    <a:pt x="18" y="146"/>
                  </a:lnTo>
                  <a:lnTo>
                    <a:pt x="17" y="150"/>
                  </a:lnTo>
                  <a:lnTo>
                    <a:pt x="18" y="158"/>
                  </a:lnTo>
                  <a:lnTo>
                    <a:pt x="17" y="166"/>
                  </a:lnTo>
                  <a:lnTo>
                    <a:pt x="16" y="171"/>
                  </a:lnTo>
                  <a:lnTo>
                    <a:pt x="13" y="185"/>
                  </a:lnTo>
                  <a:lnTo>
                    <a:pt x="16" y="191"/>
                  </a:lnTo>
                  <a:lnTo>
                    <a:pt x="18" y="193"/>
                  </a:lnTo>
                  <a:lnTo>
                    <a:pt x="18" y="197"/>
                  </a:lnTo>
                  <a:lnTo>
                    <a:pt x="21" y="201"/>
                  </a:lnTo>
                  <a:lnTo>
                    <a:pt x="24" y="210"/>
                  </a:lnTo>
                  <a:lnTo>
                    <a:pt x="26" y="211"/>
                  </a:lnTo>
                  <a:lnTo>
                    <a:pt x="30" y="222"/>
                  </a:lnTo>
                  <a:lnTo>
                    <a:pt x="31" y="224"/>
                  </a:lnTo>
                  <a:lnTo>
                    <a:pt x="32" y="224"/>
                  </a:lnTo>
                  <a:lnTo>
                    <a:pt x="33" y="224"/>
                  </a:lnTo>
                  <a:lnTo>
                    <a:pt x="33" y="225"/>
                  </a:lnTo>
                  <a:lnTo>
                    <a:pt x="32" y="225"/>
                  </a:lnTo>
                  <a:lnTo>
                    <a:pt x="36" y="232"/>
                  </a:lnTo>
                  <a:lnTo>
                    <a:pt x="36" y="233"/>
                  </a:lnTo>
                  <a:lnTo>
                    <a:pt x="37" y="234"/>
                  </a:lnTo>
                  <a:lnTo>
                    <a:pt x="38" y="238"/>
                  </a:lnTo>
                  <a:lnTo>
                    <a:pt x="39" y="238"/>
                  </a:lnTo>
                  <a:lnTo>
                    <a:pt x="44" y="254"/>
                  </a:lnTo>
                  <a:lnTo>
                    <a:pt x="46" y="259"/>
                  </a:lnTo>
                  <a:lnTo>
                    <a:pt x="44" y="263"/>
                  </a:lnTo>
                  <a:lnTo>
                    <a:pt x="46" y="265"/>
                  </a:lnTo>
                  <a:lnTo>
                    <a:pt x="46" y="266"/>
                  </a:lnTo>
                  <a:lnTo>
                    <a:pt x="51" y="272"/>
                  </a:lnTo>
                  <a:lnTo>
                    <a:pt x="55" y="273"/>
                  </a:lnTo>
                  <a:lnTo>
                    <a:pt x="64" y="280"/>
                  </a:lnTo>
                  <a:lnTo>
                    <a:pt x="68" y="285"/>
                  </a:lnTo>
                  <a:lnTo>
                    <a:pt x="69" y="283"/>
                  </a:lnTo>
                  <a:lnTo>
                    <a:pt x="70" y="285"/>
                  </a:lnTo>
                  <a:lnTo>
                    <a:pt x="72" y="287"/>
                  </a:lnTo>
                  <a:lnTo>
                    <a:pt x="74" y="288"/>
                  </a:lnTo>
                  <a:lnTo>
                    <a:pt x="78" y="288"/>
                  </a:lnTo>
                  <a:lnTo>
                    <a:pt x="77" y="287"/>
                  </a:lnTo>
                  <a:lnTo>
                    <a:pt x="78" y="286"/>
                  </a:lnTo>
                  <a:lnTo>
                    <a:pt x="81" y="287"/>
                  </a:lnTo>
                  <a:lnTo>
                    <a:pt x="85" y="295"/>
                  </a:lnTo>
                  <a:lnTo>
                    <a:pt x="85" y="297"/>
                  </a:lnTo>
                  <a:lnTo>
                    <a:pt x="87" y="300"/>
                  </a:lnTo>
                  <a:lnTo>
                    <a:pt x="86" y="303"/>
                  </a:lnTo>
                  <a:lnTo>
                    <a:pt x="84" y="307"/>
                  </a:lnTo>
                  <a:lnTo>
                    <a:pt x="84" y="309"/>
                  </a:lnTo>
                  <a:lnTo>
                    <a:pt x="83" y="309"/>
                  </a:lnTo>
                  <a:lnTo>
                    <a:pt x="78" y="318"/>
                  </a:lnTo>
                  <a:lnTo>
                    <a:pt x="78" y="322"/>
                  </a:lnTo>
                  <a:lnTo>
                    <a:pt x="77" y="323"/>
                  </a:lnTo>
                  <a:lnTo>
                    <a:pt x="80" y="331"/>
                  </a:lnTo>
                  <a:lnTo>
                    <a:pt x="81" y="340"/>
                  </a:lnTo>
                  <a:lnTo>
                    <a:pt x="80" y="345"/>
                  </a:lnTo>
                  <a:lnTo>
                    <a:pt x="82" y="347"/>
                  </a:lnTo>
                  <a:lnTo>
                    <a:pt x="81" y="348"/>
                  </a:lnTo>
                  <a:lnTo>
                    <a:pt x="81" y="350"/>
                  </a:lnTo>
                  <a:lnTo>
                    <a:pt x="79" y="355"/>
                  </a:lnTo>
                  <a:lnTo>
                    <a:pt x="78" y="358"/>
                  </a:lnTo>
                  <a:lnTo>
                    <a:pt x="80" y="358"/>
                  </a:lnTo>
                  <a:lnTo>
                    <a:pt x="79" y="362"/>
                  </a:lnTo>
                  <a:lnTo>
                    <a:pt x="77" y="363"/>
                  </a:lnTo>
                  <a:lnTo>
                    <a:pt x="78" y="365"/>
                  </a:lnTo>
                  <a:lnTo>
                    <a:pt x="77" y="365"/>
                  </a:lnTo>
                  <a:lnTo>
                    <a:pt x="79" y="370"/>
                  </a:lnTo>
                  <a:lnTo>
                    <a:pt x="77" y="379"/>
                  </a:lnTo>
                  <a:lnTo>
                    <a:pt x="72" y="385"/>
                  </a:lnTo>
                  <a:lnTo>
                    <a:pt x="70" y="384"/>
                  </a:lnTo>
                  <a:lnTo>
                    <a:pt x="69" y="385"/>
                  </a:lnTo>
                  <a:lnTo>
                    <a:pt x="67" y="384"/>
                  </a:lnTo>
                  <a:lnTo>
                    <a:pt x="65" y="383"/>
                  </a:lnTo>
                  <a:lnTo>
                    <a:pt x="64" y="388"/>
                  </a:lnTo>
                  <a:lnTo>
                    <a:pt x="62" y="389"/>
                  </a:lnTo>
                  <a:lnTo>
                    <a:pt x="61" y="392"/>
                  </a:lnTo>
                  <a:lnTo>
                    <a:pt x="59" y="393"/>
                  </a:lnTo>
                  <a:lnTo>
                    <a:pt x="58" y="396"/>
                  </a:lnTo>
                  <a:lnTo>
                    <a:pt x="52" y="402"/>
                  </a:lnTo>
                  <a:lnTo>
                    <a:pt x="51" y="402"/>
                  </a:lnTo>
                  <a:lnTo>
                    <a:pt x="43" y="412"/>
                  </a:lnTo>
                  <a:lnTo>
                    <a:pt x="42" y="412"/>
                  </a:lnTo>
                  <a:lnTo>
                    <a:pt x="39" y="416"/>
                  </a:lnTo>
                  <a:lnTo>
                    <a:pt x="39" y="417"/>
                  </a:lnTo>
                  <a:lnTo>
                    <a:pt x="33" y="427"/>
                  </a:lnTo>
                  <a:lnTo>
                    <a:pt x="30" y="429"/>
                  </a:lnTo>
                  <a:lnTo>
                    <a:pt x="30" y="425"/>
                  </a:lnTo>
                  <a:lnTo>
                    <a:pt x="27" y="429"/>
                  </a:lnTo>
                  <a:lnTo>
                    <a:pt x="25" y="430"/>
                  </a:lnTo>
                  <a:lnTo>
                    <a:pt x="27" y="433"/>
                  </a:lnTo>
                  <a:lnTo>
                    <a:pt x="28" y="431"/>
                  </a:lnTo>
                  <a:lnTo>
                    <a:pt x="30" y="431"/>
                  </a:lnTo>
                  <a:lnTo>
                    <a:pt x="36" y="436"/>
                  </a:lnTo>
                  <a:lnTo>
                    <a:pt x="37" y="436"/>
                  </a:lnTo>
                  <a:lnTo>
                    <a:pt x="39" y="437"/>
                  </a:lnTo>
                  <a:lnTo>
                    <a:pt x="40" y="436"/>
                  </a:lnTo>
                  <a:lnTo>
                    <a:pt x="47" y="439"/>
                  </a:lnTo>
                  <a:lnTo>
                    <a:pt x="49" y="439"/>
                  </a:lnTo>
                  <a:lnTo>
                    <a:pt x="55" y="436"/>
                  </a:lnTo>
                  <a:lnTo>
                    <a:pt x="58" y="437"/>
                  </a:lnTo>
                  <a:lnTo>
                    <a:pt x="61" y="441"/>
                  </a:lnTo>
                  <a:lnTo>
                    <a:pt x="65" y="452"/>
                  </a:lnTo>
                  <a:lnTo>
                    <a:pt x="66" y="451"/>
                  </a:lnTo>
                  <a:lnTo>
                    <a:pt x="66" y="454"/>
                  </a:lnTo>
                  <a:lnTo>
                    <a:pt x="69" y="457"/>
                  </a:lnTo>
                  <a:lnTo>
                    <a:pt x="72" y="457"/>
                  </a:lnTo>
                  <a:lnTo>
                    <a:pt x="74" y="454"/>
                  </a:lnTo>
                  <a:lnTo>
                    <a:pt x="79" y="443"/>
                  </a:lnTo>
                  <a:lnTo>
                    <a:pt x="86" y="433"/>
                  </a:lnTo>
                  <a:lnTo>
                    <a:pt x="94" y="418"/>
                  </a:lnTo>
                  <a:lnTo>
                    <a:pt x="99" y="411"/>
                  </a:lnTo>
                  <a:lnTo>
                    <a:pt x="104" y="411"/>
                  </a:lnTo>
                  <a:lnTo>
                    <a:pt x="106" y="409"/>
                  </a:lnTo>
                  <a:lnTo>
                    <a:pt x="114" y="411"/>
                  </a:lnTo>
                  <a:lnTo>
                    <a:pt x="115" y="411"/>
                  </a:lnTo>
                  <a:lnTo>
                    <a:pt x="122" y="411"/>
                  </a:lnTo>
                  <a:lnTo>
                    <a:pt x="134" y="405"/>
                  </a:lnTo>
                  <a:lnTo>
                    <a:pt x="146" y="393"/>
                  </a:lnTo>
                  <a:lnTo>
                    <a:pt x="154" y="393"/>
                  </a:lnTo>
                  <a:lnTo>
                    <a:pt x="163" y="396"/>
                  </a:lnTo>
                  <a:lnTo>
                    <a:pt x="172" y="404"/>
                  </a:lnTo>
                  <a:lnTo>
                    <a:pt x="184" y="413"/>
                  </a:lnTo>
                  <a:lnTo>
                    <a:pt x="193" y="412"/>
                  </a:lnTo>
                  <a:lnTo>
                    <a:pt x="214" y="437"/>
                  </a:lnTo>
                  <a:lnTo>
                    <a:pt x="221" y="439"/>
                  </a:lnTo>
                  <a:lnTo>
                    <a:pt x="226" y="450"/>
                  </a:lnTo>
                  <a:lnTo>
                    <a:pt x="240" y="463"/>
                  </a:lnTo>
                  <a:lnTo>
                    <a:pt x="243" y="463"/>
                  </a:lnTo>
                  <a:lnTo>
                    <a:pt x="242" y="445"/>
                  </a:lnTo>
                  <a:lnTo>
                    <a:pt x="247" y="431"/>
                  </a:lnTo>
                  <a:lnTo>
                    <a:pt x="252" y="406"/>
                  </a:lnTo>
                  <a:lnTo>
                    <a:pt x="250" y="395"/>
                  </a:lnTo>
                  <a:lnTo>
                    <a:pt x="254" y="383"/>
                  </a:lnTo>
                  <a:lnTo>
                    <a:pt x="248" y="377"/>
                  </a:lnTo>
                  <a:lnTo>
                    <a:pt x="249" y="369"/>
                  </a:lnTo>
                  <a:lnTo>
                    <a:pt x="254" y="364"/>
                  </a:lnTo>
                  <a:lnTo>
                    <a:pt x="277" y="363"/>
                  </a:lnTo>
                  <a:lnTo>
                    <a:pt x="290" y="352"/>
                  </a:lnTo>
                  <a:lnTo>
                    <a:pt x="296" y="330"/>
                  </a:lnTo>
                  <a:lnTo>
                    <a:pt x="255" y="295"/>
                  </a:lnTo>
                  <a:lnTo>
                    <a:pt x="263" y="282"/>
                  </a:lnTo>
                  <a:lnTo>
                    <a:pt x="256" y="239"/>
                  </a:lnTo>
                  <a:lnTo>
                    <a:pt x="241" y="227"/>
                  </a:lnTo>
                  <a:lnTo>
                    <a:pt x="226" y="194"/>
                  </a:lnTo>
                  <a:lnTo>
                    <a:pt x="235" y="162"/>
                  </a:lnTo>
                  <a:lnTo>
                    <a:pt x="227" y="115"/>
                  </a:lnTo>
                  <a:lnTo>
                    <a:pt x="222" y="117"/>
                  </a:lnTo>
                  <a:lnTo>
                    <a:pt x="219" y="116"/>
                  </a:lnTo>
                  <a:lnTo>
                    <a:pt x="218" y="117"/>
                  </a:lnTo>
                  <a:lnTo>
                    <a:pt x="205" y="117"/>
                  </a:lnTo>
                  <a:lnTo>
                    <a:pt x="194" y="113"/>
                  </a:lnTo>
                  <a:lnTo>
                    <a:pt x="187" y="109"/>
                  </a:lnTo>
                  <a:lnTo>
                    <a:pt x="181" y="101"/>
                  </a:lnTo>
                  <a:lnTo>
                    <a:pt x="178" y="80"/>
                  </a:lnTo>
                  <a:lnTo>
                    <a:pt x="171" y="70"/>
                  </a:lnTo>
                  <a:lnTo>
                    <a:pt x="160" y="68"/>
                  </a:lnTo>
                  <a:lnTo>
                    <a:pt x="148" y="70"/>
                  </a:lnTo>
                  <a:lnTo>
                    <a:pt x="135" y="78"/>
                  </a:lnTo>
                  <a:lnTo>
                    <a:pt x="130" y="83"/>
                  </a:lnTo>
                  <a:lnTo>
                    <a:pt x="125" y="84"/>
                  </a:lnTo>
                  <a:lnTo>
                    <a:pt x="114" y="83"/>
                  </a:lnTo>
                  <a:lnTo>
                    <a:pt x="110" y="80"/>
                  </a:lnTo>
                  <a:lnTo>
                    <a:pt x="110" y="74"/>
                  </a:lnTo>
                  <a:lnTo>
                    <a:pt x="114" y="68"/>
                  </a:lnTo>
                  <a:lnTo>
                    <a:pt x="122" y="58"/>
                  </a:lnTo>
                  <a:lnTo>
                    <a:pt x="110" y="27"/>
                  </a:lnTo>
                  <a:lnTo>
                    <a:pt x="108" y="23"/>
                  </a:lnTo>
                  <a:lnTo>
                    <a:pt x="109" y="16"/>
                  </a:lnTo>
                  <a:lnTo>
                    <a:pt x="56" y="7"/>
                  </a:lnTo>
                  <a:lnTo>
                    <a:pt x="53" y="3"/>
                  </a:lnTo>
                  <a:lnTo>
                    <a:pt x="44" y="0"/>
                  </a:lnTo>
                  <a:lnTo>
                    <a:pt x="35" y="5"/>
                  </a:lnTo>
                  <a:lnTo>
                    <a:pt x="31" y="9"/>
                  </a:lnTo>
                  <a:lnTo>
                    <a:pt x="31" y="14"/>
                  </a:lnTo>
                  <a:lnTo>
                    <a:pt x="33" y="21"/>
                  </a:lnTo>
                  <a:lnTo>
                    <a:pt x="35" y="22"/>
                  </a:lnTo>
                  <a:lnTo>
                    <a:pt x="30" y="64"/>
                  </a:lnTo>
                  <a:lnTo>
                    <a:pt x="32" y="69"/>
                  </a:lnTo>
                  <a:lnTo>
                    <a:pt x="32" y="73"/>
                  </a:lnTo>
                  <a:lnTo>
                    <a:pt x="36" y="81"/>
                  </a:lnTo>
                  <a:lnTo>
                    <a:pt x="38" y="90"/>
                  </a:lnTo>
                  <a:lnTo>
                    <a:pt x="35" y="91"/>
                  </a:lnTo>
                  <a:lnTo>
                    <a:pt x="22" y="91"/>
                  </a:lnTo>
                  <a:lnTo>
                    <a:pt x="20" y="92"/>
                  </a:lnTo>
                  <a:lnTo>
                    <a:pt x="19" y="91"/>
                  </a:lnTo>
                  <a:lnTo>
                    <a:pt x="19" y="87"/>
                  </a:lnTo>
                  <a:lnTo>
                    <a:pt x="13" y="84"/>
                  </a:lnTo>
                  <a:lnTo>
                    <a:pt x="12" y="82"/>
                  </a:lnTo>
                  <a:lnTo>
                    <a:pt x="6" y="80"/>
                  </a:lnTo>
                  <a:lnTo>
                    <a:pt x="5" y="77"/>
                  </a:lnTo>
                  <a:lnTo>
                    <a:pt x="1" y="78"/>
                  </a:lnTo>
                  <a:lnTo>
                    <a:pt x="0" y="80"/>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7" name=""/>
            <p:cNvSpPr/>
            <p:nvPr/>
          </p:nvSpPr>
          <p:spPr>
            <a:xfrm>
              <a:off x="4462200" y="3187080"/>
              <a:ext cx="798480" cy="1063800"/>
            </a:xfrm>
            <a:custGeom>
              <a:avLst/>
              <a:gdLst/>
              <a:ahLst/>
              <a:rect l="l" t="t" r="r" b="b"/>
              <a:pathLst>
                <a:path w="610" h="941">
                  <a:moveTo>
                    <a:pt x="0" y="216"/>
                  </a:moveTo>
                  <a:lnTo>
                    <a:pt x="1" y="221"/>
                  </a:lnTo>
                  <a:lnTo>
                    <a:pt x="4" y="226"/>
                  </a:lnTo>
                  <a:lnTo>
                    <a:pt x="5" y="228"/>
                  </a:lnTo>
                  <a:lnTo>
                    <a:pt x="1" y="242"/>
                  </a:lnTo>
                  <a:lnTo>
                    <a:pt x="0" y="243"/>
                  </a:lnTo>
                  <a:lnTo>
                    <a:pt x="0" y="247"/>
                  </a:lnTo>
                  <a:lnTo>
                    <a:pt x="4" y="253"/>
                  </a:lnTo>
                  <a:lnTo>
                    <a:pt x="5" y="269"/>
                  </a:lnTo>
                  <a:lnTo>
                    <a:pt x="5" y="277"/>
                  </a:lnTo>
                  <a:lnTo>
                    <a:pt x="8" y="278"/>
                  </a:lnTo>
                  <a:lnTo>
                    <a:pt x="11" y="278"/>
                  </a:lnTo>
                  <a:lnTo>
                    <a:pt x="17" y="277"/>
                  </a:lnTo>
                  <a:lnTo>
                    <a:pt x="24" y="278"/>
                  </a:lnTo>
                  <a:lnTo>
                    <a:pt x="31" y="281"/>
                  </a:lnTo>
                  <a:lnTo>
                    <a:pt x="37" y="287"/>
                  </a:lnTo>
                  <a:lnTo>
                    <a:pt x="40" y="291"/>
                  </a:lnTo>
                  <a:lnTo>
                    <a:pt x="40" y="294"/>
                  </a:lnTo>
                  <a:lnTo>
                    <a:pt x="41" y="296"/>
                  </a:lnTo>
                  <a:lnTo>
                    <a:pt x="42" y="295"/>
                  </a:lnTo>
                  <a:lnTo>
                    <a:pt x="41" y="294"/>
                  </a:lnTo>
                  <a:lnTo>
                    <a:pt x="41" y="291"/>
                  </a:lnTo>
                  <a:lnTo>
                    <a:pt x="42" y="290"/>
                  </a:lnTo>
                  <a:lnTo>
                    <a:pt x="49" y="291"/>
                  </a:lnTo>
                  <a:lnTo>
                    <a:pt x="51" y="293"/>
                  </a:lnTo>
                  <a:lnTo>
                    <a:pt x="49" y="298"/>
                  </a:lnTo>
                  <a:lnTo>
                    <a:pt x="54" y="308"/>
                  </a:lnTo>
                  <a:lnTo>
                    <a:pt x="55" y="310"/>
                  </a:lnTo>
                  <a:lnTo>
                    <a:pt x="57" y="312"/>
                  </a:lnTo>
                  <a:lnTo>
                    <a:pt x="59" y="316"/>
                  </a:lnTo>
                  <a:lnTo>
                    <a:pt x="60" y="316"/>
                  </a:lnTo>
                  <a:lnTo>
                    <a:pt x="63" y="316"/>
                  </a:lnTo>
                  <a:lnTo>
                    <a:pt x="65" y="316"/>
                  </a:lnTo>
                  <a:lnTo>
                    <a:pt x="64" y="314"/>
                  </a:lnTo>
                  <a:lnTo>
                    <a:pt x="63" y="312"/>
                  </a:lnTo>
                  <a:lnTo>
                    <a:pt x="63" y="310"/>
                  </a:lnTo>
                  <a:lnTo>
                    <a:pt x="64" y="308"/>
                  </a:lnTo>
                  <a:lnTo>
                    <a:pt x="66" y="309"/>
                  </a:lnTo>
                  <a:lnTo>
                    <a:pt x="68" y="309"/>
                  </a:lnTo>
                  <a:lnTo>
                    <a:pt x="70" y="309"/>
                  </a:lnTo>
                  <a:lnTo>
                    <a:pt x="72" y="311"/>
                  </a:lnTo>
                  <a:lnTo>
                    <a:pt x="75" y="311"/>
                  </a:lnTo>
                  <a:lnTo>
                    <a:pt x="78" y="316"/>
                  </a:lnTo>
                  <a:lnTo>
                    <a:pt x="81" y="315"/>
                  </a:lnTo>
                  <a:lnTo>
                    <a:pt x="82" y="315"/>
                  </a:lnTo>
                  <a:lnTo>
                    <a:pt x="83" y="312"/>
                  </a:lnTo>
                  <a:lnTo>
                    <a:pt x="84" y="310"/>
                  </a:lnTo>
                  <a:lnTo>
                    <a:pt x="83" y="305"/>
                  </a:lnTo>
                  <a:lnTo>
                    <a:pt x="83" y="303"/>
                  </a:lnTo>
                  <a:lnTo>
                    <a:pt x="87" y="298"/>
                  </a:lnTo>
                  <a:lnTo>
                    <a:pt x="89" y="298"/>
                  </a:lnTo>
                  <a:lnTo>
                    <a:pt x="92" y="298"/>
                  </a:lnTo>
                  <a:lnTo>
                    <a:pt x="92" y="300"/>
                  </a:lnTo>
                  <a:lnTo>
                    <a:pt x="92" y="302"/>
                  </a:lnTo>
                  <a:lnTo>
                    <a:pt x="94" y="303"/>
                  </a:lnTo>
                  <a:lnTo>
                    <a:pt x="94" y="307"/>
                  </a:lnTo>
                  <a:lnTo>
                    <a:pt x="95" y="308"/>
                  </a:lnTo>
                  <a:lnTo>
                    <a:pt x="101" y="311"/>
                  </a:lnTo>
                  <a:lnTo>
                    <a:pt x="101" y="315"/>
                  </a:lnTo>
                  <a:lnTo>
                    <a:pt x="99" y="319"/>
                  </a:lnTo>
                  <a:lnTo>
                    <a:pt x="100" y="321"/>
                  </a:lnTo>
                  <a:lnTo>
                    <a:pt x="100" y="322"/>
                  </a:lnTo>
                  <a:lnTo>
                    <a:pt x="97" y="328"/>
                  </a:lnTo>
                  <a:lnTo>
                    <a:pt x="98" y="328"/>
                  </a:lnTo>
                  <a:lnTo>
                    <a:pt x="97" y="332"/>
                  </a:lnTo>
                  <a:lnTo>
                    <a:pt x="98" y="336"/>
                  </a:lnTo>
                  <a:lnTo>
                    <a:pt x="100" y="338"/>
                  </a:lnTo>
                  <a:lnTo>
                    <a:pt x="103" y="338"/>
                  </a:lnTo>
                  <a:lnTo>
                    <a:pt x="117" y="343"/>
                  </a:lnTo>
                  <a:lnTo>
                    <a:pt x="135" y="352"/>
                  </a:lnTo>
                  <a:lnTo>
                    <a:pt x="136" y="353"/>
                  </a:lnTo>
                  <a:lnTo>
                    <a:pt x="137" y="355"/>
                  </a:lnTo>
                  <a:lnTo>
                    <a:pt x="142" y="357"/>
                  </a:lnTo>
                  <a:lnTo>
                    <a:pt x="143" y="358"/>
                  </a:lnTo>
                  <a:lnTo>
                    <a:pt x="150" y="364"/>
                  </a:lnTo>
                  <a:lnTo>
                    <a:pt x="152" y="366"/>
                  </a:lnTo>
                  <a:lnTo>
                    <a:pt x="159" y="379"/>
                  </a:lnTo>
                  <a:lnTo>
                    <a:pt x="175" y="380"/>
                  </a:lnTo>
                  <a:lnTo>
                    <a:pt x="176" y="382"/>
                  </a:lnTo>
                  <a:lnTo>
                    <a:pt x="183" y="384"/>
                  </a:lnTo>
                  <a:lnTo>
                    <a:pt x="185" y="385"/>
                  </a:lnTo>
                  <a:lnTo>
                    <a:pt x="194" y="397"/>
                  </a:lnTo>
                  <a:lnTo>
                    <a:pt x="199" y="398"/>
                  </a:lnTo>
                  <a:lnTo>
                    <a:pt x="206" y="400"/>
                  </a:lnTo>
                  <a:lnTo>
                    <a:pt x="207" y="401"/>
                  </a:lnTo>
                  <a:lnTo>
                    <a:pt x="212" y="406"/>
                  </a:lnTo>
                  <a:lnTo>
                    <a:pt x="215" y="413"/>
                  </a:lnTo>
                  <a:lnTo>
                    <a:pt x="212" y="419"/>
                  </a:lnTo>
                  <a:lnTo>
                    <a:pt x="212" y="420"/>
                  </a:lnTo>
                  <a:lnTo>
                    <a:pt x="213" y="421"/>
                  </a:lnTo>
                  <a:lnTo>
                    <a:pt x="217" y="425"/>
                  </a:lnTo>
                  <a:lnTo>
                    <a:pt x="218" y="433"/>
                  </a:lnTo>
                  <a:lnTo>
                    <a:pt x="215" y="437"/>
                  </a:lnTo>
                  <a:lnTo>
                    <a:pt x="214" y="440"/>
                  </a:lnTo>
                  <a:lnTo>
                    <a:pt x="215" y="441"/>
                  </a:lnTo>
                  <a:lnTo>
                    <a:pt x="216" y="447"/>
                  </a:lnTo>
                  <a:lnTo>
                    <a:pt x="214" y="451"/>
                  </a:lnTo>
                  <a:lnTo>
                    <a:pt x="210" y="461"/>
                  </a:lnTo>
                  <a:lnTo>
                    <a:pt x="206" y="462"/>
                  </a:lnTo>
                  <a:lnTo>
                    <a:pt x="213" y="472"/>
                  </a:lnTo>
                  <a:lnTo>
                    <a:pt x="215" y="476"/>
                  </a:lnTo>
                  <a:lnTo>
                    <a:pt x="213" y="483"/>
                  </a:lnTo>
                  <a:lnTo>
                    <a:pt x="213" y="486"/>
                  </a:lnTo>
                  <a:lnTo>
                    <a:pt x="217" y="492"/>
                  </a:lnTo>
                  <a:lnTo>
                    <a:pt x="225" y="500"/>
                  </a:lnTo>
                  <a:lnTo>
                    <a:pt x="244" y="516"/>
                  </a:lnTo>
                  <a:lnTo>
                    <a:pt x="245" y="515"/>
                  </a:lnTo>
                  <a:lnTo>
                    <a:pt x="247" y="517"/>
                  </a:lnTo>
                  <a:lnTo>
                    <a:pt x="246" y="521"/>
                  </a:lnTo>
                  <a:lnTo>
                    <a:pt x="248" y="524"/>
                  </a:lnTo>
                  <a:lnTo>
                    <a:pt x="289" y="561"/>
                  </a:lnTo>
                  <a:lnTo>
                    <a:pt x="306" y="578"/>
                  </a:lnTo>
                  <a:lnTo>
                    <a:pt x="307" y="578"/>
                  </a:lnTo>
                  <a:lnTo>
                    <a:pt x="309" y="582"/>
                  </a:lnTo>
                  <a:lnTo>
                    <a:pt x="317" y="588"/>
                  </a:lnTo>
                  <a:lnTo>
                    <a:pt x="325" y="594"/>
                  </a:lnTo>
                  <a:lnTo>
                    <a:pt x="340" y="610"/>
                  </a:lnTo>
                  <a:lnTo>
                    <a:pt x="370" y="642"/>
                  </a:lnTo>
                  <a:lnTo>
                    <a:pt x="383" y="660"/>
                  </a:lnTo>
                  <a:lnTo>
                    <a:pt x="386" y="670"/>
                  </a:lnTo>
                  <a:lnTo>
                    <a:pt x="391" y="679"/>
                  </a:lnTo>
                  <a:lnTo>
                    <a:pt x="392" y="681"/>
                  </a:lnTo>
                  <a:lnTo>
                    <a:pt x="396" y="688"/>
                  </a:lnTo>
                  <a:lnTo>
                    <a:pt x="396" y="698"/>
                  </a:lnTo>
                  <a:lnTo>
                    <a:pt x="398" y="699"/>
                  </a:lnTo>
                  <a:lnTo>
                    <a:pt x="403" y="707"/>
                  </a:lnTo>
                  <a:lnTo>
                    <a:pt x="405" y="708"/>
                  </a:lnTo>
                  <a:lnTo>
                    <a:pt x="407" y="711"/>
                  </a:lnTo>
                  <a:lnTo>
                    <a:pt x="409" y="712"/>
                  </a:lnTo>
                  <a:lnTo>
                    <a:pt x="412" y="715"/>
                  </a:lnTo>
                  <a:lnTo>
                    <a:pt x="417" y="725"/>
                  </a:lnTo>
                  <a:lnTo>
                    <a:pt x="422" y="728"/>
                  </a:lnTo>
                  <a:lnTo>
                    <a:pt x="426" y="736"/>
                  </a:lnTo>
                  <a:lnTo>
                    <a:pt x="427" y="736"/>
                  </a:lnTo>
                  <a:lnTo>
                    <a:pt x="431" y="743"/>
                  </a:lnTo>
                  <a:lnTo>
                    <a:pt x="434" y="746"/>
                  </a:lnTo>
                  <a:lnTo>
                    <a:pt x="443" y="762"/>
                  </a:lnTo>
                  <a:lnTo>
                    <a:pt x="445" y="769"/>
                  </a:lnTo>
                  <a:lnTo>
                    <a:pt x="444" y="769"/>
                  </a:lnTo>
                  <a:lnTo>
                    <a:pt x="447" y="773"/>
                  </a:lnTo>
                  <a:lnTo>
                    <a:pt x="449" y="782"/>
                  </a:lnTo>
                  <a:lnTo>
                    <a:pt x="454" y="787"/>
                  </a:lnTo>
                  <a:lnTo>
                    <a:pt x="454" y="797"/>
                  </a:lnTo>
                  <a:lnTo>
                    <a:pt x="456" y="795"/>
                  </a:lnTo>
                  <a:lnTo>
                    <a:pt x="456" y="797"/>
                  </a:lnTo>
                  <a:lnTo>
                    <a:pt x="457" y="794"/>
                  </a:lnTo>
                  <a:lnTo>
                    <a:pt x="467" y="803"/>
                  </a:lnTo>
                  <a:lnTo>
                    <a:pt x="474" y="814"/>
                  </a:lnTo>
                  <a:lnTo>
                    <a:pt x="475" y="813"/>
                  </a:lnTo>
                  <a:lnTo>
                    <a:pt x="477" y="813"/>
                  </a:lnTo>
                  <a:lnTo>
                    <a:pt x="477" y="816"/>
                  </a:lnTo>
                  <a:lnTo>
                    <a:pt x="481" y="821"/>
                  </a:lnTo>
                  <a:lnTo>
                    <a:pt x="485" y="827"/>
                  </a:lnTo>
                  <a:lnTo>
                    <a:pt x="491" y="834"/>
                  </a:lnTo>
                  <a:lnTo>
                    <a:pt x="494" y="840"/>
                  </a:lnTo>
                  <a:lnTo>
                    <a:pt x="502" y="850"/>
                  </a:lnTo>
                  <a:lnTo>
                    <a:pt x="504" y="856"/>
                  </a:lnTo>
                  <a:lnTo>
                    <a:pt x="511" y="863"/>
                  </a:lnTo>
                  <a:lnTo>
                    <a:pt x="513" y="870"/>
                  </a:lnTo>
                  <a:lnTo>
                    <a:pt x="514" y="871"/>
                  </a:lnTo>
                  <a:lnTo>
                    <a:pt x="514" y="868"/>
                  </a:lnTo>
                  <a:lnTo>
                    <a:pt x="516" y="870"/>
                  </a:lnTo>
                  <a:lnTo>
                    <a:pt x="527" y="881"/>
                  </a:lnTo>
                  <a:lnTo>
                    <a:pt x="530" y="885"/>
                  </a:lnTo>
                  <a:lnTo>
                    <a:pt x="532" y="886"/>
                  </a:lnTo>
                  <a:lnTo>
                    <a:pt x="533" y="889"/>
                  </a:lnTo>
                  <a:lnTo>
                    <a:pt x="545" y="902"/>
                  </a:lnTo>
                  <a:lnTo>
                    <a:pt x="554" y="919"/>
                  </a:lnTo>
                  <a:lnTo>
                    <a:pt x="555" y="924"/>
                  </a:lnTo>
                  <a:lnTo>
                    <a:pt x="555" y="927"/>
                  </a:lnTo>
                  <a:lnTo>
                    <a:pt x="559" y="926"/>
                  </a:lnTo>
                  <a:lnTo>
                    <a:pt x="560" y="929"/>
                  </a:lnTo>
                  <a:lnTo>
                    <a:pt x="566" y="931"/>
                  </a:lnTo>
                  <a:lnTo>
                    <a:pt x="567" y="933"/>
                  </a:lnTo>
                  <a:lnTo>
                    <a:pt x="573" y="936"/>
                  </a:lnTo>
                  <a:lnTo>
                    <a:pt x="573" y="940"/>
                  </a:lnTo>
                  <a:lnTo>
                    <a:pt x="574" y="941"/>
                  </a:lnTo>
                  <a:lnTo>
                    <a:pt x="576" y="940"/>
                  </a:lnTo>
                  <a:lnTo>
                    <a:pt x="589" y="940"/>
                  </a:lnTo>
                  <a:lnTo>
                    <a:pt x="592" y="939"/>
                  </a:lnTo>
                  <a:lnTo>
                    <a:pt x="590" y="930"/>
                  </a:lnTo>
                  <a:lnTo>
                    <a:pt x="586" y="922"/>
                  </a:lnTo>
                  <a:lnTo>
                    <a:pt x="586" y="918"/>
                  </a:lnTo>
                  <a:lnTo>
                    <a:pt x="584" y="913"/>
                  </a:lnTo>
                  <a:lnTo>
                    <a:pt x="589" y="871"/>
                  </a:lnTo>
                  <a:lnTo>
                    <a:pt x="587" y="870"/>
                  </a:lnTo>
                  <a:lnTo>
                    <a:pt x="585" y="863"/>
                  </a:lnTo>
                  <a:lnTo>
                    <a:pt x="585" y="858"/>
                  </a:lnTo>
                  <a:lnTo>
                    <a:pt x="589" y="854"/>
                  </a:lnTo>
                  <a:lnTo>
                    <a:pt x="598" y="849"/>
                  </a:lnTo>
                  <a:lnTo>
                    <a:pt x="607" y="852"/>
                  </a:lnTo>
                  <a:lnTo>
                    <a:pt x="610" y="831"/>
                  </a:lnTo>
                  <a:lnTo>
                    <a:pt x="609" y="820"/>
                  </a:lnTo>
                  <a:lnTo>
                    <a:pt x="604" y="809"/>
                  </a:lnTo>
                  <a:lnTo>
                    <a:pt x="590" y="807"/>
                  </a:lnTo>
                  <a:lnTo>
                    <a:pt x="582" y="807"/>
                  </a:lnTo>
                  <a:lnTo>
                    <a:pt x="578" y="804"/>
                  </a:lnTo>
                  <a:lnTo>
                    <a:pt x="580" y="801"/>
                  </a:lnTo>
                  <a:lnTo>
                    <a:pt x="574" y="793"/>
                  </a:lnTo>
                  <a:lnTo>
                    <a:pt x="571" y="782"/>
                  </a:lnTo>
                  <a:lnTo>
                    <a:pt x="564" y="766"/>
                  </a:lnTo>
                  <a:lnTo>
                    <a:pt x="561" y="763"/>
                  </a:lnTo>
                  <a:lnTo>
                    <a:pt x="559" y="755"/>
                  </a:lnTo>
                  <a:lnTo>
                    <a:pt x="554" y="749"/>
                  </a:lnTo>
                  <a:lnTo>
                    <a:pt x="551" y="743"/>
                  </a:lnTo>
                  <a:lnTo>
                    <a:pt x="549" y="719"/>
                  </a:lnTo>
                  <a:lnTo>
                    <a:pt x="540" y="701"/>
                  </a:lnTo>
                  <a:lnTo>
                    <a:pt x="534" y="690"/>
                  </a:lnTo>
                  <a:lnTo>
                    <a:pt x="529" y="665"/>
                  </a:lnTo>
                  <a:lnTo>
                    <a:pt x="531" y="651"/>
                  </a:lnTo>
                  <a:lnTo>
                    <a:pt x="527" y="640"/>
                  </a:lnTo>
                  <a:lnTo>
                    <a:pt x="528" y="629"/>
                  </a:lnTo>
                  <a:lnTo>
                    <a:pt x="514" y="594"/>
                  </a:lnTo>
                  <a:lnTo>
                    <a:pt x="510" y="590"/>
                  </a:lnTo>
                  <a:lnTo>
                    <a:pt x="500" y="572"/>
                  </a:lnTo>
                  <a:lnTo>
                    <a:pt x="497" y="571"/>
                  </a:lnTo>
                  <a:lnTo>
                    <a:pt x="488" y="562"/>
                  </a:lnTo>
                  <a:lnTo>
                    <a:pt x="481" y="565"/>
                  </a:lnTo>
                  <a:lnTo>
                    <a:pt x="472" y="568"/>
                  </a:lnTo>
                  <a:lnTo>
                    <a:pt x="469" y="570"/>
                  </a:lnTo>
                  <a:lnTo>
                    <a:pt x="462" y="570"/>
                  </a:lnTo>
                  <a:lnTo>
                    <a:pt x="455" y="575"/>
                  </a:lnTo>
                  <a:lnTo>
                    <a:pt x="445" y="577"/>
                  </a:lnTo>
                  <a:lnTo>
                    <a:pt x="437" y="570"/>
                  </a:lnTo>
                  <a:lnTo>
                    <a:pt x="430" y="551"/>
                  </a:lnTo>
                  <a:lnTo>
                    <a:pt x="426" y="540"/>
                  </a:lnTo>
                  <a:lnTo>
                    <a:pt x="424" y="533"/>
                  </a:lnTo>
                  <a:lnTo>
                    <a:pt x="419" y="517"/>
                  </a:lnTo>
                  <a:lnTo>
                    <a:pt x="410" y="503"/>
                  </a:lnTo>
                  <a:lnTo>
                    <a:pt x="406" y="490"/>
                  </a:lnTo>
                  <a:lnTo>
                    <a:pt x="399" y="482"/>
                  </a:lnTo>
                  <a:lnTo>
                    <a:pt x="392" y="469"/>
                  </a:lnTo>
                  <a:lnTo>
                    <a:pt x="386" y="468"/>
                  </a:lnTo>
                  <a:lnTo>
                    <a:pt x="382" y="468"/>
                  </a:lnTo>
                  <a:lnTo>
                    <a:pt x="379" y="465"/>
                  </a:lnTo>
                  <a:lnTo>
                    <a:pt x="371" y="455"/>
                  </a:lnTo>
                  <a:lnTo>
                    <a:pt x="366" y="435"/>
                  </a:lnTo>
                  <a:lnTo>
                    <a:pt x="359" y="417"/>
                  </a:lnTo>
                  <a:lnTo>
                    <a:pt x="358" y="398"/>
                  </a:lnTo>
                  <a:lnTo>
                    <a:pt x="357" y="382"/>
                  </a:lnTo>
                  <a:lnTo>
                    <a:pt x="357" y="364"/>
                  </a:lnTo>
                  <a:lnTo>
                    <a:pt x="360" y="352"/>
                  </a:lnTo>
                  <a:lnTo>
                    <a:pt x="363" y="344"/>
                  </a:lnTo>
                  <a:lnTo>
                    <a:pt x="364" y="326"/>
                  </a:lnTo>
                  <a:lnTo>
                    <a:pt x="364" y="312"/>
                  </a:lnTo>
                  <a:lnTo>
                    <a:pt x="364" y="304"/>
                  </a:lnTo>
                  <a:lnTo>
                    <a:pt x="362" y="284"/>
                  </a:lnTo>
                  <a:lnTo>
                    <a:pt x="355" y="273"/>
                  </a:lnTo>
                  <a:lnTo>
                    <a:pt x="340" y="252"/>
                  </a:lnTo>
                  <a:lnTo>
                    <a:pt x="330" y="248"/>
                  </a:lnTo>
                  <a:lnTo>
                    <a:pt x="326" y="239"/>
                  </a:lnTo>
                  <a:lnTo>
                    <a:pt x="325" y="216"/>
                  </a:lnTo>
                  <a:lnTo>
                    <a:pt x="322" y="207"/>
                  </a:lnTo>
                  <a:lnTo>
                    <a:pt x="314" y="202"/>
                  </a:lnTo>
                  <a:lnTo>
                    <a:pt x="307" y="202"/>
                  </a:lnTo>
                  <a:lnTo>
                    <a:pt x="294" y="201"/>
                  </a:lnTo>
                  <a:lnTo>
                    <a:pt x="275" y="195"/>
                  </a:lnTo>
                  <a:lnTo>
                    <a:pt x="269" y="195"/>
                  </a:lnTo>
                  <a:lnTo>
                    <a:pt x="262" y="189"/>
                  </a:lnTo>
                  <a:lnTo>
                    <a:pt x="260" y="186"/>
                  </a:lnTo>
                  <a:lnTo>
                    <a:pt x="254" y="181"/>
                  </a:lnTo>
                  <a:lnTo>
                    <a:pt x="251" y="154"/>
                  </a:lnTo>
                  <a:lnTo>
                    <a:pt x="251" y="138"/>
                  </a:lnTo>
                  <a:lnTo>
                    <a:pt x="245" y="103"/>
                  </a:lnTo>
                  <a:lnTo>
                    <a:pt x="238" y="85"/>
                  </a:lnTo>
                  <a:lnTo>
                    <a:pt x="234" y="61"/>
                  </a:lnTo>
                  <a:lnTo>
                    <a:pt x="227" y="47"/>
                  </a:lnTo>
                  <a:lnTo>
                    <a:pt x="226" y="36"/>
                  </a:lnTo>
                  <a:lnTo>
                    <a:pt x="219" y="21"/>
                  </a:lnTo>
                  <a:lnTo>
                    <a:pt x="206" y="14"/>
                  </a:lnTo>
                  <a:lnTo>
                    <a:pt x="195" y="4"/>
                  </a:lnTo>
                  <a:lnTo>
                    <a:pt x="189" y="2"/>
                  </a:lnTo>
                  <a:lnTo>
                    <a:pt x="184" y="2"/>
                  </a:lnTo>
                  <a:lnTo>
                    <a:pt x="180" y="2"/>
                  </a:lnTo>
                  <a:lnTo>
                    <a:pt x="175" y="0"/>
                  </a:lnTo>
                  <a:lnTo>
                    <a:pt x="158" y="13"/>
                  </a:lnTo>
                  <a:lnTo>
                    <a:pt x="159" y="34"/>
                  </a:lnTo>
                  <a:lnTo>
                    <a:pt x="161" y="44"/>
                  </a:lnTo>
                  <a:lnTo>
                    <a:pt x="159" y="50"/>
                  </a:lnTo>
                  <a:lnTo>
                    <a:pt x="143" y="75"/>
                  </a:lnTo>
                  <a:lnTo>
                    <a:pt x="120" y="96"/>
                  </a:lnTo>
                  <a:lnTo>
                    <a:pt x="68" y="131"/>
                  </a:lnTo>
                  <a:lnTo>
                    <a:pt x="45" y="152"/>
                  </a:lnTo>
                  <a:lnTo>
                    <a:pt x="39" y="134"/>
                  </a:lnTo>
                  <a:lnTo>
                    <a:pt x="36" y="134"/>
                  </a:lnTo>
                  <a:lnTo>
                    <a:pt x="34" y="141"/>
                  </a:lnTo>
                  <a:lnTo>
                    <a:pt x="35" y="146"/>
                  </a:lnTo>
                  <a:lnTo>
                    <a:pt x="30" y="151"/>
                  </a:lnTo>
                  <a:lnTo>
                    <a:pt x="24" y="170"/>
                  </a:lnTo>
                  <a:lnTo>
                    <a:pt x="13" y="186"/>
                  </a:lnTo>
                  <a:lnTo>
                    <a:pt x="12" y="187"/>
                  </a:lnTo>
                  <a:lnTo>
                    <a:pt x="4" y="204"/>
                  </a:lnTo>
                  <a:lnTo>
                    <a:pt x="3" y="207"/>
                  </a:lnTo>
                  <a:lnTo>
                    <a:pt x="0" y="216"/>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8" name=""/>
            <p:cNvSpPr/>
            <p:nvPr/>
          </p:nvSpPr>
          <p:spPr>
            <a:xfrm>
              <a:off x="3439080" y="1861560"/>
              <a:ext cx="1258560" cy="1497240"/>
            </a:xfrm>
            <a:custGeom>
              <a:avLst/>
              <a:gdLst/>
              <a:ahLst/>
              <a:rect l="l" t="t" r="r" b="b"/>
              <a:pathLst>
                <a:path w="960" h="1324">
                  <a:moveTo>
                    <a:pt x="927" y="325"/>
                  </a:moveTo>
                  <a:lnTo>
                    <a:pt x="915" y="346"/>
                  </a:lnTo>
                  <a:lnTo>
                    <a:pt x="924" y="344"/>
                  </a:lnTo>
                  <a:lnTo>
                    <a:pt x="927" y="376"/>
                  </a:lnTo>
                  <a:lnTo>
                    <a:pt x="939" y="463"/>
                  </a:lnTo>
                  <a:lnTo>
                    <a:pt x="954" y="508"/>
                  </a:lnTo>
                  <a:lnTo>
                    <a:pt x="960" y="568"/>
                  </a:lnTo>
                  <a:lnTo>
                    <a:pt x="947" y="709"/>
                  </a:lnTo>
                  <a:lnTo>
                    <a:pt x="934" y="707"/>
                  </a:lnTo>
                  <a:lnTo>
                    <a:pt x="938" y="736"/>
                  </a:lnTo>
                  <a:lnTo>
                    <a:pt x="940" y="778"/>
                  </a:lnTo>
                  <a:lnTo>
                    <a:pt x="947" y="817"/>
                  </a:lnTo>
                  <a:lnTo>
                    <a:pt x="943" y="838"/>
                  </a:lnTo>
                  <a:lnTo>
                    <a:pt x="938" y="858"/>
                  </a:lnTo>
                  <a:lnTo>
                    <a:pt x="943" y="879"/>
                  </a:lnTo>
                  <a:lnTo>
                    <a:pt x="942" y="895"/>
                  </a:lnTo>
                  <a:lnTo>
                    <a:pt x="942" y="907"/>
                  </a:lnTo>
                  <a:lnTo>
                    <a:pt x="945" y="921"/>
                  </a:lnTo>
                  <a:lnTo>
                    <a:pt x="946" y="927"/>
                  </a:lnTo>
                  <a:lnTo>
                    <a:pt x="931" y="940"/>
                  </a:lnTo>
                  <a:lnTo>
                    <a:pt x="912" y="929"/>
                  </a:lnTo>
                  <a:lnTo>
                    <a:pt x="904" y="927"/>
                  </a:lnTo>
                  <a:lnTo>
                    <a:pt x="884" y="928"/>
                  </a:lnTo>
                  <a:lnTo>
                    <a:pt x="878" y="927"/>
                  </a:lnTo>
                  <a:lnTo>
                    <a:pt x="873" y="923"/>
                  </a:lnTo>
                  <a:lnTo>
                    <a:pt x="869" y="921"/>
                  </a:lnTo>
                  <a:lnTo>
                    <a:pt x="866" y="923"/>
                  </a:lnTo>
                  <a:lnTo>
                    <a:pt x="865" y="926"/>
                  </a:lnTo>
                  <a:lnTo>
                    <a:pt x="856" y="932"/>
                  </a:lnTo>
                  <a:lnTo>
                    <a:pt x="853" y="936"/>
                  </a:lnTo>
                  <a:lnTo>
                    <a:pt x="853" y="942"/>
                  </a:lnTo>
                  <a:lnTo>
                    <a:pt x="853" y="951"/>
                  </a:lnTo>
                  <a:lnTo>
                    <a:pt x="861" y="971"/>
                  </a:lnTo>
                  <a:lnTo>
                    <a:pt x="865" y="978"/>
                  </a:lnTo>
                  <a:lnTo>
                    <a:pt x="866" y="983"/>
                  </a:lnTo>
                  <a:lnTo>
                    <a:pt x="872" y="984"/>
                  </a:lnTo>
                  <a:lnTo>
                    <a:pt x="876" y="988"/>
                  </a:lnTo>
                  <a:lnTo>
                    <a:pt x="881" y="998"/>
                  </a:lnTo>
                  <a:lnTo>
                    <a:pt x="891" y="1026"/>
                  </a:lnTo>
                  <a:lnTo>
                    <a:pt x="907" y="1049"/>
                  </a:lnTo>
                  <a:lnTo>
                    <a:pt x="907" y="1059"/>
                  </a:lnTo>
                  <a:lnTo>
                    <a:pt x="909" y="1066"/>
                  </a:lnTo>
                  <a:lnTo>
                    <a:pt x="921" y="1076"/>
                  </a:lnTo>
                  <a:lnTo>
                    <a:pt x="924" y="1094"/>
                  </a:lnTo>
                  <a:lnTo>
                    <a:pt x="932" y="1117"/>
                  </a:lnTo>
                  <a:lnTo>
                    <a:pt x="921" y="1126"/>
                  </a:lnTo>
                  <a:lnTo>
                    <a:pt x="914" y="1134"/>
                  </a:lnTo>
                  <a:lnTo>
                    <a:pt x="913" y="1141"/>
                  </a:lnTo>
                  <a:lnTo>
                    <a:pt x="913" y="1155"/>
                  </a:lnTo>
                  <a:lnTo>
                    <a:pt x="920" y="1167"/>
                  </a:lnTo>
                  <a:lnTo>
                    <a:pt x="930" y="1173"/>
                  </a:lnTo>
                  <a:lnTo>
                    <a:pt x="938" y="1185"/>
                  </a:lnTo>
                  <a:lnTo>
                    <a:pt x="939" y="1206"/>
                  </a:lnTo>
                  <a:lnTo>
                    <a:pt x="941" y="1216"/>
                  </a:lnTo>
                  <a:lnTo>
                    <a:pt x="939" y="1222"/>
                  </a:lnTo>
                  <a:lnTo>
                    <a:pt x="923" y="1247"/>
                  </a:lnTo>
                  <a:lnTo>
                    <a:pt x="900" y="1268"/>
                  </a:lnTo>
                  <a:lnTo>
                    <a:pt x="848" y="1303"/>
                  </a:lnTo>
                  <a:lnTo>
                    <a:pt x="825" y="1324"/>
                  </a:lnTo>
                  <a:lnTo>
                    <a:pt x="819" y="1306"/>
                  </a:lnTo>
                  <a:lnTo>
                    <a:pt x="816" y="1306"/>
                  </a:lnTo>
                  <a:lnTo>
                    <a:pt x="814" y="1277"/>
                  </a:lnTo>
                  <a:lnTo>
                    <a:pt x="809" y="1265"/>
                  </a:lnTo>
                  <a:lnTo>
                    <a:pt x="807" y="1262"/>
                  </a:lnTo>
                  <a:lnTo>
                    <a:pt x="801" y="1258"/>
                  </a:lnTo>
                  <a:lnTo>
                    <a:pt x="799" y="1250"/>
                  </a:lnTo>
                  <a:lnTo>
                    <a:pt x="792" y="1244"/>
                  </a:lnTo>
                  <a:lnTo>
                    <a:pt x="782" y="1241"/>
                  </a:lnTo>
                  <a:lnTo>
                    <a:pt x="780" y="1242"/>
                  </a:lnTo>
                  <a:lnTo>
                    <a:pt x="775" y="1240"/>
                  </a:lnTo>
                  <a:lnTo>
                    <a:pt x="772" y="1234"/>
                  </a:lnTo>
                  <a:lnTo>
                    <a:pt x="765" y="1236"/>
                  </a:lnTo>
                  <a:lnTo>
                    <a:pt x="757" y="1236"/>
                  </a:lnTo>
                  <a:lnTo>
                    <a:pt x="755" y="1237"/>
                  </a:lnTo>
                  <a:lnTo>
                    <a:pt x="753" y="1240"/>
                  </a:lnTo>
                  <a:lnTo>
                    <a:pt x="750" y="1240"/>
                  </a:lnTo>
                  <a:lnTo>
                    <a:pt x="745" y="1235"/>
                  </a:lnTo>
                  <a:lnTo>
                    <a:pt x="742" y="1234"/>
                  </a:lnTo>
                  <a:lnTo>
                    <a:pt x="740" y="1231"/>
                  </a:lnTo>
                  <a:lnTo>
                    <a:pt x="736" y="1229"/>
                  </a:lnTo>
                  <a:lnTo>
                    <a:pt x="728" y="1220"/>
                  </a:lnTo>
                  <a:lnTo>
                    <a:pt x="721" y="1188"/>
                  </a:lnTo>
                  <a:lnTo>
                    <a:pt x="714" y="1173"/>
                  </a:lnTo>
                  <a:lnTo>
                    <a:pt x="715" y="1172"/>
                  </a:lnTo>
                  <a:lnTo>
                    <a:pt x="720" y="1168"/>
                  </a:lnTo>
                  <a:lnTo>
                    <a:pt x="719" y="1159"/>
                  </a:lnTo>
                  <a:lnTo>
                    <a:pt x="714" y="1153"/>
                  </a:lnTo>
                  <a:lnTo>
                    <a:pt x="709" y="1149"/>
                  </a:lnTo>
                  <a:lnTo>
                    <a:pt x="697" y="1155"/>
                  </a:lnTo>
                  <a:lnTo>
                    <a:pt x="694" y="1151"/>
                  </a:lnTo>
                  <a:lnTo>
                    <a:pt x="691" y="1148"/>
                  </a:lnTo>
                  <a:lnTo>
                    <a:pt x="685" y="1147"/>
                  </a:lnTo>
                  <a:lnTo>
                    <a:pt x="674" y="1142"/>
                  </a:lnTo>
                  <a:lnTo>
                    <a:pt x="667" y="1140"/>
                  </a:lnTo>
                  <a:lnTo>
                    <a:pt x="662" y="1138"/>
                  </a:lnTo>
                  <a:lnTo>
                    <a:pt x="662" y="1139"/>
                  </a:lnTo>
                  <a:lnTo>
                    <a:pt x="657" y="1134"/>
                  </a:lnTo>
                  <a:lnTo>
                    <a:pt x="650" y="1124"/>
                  </a:lnTo>
                  <a:lnTo>
                    <a:pt x="649" y="1121"/>
                  </a:lnTo>
                  <a:lnTo>
                    <a:pt x="644" y="1114"/>
                  </a:lnTo>
                  <a:lnTo>
                    <a:pt x="635" y="1110"/>
                  </a:lnTo>
                  <a:lnTo>
                    <a:pt x="630" y="1107"/>
                  </a:lnTo>
                  <a:lnTo>
                    <a:pt x="628" y="1106"/>
                  </a:lnTo>
                  <a:lnTo>
                    <a:pt x="630" y="1106"/>
                  </a:lnTo>
                  <a:lnTo>
                    <a:pt x="635" y="1101"/>
                  </a:lnTo>
                  <a:lnTo>
                    <a:pt x="636" y="1094"/>
                  </a:lnTo>
                  <a:lnTo>
                    <a:pt x="637" y="1093"/>
                  </a:lnTo>
                  <a:lnTo>
                    <a:pt x="632" y="1089"/>
                  </a:lnTo>
                  <a:lnTo>
                    <a:pt x="628" y="1092"/>
                  </a:lnTo>
                  <a:lnTo>
                    <a:pt x="628" y="1091"/>
                  </a:lnTo>
                  <a:lnTo>
                    <a:pt x="626" y="1091"/>
                  </a:lnTo>
                  <a:lnTo>
                    <a:pt x="624" y="1092"/>
                  </a:lnTo>
                  <a:lnTo>
                    <a:pt x="625" y="1089"/>
                  </a:lnTo>
                  <a:lnTo>
                    <a:pt x="624" y="1083"/>
                  </a:lnTo>
                  <a:lnTo>
                    <a:pt x="625" y="1082"/>
                  </a:lnTo>
                  <a:lnTo>
                    <a:pt x="625" y="1078"/>
                  </a:lnTo>
                  <a:lnTo>
                    <a:pt x="623" y="1078"/>
                  </a:lnTo>
                  <a:lnTo>
                    <a:pt x="621" y="1077"/>
                  </a:lnTo>
                  <a:lnTo>
                    <a:pt x="620" y="1078"/>
                  </a:lnTo>
                  <a:lnTo>
                    <a:pt x="622" y="1065"/>
                  </a:lnTo>
                  <a:lnTo>
                    <a:pt x="621" y="1060"/>
                  </a:lnTo>
                  <a:lnTo>
                    <a:pt x="620" y="1051"/>
                  </a:lnTo>
                  <a:lnTo>
                    <a:pt x="618" y="1050"/>
                  </a:lnTo>
                  <a:lnTo>
                    <a:pt x="616" y="1046"/>
                  </a:lnTo>
                  <a:lnTo>
                    <a:pt x="616" y="1045"/>
                  </a:lnTo>
                  <a:lnTo>
                    <a:pt x="616" y="1042"/>
                  </a:lnTo>
                  <a:lnTo>
                    <a:pt x="617" y="1041"/>
                  </a:lnTo>
                  <a:lnTo>
                    <a:pt x="617" y="1032"/>
                  </a:lnTo>
                  <a:lnTo>
                    <a:pt x="618" y="1029"/>
                  </a:lnTo>
                  <a:lnTo>
                    <a:pt x="619" y="1031"/>
                  </a:lnTo>
                  <a:lnTo>
                    <a:pt x="621" y="1031"/>
                  </a:lnTo>
                  <a:lnTo>
                    <a:pt x="622" y="1026"/>
                  </a:lnTo>
                  <a:lnTo>
                    <a:pt x="621" y="1018"/>
                  </a:lnTo>
                  <a:lnTo>
                    <a:pt x="620" y="1016"/>
                  </a:lnTo>
                  <a:lnTo>
                    <a:pt x="620" y="1010"/>
                  </a:lnTo>
                  <a:lnTo>
                    <a:pt x="620" y="1008"/>
                  </a:lnTo>
                  <a:lnTo>
                    <a:pt x="621" y="1001"/>
                  </a:lnTo>
                  <a:lnTo>
                    <a:pt x="622" y="1001"/>
                  </a:lnTo>
                  <a:lnTo>
                    <a:pt x="625" y="1001"/>
                  </a:lnTo>
                  <a:lnTo>
                    <a:pt x="625" y="998"/>
                  </a:lnTo>
                  <a:lnTo>
                    <a:pt x="625" y="996"/>
                  </a:lnTo>
                  <a:lnTo>
                    <a:pt x="623" y="994"/>
                  </a:lnTo>
                  <a:lnTo>
                    <a:pt x="620" y="992"/>
                  </a:lnTo>
                  <a:lnTo>
                    <a:pt x="616" y="988"/>
                  </a:lnTo>
                  <a:lnTo>
                    <a:pt x="614" y="987"/>
                  </a:lnTo>
                  <a:lnTo>
                    <a:pt x="613" y="987"/>
                  </a:lnTo>
                  <a:lnTo>
                    <a:pt x="603" y="982"/>
                  </a:lnTo>
                  <a:lnTo>
                    <a:pt x="593" y="978"/>
                  </a:lnTo>
                  <a:lnTo>
                    <a:pt x="585" y="980"/>
                  </a:lnTo>
                  <a:lnTo>
                    <a:pt x="584" y="983"/>
                  </a:lnTo>
                  <a:lnTo>
                    <a:pt x="583" y="985"/>
                  </a:lnTo>
                  <a:lnTo>
                    <a:pt x="583" y="987"/>
                  </a:lnTo>
                  <a:lnTo>
                    <a:pt x="568" y="982"/>
                  </a:lnTo>
                  <a:lnTo>
                    <a:pt x="567" y="980"/>
                  </a:lnTo>
                  <a:lnTo>
                    <a:pt x="569" y="980"/>
                  </a:lnTo>
                  <a:lnTo>
                    <a:pt x="571" y="977"/>
                  </a:lnTo>
                  <a:lnTo>
                    <a:pt x="570" y="976"/>
                  </a:lnTo>
                  <a:lnTo>
                    <a:pt x="567" y="975"/>
                  </a:lnTo>
                  <a:lnTo>
                    <a:pt x="566" y="971"/>
                  </a:lnTo>
                  <a:lnTo>
                    <a:pt x="567" y="970"/>
                  </a:lnTo>
                  <a:lnTo>
                    <a:pt x="565" y="969"/>
                  </a:lnTo>
                  <a:lnTo>
                    <a:pt x="560" y="968"/>
                  </a:lnTo>
                  <a:lnTo>
                    <a:pt x="556" y="970"/>
                  </a:lnTo>
                  <a:lnTo>
                    <a:pt x="556" y="971"/>
                  </a:lnTo>
                  <a:lnTo>
                    <a:pt x="555" y="971"/>
                  </a:lnTo>
                  <a:lnTo>
                    <a:pt x="554" y="973"/>
                  </a:lnTo>
                  <a:lnTo>
                    <a:pt x="554" y="970"/>
                  </a:lnTo>
                  <a:lnTo>
                    <a:pt x="553" y="970"/>
                  </a:lnTo>
                  <a:lnTo>
                    <a:pt x="554" y="974"/>
                  </a:lnTo>
                  <a:lnTo>
                    <a:pt x="553" y="974"/>
                  </a:lnTo>
                  <a:lnTo>
                    <a:pt x="553" y="973"/>
                  </a:lnTo>
                  <a:lnTo>
                    <a:pt x="550" y="971"/>
                  </a:lnTo>
                  <a:lnTo>
                    <a:pt x="547" y="971"/>
                  </a:lnTo>
                  <a:lnTo>
                    <a:pt x="547" y="970"/>
                  </a:lnTo>
                  <a:lnTo>
                    <a:pt x="548" y="970"/>
                  </a:lnTo>
                  <a:lnTo>
                    <a:pt x="547" y="967"/>
                  </a:lnTo>
                  <a:lnTo>
                    <a:pt x="546" y="967"/>
                  </a:lnTo>
                  <a:lnTo>
                    <a:pt x="544" y="969"/>
                  </a:lnTo>
                  <a:lnTo>
                    <a:pt x="545" y="966"/>
                  </a:lnTo>
                  <a:lnTo>
                    <a:pt x="545" y="963"/>
                  </a:lnTo>
                  <a:lnTo>
                    <a:pt x="543" y="963"/>
                  </a:lnTo>
                  <a:lnTo>
                    <a:pt x="542" y="962"/>
                  </a:lnTo>
                  <a:lnTo>
                    <a:pt x="540" y="962"/>
                  </a:lnTo>
                  <a:lnTo>
                    <a:pt x="537" y="960"/>
                  </a:lnTo>
                  <a:lnTo>
                    <a:pt x="535" y="954"/>
                  </a:lnTo>
                  <a:lnTo>
                    <a:pt x="533" y="953"/>
                  </a:lnTo>
                  <a:lnTo>
                    <a:pt x="531" y="949"/>
                  </a:lnTo>
                  <a:lnTo>
                    <a:pt x="528" y="948"/>
                  </a:lnTo>
                  <a:lnTo>
                    <a:pt x="528" y="947"/>
                  </a:lnTo>
                  <a:lnTo>
                    <a:pt x="527" y="946"/>
                  </a:lnTo>
                  <a:lnTo>
                    <a:pt x="526" y="947"/>
                  </a:lnTo>
                  <a:lnTo>
                    <a:pt x="525" y="946"/>
                  </a:lnTo>
                  <a:lnTo>
                    <a:pt x="526" y="946"/>
                  </a:lnTo>
                  <a:lnTo>
                    <a:pt x="523" y="941"/>
                  </a:lnTo>
                  <a:lnTo>
                    <a:pt x="523" y="940"/>
                  </a:lnTo>
                  <a:lnTo>
                    <a:pt x="522" y="939"/>
                  </a:lnTo>
                  <a:lnTo>
                    <a:pt x="522" y="935"/>
                  </a:lnTo>
                  <a:lnTo>
                    <a:pt x="521" y="934"/>
                  </a:lnTo>
                  <a:lnTo>
                    <a:pt x="521" y="933"/>
                  </a:lnTo>
                  <a:lnTo>
                    <a:pt x="520" y="933"/>
                  </a:lnTo>
                  <a:lnTo>
                    <a:pt x="520" y="932"/>
                  </a:lnTo>
                  <a:lnTo>
                    <a:pt x="520" y="930"/>
                  </a:lnTo>
                  <a:lnTo>
                    <a:pt x="520" y="929"/>
                  </a:lnTo>
                  <a:lnTo>
                    <a:pt x="517" y="929"/>
                  </a:lnTo>
                  <a:lnTo>
                    <a:pt x="516" y="927"/>
                  </a:lnTo>
                  <a:lnTo>
                    <a:pt x="515" y="926"/>
                  </a:lnTo>
                  <a:lnTo>
                    <a:pt x="515" y="925"/>
                  </a:lnTo>
                  <a:lnTo>
                    <a:pt x="515" y="919"/>
                  </a:lnTo>
                  <a:lnTo>
                    <a:pt x="512" y="914"/>
                  </a:lnTo>
                  <a:lnTo>
                    <a:pt x="509" y="913"/>
                  </a:lnTo>
                  <a:lnTo>
                    <a:pt x="508" y="910"/>
                  </a:lnTo>
                  <a:lnTo>
                    <a:pt x="508" y="907"/>
                  </a:lnTo>
                  <a:lnTo>
                    <a:pt x="507" y="906"/>
                  </a:lnTo>
                  <a:lnTo>
                    <a:pt x="505" y="901"/>
                  </a:lnTo>
                  <a:lnTo>
                    <a:pt x="504" y="900"/>
                  </a:lnTo>
                  <a:lnTo>
                    <a:pt x="502" y="899"/>
                  </a:lnTo>
                  <a:lnTo>
                    <a:pt x="501" y="896"/>
                  </a:lnTo>
                  <a:lnTo>
                    <a:pt x="499" y="894"/>
                  </a:lnTo>
                  <a:lnTo>
                    <a:pt x="498" y="892"/>
                  </a:lnTo>
                  <a:lnTo>
                    <a:pt x="497" y="887"/>
                  </a:lnTo>
                  <a:lnTo>
                    <a:pt x="498" y="884"/>
                  </a:lnTo>
                  <a:lnTo>
                    <a:pt x="497" y="881"/>
                  </a:lnTo>
                  <a:lnTo>
                    <a:pt x="493" y="878"/>
                  </a:lnTo>
                  <a:lnTo>
                    <a:pt x="489" y="874"/>
                  </a:lnTo>
                  <a:lnTo>
                    <a:pt x="482" y="872"/>
                  </a:lnTo>
                  <a:lnTo>
                    <a:pt x="470" y="864"/>
                  </a:lnTo>
                  <a:lnTo>
                    <a:pt x="462" y="861"/>
                  </a:lnTo>
                  <a:lnTo>
                    <a:pt x="461" y="861"/>
                  </a:lnTo>
                  <a:lnTo>
                    <a:pt x="461" y="858"/>
                  </a:lnTo>
                  <a:lnTo>
                    <a:pt x="461" y="857"/>
                  </a:lnTo>
                  <a:lnTo>
                    <a:pt x="459" y="851"/>
                  </a:lnTo>
                  <a:lnTo>
                    <a:pt x="456" y="847"/>
                  </a:lnTo>
                  <a:lnTo>
                    <a:pt x="455" y="839"/>
                  </a:lnTo>
                  <a:lnTo>
                    <a:pt x="454" y="837"/>
                  </a:lnTo>
                  <a:lnTo>
                    <a:pt x="454" y="833"/>
                  </a:lnTo>
                  <a:lnTo>
                    <a:pt x="451" y="827"/>
                  </a:lnTo>
                  <a:lnTo>
                    <a:pt x="442" y="820"/>
                  </a:lnTo>
                  <a:lnTo>
                    <a:pt x="438" y="814"/>
                  </a:lnTo>
                  <a:lnTo>
                    <a:pt x="436" y="811"/>
                  </a:lnTo>
                  <a:lnTo>
                    <a:pt x="434" y="809"/>
                  </a:lnTo>
                  <a:lnTo>
                    <a:pt x="433" y="807"/>
                  </a:lnTo>
                  <a:lnTo>
                    <a:pt x="432" y="805"/>
                  </a:lnTo>
                  <a:lnTo>
                    <a:pt x="430" y="800"/>
                  </a:lnTo>
                  <a:lnTo>
                    <a:pt x="428" y="797"/>
                  </a:lnTo>
                  <a:lnTo>
                    <a:pt x="429" y="797"/>
                  </a:lnTo>
                  <a:lnTo>
                    <a:pt x="428" y="782"/>
                  </a:lnTo>
                  <a:lnTo>
                    <a:pt x="417" y="776"/>
                  </a:lnTo>
                  <a:lnTo>
                    <a:pt x="414" y="771"/>
                  </a:lnTo>
                  <a:lnTo>
                    <a:pt x="414" y="770"/>
                  </a:lnTo>
                  <a:lnTo>
                    <a:pt x="410" y="763"/>
                  </a:lnTo>
                  <a:lnTo>
                    <a:pt x="409" y="758"/>
                  </a:lnTo>
                  <a:lnTo>
                    <a:pt x="406" y="756"/>
                  </a:lnTo>
                  <a:lnTo>
                    <a:pt x="398" y="754"/>
                  </a:lnTo>
                  <a:lnTo>
                    <a:pt x="398" y="752"/>
                  </a:lnTo>
                  <a:lnTo>
                    <a:pt x="400" y="750"/>
                  </a:lnTo>
                  <a:lnTo>
                    <a:pt x="401" y="748"/>
                  </a:lnTo>
                  <a:lnTo>
                    <a:pt x="399" y="742"/>
                  </a:lnTo>
                  <a:lnTo>
                    <a:pt x="399" y="732"/>
                  </a:lnTo>
                  <a:lnTo>
                    <a:pt x="396" y="732"/>
                  </a:lnTo>
                  <a:lnTo>
                    <a:pt x="399" y="728"/>
                  </a:lnTo>
                  <a:lnTo>
                    <a:pt x="400" y="724"/>
                  </a:lnTo>
                  <a:lnTo>
                    <a:pt x="398" y="716"/>
                  </a:lnTo>
                  <a:lnTo>
                    <a:pt x="396" y="715"/>
                  </a:lnTo>
                  <a:lnTo>
                    <a:pt x="397" y="714"/>
                  </a:lnTo>
                  <a:lnTo>
                    <a:pt x="394" y="711"/>
                  </a:lnTo>
                  <a:lnTo>
                    <a:pt x="391" y="711"/>
                  </a:lnTo>
                  <a:lnTo>
                    <a:pt x="396" y="698"/>
                  </a:lnTo>
                  <a:lnTo>
                    <a:pt x="394" y="691"/>
                  </a:lnTo>
                  <a:lnTo>
                    <a:pt x="392" y="686"/>
                  </a:lnTo>
                  <a:lnTo>
                    <a:pt x="388" y="681"/>
                  </a:lnTo>
                  <a:lnTo>
                    <a:pt x="384" y="680"/>
                  </a:lnTo>
                  <a:lnTo>
                    <a:pt x="378" y="682"/>
                  </a:lnTo>
                  <a:lnTo>
                    <a:pt x="376" y="688"/>
                  </a:lnTo>
                  <a:lnTo>
                    <a:pt x="374" y="681"/>
                  </a:lnTo>
                  <a:lnTo>
                    <a:pt x="367" y="677"/>
                  </a:lnTo>
                  <a:lnTo>
                    <a:pt x="366" y="675"/>
                  </a:lnTo>
                  <a:lnTo>
                    <a:pt x="365" y="669"/>
                  </a:lnTo>
                  <a:lnTo>
                    <a:pt x="372" y="653"/>
                  </a:lnTo>
                  <a:lnTo>
                    <a:pt x="372" y="646"/>
                  </a:lnTo>
                  <a:lnTo>
                    <a:pt x="371" y="645"/>
                  </a:lnTo>
                  <a:lnTo>
                    <a:pt x="370" y="645"/>
                  </a:lnTo>
                  <a:lnTo>
                    <a:pt x="366" y="641"/>
                  </a:lnTo>
                  <a:lnTo>
                    <a:pt x="366" y="634"/>
                  </a:lnTo>
                  <a:lnTo>
                    <a:pt x="361" y="628"/>
                  </a:lnTo>
                  <a:lnTo>
                    <a:pt x="358" y="626"/>
                  </a:lnTo>
                  <a:lnTo>
                    <a:pt x="356" y="620"/>
                  </a:lnTo>
                  <a:lnTo>
                    <a:pt x="355" y="620"/>
                  </a:lnTo>
                  <a:lnTo>
                    <a:pt x="350" y="606"/>
                  </a:lnTo>
                  <a:lnTo>
                    <a:pt x="349" y="604"/>
                  </a:lnTo>
                  <a:lnTo>
                    <a:pt x="346" y="602"/>
                  </a:lnTo>
                  <a:lnTo>
                    <a:pt x="341" y="585"/>
                  </a:lnTo>
                  <a:lnTo>
                    <a:pt x="336" y="574"/>
                  </a:lnTo>
                  <a:lnTo>
                    <a:pt x="335" y="564"/>
                  </a:lnTo>
                  <a:lnTo>
                    <a:pt x="332" y="560"/>
                  </a:lnTo>
                  <a:lnTo>
                    <a:pt x="330" y="561"/>
                  </a:lnTo>
                  <a:lnTo>
                    <a:pt x="328" y="559"/>
                  </a:lnTo>
                  <a:lnTo>
                    <a:pt x="325" y="560"/>
                  </a:lnTo>
                  <a:lnTo>
                    <a:pt x="323" y="558"/>
                  </a:lnTo>
                  <a:lnTo>
                    <a:pt x="325" y="533"/>
                  </a:lnTo>
                  <a:lnTo>
                    <a:pt x="322" y="527"/>
                  </a:lnTo>
                  <a:lnTo>
                    <a:pt x="325" y="508"/>
                  </a:lnTo>
                  <a:lnTo>
                    <a:pt x="322" y="495"/>
                  </a:lnTo>
                  <a:lnTo>
                    <a:pt x="318" y="489"/>
                  </a:lnTo>
                  <a:lnTo>
                    <a:pt x="315" y="486"/>
                  </a:lnTo>
                  <a:lnTo>
                    <a:pt x="312" y="485"/>
                  </a:lnTo>
                  <a:lnTo>
                    <a:pt x="311" y="486"/>
                  </a:lnTo>
                  <a:lnTo>
                    <a:pt x="310" y="485"/>
                  </a:lnTo>
                  <a:lnTo>
                    <a:pt x="314" y="475"/>
                  </a:lnTo>
                  <a:lnTo>
                    <a:pt x="313" y="462"/>
                  </a:lnTo>
                  <a:lnTo>
                    <a:pt x="308" y="448"/>
                  </a:lnTo>
                  <a:lnTo>
                    <a:pt x="296" y="431"/>
                  </a:lnTo>
                  <a:lnTo>
                    <a:pt x="295" y="431"/>
                  </a:lnTo>
                  <a:lnTo>
                    <a:pt x="284" y="406"/>
                  </a:lnTo>
                  <a:lnTo>
                    <a:pt x="282" y="396"/>
                  </a:lnTo>
                  <a:lnTo>
                    <a:pt x="281" y="385"/>
                  </a:lnTo>
                  <a:lnTo>
                    <a:pt x="279" y="374"/>
                  </a:lnTo>
                  <a:lnTo>
                    <a:pt x="281" y="372"/>
                  </a:lnTo>
                  <a:lnTo>
                    <a:pt x="283" y="361"/>
                  </a:lnTo>
                  <a:lnTo>
                    <a:pt x="285" y="345"/>
                  </a:lnTo>
                  <a:lnTo>
                    <a:pt x="286" y="345"/>
                  </a:lnTo>
                  <a:lnTo>
                    <a:pt x="285" y="338"/>
                  </a:lnTo>
                  <a:lnTo>
                    <a:pt x="283" y="327"/>
                  </a:lnTo>
                  <a:lnTo>
                    <a:pt x="283" y="325"/>
                  </a:lnTo>
                  <a:lnTo>
                    <a:pt x="284" y="326"/>
                  </a:lnTo>
                  <a:lnTo>
                    <a:pt x="294" y="324"/>
                  </a:lnTo>
                  <a:lnTo>
                    <a:pt x="296" y="317"/>
                  </a:lnTo>
                  <a:lnTo>
                    <a:pt x="295" y="315"/>
                  </a:lnTo>
                  <a:lnTo>
                    <a:pt x="296" y="311"/>
                  </a:lnTo>
                  <a:lnTo>
                    <a:pt x="296" y="308"/>
                  </a:lnTo>
                  <a:lnTo>
                    <a:pt x="294" y="305"/>
                  </a:lnTo>
                  <a:lnTo>
                    <a:pt x="292" y="304"/>
                  </a:lnTo>
                  <a:lnTo>
                    <a:pt x="293" y="303"/>
                  </a:lnTo>
                  <a:lnTo>
                    <a:pt x="292" y="301"/>
                  </a:lnTo>
                  <a:lnTo>
                    <a:pt x="287" y="300"/>
                  </a:lnTo>
                  <a:lnTo>
                    <a:pt x="285" y="300"/>
                  </a:lnTo>
                  <a:lnTo>
                    <a:pt x="275" y="292"/>
                  </a:lnTo>
                  <a:lnTo>
                    <a:pt x="273" y="290"/>
                  </a:lnTo>
                  <a:lnTo>
                    <a:pt x="273" y="289"/>
                  </a:lnTo>
                  <a:lnTo>
                    <a:pt x="268" y="289"/>
                  </a:lnTo>
                  <a:lnTo>
                    <a:pt x="262" y="286"/>
                  </a:lnTo>
                  <a:lnTo>
                    <a:pt x="248" y="280"/>
                  </a:lnTo>
                  <a:lnTo>
                    <a:pt x="240" y="278"/>
                  </a:lnTo>
                  <a:lnTo>
                    <a:pt x="238" y="277"/>
                  </a:lnTo>
                  <a:lnTo>
                    <a:pt x="237" y="278"/>
                  </a:lnTo>
                  <a:lnTo>
                    <a:pt x="223" y="272"/>
                  </a:lnTo>
                  <a:lnTo>
                    <a:pt x="223" y="271"/>
                  </a:lnTo>
                  <a:lnTo>
                    <a:pt x="219" y="267"/>
                  </a:lnTo>
                  <a:lnTo>
                    <a:pt x="212" y="265"/>
                  </a:lnTo>
                  <a:lnTo>
                    <a:pt x="209" y="263"/>
                  </a:lnTo>
                  <a:lnTo>
                    <a:pt x="209" y="262"/>
                  </a:lnTo>
                  <a:lnTo>
                    <a:pt x="214" y="255"/>
                  </a:lnTo>
                  <a:lnTo>
                    <a:pt x="214" y="252"/>
                  </a:lnTo>
                  <a:lnTo>
                    <a:pt x="213" y="246"/>
                  </a:lnTo>
                  <a:lnTo>
                    <a:pt x="213" y="241"/>
                  </a:lnTo>
                  <a:lnTo>
                    <a:pt x="210" y="233"/>
                  </a:lnTo>
                  <a:lnTo>
                    <a:pt x="207" y="229"/>
                  </a:lnTo>
                  <a:lnTo>
                    <a:pt x="205" y="226"/>
                  </a:lnTo>
                  <a:lnTo>
                    <a:pt x="194" y="219"/>
                  </a:lnTo>
                  <a:lnTo>
                    <a:pt x="192" y="218"/>
                  </a:lnTo>
                  <a:lnTo>
                    <a:pt x="190" y="217"/>
                  </a:lnTo>
                  <a:lnTo>
                    <a:pt x="188" y="217"/>
                  </a:lnTo>
                  <a:lnTo>
                    <a:pt x="184" y="212"/>
                  </a:lnTo>
                  <a:lnTo>
                    <a:pt x="181" y="211"/>
                  </a:lnTo>
                  <a:lnTo>
                    <a:pt x="179" y="212"/>
                  </a:lnTo>
                  <a:lnTo>
                    <a:pt x="176" y="211"/>
                  </a:lnTo>
                  <a:lnTo>
                    <a:pt x="175" y="210"/>
                  </a:lnTo>
                  <a:lnTo>
                    <a:pt x="173" y="208"/>
                  </a:lnTo>
                  <a:lnTo>
                    <a:pt x="172" y="208"/>
                  </a:lnTo>
                  <a:lnTo>
                    <a:pt x="170" y="208"/>
                  </a:lnTo>
                  <a:lnTo>
                    <a:pt x="164" y="209"/>
                  </a:lnTo>
                  <a:lnTo>
                    <a:pt x="163" y="210"/>
                  </a:lnTo>
                  <a:lnTo>
                    <a:pt x="162" y="211"/>
                  </a:lnTo>
                  <a:lnTo>
                    <a:pt x="160" y="212"/>
                  </a:lnTo>
                  <a:lnTo>
                    <a:pt x="156" y="209"/>
                  </a:lnTo>
                  <a:lnTo>
                    <a:pt x="144" y="215"/>
                  </a:lnTo>
                  <a:lnTo>
                    <a:pt x="144" y="222"/>
                  </a:lnTo>
                  <a:lnTo>
                    <a:pt x="139" y="225"/>
                  </a:lnTo>
                  <a:lnTo>
                    <a:pt x="132" y="223"/>
                  </a:lnTo>
                  <a:lnTo>
                    <a:pt x="127" y="219"/>
                  </a:lnTo>
                  <a:lnTo>
                    <a:pt x="122" y="215"/>
                  </a:lnTo>
                  <a:lnTo>
                    <a:pt x="116" y="211"/>
                  </a:lnTo>
                  <a:lnTo>
                    <a:pt x="114" y="209"/>
                  </a:lnTo>
                  <a:lnTo>
                    <a:pt x="110" y="204"/>
                  </a:lnTo>
                  <a:lnTo>
                    <a:pt x="110" y="203"/>
                  </a:lnTo>
                  <a:lnTo>
                    <a:pt x="105" y="197"/>
                  </a:lnTo>
                  <a:lnTo>
                    <a:pt x="95" y="190"/>
                  </a:lnTo>
                  <a:lnTo>
                    <a:pt x="94" y="190"/>
                  </a:lnTo>
                  <a:lnTo>
                    <a:pt x="94" y="189"/>
                  </a:lnTo>
                  <a:lnTo>
                    <a:pt x="92" y="185"/>
                  </a:lnTo>
                  <a:lnTo>
                    <a:pt x="86" y="183"/>
                  </a:lnTo>
                  <a:lnTo>
                    <a:pt x="85" y="182"/>
                  </a:lnTo>
                  <a:lnTo>
                    <a:pt x="84" y="180"/>
                  </a:lnTo>
                  <a:lnTo>
                    <a:pt x="83" y="178"/>
                  </a:lnTo>
                  <a:lnTo>
                    <a:pt x="80" y="174"/>
                  </a:lnTo>
                  <a:lnTo>
                    <a:pt x="80" y="171"/>
                  </a:lnTo>
                  <a:lnTo>
                    <a:pt x="75" y="168"/>
                  </a:lnTo>
                  <a:lnTo>
                    <a:pt x="72" y="166"/>
                  </a:lnTo>
                  <a:lnTo>
                    <a:pt x="65" y="164"/>
                  </a:lnTo>
                  <a:lnTo>
                    <a:pt x="62" y="164"/>
                  </a:lnTo>
                  <a:lnTo>
                    <a:pt x="59" y="162"/>
                  </a:lnTo>
                  <a:lnTo>
                    <a:pt x="53" y="157"/>
                  </a:lnTo>
                  <a:lnTo>
                    <a:pt x="50" y="152"/>
                  </a:lnTo>
                  <a:lnTo>
                    <a:pt x="47" y="150"/>
                  </a:lnTo>
                  <a:lnTo>
                    <a:pt x="45" y="150"/>
                  </a:lnTo>
                  <a:lnTo>
                    <a:pt x="42" y="149"/>
                  </a:lnTo>
                  <a:lnTo>
                    <a:pt x="40" y="154"/>
                  </a:lnTo>
                  <a:lnTo>
                    <a:pt x="40" y="157"/>
                  </a:lnTo>
                  <a:lnTo>
                    <a:pt x="40" y="161"/>
                  </a:lnTo>
                  <a:lnTo>
                    <a:pt x="31" y="157"/>
                  </a:lnTo>
                  <a:lnTo>
                    <a:pt x="28" y="150"/>
                  </a:lnTo>
                  <a:lnTo>
                    <a:pt x="13" y="132"/>
                  </a:lnTo>
                  <a:lnTo>
                    <a:pt x="7" y="128"/>
                  </a:lnTo>
                  <a:lnTo>
                    <a:pt x="0" y="115"/>
                  </a:lnTo>
                  <a:lnTo>
                    <a:pt x="6" y="115"/>
                  </a:lnTo>
                  <a:lnTo>
                    <a:pt x="8" y="107"/>
                  </a:lnTo>
                  <a:lnTo>
                    <a:pt x="7" y="72"/>
                  </a:lnTo>
                  <a:lnTo>
                    <a:pt x="13" y="68"/>
                  </a:lnTo>
                  <a:lnTo>
                    <a:pt x="16" y="72"/>
                  </a:lnTo>
                  <a:lnTo>
                    <a:pt x="18" y="48"/>
                  </a:lnTo>
                  <a:lnTo>
                    <a:pt x="34" y="24"/>
                  </a:lnTo>
                  <a:lnTo>
                    <a:pt x="54" y="0"/>
                  </a:lnTo>
                  <a:lnTo>
                    <a:pt x="74" y="29"/>
                  </a:lnTo>
                  <a:lnTo>
                    <a:pt x="266" y="130"/>
                  </a:lnTo>
                  <a:lnTo>
                    <a:pt x="532" y="267"/>
                  </a:lnTo>
                  <a:lnTo>
                    <a:pt x="533" y="267"/>
                  </a:lnTo>
                  <a:lnTo>
                    <a:pt x="553" y="278"/>
                  </a:lnTo>
                  <a:lnTo>
                    <a:pt x="557" y="280"/>
                  </a:lnTo>
                  <a:lnTo>
                    <a:pt x="594" y="300"/>
                  </a:lnTo>
                  <a:lnTo>
                    <a:pt x="687" y="307"/>
                  </a:lnTo>
                  <a:lnTo>
                    <a:pt x="900" y="324"/>
                  </a:lnTo>
                  <a:lnTo>
                    <a:pt x="927" y="325"/>
                  </a:lnTo>
                  <a:close/>
                </a:path>
              </a:pathLst>
            </a:custGeom>
            <a:solidFill>
              <a:srgbClr val="33ccff"/>
            </a:solidFill>
            <a:ln w="1260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1659" name="" descr=""/>
          <p:cNvPicPr/>
          <p:nvPr/>
        </p:nvPicPr>
        <p:blipFill>
          <a:blip r:embed="rId1"/>
          <a:stretch/>
        </p:blipFill>
        <p:spPr>
          <a:xfrm>
            <a:off x="6489720" y="3913200"/>
            <a:ext cx="276120" cy="276120"/>
          </a:xfrm>
          <a:prstGeom prst="rect">
            <a:avLst/>
          </a:prstGeom>
          <a:noFill/>
          <a:ln w="0">
            <a:noFill/>
          </a:ln>
        </p:spPr>
      </p:pic>
      <p:pic>
        <p:nvPicPr>
          <p:cNvPr id="1660" name="" descr=""/>
          <p:cNvPicPr/>
          <p:nvPr/>
        </p:nvPicPr>
        <p:blipFill>
          <a:blip r:embed="rId2"/>
          <a:stretch/>
        </p:blipFill>
        <p:spPr>
          <a:xfrm>
            <a:off x="5803920" y="3421080"/>
            <a:ext cx="276120" cy="276120"/>
          </a:xfrm>
          <a:prstGeom prst="rect">
            <a:avLst/>
          </a:prstGeom>
          <a:noFill/>
          <a:ln w="0">
            <a:noFill/>
          </a:ln>
        </p:spPr>
      </p:pic>
      <p:pic>
        <p:nvPicPr>
          <p:cNvPr id="1661" name="" descr=""/>
          <p:cNvPicPr/>
          <p:nvPr/>
        </p:nvPicPr>
        <p:blipFill>
          <a:blip r:embed="rId3"/>
          <a:stretch/>
        </p:blipFill>
        <p:spPr>
          <a:xfrm>
            <a:off x="5654520" y="4522680"/>
            <a:ext cx="276480" cy="276480"/>
          </a:xfrm>
          <a:prstGeom prst="rect">
            <a:avLst/>
          </a:prstGeom>
          <a:noFill/>
          <a:ln w="0">
            <a:noFill/>
          </a:ln>
        </p:spPr>
      </p:pic>
      <p:pic>
        <p:nvPicPr>
          <p:cNvPr id="1662" name="" descr=""/>
          <p:cNvPicPr/>
          <p:nvPr/>
        </p:nvPicPr>
        <p:blipFill>
          <a:blip r:embed="rId4"/>
          <a:stretch/>
        </p:blipFill>
        <p:spPr>
          <a:xfrm>
            <a:off x="6221520" y="4611600"/>
            <a:ext cx="276120" cy="276480"/>
          </a:xfrm>
          <a:prstGeom prst="rect">
            <a:avLst/>
          </a:prstGeom>
          <a:noFill/>
          <a:ln w="0">
            <a:noFill/>
          </a:ln>
        </p:spPr>
      </p:pic>
      <p:pic>
        <p:nvPicPr>
          <p:cNvPr id="1663" name="" descr=""/>
          <p:cNvPicPr/>
          <p:nvPr/>
        </p:nvPicPr>
        <p:blipFill>
          <a:blip r:embed="rId5"/>
          <a:stretch/>
        </p:blipFill>
        <p:spPr>
          <a:xfrm>
            <a:off x="7209000" y="5478480"/>
            <a:ext cx="276120" cy="276120"/>
          </a:xfrm>
          <a:prstGeom prst="rect">
            <a:avLst/>
          </a:prstGeom>
          <a:noFill/>
          <a:ln w="0">
            <a:noFill/>
          </a:ln>
        </p:spPr>
      </p:pic>
      <p:pic>
        <p:nvPicPr>
          <p:cNvPr id="1664" name="" descr=""/>
          <p:cNvPicPr/>
          <p:nvPr/>
        </p:nvPicPr>
        <p:blipFill>
          <a:blip r:embed="rId6"/>
          <a:stretch/>
        </p:blipFill>
        <p:spPr>
          <a:xfrm>
            <a:off x="7790040" y="5133960"/>
            <a:ext cx="276120" cy="276120"/>
          </a:xfrm>
          <a:prstGeom prst="rect">
            <a:avLst/>
          </a:prstGeom>
          <a:noFill/>
          <a:ln w="0">
            <a:noFill/>
          </a:ln>
        </p:spPr>
      </p:pic>
      <p:pic>
        <p:nvPicPr>
          <p:cNvPr id="1665" name="" descr=""/>
          <p:cNvPicPr/>
          <p:nvPr/>
        </p:nvPicPr>
        <p:blipFill>
          <a:blip r:embed="rId7"/>
          <a:stretch/>
        </p:blipFill>
        <p:spPr>
          <a:xfrm>
            <a:off x="8039160" y="1517760"/>
            <a:ext cx="353880" cy="353880"/>
          </a:xfrm>
          <a:prstGeom prst="rect">
            <a:avLst/>
          </a:prstGeom>
          <a:noFill/>
          <a:ln w="0">
            <a:noFill/>
          </a:ln>
        </p:spPr>
      </p:pic>
      <p:sp>
        <p:nvSpPr>
          <p:cNvPr id="1666" name=""/>
          <p:cNvSpPr/>
          <p:nvPr/>
        </p:nvSpPr>
        <p:spPr>
          <a:xfrm>
            <a:off x="5904000" y="3268800"/>
            <a:ext cx="21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1667" name=""/>
          <p:cNvSpPr/>
          <p:nvPr/>
        </p:nvSpPr>
        <p:spPr>
          <a:xfrm>
            <a:off x="6553080" y="3745080"/>
            <a:ext cx="2192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1668" name=""/>
          <p:cNvSpPr/>
          <p:nvPr/>
        </p:nvSpPr>
        <p:spPr>
          <a:xfrm>
            <a:off x="5543640" y="4581360"/>
            <a:ext cx="21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1669" name=""/>
          <p:cNvSpPr/>
          <p:nvPr/>
        </p:nvSpPr>
        <p:spPr>
          <a:xfrm>
            <a:off x="6162840" y="4510080"/>
            <a:ext cx="21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1670" name=""/>
          <p:cNvSpPr/>
          <p:nvPr/>
        </p:nvSpPr>
        <p:spPr>
          <a:xfrm>
            <a:off x="7980480" y="5376960"/>
            <a:ext cx="2188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p:txBody>
      </p:sp>
      <p:sp>
        <p:nvSpPr>
          <p:cNvPr id="1671" name=""/>
          <p:cNvSpPr/>
          <p:nvPr/>
        </p:nvSpPr>
        <p:spPr>
          <a:xfrm>
            <a:off x="7086600" y="5506920"/>
            <a:ext cx="2192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672" name=""/>
          <p:cNvSpPr/>
          <p:nvPr/>
        </p:nvSpPr>
        <p:spPr>
          <a:xfrm>
            <a:off x="873000" y="5186520"/>
            <a:ext cx="9511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Refinery</a:t>
            </a:r>
            <a:endParaRPr b="0" lang="en-US" sz="1200" strike="noStrike" u="none">
              <a:solidFill>
                <a:srgbClr val="000000"/>
              </a:solidFill>
              <a:effectLst/>
              <a:uFillTx/>
              <a:latin typeface="Times New Roman"/>
            </a:endParaRPr>
          </a:p>
        </p:txBody>
      </p:sp>
      <p:sp>
        <p:nvSpPr>
          <p:cNvPr id="1673" name=""/>
          <p:cNvSpPr/>
          <p:nvPr/>
        </p:nvSpPr>
        <p:spPr>
          <a:xfrm>
            <a:off x="803160" y="5468760"/>
            <a:ext cx="391968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4" name=""/>
          <p:cNvSpPr/>
          <p:nvPr/>
        </p:nvSpPr>
        <p:spPr>
          <a:xfrm>
            <a:off x="2401920" y="5556240"/>
            <a:ext cx="554040" cy="1097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235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240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195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320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330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200</a:t>
            </a:r>
            <a:endParaRPr b="0" lang="en-US" sz="1200" strike="noStrike" u="none">
              <a:solidFill>
                <a:srgbClr val="000000"/>
              </a:solidFill>
              <a:effectLst/>
              <a:uFillTx/>
              <a:latin typeface="Times New Roman"/>
            </a:endParaRPr>
          </a:p>
        </p:txBody>
      </p:sp>
      <p:sp>
        <p:nvSpPr>
          <p:cNvPr id="1675" name=""/>
          <p:cNvSpPr/>
          <p:nvPr/>
        </p:nvSpPr>
        <p:spPr>
          <a:xfrm>
            <a:off x="2301840" y="4821120"/>
            <a:ext cx="1303200" cy="549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Crude Oil ref. capacity</a:t>
            </a:r>
            <a:br>
              <a:rPr sz="1200"/>
            </a:br>
            <a:r>
              <a:rPr b="0" lang="es-ES_tradnl" sz="1200" strike="noStrike" u="none">
                <a:solidFill>
                  <a:srgbClr val="000000"/>
                </a:solidFill>
                <a:effectLst/>
                <a:uFillTx/>
                <a:latin typeface="Arial"/>
              </a:rPr>
              <a:t>Thousands bbl/day</a:t>
            </a:r>
            <a:endParaRPr b="0" lang="en-US" sz="1200" strike="noStrike" u="none">
              <a:solidFill>
                <a:srgbClr val="000000"/>
              </a:solidFill>
              <a:effectLst/>
              <a:uFillTx/>
              <a:latin typeface="Times New Roman"/>
            </a:endParaRPr>
          </a:p>
        </p:txBody>
      </p:sp>
      <p:sp>
        <p:nvSpPr>
          <p:cNvPr id="1676" name=""/>
          <p:cNvSpPr/>
          <p:nvPr/>
        </p:nvSpPr>
        <p:spPr>
          <a:xfrm>
            <a:off x="863640" y="5556240"/>
            <a:ext cx="1254240" cy="10976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 Cadereyta</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 Salamanca</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3. Ciudad Madero</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 Tula</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 Salina Cruz</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 Minatitlán</a:t>
            </a:r>
            <a:endParaRPr b="0" lang="en-US" sz="1200" strike="noStrike" u="none">
              <a:solidFill>
                <a:srgbClr val="000000"/>
              </a:solidFill>
              <a:effectLst/>
              <a:uFillTx/>
              <a:latin typeface="Times New Roman"/>
            </a:endParaRPr>
          </a:p>
        </p:txBody>
      </p:sp>
      <p:sp>
        <p:nvSpPr>
          <p:cNvPr id="1677" name=""/>
          <p:cNvSpPr/>
          <p:nvPr/>
        </p:nvSpPr>
        <p:spPr>
          <a:xfrm>
            <a:off x="3867120" y="5003640"/>
            <a:ext cx="7063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Number of plants</a:t>
            </a:r>
            <a:endParaRPr b="0" lang="en-US" sz="1200" strike="noStrike" u="none">
              <a:solidFill>
                <a:srgbClr val="000000"/>
              </a:solidFill>
              <a:effectLst/>
              <a:uFillTx/>
              <a:latin typeface="Times New Roman"/>
            </a:endParaRPr>
          </a:p>
        </p:txBody>
      </p:sp>
      <p:sp>
        <p:nvSpPr>
          <p:cNvPr id="1678" name=""/>
          <p:cNvSpPr/>
          <p:nvPr/>
        </p:nvSpPr>
        <p:spPr>
          <a:xfrm>
            <a:off x="3932280" y="5556240"/>
            <a:ext cx="482400" cy="1097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12</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p:txBody>
      </p:sp>
      <p:sp>
        <p:nvSpPr>
          <p:cNvPr id="1679" name=""/>
          <p:cNvSpPr/>
          <p:nvPr/>
        </p:nvSpPr>
        <p:spPr>
          <a:xfrm>
            <a:off x="2185920" y="3411360"/>
            <a:ext cx="11732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600" strike="noStrike" u="none">
                <a:solidFill>
                  <a:srgbClr val="ffffff"/>
                </a:solidFill>
                <a:effectLst/>
                <a:uFillTx/>
                <a:latin typeface="Arial"/>
              </a:rPr>
              <a:t>Crude Oil ref. capacity</a:t>
            </a:r>
            <a:br>
              <a:rPr sz="600"/>
            </a:br>
            <a:endParaRPr b="0" lang="en-US" sz="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E243E11-92E3-4414-9E74-BD1C6B984868}" type="slidenum">
              <a:t>66</a:t>
            </a:fld>
          </a:p>
        </p:txBody>
      </p:sp>
    </p:spTree>
  </p:cSld>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0" name="McK Annotation"/>
          <p:cNvSpPr/>
          <p:nvPr/>
        </p:nvSpPr>
        <p:spPr>
          <a:xfrm>
            <a:off x="3949560" y="3706920"/>
            <a:ext cx="2486160" cy="651240"/>
          </a:xfrm>
          <a:prstGeom prst="rect">
            <a:avLst/>
          </a:prstGeom>
          <a:noFill/>
          <a:ln w="0">
            <a:noFill/>
          </a:ln>
        </p:spPr>
        <p:style>
          <a:lnRef idx="0"/>
          <a:fillRef idx="0"/>
          <a:effectRef idx="0"/>
          <a:fontRef idx="minor"/>
        </p:style>
        <p:txBody>
          <a:bodyPr lIns="101880" rIns="101880" tIns="51120" bIns="5112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3600" strike="noStrike" u="none">
                <a:solidFill>
                  <a:srgbClr val="000000"/>
                </a:solidFill>
                <a:effectLst/>
                <a:uFillTx/>
                <a:latin typeface="Times New Roman"/>
              </a:rPr>
              <a:t>Coal</a:t>
            </a:r>
            <a:endParaRPr b="0" lang="en-US" sz="3600" strike="noStrike" u="none">
              <a:solidFill>
                <a:srgbClr val="000000"/>
              </a:solidFill>
              <a:effectLst/>
              <a:uFillTx/>
              <a:latin typeface="Times New Roman"/>
            </a:endParaRPr>
          </a:p>
        </p:txBody>
      </p:sp>
      <p:sp>
        <p:nvSpPr>
          <p:cNvPr id="1681" name="McK Footnote"/>
          <p:cNvSpPr/>
          <p:nvPr/>
        </p:nvSpPr>
        <p:spPr>
          <a:xfrm>
            <a:off x="1479600" y="710748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5159AA9-2BE8-469E-8242-10A50F305DAA}" type="slidenum">
              <a:t>67</a:t>
            </a:fld>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2" name=""/>
          <p:cNvSpPr/>
          <p:nvPr/>
        </p:nvSpPr>
        <p:spPr>
          <a:xfrm>
            <a:off x="712800" y="3027240"/>
            <a:ext cx="1298520" cy="492120"/>
          </a:xfrm>
          <a:custGeom>
            <a:avLst/>
            <a:gdLst>
              <a:gd name="textAreaLeft" fmla="*/ 0 w 1298520"/>
              <a:gd name="textAreaRight" fmla="*/ 1298880 w 1298520"/>
              <a:gd name="textAreaTop" fmla="*/ 0 h 492120"/>
              <a:gd name="textAreaBottom" fmla="*/ 492480 h 4921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3" name=""/>
          <p:cNvSpPr/>
          <p:nvPr/>
        </p:nvSpPr>
        <p:spPr>
          <a:xfrm>
            <a:off x="712800" y="3973680"/>
            <a:ext cx="1298520" cy="695160"/>
          </a:xfrm>
          <a:custGeom>
            <a:avLst/>
            <a:gdLst>
              <a:gd name="textAreaLeft" fmla="*/ 0 w 1298520"/>
              <a:gd name="textAreaRight" fmla="*/ 1298880 w 1298520"/>
              <a:gd name="textAreaTop" fmla="*/ 0 h 695160"/>
              <a:gd name="textAreaBottom" fmla="*/ 695160 h 69516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4" name=""/>
          <p:cNvSpPr/>
          <p:nvPr/>
        </p:nvSpPr>
        <p:spPr>
          <a:xfrm>
            <a:off x="712800" y="6210360"/>
            <a:ext cx="1298520" cy="504720"/>
          </a:xfrm>
          <a:custGeom>
            <a:avLst/>
            <a:gdLst>
              <a:gd name="textAreaLeft" fmla="*/ 0 w 1298520"/>
              <a:gd name="textAreaRight" fmla="*/ 1298880 w 1298520"/>
              <a:gd name="textAreaTop" fmla="*/ 0 h 504720"/>
              <a:gd name="textAreaBottom" fmla="*/ 505080 h 50472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5" name=""/>
          <p:cNvSpPr/>
          <p:nvPr/>
        </p:nvSpPr>
        <p:spPr>
          <a:xfrm>
            <a:off x="685800" y="205740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COAL INFORMATION</a:t>
            </a:r>
            <a:endParaRPr b="0" lang="en-US" sz="1200" strike="noStrike" u="none">
              <a:solidFill>
                <a:srgbClr val="000000"/>
              </a:solidFill>
              <a:effectLst/>
              <a:uFillTx/>
              <a:latin typeface="Times New Roman"/>
            </a:endParaRPr>
          </a:p>
        </p:txBody>
      </p:sp>
      <p:sp>
        <p:nvSpPr>
          <p:cNvPr id="1686" name=""/>
          <p:cNvSpPr/>
          <p:nvPr/>
        </p:nvSpPr>
        <p:spPr>
          <a:xfrm>
            <a:off x="820800" y="317484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Production</a:t>
            </a:r>
            <a:endParaRPr b="0" lang="en-US" sz="1200" strike="noStrike" u="none">
              <a:solidFill>
                <a:srgbClr val="000000"/>
              </a:solidFill>
              <a:effectLst/>
              <a:uFillTx/>
              <a:latin typeface="Times New Roman"/>
            </a:endParaRPr>
          </a:p>
        </p:txBody>
      </p:sp>
      <p:sp>
        <p:nvSpPr>
          <p:cNvPr id="1687" name=""/>
          <p:cNvSpPr/>
          <p:nvPr/>
        </p:nvSpPr>
        <p:spPr>
          <a:xfrm>
            <a:off x="820800" y="4184640"/>
            <a:ext cx="1214280" cy="18324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Consumption</a:t>
            </a:r>
            <a:endParaRPr b="0" lang="en-US" sz="1200" strike="noStrike" u="none">
              <a:solidFill>
                <a:srgbClr val="000000"/>
              </a:solidFill>
              <a:effectLst/>
              <a:uFillTx/>
              <a:latin typeface="Times New Roman"/>
            </a:endParaRPr>
          </a:p>
        </p:txBody>
      </p:sp>
      <p:sp>
        <p:nvSpPr>
          <p:cNvPr id="1688" name=""/>
          <p:cNvSpPr/>
          <p:nvPr/>
        </p:nvSpPr>
        <p:spPr>
          <a:xfrm>
            <a:off x="820800" y="6370560"/>
            <a:ext cx="1162080" cy="183240"/>
          </a:xfrm>
          <a:prstGeom prst="rect">
            <a:avLst/>
          </a:prstGeom>
          <a:noFill/>
          <a:ln w="0">
            <a:noFill/>
          </a:ln>
        </p:spPr>
        <p:style>
          <a:lnRef idx="0"/>
          <a:fillRef idx="0"/>
          <a:effectRef idx="0"/>
          <a:fontRef idx="minor"/>
        </p:style>
        <p:txBody>
          <a:bodyPr lIns="0" rIns="0" tIns="0" bIns="0" anchor="t">
            <a:spAutoFit/>
          </a:bodyPr>
          <a:p>
            <a:pPr lvl="1" marL="14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Reserves</a:t>
            </a:r>
            <a:endParaRPr b="0" lang="en-US" sz="1200" strike="noStrike" u="none">
              <a:solidFill>
                <a:srgbClr val="000000"/>
              </a:solidFill>
              <a:effectLst/>
              <a:uFillTx/>
              <a:latin typeface="Times New Roman"/>
            </a:endParaRPr>
          </a:p>
        </p:txBody>
      </p:sp>
      <p:sp>
        <p:nvSpPr>
          <p:cNvPr id="1689" name=""/>
          <p:cNvSpPr/>
          <p:nvPr/>
        </p:nvSpPr>
        <p:spPr>
          <a:xfrm>
            <a:off x="2122560" y="3095640"/>
            <a:ext cx="2469960" cy="36579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production in 1998 reached 11.39 million short tons.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consumption in 1998 in Mexico reached 13.16 million short tons.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imports in 1998 were about 1.8 million short tons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Recoverable coal reserves as of late 1998 stood at 1.3 billion short tons. </a:t>
            </a:r>
            <a:endParaRPr b="0" lang="en-US" sz="1200" strike="noStrike" u="none">
              <a:solidFill>
                <a:srgbClr val="000000"/>
              </a:solidFill>
              <a:effectLst/>
              <a:uFillTx/>
              <a:latin typeface="Times New Roman"/>
            </a:endParaRPr>
          </a:p>
        </p:txBody>
      </p:sp>
      <p:sp>
        <p:nvSpPr>
          <p:cNvPr id="1690" name=""/>
          <p:cNvSpPr/>
          <p:nvPr/>
        </p:nvSpPr>
        <p:spPr>
          <a:xfrm>
            <a:off x="5380200" y="2820960"/>
            <a:ext cx="2023920" cy="40237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majority of the country’s coal reserves, which are low quality due to their high  high ash content, are located in Coahuila, in the northeast of the country, bordering the United States.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Mexican coal is used primarily for the production of steel, as well as supplying several coal-fired plants in the region.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U.S.-based Mission Energy, which purchased the previously government-owned company Minera Carbonifera Rio Escondido (MICARE) when it was privatized, is now Mexico's largest coal producer. </a:t>
            </a:r>
            <a:endParaRPr b="0" lang="en-US" sz="1200" strike="noStrike" u="none">
              <a:solidFill>
                <a:srgbClr val="000000"/>
              </a:solidFill>
              <a:effectLst/>
              <a:uFillTx/>
              <a:latin typeface="Times New Roman"/>
            </a:endParaRPr>
          </a:p>
        </p:txBody>
      </p:sp>
      <p:sp>
        <p:nvSpPr>
          <p:cNvPr id="1691" name=""/>
          <p:cNvSpPr/>
          <p:nvPr/>
        </p:nvSpPr>
        <p:spPr>
          <a:xfrm>
            <a:off x="4896000" y="2897280"/>
            <a:ext cx="201600" cy="4021200"/>
          </a:xfrm>
          <a:prstGeom prst="rightArrow">
            <a:avLst>
              <a:gd name="adj1" fmla="val 100000"/>
              <a:gd name="adj2" fmla="val 100000"/>
            </a:avLst>
          </a:pr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2" name=""/>
          <p:cNvSpPr/>
          <p:nvPr/>
        </p:nvSpPr>
        <p:spPr>
          <a:xfrm>
            <a:off x="685800" y="914400"/>
            <a:ext cx="8458200" cy="5796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Coal</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Coal provides about 11% of Mexico's total electricity requirements.</a:t>
            </a:r>
            <a:endParaRPr b="0" lang="en-US" sz="1200" strike="noStrike" u="none">
              <a:solidFill>
                <a:srgbClr val="000000"/>
              </a:solidFill>
              <a:effectLst/>
              <a:uFillTx/>
              <a:latin typeface="Times New Roman"/>
            </a:endParaRPr>
          </a:p>
        </p:txBody>
      </p:sp>
      <p:sp>
        <p:nvSpPr>
          <p:cNvPr id="1693" name=""/>
          <p:cNvSpPr/>
          <p:nvPr/>
        </p:nvSpPr>
        <p:spPr>
          <a:xfrm>
            <a:off x="7907400" y="2957400"/>
            <a:ext cx="1414440" cy="3751560"/>
          </a:xfrm>
          <a:prstGeom prst="rect">
            <a:avLst/>
          </a:prstGeom>
          <a:solidFill>
            <a:srgbClr val="ffffff"/>
          </a:solidFill>
          <a:ln w="9360">
            <a:solidFill>
              <a:srgbClr val="000000"/>
            </a:solidFill>
            <a:miter/>
          </a:ln>
          <a:effectLst>
            <a:outerShdw dist="107932" dir="2700000" blurRad="0" rotWithShape="0">
              <a:srgbClr val="339933"/>
            </a:outerShdw>
          </a:effectLst>
        </p:spPr>
        <p:style>
          <a:lnRef idx="0"/>
          <a:fillRef idx="0"/>
          <a:effectRef idx="0"/>
          <a:fontRef idx="minor"/>
        </p:style>
        <p:txBody>
          <a:bodyPr lIns="45720" rIns="45720" tIns="46800" bIns="4680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 small volume of imports from the United States, Canada, and Colombia augments domestic coal supplies.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Coal demand is expected to increase by about 3.2% annually in the coming</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decade, mostly from the power generation and   industrial sectors. </a:t>
            </a:r>
            <a:endParaRPr b="0" lang="en-US" sz="1200" strike="noStrike" u="none">
              <a:solidFill>
                <a:srgbClr val="000000"/>
              </a:solidFill>
              <a:effectLst/>
              <a:uFillTx/>
              <a:latin typeface="Times New Roman"/>
            </a:endParaRPr>
          </a:p>
          <a:p>
            <a:pPr lvl="1" marL="114480" indent="-113040" algn="ct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gn="ct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694" name=""/>
          <p:cNvSpPr/>
          <p:nvPr/>
        </p:nvSpPr>
        <p:spPr>
          <a:xfrm>
            <a:off x="5532480" y="979560"/>
            <a:ext cx="2023920" cy="731880"/>
          </a:xfrm>
          <a:prstGeom prst="rect">
            <a:avLst/>
          </a:prstGeom>
          <a:noFill/>
          <a:ln w="0">
            <a:noFill/>
          </a:ln>
        </p:spPr>
        <p:style>
          <a:lnRef idx="0"/>
          <a:fillRef idx="0"/>
          <a:effectRef idx="0"/>
          <a:fontRef idx="minor"/>
        </p:style>
        <p:txBody>
          <a:bodyPr lIns="0" rIns="0" tIns="0" bIns="0" anchor="t">
            <a:spAutoFit/>
          </a:bodyPr>
          <a:p>
            <a:pPr lvl="1" marL="114480" indent="-113040"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a:p>
            <a:pPr lvl="1" marL="114480" indent="-113040"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1695" name=""/>
          <p:cNvSpPr/>
          <p:nvPr/>
        </p:nvSpPr>
        <p:spPr>
          <a:xfrm>
            <a:off x="712800" y="5091120"/>
            <a:ext cx="1298520" cy="695160"/>
          </a:xfrm>
          <a:custGeom>
            <a:avLst/>
            <a:gdLst>
              <a:gd name="textAreaLeft" fmla="*/ 0 w 1298520"/>
              <a:gd name="textAreaRight" fmla="*/ 1298880 w 1298520"/>
              <a:gd name="textAreaTop" fmla="*/ 0 h 695160"/>
              <a:gd name="textAreaBottom" fmla="*/ 695160 h 695160"/>
            </a:gdLst>
            <a:ahLst/>
            <a:cxnLst/>
            <a:rect l="textAreaLeft" t="textAreaTop" r="textAreaRight" b="textAreaBottom"/>
            <a:pathLst>
              <a:path w="21600" h="21600">
                <a:moveTo>
                  <a:pt x="0" y="0"/>
                </a:moveTo>
                <a:lnTo>
                  <a:pt x="19804" y="0"/>
                </a:lnTo>
                <a:lnTo>
                  <a:pt x="21600" y="10800"/>
                </a:lnTo>
                <a:lnTo>
                  <a:pt x="19804" y="21600"/>
                </a:lnTo>
                <a:lnTo>
                  <a:pt x="0" y="21600"/>
                </a:lnTo>
                <a:close/>
              </a:path>
            </a:pathLst>
          </a:custGeom>
          <a:gradFill rotWithShape="0">
            <a:gsLst>
              <a:gs pos="0">
                <a:srgbClr val="0040a1"/>
              </a:gs>
              <a:gs pos="100000">
                <a:srgbClr val="0066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6" name=""/>
          <p:cNvSpPr/>
          <p:nvPr/>
        </p:nvSpPr>
        <p:spPr>
          <a:xfrm>
            <a:off x="934920" y="5251320"/>
            <a:ext cx="1214640" cy="3661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ffffff"/>
                </a:solidFill>
                <a:effectLst/>
                <a:uFillTx/>
                <a:latin typeface="Arial"/>
              </a:rPr>
              <a:t>Net Coal Imports</a:t>
            </a:r>
            <a:endParaRPr b="0" lang="en-US" sz="1200" strike="noStrike" u="none">
              <a:solidFill>
                <a:srgbClr val="000000"/>
              </a:solidFill>
              <a:effectLst/>
              <a:uFillTx/>
              <a:latin typeface="Times New Roman"/>
            </a:endParaRPr>
          </a:p>
        </p:txBody>
      </p:sp>
      <p:sp>
        <p:nvSpPr>
          <p:cNvPr id="1697" name=""/>
          <p:cNvSpPr/>
          <p:nvPr/>
        </p:nvSpPr>
        <p:spPr>
          <a:xfrm>
            <a:off x="7499520" y="2884320"/>
            <a:ext cx="201600" cy="4021200"/>
          </a:xfrm>
          <a:prstGeom prst="rightArrow">
            <a:avLst>
              <a:gd name="adj1" fmla="val 100000"/>
              <a:gd name="adj2" fmla="val 100000"/>
            </a:avLst>
          </a:pr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99E2B98-2778-427F-A065-3E383BD35743}" type="slidenum">
              <a:t>68</a:t>
            </a:fld>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8"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CF2A1DF9-BB5E-4065-82DE-59FC90F2A738}"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699" name=""/>
          <p:cNvSpPr/>
          <p:nvPr/>
        </p:nvSpPr>
        <p:spPr>
          <a:xfrm>
            <a:off x="671400" y="205740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ENERGY AUTHORITIES, REGULATORS AND POLICY MAKERS</a:t>
            </a:r>
            <a:endParaRPr b="0" lang="en-US" sz="1200" strike="noStrike" u="none">
              <a:solidFill>
                <a:srgbClr val="000000"/>
              </a:solidFill>
              <a:effectLst/>
              <a:uFillTx/>
              <a:latin typeface="Times New Roman"/>
            </a:endParaRPr>
          </a:p>
        </p:txBody>
      </p:sp>
      <p:sp>
        <p:nvSpPr>
          <p:cNvPr id="1700" name=""/>
          <p:cNvSpPr/>
          <p:nvPr/>
        </p:nvSpPr>
        <p:spPr>
          <a:xfrm>
            <a:off x="3801960" y="3546360"/>
            <a:ext cx="1747800" cy="649440"/>
          </a:xfrm>
          <a:prstGeom prst="rect">
            <a:avLst/>
          </a:prstGeom>
          <a:solidFill>
            <a:srgbClr val="0066ff"/>
          </a:solidFill>
          <a:ln w="9360">
            <a:solidFill>
              <a:srgbClr val="0033cc"/>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Luis Tellez</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Secretary of Energy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701" name=""/>
          <p:cNvSpPr/>
          <p:nvPr/>
        </p:nvSpPr>
        <p:spPr>
          <a:xfrm>
            <a:off x="5384880" y="4815000"/>
            <a:ext cx="1820880" cy="792000"/>
          </a:xfrm>
          <a:prstGeom prst="rect">
            <a:avLst/>
          </a:prstGeom>
          <a:solidFill>
            <a:srgbClr val="0066ff"/>
          </a:solidFill>
          <a:ln w="9360">
            <a:solidFill>
              <a:srgbClr val="0033cc"/>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Alfonso Caso</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General Director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LFC- Electricity Utilities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702" name=""/>
          <p:cNvSpPr/>
          <p:nvPr/>
        </p:nvSpPr>
        <p:spPr>
          <a:xfrm>
            <a:off x="3006720" y="4815000"/>
            <a:ext cx="1820880" cy="776160"/>
          </a:xfrm>
          <a:prstGeom prst="rect">
            <a:avLst/>
          </a:prstGeom>
          <a:solidFill>
            <a:srgbClr val="0066ff"/>
          </a:solidFill>
          <a:ln w="9360">
            <a:solidFill>
              <a:srgbClr val="0033cc"/>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Rogelio Montemayor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General Director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Pemex-Oil and </a:t>
            </a:r>
            <a:br>
              <a:rPr sz="1200"/>
            </a:br>
            <a:r>
              <a:rPr b="1" lang="es-ES_tradnl" sz="1200" strike="noStrike" u="none">
                <a:solidFill>
                  <a:srgbClr val="ffffff"/>
                </a:solidFill>
                <a:effectLst/>
                <a:uFillTx/>
                <a:latin typeface="Arial"/>
              </a:rPr>
              <a:t>petrochemicals</a:t>
            </a:r>
            <a:endParaRPr b="0" lang="en-US" sz="1200" strike="noStrike" u="none">
              <a:solidFill>
                <a:srgbClr val="000000"/>
              </a:solidFill>
              <a:effectLst/>
              <a:uFillTx/>
              <a:latin typeface="Times New Roman"/>
            </a:endParaRPr>
          </a:p>
        </p:txBody>
      </p:sp>
      <p:cxnSp>
        <p:nvCxnSpPr>
          <p:cNvPr id="1703" name=""/>
          <p:cNvCxnSpPr>
            <a:stCxn id="1702" idx="0"/>
            <a:endCxn id="1700" idx="2"/>
          </p:cNvCxnSpPr>
          <p:nvPr/>
        </p:nvCxnSpPr>
        <p:spPr>
          <a:xfrm flipH="1" flipV="1" rot="5400000">
            <a:off x="3987360" y="4125600"/>
            <a:ext cx="619920" cy="759600"/>
          </a:xfrm>
          <a:prstGeom prst="bentConnector3">
            <a:avLst>
              <a:gd name="adj1" fmla="val 49970"/>
            </a:avLst>
          </a:prstGeom>
          <a:ln w="9360">
            <a:solidFill>
              <a:srgbClr val="000000"/>
            </a:solidFill>
            <a:miter/>
          </a:ln>
        </p:spPr>
      </p:cxnSp>
      <p:cxnSp>
        <p:nvCxnSpPr>
          <p:cNvPr id="1704" name=""/>
          <p:cNvCxnSpPr>
            <a:stCxn id="1705" idx="0"/>
            <a:endCxn id="1700" idx="2"/>
          </p:cNvCxnSpPr>
          <p:nvPr/>
        </p:nvCxnSpPr>
        <p:spPr>
          <a:xfrm flipH="1" flipV="1" rot="5400000">
            <a:off x="2819520" y="2957760"/>
            <a:ext cx="619920" cy="3094920"/>
          </a:xfrm>
          <a:prstGeom prst="bentConnector3">
            <a:avLst>
              <a:gd name="adj1" fmla="val 49970"/>
            </a:avLst>
          </a:prstGeom>
          <a:ln w="9360">
            <a:solidFill>
              <a:srgbClr val="000000"/>
            </a:solidFill>
            <a:prstDash val="dash"/>
            <a:miter/>
          </a:ln>
        </p:spPr>
      </p:cxnSp>
      <p:sp>
        <p:nvSpPr>
          <p:cNvPr id="1705" name=""/>
          <p:cNvSpPr/>
          <p:nvPr/>
        </p:nvSpPr>
        <p:spPr>
          <a:xfrm>
            <a:off x="671400" y="4815000"/>
            <a:ext cx="1820880" cy="776160"/>
          </a:xfrm>
          <a:prstGeom prst="rect">
            <a:avLst/>
          </a:prstGeom>
          <a:solidFill>
            <a:srgbClr val="0066ff"/>
          </a:solidFill>
          <a:ln w="9360">
            <a:solidFill>
              <a:srgbClr val="0033cc"/>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Hector Olea</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Chairman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CRE-Regulator</a:t>
            </a:r>
            <a:endParaRPr b="0" lang="en-US" sz="1200" strike="noStrike" u="none">
              <a:solidFill>
                <a:srgbClr val="000000"/>
              </a:solidFill>
              <a:effectLst/>
              <a:uFillTx/>
              <a:latin typeface="Times New Roman"/>
            </a:endParaRPr>
          </a:p>
        </p:txBody>
      </p:sp>
      <p:sp>
        <p:nvSpPr>
          <p:cNvPr id="1706" name=""/>
          <p:cNvSpPr/>
          <p:nvPr/>
        </p:nvSpPr>
        <p:spPr>
          <a:xfrm>
            <a:off x="7539120" y="4815000"/>
            <a:ext cx="1820880" cy="792000"/>
          </a:xfrm>
          <a:prstGeom prst="rect">
            <a:avLst/>
          </a:prstGeom>
          <a:solidFill>
            <a:srgbClr val="0066ff"/>
          </a:solidFill>
          <a:ln w="9360">
            <a:solidFill>
              <a:srgbClr val="0033cc"/>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Alfredo Elias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General Director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CFE- Electricity Utilities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cxnSp>
        <p:nvCxnSpPr>
          <p:cNvPr id="1707" name=""/>
          <p:cNvCxnSpPr>
            <a:stCxn id="1701" idx="0"/>
            <a:endCxn id="1700" idx="2"/>
          </p:cNvCxnSpPr>
          <p:nvPr/>
        </p:nvCxnSpPr>
        <p:spPr>
          <a:xfrm flipV="1" rot="16200000">
            <a:off x="5176440" y="3695040"/>
            <a:ext cx="619920" cy="1620000"/>
          </a:xfrm>
          <a:prstGeom prst="bentConnector3">
            <a:avLst>
              <a:gd name="adj1" fmla="val 49970"/>
            </a:avLst>
          </a:prstGeom>
          <a:ln w="9360">
            <a:solidFill>
              <a:srgbClr val="000000"/>
            </a:solidFill>
            <a:miter/>
          </a:ln>
        </p:spPr>
      </p:cxnSp>
      <p:cxnSp>
        <p:nvCxnSpPr>
          <p:cNvPr id="1708" name=""/>
          <p:cNvCxnSpPr>
            <a:stCxn id="1706" idx="0"/>
            <a:endCxn id="1700" idx="2"/>
          </p:cNvCxnSpPr>
          <p:nvPr/>
        </p:nvCxnSpPr>
        <p:spPr>
          <a:xfrm flipV="1" rot="16200000">
            <a:off x="6253560" y="2617920"/>
            <a:ext cx="619920" cy="3774240"/>
          </a:xfrm>
          <a:prstGeom prst="bentConnector3">
            <a:avLst>
              <a:gd name="adj1" fmla="val 49970"/>
            </a:avLst>
          </a:prstGeom>
          <a:ln w="9360">
            <a:solidFill>
              <a:srgbClr val="000000"/>
            </a:solidFill>
            <a:miter/>
          </a:ln>
        </p:spPr>
      </p:cxn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88" name=""/>
          <p:cNvGraphicFramePr/>
          <p:nvPr/>
        </p:nvGraphicFramePr>
        <p:xfrm>
          <a:off x="5730840" y="3384720"/>
          <a:ext cx="3116160" cy="2885760"/>
        </p:xfrm>
        <a:graphic>
          <a:graphicData uri="http://schemas.openxmlformats.org/presentationml/2006/ole">
            <p:oleObj r:id="rId1" spid="">
              <p:embed/>
              <p:pic>
                <p:nvPicPr>
                  <p:cNvPr id="89" name="" descr=""/>
                  <p:cNvPicPr/>
                  <p:nvPr/>
                </p:nvPicPr>
                <p:blipFill>
                  <a:blip r:embed="rId2"/>
                  <a:stretch/>
                </p:blipFill>
                <p:spPr>
                  <a:xfrm>
                    <a:off x="5730840" y="3384720"/>
                    <a:ext cx="3116160" cy="2885760"/>
                  </a:xfrm>
                  <a:prstGeom prst="rect">
                    <a:avLst/>
                  </a:prstGeom>
                  <a:noFill/>
                  <a:ln w="0">
                    <a:noFill/>
                  </a:ln>
                </p:spPr>
              </p:pic>
            </p:oleObj>
          </a:graphicData>
        </a:graphic>
      </p:graphicFrame>
      <p:sp>
        <p:nvSpPr>
          <p:cNvPr id="90" name="McK Annotation"/>
          <p:cNvSpPr/>
          <p:nvPr/>
        </p:nvSpPr>
        <p:spPr>
          <a:xfrm>
            <a:off x="685800" y="685800"/>
            <a:ext cx="54849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Demographics</a:t>
            </a:r>
            <a:endParaRPr b="0" lang="en-US" sz="1400" strike="noStrike" u="none">
              <a:solidFill>
                <a:srgbClr val="000000"/>
              </a:solidFill>
              <a:effectLst/>
              <a:uFillTx/>
              <a:latin typeface="Times New Roman"/>
            </a:endParaRPr>
          </a:p>
        </p:txBody>
      </p:sp>
      <p:sp>
        <p:nvSpPr>
          <p:cNvPr id="91" name=""/>
          <p:cNvSpPr/>
          <p:nvPr/>
        </p:nvSpPr>
        <p:spPr>
          <a:xfrm>
            <a:off x="7734240" y="6227640"/>
            <a:ext cx="1022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Employment</a:t>
            </a:r>
            <a:endParaRPr b="0" lang="en-US" sz="1200" strike="noStrike" u="none">
              <a:solidFill>
                <a:srgbClr val="000000"/>
              </a:solidFill>
              <a:effectLst/>
              <a:uFillTx/>
              <a:latin typeface="Times New Roman"/>
            </a:endParaRPr>
          </a:p>
        </p:txBody>
      </p:sp>
      <p:sp>
        <p:nvSpPr>
          <p:cNvPr id="92" name=""/>
          <p:cNvSpPr/>
          <p:nvPr/>
        </p:nvSpPr>
        <p:spPr>
          <a:xfrm>
            <a:off x="7359480" y="5318280"/>
            <a:ext cx="5032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ffffff"/>
                </a:solidFill>
                <a:effectLst/>
                <a:uFillTx/>
                <a:latin typeface="Arial"/>
              </a:rPr>
              <a:t>97.5%</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93" name=""/>
          <p:cNvSpPr/>
          <p:nvPr/>
        </p:nvSpPr>
        <p:spPr>
          <a:xfrm>
            <a:off x="6824520" y="4191120"/>
            <a:ext cx="5032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94" name=""/>
          <p:cNvSpPr/>
          <p:nvPr/>
        </p:nvSpPr>
        <p:spPr>
          <a:xfrm>
            <a:off x="5945040" y="3630600"/>
            <a:ext cx="12128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95" name=""/>
          <p:cNvSpPr/>
          <p:nvPr/>
        </p:nvSpPr>
        <p:spPr>
          <a:xfrm>
            <a:off x="6004080" y="2817720"/>
            <a:ext cx="31305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Employment</a:t>
            </a:r>
            <a:endParaRPr b="0" lang="en-US" sz="1200" strike="noStrike" u="none">
              <a:solidFill>
                <a:srgbClr val="000000"/>
              </a:solidFill>
              <a:effectLst/>
              <a:uFillTx/>
              <a:latin typeface="Times New Roman"/>
            </a:endParaRPr>
          </a:p>
        </p:txBody>
      </p:sp>
      <p:sp>
        <p:nvSpPr>
          <p:cNvPr id="96" name=""/>
          <p:cNvSpPr/>
          <p:nvPr/>
        </p:nvSpPr>
        <p:spPr>
          <a:xfrm>
            <a:off x="6286680" y="3306600"/>
            <a:ext cx="2205000" cy="183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100% =</a:t>
            </a:r>
            <a:r>
              <a:rPr b="0" lang="es-ES_tradnl" sz="1200" strike="noStrike" u="none">
                <a:solidFill>
                  <a:srgbClr val="000000"/>
                </a:solidFill>
                <a:effectLst/>
                <a:uFillTx/>
                <a:latin typeface="Arial"/>
              </a:rPr>
              <a:t> 39’751,385* (1999)</a:t>
            </a:r>
            <a:endParaRPr b="0" lang="en-US" sz="1200" strike="noStrike" u="none">
              <a:solidFill>
                <a:srgbClr val="000000"/>
              </a:solidFill>
              <a:effectLst/>
              <a:uFillTx/>
              <a:latin typeface="Times New Roman"/>
            </a:endParaRPr>
          </a:p>
        </p:txBody>
      </p:sp>
      <p:sp>
        <p:nvSpPr>
          <p:cNvPr id="97" name=""/>
          <p:cNvSpPr/>
          <p:nvPr/>
        </p:nvSpPr>
        <p:spPr>
          <a:xfrm>
            <a:off x="723960" y="5246640"/>
            <a:ext cx="6760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p:txBody>
      </p:sp>
      <p:sp>
        <p:nvSpPr>
          <p:cNvPr id="98" name=""/>
          <p:cNvSpPr/>
          <p:nvPr/>
        </p:nvSpPr>
        <p:spPr>
          <a:xfrm>
            <a:off x="1590840" y="5246640"/>
            <a:ext cx="7873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Other states</a:t>
            </a:r>
            <a:endParaRPr b="0" lang="en-US" sz="1200" strike="noStrike" u="none">
              <a:solidFill>
                <a:srgbClr val="000000"/>
              </a:solidFill>
              <a:effectLst/>
              <a:uFillTx/>
              <a:latin typeface="Times New Roman"/>
            </a:endParaRPr>
          </a:p>
        </p:txBody>
      </p:sp>
      <p:sp>
        <p:nvSpPr>
          <p:cNvPr id="99" name=""/>
          <p:cNvSpPr/>
          <p:nvPr/>
        </p:nvSpPr>
        <p:spPr>
          <a:xfrm>
            <a:off x="2514600" y="5246640"/>
            <a:ext cx="7621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State of</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Mexico </a:t>
            </a:r>
            <a:endParaRPr b="0" lang="en-US" sz="1200" strike="noStrike" u="none">
              <a:solidFill>
                <a:srgbClr val="000000"/>
              </a:solidFill>
              <a:effectLst/>
              <a:uFillTx/>
              <a:latin typeface="Times New Roman"/>
            </a:endParaRPr>
          </a:p>
        </p:txBody>
      </p:sp>
      <p:sp>
        <p:nvSpPr>
          <p:cNvPr id="100" name=""/>
          <p:cNvSpPr/>
          <p:nvPr/>
        </p:nvSpPr>
        <p:spPr>
          <a:xfrm>
            <a:off x="3422520" y="5246640"/>
            <a:ext cx="7621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Mexico</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City**</a:t>
            </a:r>
            <a:endParaRPr b="0" lang="en-US" sz="1200" strike="noStrike" u="none">
              <a:solidFill>
                <a:srgbClr val="000000"/>
              </a:solidFill>
              <a:effectLst/>
              <a:uFillTx/>
              <a:latin typeface="Times New Roman"/>
            </a:endParaRPr>
          </a:p>
        </p:txBody>
      </p:sp>
      <p:sp>
        <p:nvSpPr>
          <p:cNvPr id="101" name=""/>
          <p:cNvSpPr/>
          <p:nvPr/>
        </p:nvSpPr>
        <p:spPr>
          <a:xfrm>
            <a:off x="4273560" y="5246640"/>
            <a:ext cx="76212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State of</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Veracruz</a:t>
            </a:r>
            <a:endParaRPr b="0" lang="en-US" sz="1200" strike="noStrike" u="none">
              <a:solidFill>
                <a:srgbClr val="000000"/>
              </a:solidFill>
              <a:effectLst/>
              <a:uFillTx/>
              <a:latin typeface="Times New Roman"/>
            </a:endParaRPr>
          </a:p>
        </p:txBody>
      </p:sp>
      <p:sp>
        <p:nvSpPr>
          <p:cNvPr id="102" name=""/>
          <p:cNvSpPr/>
          <p:nvPr/>
        </p:nvSpPr>
        <p:spPr>
          <a:xfrm>
            <a:off x="5398920" y="2857680"/>
            <a:ext cx="262080" cy="3211200"/>
          </a:xfrm>
          <a:custGeom>
            <a:avLst/>
            <a:gdLst>
              <a:gd name="textAreaLeft" fmla="*/ 0 w 262080"/>
              <a:gd name="textAreaRight" fmla="*/ 262440 w 262080"/>
              <a:gd name="textAreaTop" fmla="*/ 0 h 3211200"/>
              <a:gd name="textAreaBottom" fmla="*/ 3211560 h 3211200"/>
            </a:gdLst>
            <a:ahLst/>
            <a:cxnLst/>
            <a:rect l="textAreaLeft" t="textAreaTop" r="textAreaRight" b="textAreaBottom"/>
            <a:pathLst>
              <a:path w="21600" h="21600">
                <a:moveTo>
                  <a:pt x="0" y="0"/>
                </a:moveTo>
                <a:lnTo>
                  <a:pt x="0" y="0"/>
                </a:lnTo>
                <a:lnTo>
                  <a:pt x="21600" y="10800"/>
                </a:lnTo>
                <a:lnTo>
                  <a:pt x="0" y="21600"/>
                </a:lnTo>
                <a:lnTo>
                  <a:pt x="0" y="21600"/>
                </a:lnTo>
                <a:close/>
              </a:path>
            </a:pathLst>
          </a:cu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McK Annotation"/>
          <p:cNvSpPr/>
          <p:nvPr/>
        </p:nvSpPr>
        <p:spPr>
          <a:xfrm>
            <a:off x="685800" y="1009800"/>
            <a:ext cx="8458200" cy="7318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Times New Roman"/>
              </a:rPr>
              <a:t>M</a:t>
            </a:r>
            <a:r>
              <a:rPr b="0" lang="es-MX" sz="1200" strike="noStrike" u="none">
                <a:solidFill>
                  <a:srgbClr val="000000"/>
                </a:solidFill>
                <a:effectLst/>
                <a:uFillTx/>
                <a:latin typeface="Times New Roman"/>
              </a:rPr>
              <a:t>e</a:t>
            </a:r>
            <a:r>
              <a:rPr b="0" lang="es-ES_tradnl" sz="1200" strike="noStrike" u="none">
                <a:solidFill>
                  <a:srgbClr val="000000"/>
                </a:solidFill>
                <a:effectLst/>
                <a:uFillTx/>
                <a:latin typeface="Times New Roman"/>
              </a:rPr>
              <a:t>xico has a population of  97.3 million inhabitants with a density of 19.3 inhabitants per square mile.. The labor force is of 39.7 million people. Economic growth has led to the continuing creation of jobs and a sharp reduction in unemployment rates. During the first 11 months of 1999, the total number of workers registered by the Mexican Social Security Institute increased by more than 870,000, and the open unemployment rate in December fell to its lowest level since 1985.</a:t>
            </a:r>
            <a:endParaRPr b="0" lang="en-US" sz="1200" strike="noStrike" u="none">
              <a:solidFill>
                <a:srgbClr val="000000"/>
              </a:solidFill>
              <a:effectLst/>
              <a:uFillTx/>
              <a:latin typeface="Times New Roman"/>
            </a:endParaRPr>
          </a:p>
        </p:txBody>
      </p:sp>
      <p:sp>
        <p:nvSpPr>
          <p:cNvPr id="104" name=""/>
          <p:cNvSpPr/>
          <p:nvPr/>
        </p:nvSpPr>
        <p:spPr>
          <a:xfrm>
            <a:off x="698400" y="2817720"/>
            <a:ext cx="1022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Population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Million people</a:t>
            </a:r>
            <a:endParaRPr b="0" lang="en-US" sz="1200" strike="noStrike" u="none">
              <a:solidFill>
                <a:srgbClr val="000000"/>
              </a:solidFill>
              <a:effectLst/>
              <a:uFillTx/>
              <a:latin typeface="Times New Roman"/>
            </a:endParaRPr>
          </a:p>
        </p:txBody>
      </p:sp>
      <p:sp>
        <p:nvSpPr>
          <p:cNvPr id="105" name="McK Footnote"/>
          <p:cNvSpPr/>
          <p:nvPr/>
        </p:nvSpPr>
        <p:spPr>
          <a:xfrm>
            <a:off x="380880" y="7035120"/>
            <a:ext cx="730908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Economically active population</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Metropolitan Mexico City plus suburbs has more than 20 million inhabitants. Monterrey  has 1,108,499 inhabitants.</a:t>
            </a:r>
            <a:endParaRPr b="0" lang="en-US" sz="900" strike="noStrike" u="none">
              <a:solidFill>
                <a:srgbClr val="000000"/>
              </a:solidFill>
              <a:effectLst/>
              <a:uFillTx/>
              <a:latin typeface="Times New Roman"/>
            </a:endParaRPr>
          </a:p>
        </p:txBody>
      </p:sp>
      <p:graphicFrame>
        <p:nvGraphicFramePr>
          <p:cNvPr id="106" name=""/>
          <p:cNvGraphicFramePr/>
          <p:nvPr/>
        </p:nvGraphicFramePr>
        <p:xfrm>
          <a:off x="368280" y="2971800"/>
          <a:ext cx="4826160" cy="2273400"/>
        </p:xfrm>
        <a:graphic>
          <a:graphicData uri="http://schemas.openxmlformats.org/presentationml/2006/ole">
            <p:oleObj r:id="rId3" spid="">
              <p:embed/>
              <p:pic>
                <p:nvPicPr>
                  <p:cNvPr id="107" name="" descr=""/>
                  <p:cNvPicPr/>
                  <p:nvPr/>
                </p:nvPicPr>
                <p:blipFill>
                  <a:blip r:embed="rId4"/>
                  <a:stretch/>
                </p:blipFill>
                <p:spPr>
                  <a:xfrm>
                    <a:off x="368280" y="2971800"/>
                    <a:ext cx="4826160" cy="2273400"/>
                  </a:xfrm>
                  <a:prstGeom prst="rect">
                    <a:avLst/>
                  </a:prstGeom>
                  <a:noFill/>
                  <a:ln w="0">
                    <a:noFill/>
                  </a:ln>
                </p:spPr>
              </p:pic>
            </p:oleObj>
          </a:graphicData>
        </a:graphic>
      </p:graphicFrame>
      <p:sp>
        <p:nvSpPr>
          <p:cNvPr id="108" name=""/>
          <p:cNvSpPr/>
          <p:nvPr/>
        </p:nvSpPr>
        <p:spPr>
          <a:xfrm>
            <a:off x="1270080" y="3908520"/>
            <a:ext cx="3808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197080" y="4756320"/>
            <a:ext cx="3808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3111480" y="4937040"/>
            <a:ext cx="3808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4035600" y="5041800"/>
            <a:ext cx="3808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71400" y="3238560"/>
            <a:ext cx="4535640" cy="0"/>
          </a:xfrm>
          <a:prstGeom prst="line">
            <a:avLst/>
          </a:prstGeom>
          <a:ln w="9360">
            <a:solidFill>
              <a:srgbClr val="cc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031080" y="3238560"/>
            <a:ext cx="3112920" cy="0"/>
          </a:xfrm>
          <a:prstGeom prst="line">
            <a:avLst/>
          </a:prstGeom>
          <a:ln w="9360">
            <a:solidFill>
              <a:srgbClr val="cc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661EAD8-25D6-428C-8C12-02A19DEFE441}" type="slidenum">
              <a:t>7</a:t>
            </a:fld>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9" name="McK Annotation"/>
          <p:cNvSpPr/>
          <p:nvPr/>
        </p:nvSpPr>
        <p:spPr>
          <a:xfrm>
            <a:off x="2739960" y="3567240"/>
            <a:ext cx="4635720" cy="1199880"/>
          </a:xfrm>
          <a:prstGeom prst="rect">
            <a:avLst/>
          </a:prstGeom>
          <a:noFill/>
          <a:ln w="0">
            <a:noFill/>
          </a:ln>
        </p:spPr>
        <p:style>
          <a:lnRef idx="0"/>
          <a:fillRef idx="0"/>
          <a:effectRef idx="0"/>
          <a:fontRef idx="minor"/>
        </p:style>
        <p:txBody>
          <a:bodyPr lIns="101880" rIns="101880" tIns="51120" bIns="5112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3600" strike="noStrike" u="none">
                <a:solidFill>
                  <a:srgbClr val="000000"/>
                </a:solidFill>
                <a:effectLst/>
                <a:uFillTx/>
                <a:latin typeface="Times New Roman"/>
              </a:rPr>
              <a:t>Telecommunications in Mexico</a:t>
            </a:r>
            <a:endParaRPr b="0" lang="en-US" sz="3600" strike="noStrike" u="none">
              <a:solidFill>
                <a:srgbClr val="000000"/>
              </a:solidFill>
              <a:effectLst/>
              <a:uFillTx/>
              <a:latin typeface="Times New Roman"/>
            </a:endParaRPr>
          </a:p>
        </p:txBody>
      </p:sp>
      <p:sp>
        <p:nvSpPr>
          <p:cNvPr id="1710" name="McK Footnote"/>
          <p:cNvSpPr/>
          <p:nvPr/>
        </p:nvSpPr>
        <p:spPr>
          <a:xfrm>
            <a:off x="1479600" y="7107480"/>
            <a:ext cx="730872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F56BF08-F56F-439F-A57C-BFAB47CBF8DF}" type="slidenum">
              <a:t>70</a:t>
            </a:fld>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11" name=""/>
          <p:cNvGraphicFramePr/>
          <p:nvPr/>
        </p:nvGraphicFramePr>
        <p:xfrm>
          <a:off x="797040" y="2054160"/>
          <a:ext cx="8551800" cy="4264200"/>
        </p:xfrm>
        <a:graphic>
          <a:graphicData uri="http://schemas.openxmlformats.org/presentationml/2006/ole">
            <p:oleObj r:id="rId1" spid="">
              <p:embed/>
              <p:pic>
                <p:nvPicPr>
                  <p:cNvPr id="1712" name="" descr=""/>
                  <p:cNvPicPr/>
                  <p:nvPr/>
                </p:nvPicPr>
                <p:blipFill>
                  <a:blip r:embed="rId2"/>
                  <a:stretch/>
                </p:blipFill>
                <p:spPr>
                  <a:xfrm>
                    <a:off x="797040" y="2054160"/>
                    <a:ext cx="8551800" cy="4264200"/>
                  </a:xfrm>
                  <a:prstGeom prst="rect">
                    <a:avLst/>
                  </a:prstGeom>
                  <a:noFill/>
                  <a:ln w="0">
                    <a:noFill/>
                  </a:ln>
                </p:spPr>
              </p:pic>
            </p:oleObj>
          </a:graphicData>
        </a:graphic>
      </p:graphicFrame>
      <p:sp>
        <p:nvSpPr>
          <p:cNvPr id="1713" name=""/>
          <p:cNvSpPr/>
          <p:nvPr/>
        </p:nvSpPr>
        <p:spPr>
          <a:xfrm>
            <a:off x="673200" y="2098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TELEPHONE LINES IN SERVICE</a:t>
            </a:r>
            <a:br>
              <a:rPr sz="1200"/>
            </a:br>
            <a:r>
              <a:rPr b="0" lang="es-ES_tradnl" sz="1200" strike="noStrike" u="none">
                <a:solidFill>
                  <a:srgbClr val="000000"/>
                </a:solidFill>
                <a:effectLst/>
                <a:uFillTx/>
                <a:latin typeface="Arial"/>
              </a:rPr>
              <a:t>Thousands </a:t>
            </a:r>
            <a:endParaRPr b="0" lang="en-US" sz="1200" strike="noStrike" u="none">
              <a:solidFill>
                <a:srgbClr val="000000"/>
              </a:solidFill>
              <a:effectLst/>
              <a:uFillTx/>
              <a:latin typeface="Times New Roman"/>
            </a:endParaRPr>
          </a:p>
        </p:txBody>
      </p:sp>
      <p:sp>
        <p:nvSpPr>
          <p:cNvPr id="1714" name="McK Footnote"/>
          <p:cNvSpPr/>
          <p:nvPr/>
        </p:nvSpPr>
        <p:spPr>
          <a:xfrm>
            <a:off x="671400" y="6969960"/>
            <a:ext cx="730908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The 1990-1999 CARG was 8.8%</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COFETEL</a:t>
            </a:r>
            <a:endParaRPr b="0" lang="en-US" sz="900" strike="noStrike" u="none">
              <a:solidFill>
                <a:srgbClr val="000000"/>
              </a:solidFill>
              <a:effectLst/>
              <a:uFillTx/>
              <a:latin typeface="Times New Roman"/>
            </a:endParaRPr>
          </a:p>
        </p:txBody>
      </p:sp>
      <p:sp>
        <p:nvSpPr>
          <p:cNvPr id="1715" name=""/>
          <p:cNvSpPr/>
          <p:nvPr/>
        </p:nvSpPr>
        <p:spPr>
          <a:xfrm>
            <a:off x="685800" y="914400"/>
            <a:ext cx="8458200" cy="1832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the last 10 years, Mexico has more than doubled the number of telephone lines in service, bringing the total to 11.4 million lines.</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B23CA81-6361-4EB1-A315-FF335EF6D1C2}" type="slidenum">
              <a:t>71</a:t>
            </a:fld>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16" name=""/>
          <p:cNvGraphicFramePr/>
          <p:nvPr/>
        </p:nvGraphicFramePr>
        <p:xfrm>
          <a:off x="625320" y="2465280"/>
          <a:ext cx="8552160" cy="4264200"/>
        </p:xfrm>
        <a:graphic>
          <a:graphicData uri="http://schemas.openxmlformats.org/presentationml/2006/ole">
            <p:oleObj r:id="rId1" spid="">
              <p:embed/>
              <p:pic>
                <p:nvPicPr>
                  <p:cNvPr id="1717" name="" descr=""/>
                  <p:cNvPicPr/>
                  <p:nvPr/>
                </p:nvPicPr>
                <p:blipFill>
                  <a:blip r:embed="rId2"/>
                  <a:stretch/>
                </p:blipFill>
                <p:spPr>
                  <a:xfrm>
                    <a:off x="625320" y="2465280"/>
                    <a:ext cx="8552160" cy="4264200"/>
                  </a:xfrm>
                  <a:prstGeom prst="rect">
                    <a:avLst/>
                  </a:prstGeom>
                  <a:noFill/>
                  <a:ln w="0">
                    <a:noFill/>
                  </a:ln>
                </p:spPr>
              </p:pic>
            </p:oleObj>
          </a:graphicData>
        </a:graphic>
      </p:graphicFrame>
      <p:sp>
        <p:nvSpPr>
          <p:cNvPr id="1718" name=""/>
          <p:cNvSpPr/>
          <p:nvPr/>
        </p:nvSpPr>
        <p:spPr>
          <a:xfrm>
            <a:off x="673200" y="2098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TELEPHONE DENSITY</a:t>
            </a:r>
            <a:br>
              <a:rPr sz="1200"/>
            </a:br>
            <a:r>
              <a:rPr b="0" lang="es-ES_tradnl" sz="1200" strike="noStrike" u="none">
                <a:solidFill>
                  <a:srgbClr val="000000"/>
                </a:solidFill>
                <a:effectLst/>
                <a:uFillTx/>
                <a:latin typeface="Arial"/>
              </a:rPr>
              <a:t>Lines per 100 habitants</a:t>
            </a:r>
            <a:endParaRPr b="0" lang="en-US" sz="1200" strike="noStrike" u="none">
              <a:solidFill>
                <a:srgbClr val="000000"/>
              </a:solidFill>
              <a:effectLst/>
              <a:uFillTx/>
              <a:latin typeface="Times New Roman"/>
            </a:endParaRPr>
          </a:p>
        </p:txBody>
      </p:sp>
      <p:sp>
        <p:nvSpPr>
          <p:cNvPr id="1719" name="McK Footnote"/>
          <p:cNvSpPr/>
          <p:nvPr/>
        </p:nvSpPr>
        <p:spPr>
          <a:xfrm>
            <a:off x="671400" y="7107480"/>
            <a:ext cx="730908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COFETEL</a:t>
            </a:r>
            <a:endParaRPr b="0" lang="en-US" sz="900" strike="noStrike" u="none">
              <a:solidFill>
                <a:srgbClr val="000000"/>
              </a:solidFill>
              <a:effectLst/>
              <a:uFillTx/>
              <a:latin typeface="Times New Roman"/>
            </a:endParaRPr>
          </a:p>
        </p:txBody>
      </p:sp>
      <p:sp>
        <p:nvSpPr>
          <p:cNvPr id="1720" name=""/>
          <p:cNvSpPr/>
          <p:nvPr/>
        </p:nvSpPr>
        <p:spPr>
          <a:xfrm>
            <a:off x="685800" y="914400"/>
            <a:ext cx="84582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result of the 10 year 100% growth in telephone lines has been a 90% increment of the telephone density (measured as lines per 100 habitants) to 11.2 by the end of 1999.</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E44F088-DF6C-4182-B9E8-C40EB9FDD4A3}" type="slidenum">
              <a:t>72</a:t>
            </a:fld>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1" name=""/>
          <p:cNvSpPr/>
          <p:nvPr/>
        </p:nvSpPr>
        <p:spPr>
          <a:xfrm>
            <a:off x="673200" y="2098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CELLULAR PHONE USERS</a:t>
            </a:r>
            <a:br>
              <a:rPr sz="1200"/>
            </a:br>
            <a:r>
              <a:rPr b="0" lang="es-ES_tradnl" sz="1200" strike="noStrike" u="none">
                <a:solidFill>
                  <a:srgbClr val="000000"/>
                </a:solidFill>
                <a:effectLst/>
                <a:uFillTx/>
                <a:latin typeface="Arial"/>
              </a:rPr>
              <a:t>Thousands</a:t>
            </a:r>
            <a:endParaRPr b="0" lang="en-US" sz="1200" strike="noStrike" u="none">
              <a:solidFill>
                <a:srgbClr val="000000"/>
              </a:solidFill>
              <a:effectLst/>
              <a:uFillTx/>
              <a:latin typeface="Times New Roman"/>
            </a:endParaRPr>
          </a:p>
        </p:txBody>
      </p:sp>
      <p:sp>
        <p:nvSpPr>
          <p:cNvPr id="1722" name=""/>
          <p:cNvSpPr/>
          <p:nvPr/>
        </p:nvSpPr>
        <p:spPr>
          <a:xfrm>
            <a:off x="685800" y="914400"/>
            <a:ext cx="84582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other hand cellular companies have successfully penetrated the Mexican market, reaching the total number of subscribers to 10.4 million users by may 2000.</a:t>
            </a:r>
            <a:endParaRPr b="0" lang="en-US" sz="1200" strike="noStrike" u="none">
              <a:solidFill>
                <a:srgbClr val="000000"/>
              </a:solidFill>
              <a:effectLst/>
              <a:uFillTx/>
              <a:latin typeface="Times New Roman"/>
            </a:endParaRPr>
          </a:p>
        </p:txBody>
      </p:sp>
      <p:sp>
        <p:nvSpPr>
          <p:cNvPr id="1723" name="McK Footnote"/>
          <p:cNvSpPr/>
          <p:nvPr/>
        </p:nvSpPr>
        <p:spPr>
          <a:xfrm>
            <a:off x="671400" y="6969960"/>
            <a:ext cx="730908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The 1990-1999 CARG was 75%</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COFETEL</a:t>
            </a:r>
            <a:endParaRPr b="0" lang="en-US" sz="900" strike="noStrike" u="none">
              <a:solidFill>
                <a:srgbClr val="000000"/>
              </a:solidFill>
              <a:effectLst/>
              <a:uFillTx/>
              <a:latin typeface="Times New Roman"/>
            </a:endParaRPr>
          </a:p>
        </p:txBody>
      </p:sp>
      <p:graphicFrame>
        <p:nvGraphicFramePr>
          <p:cNvPr id="1724" name=""/>
          <p:cNvGraphicFramePr/>
          <p:nvPr/>
        </p:nvGraphicFramePr>
        <p:xfrm>
          <a:off x="657360" y="2019240"/>
          <a:ext cx="8601120" cy="4614840"/>
        </p:xfrm>
        <a:graphic>
          <a:graphicData uri="http://schemas.openxmlformats.org/presentationml/2006/ole">
            <p:oleObj r:id="rId1" spid="">
              <p:embed/>
              <p:pic>
                <p:nvPicPr>
                  <p:cNvPr id="1725" name="" descr=""/>
                  <p:cNvPicPr/>
                  <p:nvPr/>
                </p:nvPicPr>
                <p:blipFill>
                  <a:blip r:embed="rId2"/>
                  <a:stretch/>
                </p:blipFill>
                <p:spPr>
                  <a:xfrm>
                    <a:off x="657360" y="2019240"/>
                    <a:ext cx="8601120" cy="4614840"/>
                  </a:xfrm>
                  <a:prstGeom prst="rect">
                    <a:avLst/>
                  </a:prstGeom>
                  <a:noFill/>
                  <a:ln w="0">
                    <a:noFill/>
                  </a:ln>
                </p:spPr>
              </p:pic>
            </p:oleObj>
          </a:graphicData>
        </a:graphic>
      </p:graphicFrame>
      <p:sp>
        <p:nvSpPr>
          <p:cNvPr id="2" name="PlaceHolder 1"/>
          <p:cNvSpPr>
            <a:spLocks noGrp="1"/>
          </p:cNvSpPr>
          <p:nvPr>
            <p:ph type="sldNum" idx="1"/>
          </p:nvPr>
        </p:nvSpPr>
        <p:spPr/>
        <p:txBody>
          <a:bodyPr/>
          <a:p>
            <a:fld id="{44955D21-E95D-48B7-8DCB-39EB9C087769}" type="slidenum">
              <a:t>73</a:t>
            </a:fld>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6" name=""/>
          <p:cNvSpPr/>
          <p:nvPr/>
        </p:nvSpPr>
        <p:spPr>
          <a:xfrm>
            <a:off x="673200" y="20988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LONG DISTANCE SERVICE</a:t>
            </a:r>
            <a:br>
              <a:rPr sz="1200"/>
            </a:br>
            <a:r>
              <a:rPr b="0" lang="es-ES_tradnl" sz="1200" strike="noStrike" u="none">
                <a:solidFill>
                  <a:srgbClr val="000000"/>
                </a:solidFill>
                <a:effectLst/>
                <a:uFillTx/>
                <a:latin typeface="Arial"/>
              </a:rPr>
              <a:t>Million of services</a:t>
            </a:r>
            <a:endParaRPr b="0" lang="en-US" sz="1200" strike="noStrike" u="none">
              <a:solidFill>
                <a:srgbClr val="000000"/>
              </a:solidFill>
              <a:effectLst/>
              <a:uFillTx/>
              <a:latin typeface="Times New Roman"/>
            </a:endParaRPr>
          </a:p>
        </p:txBody>
      </p:sp>
      <p:sp>
        <p:nvSpPr>
          <p:cNvPr id="1727" name="McK Footnote"/>
          <p:cNvSpPr/>
          <p:nvPr/>
        </p:nvSpPr>
        <p:spPr>
          <a:xfrm>
            <a:off x="671400" y="6832440"/>
            <a:ext cx="7309080" cy="41292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1990-1999 CARG for national long distance service: 15%</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Note: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1990-1998 CARG for international long distance service: 20%</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COFETEL</a:t>
            </a:r>
            <a:endParaRPr b="0" lang="en-US" sz="900" strike="noStrike" u="none">
              <a:solidFill>
                <a:srgbClr val="000000"/>
              </a:solidFill>
              <a:effectLst/>
              <a:uFillTx/>
              <a:latin typeface="Times New Roman"/>
            </a:endParaRPr>
          </a:p>
        </p:txBody>
      </p:sp>
      <p:sp>
        <p:nvSpPr>
          <p:cNvPr id="1728" name=""/>
          <p:cNvSpPr/>
          <p:nvPr/>
        </p:nvSpPr>
        <p:spPr>
          <a:xfrm>
            <a:off x="685800" y="914400"/>
            <a:ext cx="845820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increment in the number of users, both fixed and cellular, have contributed to the growth in the usage of long distance services, particularly the international service, which reached 736 million operations in 1998, from 196 million in 1990 (a 20 CARG for the period).</a:t>
            </a:r>
            <a:endParaRPr b="0" lang="en-US" sz="1200" strike="noStrike" u="none">
              <a:solidFill>
                <a:srgbClr val="000000"/>
              </a:solidFill>
              <a:effectLst/>
              <a:uFillTx/>
              <a:latin typeface="Times New Roman"/>
            </a:endParaRPr>
          </a:p>
        </p:txBody>
      </p:sp>
      <p:grpSp>
        <p:nvGrpSpPr>
          <p:cNvPr id="1729" name=""/>
          <p:cNvGrpSpPr/>
          <p:nvPr/>
        </p:nvGrpSpPr>
        <p:grpSpPr>
          <a:xfrm>
            <a:off x="1154160" y="5156280"/>
            <a:ext cx="270000" cy="828720"/>
            <a:chOff x="1154160" y="5156280"/>
            <a:chExt cx="270000" cy="828720"/>
          </a:xfrm>
        </p:grpSpPr>
        <p:sp>
          <p:nvSpPr>
            <p:cNvPr id="1730" name=""/>
            <p:cNvSpPr/>
            <p:nvPr/>
          </p:nvSpPr>
          <p:spPr>
            <a:xfrm>
              <a:off x="1154160" y="5156280"/>
              <a:ext cx="20520" cy="82872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1" name=""/>
            <p:cNvSpPr/>
            <p:nvPr/>
          </p:nvSpPr>
          <p:spPr>
            <a:xfrm>
              <a:off x="1174680" y="5156280"/>
              <a:ext cx="11160" cy="82872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2" name=""/>
            <p:cNvSpPr/>
            <p:nvPr/>
          </p:nvSpPr>
          <p:spPr>
            <a:xfrm>
              <a:off x="1185840" y="5156280"/>
              <a:ext cx="22320" cy="82872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3" name=""/>
            <p:cNvSpPr/>
            <p:nvPr/>
          </p:nvSpPr>
          <p:spPr>
            <a:xfrm>
              <a:off x="1208160" y="5156280"/>
              <a:ext cx="11160" cy="82872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4" name=""/>
            <p:cNvSpPr/>
            <p:nvPr/>
          </p:nvSpPr>
          <p:spPr>
            <a:xfrm>
              <a:off x="1219320" y="5156280"/>
              <a:ext cx="20520" cy="82872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5" name=""/>
            <p:cNvSpPr/>
            <p:nvPr/>
          </p:nvSpPr>
          <p:spPr>
            <a:xfrm>
              <a:off x="1239840" y="5156280"/>
              <a:ext cx="11160" cy="82872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6" name=""/>
            <p:cNvSpPr/>
            <p:nvPr/>
          </p:nvSpPr>
          <p:spPr>
            <a:xfrm>
              <a:off x="1251000" y="5156280"/>
              <a:ext cx="22320" cy="82872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7" name=""/>
            <p:cNvSpPr/>
            <p:nvPr/>
          </p:nvSpPr>
          <p:spPr>
            <a:xfrm>
              <a:off x="1273320" y="5156280"/>
              <a:ext cx="9360" cy="82872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8" name=""/>
            <p:cNvSpPr/>
            <p:nvPr/>
          </p:nvSpPr>
          <p:spPr>
            <a:xfrm>
              <a:off x="1282680" y="5156280"/>
              <a:ext cx="22320" cy="82872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9" name=""/>
            <p:cNvSpPr/>
            <p:nvPr/>
          </p:nvSpPr>
          <p:spPr>
            <a:xfrm>
              <a:off x="1305000" y="5156280"/>
              <a:ext cx="22320" cy="82872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0" name=""/>
            <p:cNvSpPr/>
            <p:nvPr/>
          </p:nvSpPr>
          <p:spPr>
            <a:xfrm>
              <a:off x="1327320" y="5156280"/>
              <a:ext cx="10800" cy="82872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1" name=""/>
            <p:cNvSpPr/>
            <p:nvPr/>
          </p:nvSpPr>
          <p:spPr>
            <a:xfrm>
              <a:off x="1338120" y="5156280"/>
              <a:ext cx="20880" cy="82872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2" name=""/>
            <p:cNvSpPr/>
            <p:nvPr/>
          </p:nvSpPr>
          <p:spPr>
            <a:xfrm>
              <a:off x="1359000" y="5156280"/>
              <a:ext cx="11160" cy="82872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3" name=""/>
            <p:cNvSpPr/>
            <p:nvPr/>
          </p:nvSpPr>
          <p:spPr>
            <a:xfrm>
              <a:off x="1370160" y="5156280"/>
              <a:ext cx="21960" cy="82872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4" name=""/>
            <p:cNvSpPr/>
            <p:nvPr/>
          </p:nvSpPr>
          <p:spPr>
            <a:xfrm>
              <a:off x="1392120" y="5156280"/>
              <a:ext cx="9720" cy="82872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5" name=""/>
            <p:cNvSpPr/>
            <p:nvPr/>
          </p:nvSpPr>
          <p:spPr>
            <a:xfrm>
              <a:off x="1401840" y="5156280"/>
              <a:ext cx="22320" cy="82872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46" name=""/>
          <p:cNvSpPr/>
          <p:nvPr/>
        </p:nvSpPr>
        <p:spPr>
          <a:xfrm>
            <a:off x="1154160" y="5156280"/>
            <a:ext cx="270000" cy="8287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47" name=""/>
          <p:cNvGrpSpPr/>
          <p:nvPr/>
        </p:nvGrpSpPr>
        <p:grpSpPr>
          <a:xfrm>
            <a:off x="2082960" y="5048280"/>
            <a:ext cx="271440" cy="936360"/>
            <a:chOff x="2082960" y="5048280"/>
            <a:chExt cx="271440" cy="936360"/>
          </a:xfrm>
        </p:grpSpPr>
        <p:sp>
          <p:nvSpPr>
            <p:cNvPr id="1748" name=""/>
            <p:cNvSpPr/>
            <p:nvPr/>
          </p:nvSpPr>
          <p:spPr>
            <a:xfrm>
              <a:off x="2082960" y="5048280"/>
              <a:ext cx="21960" cy="9363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9" name=""/>
            <p:cNvSpPr/>
            <p:nvPr/>
          </p:nvSpPr>
          <p:spPr>
            <a:xfrm>
              <a:off x="2104920" y="5048280"/>
              <a:ext cx="11160" cy="9363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0" name=""/>
            <p:cNvSpPr/>
            <p:nvPr/>
          </p:nvSpPr>
          <p:spPr>
            <a:xfrm>
              <a:off x="2116080" y="5048280"/>
              <a:ext cx="22320" cy="9363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1" name=""/>
            <p:cNvSpPr/>
            <p:nvPr/>
          </p:nvSpPr>
          <p:spPr>
            <a:xfrm>
              <a:off x="2138400" y="5048280"/>
              <a:ext cx="9360" cy="9363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2" name=""/>
            <p:cNvSpPr/>
            <p:nvPr/>
          </p:nvSpPr>
          <p:spPr>
            <a:xfrm>
              <a:off x="2147760" y="5048280"/>
              <a:ext cx="22320" cy="9363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3" name=""/>
            <p:cNvSpPr/>
            <p:nvPr/>
          </p:nvSpPr>
          <p:spPr>
            <a:xfrm>
              <a:off x="2170080" y="5048280"/>
              <a:ext cx="11160" cy="9363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4" name=""/>
            <p:cNvSpPr/>
            <p:nvPr/>
          </p:nvSpPr>
          <p:spPr>
            <a:xfrm>
              <a:off x="2181240" y="5048280"/>
              <a:ext cx="20520" cy="9363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5" name=""/>
            <p:cNvSpPr/>
            <p:nvPr/>
          </p:nvSpPr>
          <p:spPr>
            <a:xfrm>
              <a:off x="2201760" y="5048280"/>
              <a:ext cx="11160" cy="93636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6" name=""/>
            <p:cNvSpPr/>
            <p:nvPr/>
          </p:nvSpPr>
          <p:spPr>
            <a:xfrm>
              <a:off x="2212920" y="5048280"/>
              <a:ext cx="22320" cy="93636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7" name=""/>
            <p:cNvSpPr/>
            <p:nvPr/>
          </p:nvSpPr>
          <p:spPr>
            <a:xfrm>
              <a:off x="2235240" y="5048280"/>
              <a:ext cx="20520" cy="9363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8" name=""/>
            <p:cNvSpPr/>
            <p:nvPr/>
          </p:nvSpPr>
          <p:spPr>
            <a:xfrm>
              <a:off x="2255760" y="5048280"/>
              <a:ext cx="11160" cy="9363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9" name=""/>
            <p:cNvSpPr/>
            <p:nvPr/>
          </p:nvSpPr>
          <p:spPr>
            <a:xfrm>
              <a:off x="2266920" y="5048280"/>
              <a:ext cx="22320" cy="9363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0" name=""/>
            <p:cNvSpPr/>
            <p:nvPr/>
          </p:nvSpPr>
          <p:spPr>
            <a:xfrm>
              <a:off x="2289240" y="5048280"/>
              <a:ext cx="11160" cy="9363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1" name=""/>
            <p:cNvSpPr/>
            <p:nvPr/>
          </p:nvSpPr>
          <p:spPr>
            <a:xfrm>
              <a:off x="2300400" y="5048280"/>
              <a:ext cx="20520" cy="9363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2" name=""/>
            <p:cNvSpPr/>
            <p:nvPr/>
          </p:nvSpPr>
          <p:spPr>
            <a:xfrm>
              <a:off x="2320920" y="5048280"/>
              <a:ext cx="11160" cy="9363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3" name=""/>
            <p:cNvSpPr/>
            <p:nvPr/>
          </p:nvSpPr>
          <p:spPr>
            <a:xfrm>
              <a:off x="2332080" y="5048280"/>
              <a:ext cx="22320" cy="9363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64" name=""/>
          <p:cNvSpPr/>
          <p:nvPr/>
        </p:nvSpPr>
        <p:spPr>
          <a:xfrm>
            <a:off x="2082960" y="5048280"/>
            <a:ext cx="271440" cy="9367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65" name=""/>
          <p:cNvGrpSpPr/>
          <p:nvPr/>
        </p:nvGrpSpPr>
        <p:grpSpPr>
          <a:xfrm>
            <a:off x="3002040" y="4919760"/>
            <a:ext cx="271440" cy="1065240"/>
            <a:chOff x="3002040" y="4919760"/>
            <a:chExt cx="271440" cy="1065240"/>
          </a:xfrm>
        </p:grpSpPr>
        <p:sp>
          <p:nvSpPr>
            <p:cNvPr id="1766" name=""/>
            <p:cNvSpPr/>
            <p:nvPr/>
          </p:nvSpPr>
          <p:spPr>
            <a:xfrm>
              <a:off x="3002040" y="4919760"/>
              <a:ext cx="22320" cy="106524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7" name=""/>
            <p:cNvSpPr/>
            <p:nvPr/>
          </p:nvSpPr>
          <p:spPr>
            <a:xfrm>
              <a:off x="3024360" y="4919760"/>
              <a:ext cx="10800" cy="106524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8" name=""/>
            <p:cNvSpPr/>
            <p:nvPr/>
          </p:nvSpPr>
          <p:spPr>
            <a:xfrm>
              <a:off x="3035160" y="4919760"/>
              <a:ext cx="20880" cy="106524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9" name=""/>
            <p:cNvSpPr/>
            <p:nvPr/>
          </p:nvSpPr>
          <p:spPr>
            <a:xfrm>
              <a:off x="3056040" y="4919760"/>
              <a:ext cx="11160" cy="106524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0" name=""/>
            <p:cNvSpPr/>
            <p:nvPr/>
          </p:nvSpPr>
          <p:spPr>
            <a:xfrm>
              <a:off x="3067200" y="4919760"/>
              <a:ext cx="21960" cy="106524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1" name=""/>
            <p:cNvSpPr/>
            <p:nvPr/>
          </p:nvSpPr>
          <p:spPr>
            <a:xfrm>
              <a:off x="3089160" y="4919760"/>
              <a:ext cx="11160" cy="106524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2" name=""/>
            <p:cNvSpPr/>
            <p:nvPr/>
          </p:nvSpPr>
          <p:spPr>
            <a:xfrm>
              <a:off x="3100320" y="4919760"/>
              <a:ext cx="20880" cy="106524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3" name=""/>
            <p:cNvSpPr/>
            <p:nvPr/>
          </p:nvSpPr>
          <p:spPr>
            <a:xfrm>
              <a:off x="3121200" y="4919760"/>
              <a:ext cx="10800" cy="106524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4" name=""/>
            <p:cNvSpPr/>
            <p:nvPr/>
          </p:nvSpPr>
          <p:spPr>
            <a:xfrm>
              <a:off x="3132000" y="4919760"/>
              <a:ext cx="22320" cy="106524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5" name=""/>
            <p:cNvSpPr/>
            <p:nvPr/>
          </p:nvSpPr>
          <p:spPr>
            <a:xfrm>
              <a:off x="3154320" y="4919760"/>
              <a:ext cx="20520" cy="106524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6" name=""/>
            <p:cNvSpPr/>
            <p:nvPr/>
          </p:nvSpPr>
          <p:spPr>
            <a:xfrm>
              <a:off x="3174840" y="4919760"/>
              <a:ext cx="11160" cy="106524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7" name=""/>
            <p:cNvSpPr/>
            <p:nvPr/>
          </p:nvSpPr>
          <p:spPr>
            <a:xfrm>
              <a:off x="3186000" y="4919760"/>
              <a:ext cx="22320" cy="106524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8" name=""/>
            <p:cNvSpPr/>
            <p:nvPr/>
          </p:nvSpPr>
          <p:spPr>
            <a:xfrm>
              <a:off x="3208320" y="4919760"/>
              <a:ext cx="11160" cy="106524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9" name=""/>
            <p:cNvSpPr/>
            <p:nvPr/>
          </p:nvSpPr>
          <p:spPr>
            <a:xfrm>
              <a:off x="3219480" y="4919760"/>
              <a:ext cx="20520" cy="106524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0" name=""/>
            <p:cNvSpPr/>
            <p:nvPr/>
          </p:nvSpPr>
          <p:spPr>
            <a:xfrm>
              <a:off x="3240000" y="4919760"/>
              <a:ext cx="11160" cy="106524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1" name=""/>
            <p:cNvSpPr/>
            <p:nvPr/>
          </p:nvSpPr>
          <p:spPr>
            <a:xfrm>
              <a:off x="3251160" y="4919760"/>
              <a:ext cx="22320" cy="106524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82" name=""/>
          <p:cNvSpPr/>
          <p:nvPr/>
        </p:nvSpPr>
        <p:spPr>
          <a:xfrm>
            <a:off x="3002040" y="4919760"/>
            <a:ext cx="271440" cy="10652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83" name=""/>
          <p:cNvGrpSpPr/>
          <p:nvPr/>
        </p:nvGrpSpPr>
        <p:grpSpPr>
          <a:xfrm>
            <a:off x="3932280" y="4800600"/>
            <a:ext cx="270000" cy="1184040"/>
            <a:chOff x="3932280" y="4800600"/>
            <a:chExt cx="270000" cy="1184040"/>
          </a:xfrm>
        </p:grpSpPr>
        <p:sp>
          <p:nvSpPr>
            <p:cNvPr id="1784" name=""/>
            <p:cNvSpPr/>
            <p:nvPr/>
          </p:nvSpPr>
          <p:spPr>
            <a:xfrm>
              <a:off x="3932280" y="4800600"/>
              <a:ext cx="22320" cy="118404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5" name=""/>
            <p:cNvSpPr/>
            <p:nvPr/>
          </p:nvSpPr>
          <p:spPr>
            <a:xfrm>
              <a:off x="3954600" y="4800600"/>
              <a:ext cx="9360" cy="118404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6" name=""/>
            <p:cNvSpPr/>
            <p:nvPr/>
          </p:nvSpPr>
          <p:spPr>
            <a:xfrm>
              <a:off x="3963960" y="4800600"/>
              <a:ext cx="22320" cy="118404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7" name=""/>
            <p:cNvSpPr/>
            <p:nvPr/>
          </p:nvSpPr>
          <p:spPr>
            <a:xfrm>
              <a:off x="3986280" y="4800600"/>
              <a:ext cx="11160" cy="118404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8" name=""/>
            <p:cNvSpPr/>
            <p:nvPr/>
          </p:nvSpPr>
          <p:spPr>
            <a:xfrm>
              <a:off x="3997440" y="4800600"/>
              <a:ext cx="20520" cy="118404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9" name=""/>
            <p:cNvSpPr/>
            <p:nvPr/>
          </p:nvSpPr>
          <p:spPr>
            <a:xfrm>
              <a:off x="4017960" y="4800600"/>
              <a:ext cx="11160" cy="118404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0" name=""/>
            <p:cNvSpPr/>
            <p:nvPr/>
          </p:nvSpPr>
          <p:spPr>
            <a:xfrm>
              <a:off x="4029120" y="4800600"/>
              <a:ext cx="22320" cy="118404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1" name=""/>
            <p:cNvSpPr/>
            <p:nvPr/>
          </p:nvSpPr>
          <p:spPr>
            <a:xfrm>
              <a:off x="4051440" y="4800600"/>
              <a:ext cx="10800" cy="118404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2" name=""/>
            <p:cNvSpPr/>
            <p:nvPr/>
          </p:nvSpPr>
          <p:spPr>
            <a:xfrm>
              <a:off x="4062240" y="4800600"/>
              <a:ext cx="20880" cy="118404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3" name=""/>
            <p:cNvSpPr/>
            <p:nvPr/>
          </p:nvSpPr>
          <p:spPr>
            <a:xfrm>
              <a:off x="4083120" y="4800600"/>
              <a:ext cx="22320" cy="118404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4" name=""/>
            <p:cNvSpPr/>
            <p:nvPr/>
          </p:nvSpPr>
          <p:spPr>
            <a:xfrm>
              <a:off x="4105440" y="4800600"/>
              <a:ext cx="10800" cy="118404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5" name=""/>
            <p:cNvSpPr/>
            <p:nvPr/>
          </p:nvSpPr>
          <p:spPr>
            <a:xfrm>
              <a:off x="4116240" y="4800600"/>
              <a:ext cx="20880" cy="118404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6" name=""/>
            <p:cNvSpPr/>
            <p:nvPr/>
          </p:nvSpPr>
          <p:spPr>
            <a:xfrm>
              <a:off x="4137120" y="4800600"/>
              <a:ext cx="11160" cy="118404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7" name=""/>
            <p:cNvSpPr/>
            <p:nvPr/>
          </p:nvSpPr>
          <p:spPr>
            <a:xfrm>
              <a:off x="4148280" y="4800600"/>
              <a:ext cx="21960" cy="118404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8" name=""/>
            <p:cNvSpPr/>
            <p:nvPr/>
          </p:nvSpPr>
          <p:spPr>
            <a:xfrm>
              <a:off x="4170240" y="4800600"/>
              <a:ext cx="11160" cy="118404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9" name=""/>
            <p:cNvSpPr/>
            <p:nvPr/>
          </p:nvSpPr>
          <p:spPr>
            <a:xfrm>
              <a:off x="4181400" y="4800600"/>
              <a:ext cx="20880" cy="118404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00" name=""/>
          <p:cNvSpPr/>
          <p:nvPr/>
        </p:nvSpPr>
        <p:spPr>
          <a:xfrm>
            <a:off x="3932280" y="4800600"/>
            <a:ext cx="270000" cy="11844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01" name=""/>
          <p:cNvGrpSpPr/>
          <p:nvPr/>
        </p:nvGrpSpPr>
        <p:grpSpPr>
          <a:xfrm>
            <a:off x="4862520" y="4564080"/>
            <a:ext cx="270000" cy="1420560"/>
            <a:chOff x="4862520" y="4564080"/>
            <a:chExt cx="270000" cy="1420560"/>
          </a:xfrm>
        </p:grpSpPr>
        <p:sp>
          <p:nvSpPr>
            <p:cNvPr id="1802" name=""/>
            <p:cNvSpPr/>
            <p:nvPr/>
          </p:nvSpPr>
          <p:spPr>
            <a:xfrm>
              <a:off x="4862520" y="4564080"/>
              <a:ext cx="20520" cy="1420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3" name=""/>
            <p:cNvSpPr/>
            <p:nvPr/>
          </p:nvSpPr>
          <p:spPr>
            <a:xfrm>
              <a:off x="4883040" y="4564080"/>
              <a:ext cx="11160" cy="1420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4" name=""/>
            <p:cNvSpPr/>
            <p:nvPr/>
          </p:nvSpPr>
          <p:spPr>
            <a:xfrm>
              <a:off x="4894200" y="4564080"/>
              <a:ext cx="22320" cy="1420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5" name=""/>
            <p:cNvSpPr/>
            <p:nvPr/>
          </p:nvSpPr>
          <p:spPr>
            <a:xfrm>
              <a:off x="4916520" y="4564080"/>
              <a:ext cx="11160" cy="1420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6" name=""/>
            <p:cNvSpPr/>
            <p:nvPr/>
          </p:nvSpPr>
          <p:spPr>
            <a:xfrm>
              <a:off x="4927680" y="4564080"/>
              <a:ext cx="20520" cy="1420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7" name=""/>
            <p:cNvSpPr/>
            <p:nvPr/>
          </p:nvSpPr>
          <p:spPr>
            <a:xfrm>
              <a:off x="4948200" y="4564080"/>
              <a:ext cx="11160" cy="1420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8" name=""/>
            <p:cNvSpPr/>
            <p:nvPr/>
          </p:nvSpPr>
          <p:spPr>
            <a:xfrm>
              <a:off x="4959360" y="4564080"/>
              <a:ext cx="22320" cy="1420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9" name=""/>
            <p:cNvSpPr/>
            <p:nvPr/>
          </p:nvSpPr>
          <p:spPr>
            <a:xfrm>
              <a:off x="4981680" y="4564080"/>
              <a:ext cx="9360" cy="142056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0" name=""/>
            <p:cNvSpPr/>
            <p:nvPr/>
          </p:nvSpPr>
          <p:spPr>
            <a:xfrm>
              <a:off x="4991040" y="4564080"/>
              <a:ext cx="22320" cy="142056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1" name=""/>
            <p:cNvSpPr/>
            <p:nvPr/>
          </p:nvSpPr>
          <p:spPr>
            <a:xfrm>
              <a:off x="5013360" y="4564080"/>
              <a:ext cx="22320" cy="1420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2" name=""/>
            <p:cNvSpPr/>
            <p:nvPr/>
          </p:nvSpPr>
          <p:spPr>
            <a:xfrm>
              <a:off x="5035680" y="4564080"/>
              <a:ext cx="9360" cy="1420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3" name=""/>
            <p:cNvSpPr/>
            <p:nvPr/>
          </p:nvSpPr>
          <p:spPr>
            <a:xfrm>
              <a:off x="5045040" y="4564080"/>
              <a:ext cx="22320" cy="1420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4" name=""/>
            <p:cNvSpPr/>
            <p:nvPr/>
          </p:nvSpPr>
          <p:spPr>
            <a:xfrm>
              <a:off x="5067360" y="4564080"/>
              <a:ext cx="11160" cy="1420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5" name=""/>
            <p:cNvSpPr/>
            <p:nvPr/>
          </p:nvSpPr>
          <p:spPr>
            <a:xfrm>
              <a:off x="5078520" y="4564080"/>
              <a:ext cx="21960" cy="1420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6" name=""/>
            <p:cNvSpPr/>
            <p:nvPr/>
          </p:nvSpPr>
          <p:spPr>
            <a:xfrm>
              <a:off x="5100480" y="4564080"/>
              <a:ext cx="9720" cy="1420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7" name=""/>
            <p:cNvSpPr/>
            <p:nvPr/>
          </p:nvSpPr>
          <p:spPr>
            <a:xfrm>
              <a:off x="5110200" y="4564080"/>
              <a:ext cx="22320" cy="1420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18" name=""/>
          <p:cNvSpPr/>
          <p:nvPr/>
        </p:nvSpPr>
        <p:spPr>
          <a:xfrm>
            <a:off x="4862520" y="4564080"/>
            <a:ext cx="270000" cy="1420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19" name=""/>
          <p:cNvGrpSpPr/>
          <p:nvPr/>
        </p:nvGrpSpPr>
        <p:grpSpPr>
          <a:xfrm>
            <a:off x="5781600" y="4456080"/>
            <a:ext cx="270000" cy="1528560"/>
            <a:chOff x="5781600" y="4456080"/>
            <a:chExt cx="270000" cy="1528560"/>
          </a:xfrm>
        </p:grpSpPr>
        <p:sp>
          <p:nvSpPr>
            <p:cNvPr id="1820" name=""/>
            <p:cNvSpPr/>
            <p:nvPr/>
          </p:nvSpPr>
          <p:spPr>
            <a:xfrm>
              <a:off x="5781600" y="4456080"/>
              <a:ext cx="20880" cy="1528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1" name=""/>
            <p:cNvSpPr/>
            <p:nvPr/>
          </p:nvSpPr>
          <p:spPr>
            <a:xfrm>
              <a:off x="5802480" y="4456080"/>
              <a:ext cx="10800" cy="1528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2" name=""/>
            <p:cNvSpPr/>
            <p:nvPr/>
          </p:nvSpPr>
          <p:spPr>
            <a:xfrm>
              <a:off x="5813280" y="4456080"/>
              <a:ext cx="22320" cy="1528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3" name=""/>
            <p:cNvSpPr/>
            <p:nvPr/>
          </p:nvSpPr>
          <p:spPr>
            <a:xfrm>
              <a:off x="5835600" y="4456080"/>
              <a:ext cx="9720" cy="1528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4" name=""/>
            <p:cNvSpPr/>
            <p:nvPr/>
          </p:nvSpPr>
          <p:spPr>
            <a:xfrm>
              <a:off x="5845320" y="4456080"/>
              <a:ext cx="21960" cy="1528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5" name=""/>
            <p:cNvSpPr/>
            <p:nvPr/>
          </p:nvSpPr>
          <p:spPr>
            <a:xfrm>
              <a:off x="5867280" y="4456080"/>
              <a:ext cx="11160" cy="1528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6" name=""/>
            <p:cNvSpPr/>
            <p:nvPr/>
          </p:nvSpPr>
          <p:spPr>
            <a:xfrm>
              <a:off x="5878440" y="4456080"/>
              <a:ext cx="20880" cy="1528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7" name=""/>
            <p:cNvSpPr/>
            <p:nvPr/>
          </p:nvSpPr>
          <p:spPr>
            <a:xfrm>
              <a:off x="5899320" y="4456080"/>
              <a:ext cx="10800" cy="152856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8" name=""/>
            <p:cNvSpPr/>
            <p:nvPr/>
          </p:nvSpPr>
          <p:spPr>
            <a:xfrm>
              <a:off x="5910120" y="4456080"/>
              <a:ext cx="22320" cy="152856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9" name=""/>
            <p:cNvSpPr/>
            <p:nvPr/>
          </p:nvSpPr>
          <p:spPr>
            <a:xfrm>
              <a:off x="5932440" y="4456080"/>
              <a:ext cx="22320" cy="1528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0" name=""/>
            <p:cNvSpPr/>
            <p:nvPr/>
          </p:nvSpPr>
          <p:spPr>
            <a:xfrm>
              <a:off x="5954760" y="4456080"/>
              <a:ext cx="9360" cy="1528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1" name=""/>
            <p:cNvSpPr/>
            <p:nvPr/>
          </p:nvSpPr>
          <p:spPr>
            <a:xfrm>
              <a:off x="5964120" y="4456080"/>
              <a:ext cx="22320" cy="1528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2" name=""/>
            <p:cNvSpPr/>
            <p:nvPr/>
          </p:nvSpPr>
          <p:spPr>
            <a:xfrm>
              <a:off x="5986440" y="4456080"/>
              <a:ext cx="11160" cy="1528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3" name=""/>
            <p:cNvSpPr/>
            <p:nvPr/>
          </p:nvSpPr>
          <p:spPr>
            <a:xfrm>
              <a:off x="5997600" y="4456080"/>
              <a:ext cx="20520" cy="1528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4" name=""/>
            <p:cNvSpPr/>
            <p:nvPr/>
          </p:nvSpPr>
          <p:spPr>
            <a:xfrm>
              <a:off x="6018120" y="4456080"/>
              <a:ext cx="11160" cy="1528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5" name=""/>
            <p:cNvSpPr/>
            <p:nvPr/>
          </p:nvSpPr>
          <p:spPr>
            <a:xfrm>
              <a:off x="6029280" y="4456080"/>
              <a:ext cx="22320" cy="1528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36" name=""/>
          <p:cNvSpPr/>
          <p:nvPr/>
        </p:nvSpPr>
        <p:spPr>
          <a:xfrm>
            <a:off x="5781600" y="4456080"/>
            <a:ext cx="270000" cy="1528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37" name=""/>
          <p:cNvGrpSpPr/>
          <p:nvPr/>
        </p:nvGrpSpPr>
        <p:grpSpPr>
          <a:xfrm>
            <a:off x="6710400" y="4240080"/>
            <a:ext cx="271440" cy="1744560"/>
            <a:chOff x="6710400" y="4240080"/>
            <a:chExt cx="271440" cy="1744560"/>
          </a:xfrm>
        </p:grpSpPr>
        <p:sp>
          <p:nvSpPr>
            <p:cNvPr id="1838" name=""/>
            <p:cNvSpPr/>
            <p:nvPr/>
          </p:nvSpPr>
          <p:spPr>
            <a:xfrm>
              <a:off x="6710400" y="4240080"/>
              <a:ext cx="22320" cy="1744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9" name=""/>
            <p:cNvSpPr/>
            <p:nvPr/>
          </p:nvSpPr>
          <p:spPr>
            <a:xfrm>
              <a:off x="6732720" y="4240080"/>
              <a:ext cx="11160" cy="1744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0" name=""/>
            <p:cNvSpPr/>
            <p:nvPr/>
          </p:nvSpPr>
          <p:spPr>
            <a:xfrm>
              <a:off x="6743880" y="4240080"/>
              <a:ext cx="20520" cy="1744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1" name=""/>
            <p:cNvSpPr/>
            <p:nvPr/>
          </p:nvSpPr>
          <p:spPr>
            <a:xfrm>
              <a:off x="6764400" y="4240080"/>
              <a:ext cx="11160" cy="1744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2" name=""/>
            <p:cNvSpPr/>
            <p:nvPr/>
          </p:nvSpPr>
          <p:spPr>
            <a:xfrm>
              <a:off x="6775560" y="4240080"/>
              <a:ext cx="21960" cy="1744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3" name=""/>
            <p:cNvSpPr/>
            <p:nvPr/>
          </p:nvSpPr>
          <p:spPr>
            <a:xfrm>
              <a:off x="6797520" y="4240080"/>
              <a:ext cx="11160" cy="1744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4" name=""/>
            <p:cNvSpPr/>
            <p:nvPr/>
          </p:nvSpPr>
          <p:spPr>
            <a:xfrm>
              <a:off x="6808680" y="4240080"/>
              <a:ext cx="20880" cy="1744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5" name=""/>
            <p:cNvSpPr/>
            <p:nvPr/>
          </p:nvSpPr>
          <p:spPr>
            <a:xfrm>
              <a:off x="6829560" y="4240080"/>
              <a:ext cx="10800" cy="174456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6" name=""/>
            <p:cNvSpPr/>
            <p:nvPr/>
          </p:nvSpPr>
          <p:spPr>
            <a:xfrm>
              <a:off x="6840360" y="4240080"/>
              <a:ext cx="22320" cy="174456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7" name=""/>
            <p:cNvSpPr/>
            <p:nvPr/>
          </p:nvSpPr>
          <p:spPr>
            <a:xfrm>
              <a:off x="6862680" y="4240080"/>
              <a:ext cx="20880" cy="17445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8" name=""/>
            <p:cNvSpPr/>
            <p:nvPr/>
          </p:nvSpPr>
          <p:spPr>
            <a:xfrm>
              <a:off x="6883560" y="4240080"/>
              <a:ext cx="10800" cy="17445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9" name=""/>
            <p:cNvSpPr/>
            <p:nvPr/>
          </p:nvSpPr>
          <p:spPr>
            <a:xfrm>
              <a:off x="6894360" y="4240080"/>
              <a:ext cx="22320" cy="17445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0" name=""/>
            <p:cNvSpPr/>
            <p:nvPr/>
          </p:nvSpPr>
          <p:spPr>
            <a:xfrm>
              <a:off x="6916680" y="4240080"/>
              <a:ext cx="9720" cy="17445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1" name=""/>
            <p:cNvSpPr/>
            <p:nvPr/>
          </p:nvSpPr>
          <p:spPr>
            <a:xfrm>
              <a:off x="6926400" y="4240080"/>
              <a:ext cx="21960" cy="17445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2" name=""/>
            <p:cNvSpPr/>
            <p:nvPr/>
          </p:nvSpPr>
          <p:spPr>
            <a:xfrm>
              <a:off x="6948360" y="4240080"/>
              <a:ext cx="11160" cy="17445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3" name=""/>
            <p:cNvSpPr/>
            <p:nvPr/>
          </p:nvSpPr>
          <p:spPr>
            <a:xfrm>
              <a:off x="6959520" y="4240080"/>
              <a:ext cx="22320" cy="17445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54" name=""/>
          <p:cNvSpPr/>
          <p:nvPr/>
        </p:nvSpPr>
        <p:spPr>
          <a:xfrm>
            <a:off x="6710400" y="4240080"/>
            <a:ext cx="271440" cy="1744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55" name=""/>
          <p:cNvGrpSpPr/>
          <p:nvPr/>
        </p:nvGrpSpPr>
        <p:grpSpPr>
          <a:xfrm>
            <a:off x="7640640" y="3895560"/>
            <a:ext cx="270000" cy="2089080"/>
            <a:chOff x="7640640" y="3895560"/>
            <a:chExt cx="270000" cy="2089080"/>
          </a:xfrm>
        </p:grpSpPr>
        <p:sp>
          <p:nvSpPr>
            <p:cNvPr id="1856" name=""/>
            <p:cNvSpPr/>
            <p:nvPr/>
          </p:nvSpPr>
          <p:spPr>
            <a:xfrm>
              <a:off x="7640640" y="3895560"/>
              <a:ext cx="22320" cy="208908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7" name=""/>
            <p:cNvSpPr/>
            <p:nvPr/>
          </p:nvSpPr>
          <p:spPr>
            <a:xfrm>
              <a:off x="7662960" y="3895560"/>
              <a:ext cx="9360" cy="208908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8" name=""/>
            <p:cNvSpPr/>
            <p:nvPr/>
          </p:nvSpPr>
          <p:spPr>
            <a:xfrm>
              <a:off x="7672320" y="3895560"/>
              <a:ext cx="22320" cy="208908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9" name=""/>
            <p:cNvSpPr/>
            <p:nvPr/>
          </p:nvSpPr>
          <p:spPr>
            <a:xfrm>
              <a:off x="7694640" y="3895560"/>
              <a:ext cx="11160" cy="208908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0" name=""/>
            <p:cNvSpPr/>
            <p:nvPr/>
          </p:nvSpPr>
          <p:spPr>
            <a:xfrm>
              <a:off x="7705800" y="3895560"/>
              <a:ext cx="20520" cy="208908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1" name=""/>
            <p:cNvSpPr/>
            <p:nvPr/>
          </p:nvSpPr>
          <p:spPr>
            <a:xfrm>
              <a:off x="7726320" y="3895560"/>
              <a:ext cx="11160" cy="208908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2" name=""/>
            <p:cNvSpPr/>
            <p:nvPr/>
          </p:nvSpPr>
          <p:spPr>
            <a:xfrm>
              <a:off x="7737480" y="3895560"/>
              <a:ext cx="22320" cy="208908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3" name=""/>
            <p:cNvSpPr/>
            <p:nvPr/>
          </p:nvSpPr>
          <p:spPr>
            <a:xfrm>
              <a:off x="7759800" y="3895560"/>
              <a:ext cx="11160" cy="208908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4" name=""/>
            <p:cNvSpPr/>
            <p:nvPr/>
          </p:nvSpPr>
          <p:spPr>
            <a:xfrm>
              <a:off x="7770960" y="3895560"/>
              <a:ext cx="20520" cy="208908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5" name=""/>
            <p:cNvSpPr/>
            <p:nvPr/>
          </p:nvSpPr>
          <p:spPr>
            <a:xfrm>
              <a:off x="7791480" y="3895560"/>
              <a:ext cx="22320" cy="208908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6" name=""/>
            <p:cNvSpPr/>
            <p:nvPr/>
          </p:nvSpPr>
          <p:spPr>
            <a:xfrm>
              <a:off x="7813800" y="3895560"/>
              <a:ext cx="11160" cy="208908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7" name=""/>
            <p:cNvSpPr/>
            <p:nvPr/>
          </p:nvSpPr>
          <p:spPr>
            <a:xfrm>
              <a:off x="7824960" y="3895560"/>
              <a:ext cx="20520" cy="208908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8" name=""/>
            <p:cNvSpPr/>
            <p:nvPr/>
          </p:nvSpPr>
          <p:spPr>
            <a:xfrm>
              <a:off x="7845480" y="3895560"/>
              <a:ext cx="11160" cy="208908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9" name=""/>
            <p:cNvSpPr/>
            <p:nvPr/>
          </p:nvSpPr>
          <p:spPr>
            <a:xfrm>
              <a:off x="7856640" y="3895560"/>
              <a:ext cx="21960" cy="208908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0" name=""/>
            <p:cNvSpPr/>
            <p:nvPr/>
          </p:nvSpPr>
          <p:spPr>
            <a:xfrm>
              <a:off x="7878600" y="3895560"/>
              <a:ext cx="11160" cy="208908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1" name=""/>
            <p:cNvSpPr/>
            <p:nvPr/>
          </p:nvSpPr>
          <p:spPr>
            <a:xfrm>
              <a:off x="7889760" y="3895560"/>
              <a:ext cx="20880" cy="208908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72" name=""/>
          <p:cNvSpPr/>
          <p:nvPr/>
        </p:nvSpPr>
        <p:spPr>
          <a:xfrm>
            <a:off x="7640640" y="3895560"/>
            <a:ext cx="270000" cy="20894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73" name=""/>
          <p:cNvGrpSpPr/>
          <p:nvPr/>
        </p:nvGrpSpPr>
        <p:grpSpPr>
          <a:xfrm>
            <a:off x="8559720" y="3379680"/>
            <a:ext cx="270000" cy="2604960"/>
            <a:chOff x="8559720" y="3379680"/>
            <a:chExt cx="270000" cy="2604960"/>
          </a:xfrm>
        </p:grpSpPr>
        <p:sp>
          <p:nvSpPr>
            <p:cNvPr id="1874" name=""/>
            <p:cNvSpPr/>
            <p:nvPr/>
          </p:nvSpPr>
          <p:spPr>
            <a:xfrm>
              <a:off x="8559720" y="3379680"/>
              <a:ext cx="20880" cy="26049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5" name=""/>
            <p:cNvSpPr/>
            <p:nvPr/>
          </p:nvSpPr>
          <p:spPr>
            <a:xfrm>
              <a:off x="8580600" y="3379680"/>
              <a:ext cx="10800" cy="26049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6" name=""/>
            <p:cNvSpPr/>
            <p:nvPr/>
          </p:nvSpPr>
          <p:spPr>
            <a:xfrm>
              <a:off x="8591400" y="3379680"/>
              <a:ext cx="22320" cy="26049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7" name=""/>
            <p:cNvSpPr/>
            <p:nvPr/>
          </p:nvSpPr>
          <p:spPr>
            <a:xfrm>
              <a:off x="8613720" y="3379680"/>
              <a:ext cx="11160" cy="26049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8" name=""/>
            <p:cNvSpPr/>
            <p:nvPr/>
          </p:nvSpPr>
          <p:spPr>
            <a:xfrm>
              <a:off x="8624880" y="3379680"/>
              <a:ext cx="20520" cy="26049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9" name=""/>
            <p:cNvSpPr/>
            <p:nvPr/>
          </p:nvSpPr>
          <p:spPr>
            <a:xfrm>
              <a:off x="8645400" y="3379680"/>
              <a:ext cx="11160" cy="26049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0" name=""/>
            <p:cNvSpPr/>
            <p:nvPr/>
          </p:nvSpPr>
          <p:spPr>
            <a:xfrm>
              <a:off x="8656560" y="3379680"/>
              <a:ext cx="22320" cy="26049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1" name=""/>
            <p:cNvSpPr/>
            <p:nvPr/>
          </p:nvSpPr>
          <p:spPr>
            <a:xfrm>
              <a:off x="8678880" y="3379680"/>
              <a:ext cx="11160" cy="2604960"/>
            </a:xfrm>
            <a:prstGeom prst="rect">
              <a:avLst/>
            </a:prstGeom>
            <a:solidFill>
              <a:srgbClr val="97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2" name=""/>
            <p:cNvSpPr/>
            <p:nvPr/>
          </p:nvSpPr>
          <p:spPr>
            <a:xfrm>
              <a:off x="8690040" y="3379680"/>
              <a:ext cx="20520" cy="2604960"/>
            </a:xfrm>
            <a:prstGeom prst="rect">
              <a:avLst/>
            </a:prstGeom>
            <a:solidFill>
              <a:srgbClr val="9832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3" name=""/>
            <p:cNvSpPr/>
            <p:nvPr/>
          </p:nvSpPr>
          <p:spPr>
            <a:xfrm>
              <a:off x="8710560" y="3379680"/>
              <a:ext cx="22320" cy="2604960"/>
            </a:xfrm>
            <a:prstGeom prst="rect">
              <a:avLst/>
            </a:prstGeom>
            <a:solidFill>
              <a:srgbClr val="9330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4" name=""/>
            <p:cNvSpPr/>
            <p:nvPr/>
          </p:nvSpPr>
          <p:spPr>
            <a:xfrm>
              <a:off x="8732880" y="3379680"/>
              <a:ext cx="11160" cy="2604960"/>
            </a:xfrm>
            <a:prstGeom prst="rect">
              <a:avLst/>
            </a:prstGeom>
            <a:solidFill>
              <a:srgbClr val="8b2e5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5" name=""/>
            <p:cNvSpPr/>
            <p:nvPr/>
          </p:nvSpPr>
          <p:spPr>
            <a:xfrm>
              <a:off x="8744040" y="3379680"/>
              <a:ext cx="20520" cy="2604960"/>
            </a:xfrm>
            <a:prstGeom prst="rect">
              <a:avLst/>
            </a:prstGeom>
            <a:solidFill>
              <a:srgbClr val="7e2a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6" name=""/>
            <p:cNvSpPr/>
            <p:nvPr/>
          </p:nvSpPr>
          <p:spPr>
            <a:xfrm>
              <a:off x="8764560" y="3379680"/>
              <a:ext cx="11160" cy="2604960"/>
            </a:xfrm>
            <a:prstGeom prst="rect">
              <a:avLst/>
            </a:prstGeom>
            <a:solidFill>
              <a:srgbClr val="6f24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7" name=""/>
            <p:cNvSpPr/>
            <p:nvPr/>
          </p:nvSpPr>
          <p:spPr>
            <a:xfrm>
              <a:off x="8775720" y="3379680"/>
              <a:ext cx="22320" cy="2604960"/>
            </a:xfrm>
            <a:prstGeom prst="rect">
              <a:avLst/>
            </a:prstGeom>
            <a:solidFill>
              <a:srgbClr val="5f1f3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8" name=""/>
            <p:cNvSpPr/>
            <p:nvPr/>
          </p:nvSpPr>
          <p:spPr>
            <a:xfrm>
              <a:off x="8798040" y="3379680"/>
              <a:ext cx="9360" cy="2604960"/>
            </a:xfrm>
            <a:prstGeom prst="rect">
              <a:avLst/>
            </a:prstGeom>
            <a:solidFill>
              <a:srgbClr val="521b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9" name=""/>
            <p:cNvSpPr/>
            <p:nvPr/>
          </p:nvSpPr>
          <p:spPr>
            <a:xfrm>
              <a:off x="8807400" y="3379680"/>
              <a:ext cx="22320" cy="2604960"/>
            </a:xfrm>
            <a:prstGeom prst="rect">
              <a:avLst/>
            </a:prstGeom>
            <a:solidFill>
              <a:srgbClr val="4a183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90" name=""/>
          <p:cNvSpPr/>
          <p:nvPr/>
        </p:nvSpPr>
        <p:spPr>
          <a:xfrm>
            <a:off x="8559720" y="3379680"/>
            <a:ext cx="270000" cy="26053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91" name=""/>
          <p:cNvGrpSpPr/>
          <p:nvPr/>
        </p:nvGrpSpPr>
        <p:grpSpPr>
          <a:xfrm>
            <a:off x="1424160" y="5834160"/>
            <a:ext cx="269640" cy="150840"/>
            <a:chOff x="1424160" y="5834160"/>
            <a:chExt cx="269640" cy="150840"/>
          </a:xfrm>
        </p:grpSpPr>
        <p:sp>
          <p:nvSpPr>
            <p:cNvPr id="1892" name=""/>
            <p:cNvSpPr/>
            <p:nvPr/>
          </p:nvSpPr>
          <p:spPr>
            <a:xfrm>
              <a:off x="1424160" y="5834160"/>
              <a:ext cx="21960" cy="1508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3" name=""/>
            <p:cNvSpPr/>
            <p:nvPr/>
          </p:nvSpPr>
          <p:spPr>
            <a:xfrm>
              <a:off x="1446120" y="5834160"/>
              <a:ext cx="9720" cy="1508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4" name=""/>
            <p:cNvSpPr/>
            <p:nvPr/>
          </p:nvSpPr>
          <p:spPr>
            <a:xfrm>
              <a:off x="1455840" y="5834160"/>
              <a:ext cx="21960" cy="1508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5" name=""/>
            <p:cNvSpPr/>
            <p:nvPr/>
          </p:nvSpPr>
          <p:spPr>
            <a:xfrm>
              <a:off x="1477800" y="5834160"/>
              <a:ext cx="11160" cy="1508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6" name=""/>
            <p:cNvSpPr/>
            <p:nvPr/>
          </p:nvSpPr>
          <p:spPr>
            <a:xfrm>
              <a:off x="1488960" y="5834160"/>
              <a:ext cx="22320" cy="1508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7" name=""/>
            <p:cNvSpPr/>
            <p:nvPr/>
          </p:nvSpPr>
          <p:spPr>
            <a:xfrm>
              <a:off x="1511280" y="5834160"/>
              <a:ext cx="9720" cy="1508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8" name=""/>
            <p:cNvSpPr/>
            <p:nvPr/>
          </p:nvSpPr>
          <p:spPr>
            <a:xfrm>
              <a:off x="1521000" y="5834160"/>
              <a:ext cx="21960" cy="150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9" name=""/>
            <p:cNvSpPr/>
            <p:nvPr/>
          </p:nvSpPr>
          <p:spPr>
            <a:xfrm>
              <a:off x="1542960" y="5834160"/>
              <a:ext cx="11160" cy="15084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0" name=""/>
            <p:cNvSpPr/>
            <p:nvPr/>
          </p:nvSpPr>
          <p:spPr>
            <a:xfrm>
              <a:off x="1554120" y="5834160"/>
              <a:ext cx="20520" cy="1508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1" name=""/>
            <p:cNvSpPr/>
            <p:nvPr/>
          </p:nvSpPr>
          <p:spPr>
            <a:xfrm>
              <a:off x="1574640" y="5834160"/>
              <a:ext cx="22320" cy="150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2" name=""/>
            <p:cNvSpPr/>
            <p:nvPr/>
          </p:nvSpPr>
          <p:spPr>
            <a:xfrm>
              <a:off x="1596960" y="5834160"/>
              <a:ext cx="11160" cy="1508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3" name=""/>
            <p:cNvSpPr/>
            <p:nvPr/>
          </p:nvSpPr>
          <p:spPr>
            <a:xfrm>
              <a:off x="1608120" y="5834160"/>
              <a:ext cx="20520" cy="1508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4" name=""/>
            <p:cNvSpPr/>
            <p:nvPr/>
          </p:nvSpPr>
          <p:spPr>
            <a:xfrm>
              <a:off x="1628640" y="5834160"/>
              <a:ext cx="11160" cy="1508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5" name=""/>
            <p:cNvSpPr/>
            <p:nvPr/>
          </p:nvSpPr>
          <p:spPr>
            <a:xfrm>
              <a:off x="1639800" y="5834160"/>
              <a:ext cx="22320" cy="1508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6" name=""/>
            <p:cNvSpPr/>
            <p:nvPr/>
          </p:nvSpPr>
          <p:spPr>
            <a:xfrm>
              <a:off x="1662120" y="5834160"/>
              <a:ext cx="11160" cy="1508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7" name=""/>
            <p:cNvSpPr/>
            <p:nvPr/>
          </p:nvSpPr>
          <p:spPr>
            <a:xfrm>
              <a:off x="1673280" y="5834160"/>
              <a:ext cx="20520" cy="1508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08" name=""/>
          <p:cNvSpPr/>
          <p:nvPr/>
        </p:nvSpPr>
        <p:spPr>
          <a:xfrm>
            <a:off x="1424160" y="5834160"/>
            <a:ext cx="269640" cy="150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09" name=""/>
          <p:cNvGrpSpPr/>
          <p:nvPr/>
        </p:nvGrpSpPr>
        <p:grpSpPr>
          <a:xfrm>
            <a:off x="2354400" y="5802480"/>
            <a:ext cx="258480" cy="182520"/>
            <a:chOff x="2354400" y="5802480"/>
            <a:chExt cx="258480" cy="182520"/>
          </a:xfrm>
        </p:grpSpPr>
        <p:sp>
          <p:nvSpPr>
            <p:cNvPr id="1910" name=""/>
            <p:cNvSpPr/>
            <p:nvPr/>
          </p:nvSpPr>
          <p:spPr>
            <a:xfrm>
              <a:off x="2354400" y="5802480"/>
              <a:ext cx="10800" cy="18252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1" name=""/>
            <p:cNvSpPr/>
            <p:nvPr/>
          </p:nvSpPr>
          <p:spPr>
            <a:xfrm>
              <a:off x="2365200" y="5802480"/>
              <a:ext cx="20880" cy="18252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2" name=""/>
            <p:cNvSpPr/>
            <p:nvPr/>
          </p:nvSpPr>
          <p:spPr>
            <a:xfrm>
              <a:off x="2386080" y="5802480"/>
              <a:ext cx="11160" cy="1825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3" name=""/>
            <p:cNvSpPr/>
            <p:nvPr/>
          </p:nvSpPr>
          <p:spPr>
            <a:xfrm>
              <a:off x="2397240" y="5802480"/>
              <a:ext cx="21960" cy="18252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4" name=""/>
            <p:cNvSpPr/>
            <p:nvPr/>
          </p:nvSpPr>
          <p:spPr>
            <a:xfrm>
              <a:off x="2419200" y="5802480"/>
              <a:ext cx="9720" cy="182520"/>
            </a:xfrm>
            <a:prstGeom prst="rect">
              <a:avLst/>
            </a:prstGeom>
            <a:solidFill>
              <a:srgbClr val="c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5" name=""/>
            <p:cNvSpPr/>
            <p:nvPr/>
          </p:nvSpPr>
          <p:spPr>
            <a:xfrm>
              <a:off x="2428920" y="5802480"/>
              <a:ext cx="22320" cy="182520"/>
            </a:xfrm>
            <a:prstGeom prst="rect">
              <a:avLst/>
            </a:prstGeom>
            <a:solidFill>
              <a:srgbClr val="e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6" name=""/>
            <p:cNvSpPr/>
            <p:nvPr/>
          </p:nvSpPr>
          <p:spPr>
            <a:xfrm>
              <a:off x="2451240" y="5802480"/>
              <a:ext cx="10800" cy="18252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7" name=""/>
            <p:cNvSpPr/>
            <p:nvPr/>
          </p:nvSpPr>
          <p:spPr>
            <a:xfrm>
              <a:off x="2462040" y="5802480"/>
              <a:ext cx="20880" cy="1825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8" name=""/>
            <p:cNvSpPr/>
            <p:nvPr/>
          </p:nvSpPr>
          <p:spPr>
            <a:xfrm>
              <a:off x="2482920" y="5802480"/>
              <a:ext cx="11160" cy="18252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9" name=""/>
            <p:cNvSpPr/>
            <p:nvPr/>
          </p:nvSpPr>
          <p:spPr>
            <a:xfrm>
              <a:off x="2494080" y="5802480"/>
              <a:ext cx="21960" cy="18252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0" name=""/>
            <p:cNvSpPr/>
            <p:nvPr/>
          </p:nvSpPr>
          <p:spPr>
            <a:xfrm>
              <a:off x="2516040" y="5802480"/>
              <a:ext cx="11160" cy="18252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1" name=""/>
            <p:cNvSpPr/>
            <p:nvPr/>
          </p:nvSpPr>
          <p:spPr>
            <a:xfrm>
              <a:off x="2527200" y="5802480"/>
              <a:ext cx="20880" cy="182520"/>
            </a:xfrm>
            <a:prstGeom prst="rect">
              <a:avLst/>
            </a:prstGeom>
            <a:solidFill>
              <a:srgbClr val="d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2" name=""/>
            <p:cNvSpPr/>
            <p:nvPr/>
          </p:nvSpPr>
          <p:spPr>
            <a:xfrm>
              <a:off x="2548080" y="5802480"/>
              <a:ext cx="10800" cy="182520"/>
            </a:xfrm>
            <a:prstGeom prst="rect">
              <a:avLst/>
            </a:prstGeom>
            <a:solidFill>
              <a:srgbClr val="b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3" name=""/>
            <p:cNvSpPr/>
            <p:nvPr/>
          </p:nvSpPr>
          <p:spPr>
            <a:xfrm>
              <a:off x="2558880" y="5802480"/>
              <a:ext cx="22320" cy="182520"/>
            </a:xfrm>
            <a:prstGeom prst="rect">
              <a:avLst/>
            </a:prstGeom>
            <a:solidFill>
              <a:srgbClr val="a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4" name=""/>
            <p:cNvSpPr/>
            <p:nvPr/>
          </p:nvSpPr>
          <p:spPr>
            <a:xfrm>
              <a:off x="2581200" y="5802480"/>
              <a:ext cx="11160" cy="182520"/>
            </a:xfrm>
            <a:prstGeom prst="rect">
              <a:avLst/>
            </a:prstGeom>
            <a:solidFill>
              <a:srgbClr val="8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5" name=""/>
            <p:cNvSpPr/>
            <p:nvPr/>
          </p:nvSpPr>
          <p:spPr>
            <a:xfrm>
              <a:off x="2592360" y="5802480"/>
              <a:ext cx="20520" cy="18252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26" name=""/>
          <p:cNvSpPr/>
          <p:nvPr/>
        </p:nvSpPr>
        <p:spPr>
          <a:xfrm>
            <a:off x="2354400" y="5802480"/>
            <a:ext cx="258480" cy="1825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27" name=""/>
          <p:cNvGrpSpPr/>
          <p:nvPr/>
        </p:nvGrpSpPr>
        <p:grpSpPr>
          <a:xfrm>
            <a:off x="3273480" y="5726160"/>
            <a:ext cx="270000" cy="258840"/>
            <a:chOff x="3273480" y="5726160"/>
            <a:chExt cx="270000" cy="258840"/>
          </a:xfrm>
        </p:grpSpPr>
        <p:sp>
          <p:nvSpPr>
            <p:cNvPr id="1928" name=""/>
            <p:cNvSpPr/>
            <p:nvPr/>
          </p:nvSpPr>
          <p:spPr>
            <a:xfrm>
              <a:off x="3273480" y="5726160"/>
              <a:ext cx="20520" cy="2588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9" name=""/>
            <p:cNvSpPr/>
            <p:nvPr/>
          </p:nvSpPr>
          <p:spPr>
            <a:xfrm>
              <a:off x="3294000" y="5726160"/>
              <a:ext cx="11160" cy="2588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0" name=""/>
            <p:cNvSpPr/>
            <p:nvPr/>
          </p:nvSpPr>
          <p:spPr>
            <a:xfrm>
              <a:off x="3305160" y="5726160"/>
              <a:ext cx="22320" cy="2588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1" name=""/>
            <p:cNvSpPr/>
            <p:nvPr/>
          </p:nvSpPr>
          <p:spPr>
            <a:xfrm>
              <a:off x="3327480" y="5726160"/>
              <a:ext cx="9360" cy="2588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2" name=""/>
            <p:cNvSpPr/>
            <p:nvPr/>
          </p:nvSpPr>
          <p:spPr>
            <a:xfrm>
              <a:off x="3336840" y="5726160"/>
              <a:ext cx="22320" cy="2588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3" name=""/>
            <p:cNvSpPr/>
            <p:nvPr/>
          </p:nvSpPr>
          <p:spPr>
            <a:xfrm>
              <a:off x="3359160" y="5726160"/>
              <a:ext cx="11160" cy="2588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4" name=""/>
            <p:cNvSpPr/>
            <p:nvPr/>
          </p:nvSpPr>
          <p:spPr>
            <a:xfrm>
              <a:off x="3370320" y="5726160"/>
              <a:ext cx="22320" cy="258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5" name=""/>
            <p:cNvSpPr/>
            <p:nvPr/>
          </p:nvSpPr>
          <p:spPr>
            <a:xfrm>
              <a:off x="3392640" y="5726160"/>
              <a:ext cx="9360" cy="25884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6" name=""/>
            <p:cNvSpPr/>
            <p:nvPr/>
          </p:nvSpPr>
          <p:spPr>
            <a:xfrm>
              <a:off x="3402000" y="5726160"/>
              <a:ext cx="22320" cy="2588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7" name=""/>
            <p:cNvSpPr/>
            <p:nvPr/>
          </p:nvSpPr>
          <p:spPr>
            <a:xfrm>
              <a:off x="3424320" y="5726160"/>
              <a:ext cx="22320" cy="258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8" name=""/>
            <p:cNvSpPr/>
            <p:nvPr/>
          </p:nvSpPr>
          <p:spPr>
            <a:xfrm>
              <a:off x="3446640" y="5726160"/>
              <a:ext cx="9360" cy="2588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9" name=""/>
            <p:cNvSpPr/>
            <p:nvPr/>
          </p:nvSpPr>
          <p:spPr>
            <a:xfrm>
              <a:off x="3456000" y="5726160"/>
              <a:ext cx="22320" cy="2588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0" name=""/>
            <p:cNvSpPr/>
            <p:nvPr/>
          </p:nvSpPr>
          <p:spPr>
            <a:xfrm>
              <a:off x="3478320" y="5726160"/>
              <a:ext cx="11160" cy="2588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1" name=""/>
            <p:cNvSpPr/>
            <p:nvPr/>
          </p:nvSpPr>
          <p:spPr>
            <a:xfrm>
              <a:off x="3489480" y="5726160"/>
              <a:ext cx="20520" cy="2588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2" name=""/>
            <p:cNvSpPr/>
            <p:nvPr/>
          </p:nvSpPr>
          <p:spPr>
            <a:xfrm>
              <a:off x="3510000" y="5726160"/>
              <a:ext cx="11160" cy="2588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3" name=""/>
            <p:cNvSpPr/>
            <p:nvPr/>
          </p:nvSpPr>
          <p:spPr>
            <a:xfrm>
              <a:off x="3521160" y="5726160"/>
              <a:ext cx="22320" cy="2588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44" name=""/>
          <p:cNvSpPr/>
          <p:nvPr/>
        </p:nvSpPr>
        <p:spPr>
          <a:xfrm>
            <a:off x="3273480" y="5726160"/>
            <a:ext cx="270000" cy="258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45" name=""/>
          <p:cNvGrpSpPr/>
          <p:nvPr/>
        </p:nvGrpSpPr>
        <p:grpSpPr>
          <a:xfrm>
            <a:off x="4202280" y="5705640"/>
            <a:ext cx="271440" cy="279360"/>
            <a:chOff x="4202280" y="5705640"/>
            <a:chExt cx="271440" cy="279360"/>
          </a:xfrm>
        </p:grpSpPr>
        <p:sp>
          <p:nvSpPr>
            <p:cNvPr id="1946" name=""/>
            <p:cNvSpPr/>
            <p:nvPr/>
          </p:nvSpPr>
          <p:spPr>
            <a:xfrm>
              <a:off x="4202280" y="5705640"/>
              <a:ext cx="21960" cy="27936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7" name=""/>
            <p:cNvSpPr/>
            <p:nvPr/>
          </p:nvSpPr>
          <p:spPr>
            <a:xfrm>
              <a:off x="4224240" y="5705640"/>
              <a:ext cx="11160" cy="2793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8" name=""/>
            <p:cNvSpPr/>
            <p:nvPr/>
          </p:nvSpPr>
          <p:spPr>
            <a:xfrm>
              <a:off x="4235400" y="5705640"/>
              <a:ext cx="20520" cy="27936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9" name=""/>
            <p:cNvSpPr/>
            <p:nvPr/>
          </p:nvSpPr>
          <p:spPr>
            <a:xfrm>
              <a:off x="4255920" y="5705640"/>
              <a:ext cx="11160" cy="27936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0" name=""/>
            <p:cNvSpPr/>
            <p:nvPr/>
          </p:nvSpPr>
          <p:spPr>
            <a:xfrm>
              <a:off x="4267080" y="5705640"/>
              <a:ext cx="22320" cy="27936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1" name=""/>
            <p:cNvSpPr/>
            <p:nvPr/>
          </p:nvSpPr>
          <p:spPr>
            <a:xfrm>
              <a:off x="4289400" y="5705640"/>
              <a:ext cx="11160" cy="27936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2" name=""/>
            <p:cNvSpPr/>
            <p:nvPr/>
          </p:nvSpPr>
          <p:spPr>
            <a:xfrm>
              <a:off x="4300560" y="5705640"/>
              <a:ext cx="20520" cy="27936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3" name=""/>
            <p:cNvSpPr/>
            <p:nvPr/>
          </p:nvSpPr>
          <p:spPr>
            <a:xfrm>
              <a:off x="4321080" y="5705640"/>
              <a:ext cx="11160" cy="2793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4" name=""/>
            <p:cNvSpPr/>
            <p:nvPr/>
          </p:nvSpPr>
          <p:spPr>
            <a:xfrm>
              <a:off x="4332240" y="5705640"/>
              <a:ext cx="22320" cy="27936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5" name=""/>
            <p:cNvSpPr/>
            <p:nvPr/>
          </p:nvSpPr>
          <p:spPr>
            <a:xfrm>
              <a:off x="4354560" y="5705640"/>
              <a:ext cx="20520" cy="27936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6" name=""/>
            <p:cNvSpPr/>
            <p:nvPr/>
          </p:nvSpPr>
          <p:spPr>
            <a:xfrm>
              <a:off x="4375080" y="5705640"/>
              <a:ext cx="11160" cy="27936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7" name=""/>
            <p:cNvSpPr/>
            <p:nvPr/>
          </p:nvSpPr>
          <p:spPr>
            <a:xfrm>
              <a:off x="4386240" y="5705640"/>
              <a:ext cx="22320" cy="27936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8" name=""/>
            <p:cNvSpPr/>
            <p:nvPr/>
          </p:nvSpPr>
          <p:spPr>
            <a:xfrm>
              <a:off x="4408560" y="5705640"/>
              <a:ext cx="9360" cy="27936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9" name=""/>
            <p:cNvSpPr/>
            <p:nvPr/>
          </p:nvSpPr>
          <p:spPr>
            <a:xfrm>
              <a:off x="4417920" y="5705640"/>
              <a:ext cx="22320" cy="27936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0" name=""/>
            <p:cNvSpPr/>
            <p:nvPr/>
          </p:nvSpPr>
          <p:spPr>
            <a:xfrm>
              <a:off x="4440240" y="5705640"/>
              <a:ext cx="11160" cy="2793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1" name=""/>
            <p:cNvSpPr/>
            <p:nvPr/>
          </p:nvSpPr>
          <p:spPr>
            <a:xfrm>
              <a:off x="4451400" y="5705640"/>
              <a:ext cx="22320" cy="27936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62" name=""/>
          <p:cNvSpPr/>
          <p:nvPr/>
        </p:nvSpPr>
        <p:spPr>
          <a:xfrm>
            <a:off x="4202280" y="5705640"/>
            <a:ext cx="271440" cy="279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63" name=""/>
          <p:cNvGrpSpPr/>
          <p:nvPr/>
        </p:nvGrpSpPr>
        <p:grpSpPr>
          <a:xfrm>
            <a:off x="5132520" y="5586480"/>
            <a:ext cx="258480" cy="398520"/>
            <a:chOff x="5132520" y="5586480"/>
            <a:chExt cx="258480" cy="398520"/>
          </a:xfrm>
        </p:grpSpPr>
        <p:sp>
          <p:nvSpPr>
            <p:cNvPr id="1964" name=""/>
            <p:cNvSpPr/>
            <p:nvPr/>
          </p:nvSpPr>
          <p:spPr>
            <a:xfrm>
              <a:off x="5132520" y="5586480"/>
              <a:ext cx="11160" cy="39852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5" name=""/>
            <p:cNvSpPr/>
            <p:nvPr/>
          </p:nvSpPr>
          <p:spPr>
            <a:xfrm>
              <a:off x="5143680" y="5586480"/>
              <a:ext cx="20520" cy="39852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6" name=""/>
            <p:cNvSpPr/>
            <p:nvPr/>
          </p:nvSpPr>
          <p:spPr>
            <a:xfrm>
              <a:off x="5164200" y="5586480"/>
              <a:ext cx="11160" cy="3985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7" name=""/>
            <p:cNvSpPr/>
            <p:nvPr/>
          </p:nvSpPr>
          <p:spPr>
            <a:xfrm>
              <a:off x="5175360" y="5586480"/>
              <a:ext cx="21960" cy="39852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8" name=""/>
            <p:cNvSpPr/>
            <p:nvPr/>
          </p:nvSpPr>
          <p:spPr>
            <a:xfrm>
              <a:off x="5197320" y="5586480"/>
              <a:ext cx="11160" cy="398520"/>
            </a:xfrm>
            <a:prstGeom prst="rect">
              <a:avLst/>
            </a:prstGeom>
            <a:solidFill>
              <a:srgbClr val="c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9" name=""/>
            <p:cNvSpPr/>
            <p:nvPr/>
          </p:nvSpPr>
          <p:spPr>
            <a:xfrm>
              <a:off x="5208480" y="5586480"/>
              <a:ext cx="20880" cy="398520"/>
            </a:xfrm>
            <a:prstGeom prst="rect">
              <a:avLst/>
            </a:prstGeom>
            <a:solidFill>
              <a:srgbClr val="e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0" name=""/>
            <p:cNvSpPr/>
            <p:nvPr/>
          </p:nvSpPr>
          <p:spPr>
            <a:xfrm>
              <a:off x="5229360" y="5586480"/>
              <a:ext cx="10800" cy="39852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1" name=""/>
            <p:cNvSpPr/>
            <p:nvPr/>
          </p:nvSpPr>
          <p:spPr>
            <a:xfrm>
              <a:off x="5240160" y="5586480"/>
              <a:ext cx="22320" cy="3985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2" name=""/>
            <p:cNvSpPr/>
            <p:nvPr/>
          </p:nvSpPr>
          <p:spPr>
            <a:xfrm>
              <a:off x="5262480" y="5586480"/>
              <a:ext cx="9720" cy="39852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3" name=""/>
            <p:cNvSpPr/>
            <p:nvPr/>
          </p:nvSpPr>
          <p:spPr>
            <a:xfrm>
              <a:off x="5272200" y="5586480"/>
              <a:ext cx="21960" cy="39852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4" name=""/>
            <p:cNvSpPr/>
            <p:nvPr/>
          </p:nvSpPr>
          <p:spPr>
            <a:xfrm>
              <a:off x="5294160" y="5586480"/>
              <a:ext cx="11160" cy="39852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5" name=""/>
            <p:cNvSpPr/>
            <p:nvPr/>
          </p:nvSpPr>
          <p:spPr>
            <a:xfrm>
              <a:off x="5305320" y="5586480"/>
              <a:ext cx="22320" cy="398520"/>
            </a:xfrm>
            <a:prstGeom prst="rect">
              <a:avLst/>
            </a:prstGeom>
            <a:solidFill>
              <a:srgbClr val="d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6" name=""/>
            <p:cNvSpPr/>
            <p:nvPr/>
          </p:nvSpPr>
          <p:spPr>
            <a:xfrm>
              <a:off x="5327640" y="5586480"/>
              <a:ext cx="9360" cy="398520"/>
            </a:xfrm>
            <a:prstGeom prst="rect">
              <a:avLst/>
            </a:prstGeom>
            <a:solidFill>
              <a:srgbClr val="b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7" name=""/>
            <p:cNvSpPr/>
            <p:nvPr/>
          </p:nvSpPr>
          <p:spPr>
            <a:xfrm>
              <a:off x="5337000" y="5586480"/>
              <a:ext cx="22320" cy="398520"/>
            </a:xfrm>
            <a:prstGeom prst="rect">
              <a:avLst/>
            </a:prstGeom>
            <a:solidFill>
              <a:srgbClr val="a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8" name=""/>
            <p:cNvSpPr/>
            <p:nvPr/>
          </p:nvSpPr>
          <p:spPr>
            <a:xfrm>
              <a:off x="5359320" y="5586480"/>
              <a:ext cx="11160" cy="398520"/>
            </a:xfrm>
            <a:prstGeom prst="rect">
              <a:avLst/>
            </a:prstGeom>
            <a:solidFill>
              <a:srgbClr val="8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9" name=""/>
            <p:cNvSpPr/>
            <p:nvPr/>
          </p:nvSpPr>
          <p:spPr>
            <a:xfrm>
              <a:off x="5370480" y="5586480"/>
              <a:ext cx="20520" cy="39852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80" name=""/>
          <p:cNvSpPr/>
          <p:nvPr/>
        </p:nvSpPr>
        <p:spPr>
          <a:xfrm>
            <a:off x="5132520" y="5586480"/>
            <a:ext cx="258480" cy="3985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81" name=""/>
          <p:cNvGrpSpPr/>
          <p:nvPr/>
        </p:nvGrpSpPr>
        <p:grpSpPr>
          <a:xfrm>
            <a:off x="6051600" y="5619600"/>
            <a:ext cx="270000" cy="365040"/>
            <a:chOff x="6051600" y="5619600"/>
            <a:chExt cx="270000" cy="365040"/>
          </a:xfrm>
        </p:grpSpPr>
        <p:sp>
          <p:nvSpPr>
            <p:cNvPr id="1982" name=""/>
            <p:cNvSpPr/>
            <p:nvPr/>
          </p:nvSpPr>
          <p:spPr>
            <a:xfrm>
              <a:off x="6051600" y="5619600"/>
              <a:ext cx="20520" cy="3650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3" name=""/>
            <p:cNvSpPr/>
            <p:nvPr/>
          </p:nvSpPr>
          <p:spPr>
            <a:xfrm>
              <a:off x="6072120" y="5619600"/>
              <a:ext cx="11160" cy="3650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4" name=""/>
            <p:cNvSpPr/>
            <p:nvPr/>
          </p:nvSpPr>
          <p:spPr>
            <a:xfrm>
              <a:off x="6083280" y="5619600"/>
              <a:ext cx="22320" cy="3650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5" name=""/>
            <p:cNvSpPr/>
            <p:nvPr/>
          </p:nvSpPr>
          <p:spPr>
            <a:xfrm>
              <a:off x="6105600" y="5619600"/>
              <a:ext cx="11160" cy="3650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6" name=""/>
            <p:cNvSpPr/>
            <p:nvPr/>
          </p:nvSpPr>
          <p:spPr>
            <a:xfrm>
              <a:off x="6116760" y="5619600"/>
              <a:ext cx="20520" cy="3650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7" name=""/>
            <p:cNvSpPr/>
            <p:nvPr/>
          </p:nvSpPr>
          <p:spPr>
            <a:xfrm>
              <a:off x="6137280" y="5619600"/>
              <a:ext cx="11160" cy="3650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8" name=""/>
            <p:cNvSpPr/>
            <p:nvPr/>
          </p:nvSpPr>
          <p:spPr>
            <a:xfrm>
              <a:off x="6148440" y="5619600"/>
              <a:ext cx="22320" cy="3650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9" name=""/>
            <p:cNvSpPr/>
            <p:nvPr/>
          </p:nvSpPr>
          <p:spPr>
            <a:xfrm>
              <a:off x="6170760" y="5619600"/>
              <a:ext cx="10800" cy="36504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0" name=""/>
            <p:cNvSpPr/>
            <p:nvPr/>
          </p:nvSpPr>
          <p:spPr>
            <a:xfrm>
              <a:off x="6181560" y="5619600"/>
              <a:ext cx="20880" cy="3650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1" name=""/>
            <p:cNvSpPr/>
            <p:nvPr/>
          </p:nvSpPr>
          <p:spPr>
            <a:xfrm>
              <a:off x="6202440" y="5619600"/>
              <a:ext cx="22320" cy="3650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2" name=""/>
            <p:cNvSpPr/>
            <p:nvPr/>
          </p:nvSpPr>
          <p:spPr>
            <a:xfrm>
              <a:off x="6224760" y="5619600"/>
              <a:ext cx="10800" cy="36504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3" name=""/>
            <p:cNvSpPr/>
            <p:nvPr/>
          </p:nvSpPr>
          <p:spPr>
            <a:xfrm>
              <a:off x="6235560" y="5619600"/>
              <a:ext cx="20880" cy="3650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4" name=""/>
            <p:cNvSpPr/>
            <p:nvPr/>
          </p:nvSpPr>
          <p:spPr>
            <a:xfrm>
              <a:off x="6256440" y="5619600"/>
              <a:ext cx="11160" cy="36504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5" name=""/>
            <p:cNvSpPr/>
            <p:nvPr/>
          </p:nvSpPr>
          <p:spPr>
            <a:xfrm>
              <a:off x="6267600" y="5619600"/>
              <a:ext cx="21960" cy="36504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6" name=""/>
            <p:cNvSpPr/>
            <p:nvPr/>
          </p:nvSpPr>
          <p:spPr>
            <a:xfrm>
              <a:off x="6289560" y="5619600"/>
              <a:ext cx="9720" cy="3650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7" name=""/>
            <p:cNvSpPr/>
            <p:nvPr/>
          </p:nvSpPr>
          <p:spPr>
            <a:xfrm>
              <a:off x="6299280" y="5619600"/>
              <a:ext cx="22320" cy="36504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98" name=""/>
          <p:cNvSpPr/>
          <p:nvPr/>
        </p:nvSpPr>
        <p:spPr>
          <a:xfrm>
            <a:off x="6051600" y="5619600"/>
            <a:ext cx="270000" cy="3654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99" name=""/>
          <p:cNvGrpSpPr/>
          <p:nvPr/>
        </p:nvGrpSpPr>
        <p:grpSpPr>
          <a:xfrm>
            <a:off x="6981840" y="5468760"/>
            <a:ext cx="270000" cy="515880"/>
            <a:chOff x="6981840" y="5468760"/>
            <a:chExt cx="270000" cy="515880"/>
          </a:xfrm>
        </p:grpSpPr>
        <p:sp>
          <p:nvSpPr>
            <p:cNvPr id="2000" name=""/>
            <p:cNvSpPr/>
            <p:nvPr/>
          </p:nvSpPr>
          <p:spPr>
            <a:xfrm>
              <a:off x="6981840" y="5468760"/>
              <a:ext cx="20520" cy="51588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1" name=""/>
            <p:cNvSpPr/>
            <p:nvPr/>
          </p:nvSpPr>
          <p:spPr>
            <a:xfrm>
              <a:off x="7002360" y="5468760"/>
              <a:ext cx="11160" cy="5158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2" name=""/>
            <p:cNvSpPr/>
            <p:nvPr/>
          </p:nvSpPr>
          <p:spPr>
            <a:xfrm>
              <a:off x="7013520" y="5468760"/>
              <a:ext cx="22320" cy="51588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3" name=""/>
            <p:cNvSpPr/>
            <p:nvPr/>
          </p:nvSpPr>
          <p:spPr>
            <a:xfrm>
              <a:off x="7035840" y="5468760"/>
              <a:ext cx="9360" cy="51588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4" name=""/>
            <p:cNvSpPr/>
            <p:nvPr/>
          </p:nvSpPr>
          <p:spPr>
            <a:xfrm>
              <a:off x="7045200" y="5468760"/>
              <a:ext cx="22320" cy="51588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5" name=""/>
            <p:cNvSpPr/>
            <p:nvPr/>
          </p:nvSpPr>
          <p:spPr>
            <a:xfrm>
              <a:off x="7067520" y="5468760"/>
              <a:ext cx="11160" cy="515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6" name=""/>
            <p:cNvSpPr/>
            <p:nvPr/>
          </p:nvSpPr>
          <p:spPr>
            <a:xfrm>
              <a:off x="7078680" y="5468760"/>
              <a:ext cx="20520" cy="51588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7" name=""/>
            <p:cNvSpPr/>
            <p:nvPr/>
          </p:nvSpPr>
          <p:spPr>
            <a:xfrm>
              <a:off x="7099200" y="5468760"/>
              <a:ext cx="11160" cy="5158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8" name=""/>
            <p:cNvSpPr/>
            <p:nvPr/>
          </p:nvSpPr>
          <p:spPr>
            <a:xfrm>
              <a:off x="7110360" y="5468760"/>
              <a:ext cx="22320" cy="51588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9" name=""/>
            <p:cNvSpPr/>
            <p:nvPr/>
          </p:nvSpPr>
          <p:spPr>
            <a:xfrm>
              <a:off x="7132680" y="5468760"/>
              <a:ext cx="20520" cy="51588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0" name=""/>
            <p:cNvSpPr/>
            <p:nvPr/>
          </p:nvSpPr>
          <p:spPr>
            <a:xfrm>
              <a:off x="7153200" y="5468760"/>
              <a:ext cx="11160" cy="515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1" name=""/>
            <p:cNvSpPr/>
            <p:nvPr/>
          </p:nvSpPr>
          <p:spPr>
            <a:xfrm>
              <a:off x="7164360" y="5468760"/>
              <a:ext cx="22320" cy="51588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2" name=""/>
            <p:cNvSpPr/>
            <p:nvPr/>
          </p:nvSpPr>
          <p:spPr>
            <a:xfrm>
              <a:off x="7186680" y="5468760"/>
              <a:ext cx="11160" cy="51588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3" name=""/>
            <p:cNvSpPr/>
            <p:nvPr/>
          </p:nvSpPr>
          <p:spPr>
            <a:xfrm>
              <a:off x="7197840" y="5468760"/>
              <a:ext cx="20520" cy="51588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4" name=""/>
            <p:cNvSpPr/>
            <p:nvPr/>
          </p:nvSpPr>
          <p:spPr>
            <a:xfrm>
              <a:off x="7218360" y="5468760"/>
              <a:ext cx="11160" cy="5158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5" name=""/>
            <p:cNvSpPr/>
            <p:nvPr/>
          </p:nvSpPr>
          <p:spPr>
            <a:xfrm>
              <a:off x="7229520" y="5468760"/>
              <a:ext cx="22320" cy="51588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16" name=""/>
          <p:cNvSpPr/>
          <p:nvPr/>
        </p:nvSpPr>
        <p:spPr>
          <a:xfrm>
            <a:off x="6981840" y="5468760"/>
            <a:ext cx="270000" cy="5162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17" name=""/>
          <p:cNvGrpSpPr/>
          <p:nvPr/>
        </p:nvGrpSpPr>
        <p:grpSpPr>
          <a:xfrm>
            <a:off x="7910640" y="5372280"/>
            <a:ext cx="260280" cy="612720"/>
            <a:chOff x="7910640" y="5372280"/>
            <a:chExt cx="260280" cy="612720"/>
          </a:xfrm>
        </p:grpSpPr>
        <p:sp>
          <p:nvSpPr>
            <p:cNvPr id="2018" name=""/>
            <p:cNvSpPr/>
            <p:nvPr/>
          </p:nvSpPr>
          <p:spPr>
            <a:xfrm>
              <a:off x="7910640" y="5372280"/>
              <a:ext cx="11160" cy="61272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9" name=""/>
            <p:cNvSpPr/>
            <p:nvPr/>
          </p:nvSpPr>
          <p:spPr>
            <a:xfrm>
              <a:off x="7921800" y="5372280"/>
              <a:ext cx="21960" cy="61272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0" name=""/>
            <p:cNvSpPr/>
            <p:nvPr/>
          </p:nvSpPr>
          <p:spPr>
            <a:xfrm>
              <a:off x="7943760" y="5372280"/>
              <a:ext cx="9720" cy="6127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1" name=""/>
            <p:cNvSpPr/>
            <p:nvPr/>
          </p:nvSpPr>
          <p:spPr>
            <a:xfrm>
              <a:off x="7953480" y="5372280"/>
              <a:ext cx="21960" cy="61272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2" name=""/>
            <p:cNvSpPr/>
            <p:nvPr/>
          </p:nvSpPr>
          <p:spPr>
            <a:xfrm>
              <a:off x="7975440" y="5372280"/>
              <a:ext cx="11160" cy="612720"/>
            </a:xfrm>
            <a:prstGeom prst="rect">
              <a:avLst/>
            </a:prstGeom>
            <a:solidFill>
              <a:srgbClr val="c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3" name=""/>
            <p:cNvSpPr/>
            <p:nvPr/>
          </p:nvSpPr>
          <p:spPr>
            <a:xfrm>
              <a:off x="7986600" y="5372280"/>
              <a:ext cx="20880" cy="612720"/>
            </a:xfrm>
            <a:prstGeom prst="rect">
              <a:avLst/>
            </a:prstGeom>
            <a:solidFill>
              <a:srgbClr val="e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4" name=""/>
            <p:cNvSpPr/>
            <p:nvPr/>
          </p:nvSpPr>
          <p:spPr>
            <a:xfrm>
              <a:off x="8007480" y="5372280"/>
              <a:ext cx="11160" cy="61272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5" name=""/>
            <p:cNvSpPr/>
            <p:nvPr/>
          </p:nvSpPr>
          <p:spPr>
            <a:xfrm>
              <a:off x="8018640" y="5372280"/>
              <a:ext cx="21960" cy="6127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6" name=""/>
            <p:cNvSpPr/>
            <p:nvPr/>
          </p:nvSpPr>
          <p:spPr>
            <a:xfrm>
              <a:off x="8040600" y="5372280"/>
              <a:ext cx="11160" cy="61272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7" name=""/>
            <p:cNvSpPr/>
            <p:nvPr/>
          </p:nvSpPr>
          <p:spPr>
            <a:xfrm>
              <a:off x="8051760" y="5372280"/>
              <a:ext cx="20520" cy="61272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8" name=""/>
            <p:cNvSpPr/>
            <p:nvPr/>
          </p:nvSpPr>
          <p:spPr>
            <a:xfrm>
              <a:off x="8072280" y="5372280"/>
              <a:ext cx="11160" cy="61272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9" name=""/>
            <p:cNvSpPr/>
            <p:nvPr/>
          </p:nvSpPr>
          <p:spPr>
            <a:xfrm>
              <a:off x="8083440" y="5372280"/>
              <a:ext cx="22320" cy="612720"/>
            </a:xfrm>
            <a:prstGeom prst="rect">
              <a:avLst/>
            </a:prstGeom>
            <a:solidFill>
              <a:srgbClr val="d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0" name=""/>
            <p:cNvSpPr/>
            <p:nvPr/>
          </p:nvSpPr>
          <p:spPr>
            <a:xfrm>
              <a:off x="8105760" y="5372280"/>
              <a:ext cx="11160" cy="612720"/>
            </a:xfrm>
            <a:prstGeom prst="rect">
              <a:avLst/>
            </a:prstGeom>
            <a:solidFill>
              <a:srgbClr val="b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1" name=""/>
            <p:cNvSpPr/>
            <p:nvPr/>
          </p:nvSpPr>
          <p:spPr>
            <a:xfrm>
              <a:off x="8116920" y="5372280"/>
              <a:ext cx="20520" cy="612720"/>
            </a:xfrm>
            <a:prstGeom prst="rect">
              <a:avLst/>
            </a:prstGeom>
            <a:solidFill>
              <a:srgbClr val="a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2" name=""/>
            <p:cNvSpPr/>
            <p:nvPr/>
          </p:nvSpPr>
          <p:spPr>
            <a:xfrm>
              <a:off x="8137440" y="5372280"/>
              <a:ext cx="11160" cy="612720"/>
            </a:xfrm>
            <a:prstGeom prst="rect">
              <a:avLst/>
            </a:prstGeom>
            <a:solidFill>
              <a:srgbClr val="8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3" name=""/>
            <p:cNvSpPr/>
            <p:nvPr/>
          </p:nvSpPr>
          <p:spPr>
            <a:xfrm>
              <a:off x="8148600" y="5372280"/>
              <a:ext cx="22320" cy="61272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34" name=""/>
          <p:cNvSpPr/>
          <p:nvPr/>
        </p:nvSpPr>
        <p:spPr>
          <a:xfrm>
            <a:off x="7910640" y="5372280"/>
            <a:ext cx="260280" cy="6127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35" name=""/>
          <p:cNvGrpSpPr/>
          <p:nvPr/>
        </p:nvGrpSpPr>
        <p:grpSpPr>
          <a:xfrm>
            <a:off x="8829720" y="5338800"/>
            <a:ext cx="270000" cy="646200"/>
            <a:chOff x="8829720" y="5338800"/>
            <a:chExt cx="270000" cy="646200"/>
          </a:xfrm>
        </p:grpSpPr>
        <p:sp>
          <p:nvSpPr>
            <p:cNvPr id="2036" name=""/>
            <p:cNvSpPr/>
            <p:nvPr/>
          </p:nvSpPr>
          <p:spPr>
            <a:xfrm>
              <a:off x="8829720" y="5338800"/>
              <a:ext cx="22320" cy="64620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7" name=""/>
            <p:cNvSpPr/>
            <p:nvPr/>
          </p:nvSpPr>
          <p:spPr>
            <a:xfrm>
              <a:off x="8852040" y="5338800"/>
              <a:ext cx="10800" cy="6462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8" name=""/>
            <p:cNvSpPr/>
            <p:nvPr/>
          </p:nvSpPr>
          <p:spPr>
            <a:xfrm>
              <a:off x="8862840" y="5338800"/>
              <a:ext cx="20880" cy="64620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9" name=""/>
            <p:cNvSpPr/>
            <p:nvPr/>
          </p:nvSpPr>
          <p:spPr>
            <a:xfrm>
              <a:off x="8883720" y="5338800"/>
              <a:ext cx="11160" cy="64620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0" name=""/>
            <p:cNvSpPr/>
            <p:nvPr/>
          </p:nvSpPr>
          <p:spPr>
            <a:xfrm>
              <a:off x="8894880" y="5338800"/>
              <a:ext cx="21960" cy="6462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1" name=""/>
            <p:cNvSpPr/>
            <p:nvPr/>
          </p:nvSpPr>
          <p:spPr>
            <a:xfrm>
              <a:off x="8916840" y="5338800"/>
              <a:ext cx="9720" cy="646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2" name=""/>
            <p:cNvSpPr/>
            <p:nvPr/>
          </p:nvSpPr>
          <p:spPr>
            <a:xfrm>
              <a:off x="8926560" y="5338800"/>
              <a:ext cx="22320" cy="64620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3" name=""/>
            <p:cNvSpPr/>
            <p:nvPr/>
          </p:nvSpPr>
          <p:spPr>
            <a:xfrm>
              <a:off x="8948880" y="5338800"/>
              <a:ext cx="10800" cy="64620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4" name=""/>
            <p:cNvSpPr/>
            <p:nvPr/>
          </p:nvSpPr>
          <p:spPr>
            <a:xfrm>
              <a:off x="8959680" y="5338800"/>
              <a:ext cx="20880" cy="64620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5" name=""/>
            <p:cNvSpPr/>
            <p:nvPr/>
          </p:nvSpPr>
          <p:spPr>
            <a:xfrm>
              <a:off x="8980560" y="5338800"/>
              <a:ext cx="22320" cy="64620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6" name=""/>
            <p:cNvSpPr/>
            <p:nvPr/>
          </p:nvSpPr>
          <p:spPr>
            <a:xfrm>
              <a:off x="9002880" y="5338800"/>
              <a:ext cx="10800" cy="6462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7" name=""/>
            <p:cNvSpPr/>
            <p:nvPr/>
          </p:nvSpPr>
          <p:spPr>
            <a:xfrm>
              <a:off x="9013680" y="5338800"/>
              <a:ext cx="20880" cy="6462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8" name=""/>
            <p:cNvSpPr/>
            <p:nvPr/>
          </p:nvSpPr>
          <p:spPr>
            <a:xfrm>
              <a:off x="9034560" y="5338800"/>
              <a:ext cx="11160" cy="64620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9" name=""/>
            <p:cNvSpPr/>
            <p:nvPr/>
          </p:nvSpPr>
          <p:spPr>
            <a:xfrm>
              <a:off x="9045720" y="5338800"/>
              <a:ext cx="21960" cy="646200"/>
            </a:xfrm>
            <a:prstGeom prst="rect">
              <a:avLst/>
            </a:prstGeom>
            <a:solidFill>
              <a:srgbClr val="9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0" name=""/>
            <p:cNvSpPr/>
            <p:nvPr/>
          </p:nvSpPr>
          <p:spPr>
            <a:xfrm>
              <a:off x="9067680" y="5338800"/>
              <a:ext cx="11160" cy="6462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1" name=""/>
            <p:cNvSpPr/>
            <p:nvPr/>
          </p:nvSpPr>
          <p:spPr>
            <a:xfrm>
              <a:off x="9078840" y="5338800"/>
              <a:ext cx="20880" cy="646200"/>
            </a:xfrm>
            <a:prstGeom prst="rect">
              <a:avLst/>
            </a:prstGeom>
            <a:solidFill>
              <a:srgbClr val="7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52" name=""/>
          <p:cNvSpPr/>
          <p:nvPr/>
        </p:nvSpPr>
        <p:spPr>
          <a:xfrm>
            <a:off x="8829720" y="5338800"/>
            <a:ext cx="270000" cy="6462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3" name=""/>
          <p:cNvSpPr/>
          <p:nvPr/>
        </p:nvSpPr>
        <p:spPr>
          <a:xfrm>
            <a:off x="958680" y="5985000"/>
            <a:ext cx="8336160" cy="1440"/>
          </a:xfrm>
          <a:prstGeom prst="line">
            <a:avLst/>
          </a:prstGeom>
          <a:ln w="11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54" name=""/>
          <p:cNvSpPr/>
          <p:nvPr/>
        </p:nvSpPr>
        <p:spPr>
          <a:xfrm flipV="1">
            <a:off x="958680" y="5985000"/>
            <a:ext cx="180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55" name=""/>
          <p:cNvSpPr/>
          <p:nvPr/>
        </p:nvSpPr>
        <p:spPr>
          <a:xfrm flipV="1">
            <a:off x="188928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56" name=""/>
          <p:cNvSpPr/>
          <p:nvPr/>
        </p:nvSpPr>
        <p:spPr>
          <a:xfrm flipV="1">
            <a:off x="280836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57" name=""/>
          <p:cNvSpPr/>
          <p:nvPr/>
        </p:nvSpPr>
        <p:spPr>
          <a:xfrm flipV="1">
            <a:off x="3736800" y="5985000"/>
            <a:ext cx="180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58" name=""/>
          <p:cNvSpPr/>
          <p:nvPr/>
        </p:nvSpPr>
        <p:spPr>
          <a:xfrm flipV="1">
            <a:off x="466740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59" name=""/>
          <p:cNvSpPr/>
          <p:nvPr/>
        </p:nvSpPr>
        <p:spPr>
          <a:xfrm flipV="1">
            <a:off x="558648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60" name=""/>
          <p:cNvSpPr/>
          <p:nvPr/>
        </p:nvSpPr>
        <p:spPr>
          <a:xfrm flipV="1">
            <a:off x="651672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61" name=""/>
          <p:cNvSpPr/>
          <p:nvPr/>
        </p:nvSpPr>
        <p:spPr>
          <a:xfrm flipV="1">
            <a:off x="744552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62" name=""/>
          <p:cNvSpPr/>
          <p:nvPr/>
        </p:nvSpPr>
        <p:spPr>
          <a:xfrm flipV="1">
            <a:off x="836460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63" name=""/>
          <p:cNvSpPr/>
          <p:nvPr/>
        </p:nvSpPr>
        <p:spPr>
          <a:xfrm flipV="1">
            <a:off x="9294840" y="5985000"/>
            <a:ext cx="1440" cy="54000"/>
          </a:xfrm>
          <a:prstGeom prst="line">
            <a:avLst/>
          </a:prstGeom>
          <a:ln w="1116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064" name=""/>
          <p:cNvSpPr/>
          <p:nvPr/>
        </p:nvSpPr>
        <p:spPr>
          <a:xfrm>
            <a:off x="1143360" y="487692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951</a:t>
            </a:r>
            <a:endParaRPr b="0" lang="en-US" sz="1300" strike="noStrike" u="none">
              <a:solidFill>
                <a:srgbClr val="000000"/>
              </a:solidFill>
              <a:effectLst/>
              <a:uFillTx/>
              <a:latin typeface="Times New Roman"/>
            </a:endParaRPr>
          </a:p>
        </p:txBody>
      </p:sp>
      <p:sp>
        <p:nvSpPr>
          <p:cNvPr id="2065" name=""/>
          <p:cNvSpPr/>
          <p:nvPr/>
        </p:nvSpPr>
        <p:spPr>
          <a:xfrm>
            <a:off x="1997640" y="47689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1,068</a:t>
            </a:r>
            <a:endParaRPr b="0" lang="en-US" sz="1300" strike="noStrike" u="none">
              <a:solidFill>
                <a:srgbClr val="000000"/>
              </a:solidFill>
              <a:effectLst/>
              <a:uFillTx/>
              <a:latin typeface="Times New Roman"/>
            </a:endParaRPr>
          </a:p>
        </p:txBody>
      </p:sp>
      <p:sp>
        <p:nvSpPr>
          <p:cNvPr id="2066" name=""/>
          <p:cNvSpPr/>
          <p:nvPr/>
        </p:nvSpPr>
        <p:spPr>
          <a:xfrm>
            <a:off x="2917080" y="463860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1,221</a:t>
            </a:r>
            <a:endParaRPr b="0" lang="en-US" sz="1300" strike="noStrike" u="none">
              <a:solidFill>
                <a:srgbClr val="000000"/>
              </a:solidFill>
              <a:effectLst/>
              <a:uFillTx/>
              <a:latin typeface="Times New Roman"/>
            </a:endParaRPr>
          </a:p>
        </p:txBody>
      </p:sp>
      <p:sp>
        <p:nvSpPr>
          <p:cNvPr id="2067" name=""/>
          <p:cNvSpPr/>
          <p:nvPr/>
        </p:nvSpPr>
        <p:spPr>
          <a:xfrm>
            <a:off x="3847320" y="4521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1,358</a:t>
            </a:r>
            <a:endParaRPr b="0" lang="en-US" sz="1300" strike="noStrike" u="none">
              <a:solidFill>
                <a:srgbClr val="000000"/>
              </a:solidFill>
              <a:effectLst/>
              <a:uFillTx/>
              <a:latin typeface="Times New Roman"/>
            </a:endParaRPr>
          </a:p>
        </p:txBody>
      </p:sp>
      <p:sp>
        <p:nvSpPr>
          <p:cNvPr id="2068" name=""/>
          <p:cNvSpPr/>
          <p:nvPr/>
        </p:nvSpPr>
        <p:spPr>
          <a:xfrm>
            <a:off x="4775760" y="42847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1,630</a:t>
            </a:r>
            <a:endParaRPr b="0" lang="en-US" sz="1300" strike="noStrike" u="none">
              <a:solidFill>
                <a:srgbClr val="000000"/>
              </a:solidFill>
              <a:effectLst/>
              <a:uFillTx/>
              <a:latin typeface="Times New Roman"/>
            </a:endParaRPr>
          </a:p>
        </p:txBody>
      </p:sp>
      <p:sp>
        <p:nvSpPr>
          <p:cNvPr id="2069" name=""/>
          <p:cNvSpPr/>
          <p:nvPr/>
        </p:nvSpPr>
        <p:spPr>
          <a:xfrm>
            <a:off x="5695200" y="41767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1,747</a:t>
            </a:r>
            <a:endParaRPr b="0" lang="en-US" sz="1300" strike="noStrike" u="none">
              <a:solidFill>
                <a:srgbClr val="000000"/>
              </a:solidFill>
              <a:effectLst/>
              <a:uFillTx/>
              <a:latin typeface="Times New Roman"/>
            </a:endParaRPr>
          </a:p>
        </p:txBody>
      </p:sp>
      <p:sp>
        <p:nvSpPr>
          <p:cNvPr id="2070" name=""/>
          <p:cNvSpPr/>
          <p:nvPr/>
        </p:nvSpPr>
        <p:spPr>
          <a:xfrm>
            <a:off x="6625440" y="39607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2,002</a:t>
            </a:r>
            <a:endParaRPr b="0" lang="en-US" sz="1300" strike="noStrike" u="none">
              <a:solidFill>
                <a:srgbClr val="000000"/>
              </a:solidFill>
              <a:effectLst/>
              <a:uFillTx/>
              <a:latin typeface="Times New Roman"/>
            </a:endParaRPr>
          </a:p>
        </p:txBody>
      </p:sp>
      <p:sp>
        <p:nvSpPr>
          <p:cNvPr id="2071" name=""/>
          <p:cNvSpPr/>
          <p:nvPr/>
        </p:nvSpPr>
        <p:spPr>
          <a:xfrm>
            <a:off x="7553880" y="361620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2,397</a:t>
            </a:r>
            <a:endParaRPr b="0" lang="en-US" sz="1300" strike="noStrike" u="none">
              <a:solidFill>
                <a:srgbClr val="000000"/>
              </a:solidFill>
              <a:effectLst/>
              <a:uFillTx/>
              <a:latin typeface="Times New Roman"/>
            </a:endParaRPr>
          </a:p>
        </p:txBody>
      </p:sp>
      <p:sp>
        <p:nvSpPr>
          <p:cNvPr id="2072" name=""/>
          <p:cNvSpPr/>
          <p:nvPr/>
        </p:nvSpPr>
        <p:spPr>
          <a:xfrm>
            <a:off x="8473320" y="309888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2,983</a:t>
            </a:r>
            <a:endParaRPr b="0" lang="en-US" sz="1300" strike="noStrike" u="none">
              <a:solidFill>
                <a:srgbClr val="000000"/>
              </a:solidFill>
              <a:effectLst/>
              <a:uFillTx/>
              <a:latin typeface="Times New Roman"/>
            </a:endParaRPr>
          </a:p>
        </p:txBody>
      </p:sp>
      <p:sp>
        <p:nvSpPr>
          <p:cNvPr id="2073" name=""/>
          <p:cNvSpPr/>
          <p:nvPr/>
        </p:nvSpPr>
        <p:spPr>
          <a:xfrm>
            <a:off x="1460880" y="564984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169</a:t>
            </a:r>
            <a:endParaRPr b="0" lang="en-US" sz="1300" strike="noStrike" u="none">
              <a:solidFill>
                <a:srgbClr val="000000"/>
              </a:solidFill>
              <a:effectLst/>
              <a:uFillTx/>
              <a:latin typeface="Times New Roman"/>
            </a:endParaRPr>
          </a:p>
        </p:txBody>
      </p:sp>
      <p:sp>
        <p:nvSpPr>
          <p:cNvPr id="2074" name=""/>
          <p:cNvSpPr/>
          <p:nvPr/>
        </p:nvSpPr>
        <p:spPr>
          <a:xfrm>
            <a:off x="2391120" y="561816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210</a:t>
            </a:r>
            <a:endParaRPr b="0" lang="en-US" sz="1300" strike="noStrike" u="none">
              <a:solidFill>
                <a:srgbClr val="000000"/>
              </a:solidFill>
              <a:effectLst/>
              <a:uFillTx/>
              <a:latin typeface="Times New Roman"/>
            </a:endParaRPr>
          </a:p>
        </p:txBody>
      </p:sp>
      <p:sp>
        <p:nvSpPr>
          <p:cNvPr id="2075" name=""/>
          <p:cNvSpPr/>
          <p:nvPr/>
        </p:nvSpPr>
        <p:spPr>
          <a:xfrm>
            <a:off x="3310200" y="554184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294</a:t>
            </a:r>
            <a:endParaRPr b="0" lang="en-US" sz="1300" strike="noStrike" u="none">
              <a:solidFill>
                <a:srgbClr val="000000"/>
              </a:solidFill>
              <a:effectLst/>
              <a:uFillTx/>
              <a:latin typeface="Times New Roman"/>
            </a:endParaRPr>
          </a:p>
        </p:txBody>
      </p:sp>
      <p:sp>
        <p:nvSpPr>
          <p:cNvPr id="2076" name=""/>
          <p:cNvSpPr/>
          <p:nvPr/>
        </p:nvSpPr>
        <p:spPr>
          <a:xfrm>
            <a:off x="4239000" y="550548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324</a:t>
            </a:r>
            <a:endParaRPr b="0" lang="en-US" sz="1300" strike="noStrike" u="none">
              <a:solidFill>
                <a:srgbClr val="000000"/>
              </a:solidFill>
              <a:effectLst/>
              <a:uFillTx/>
              <a:latin typeface="Times New Roman"/>
            </a:endParaRPr>
          </a:p>
        </p:txBody>
      </p:sp>
      <p:sp>
        <p:nvSpPr>
          <p:cNvPr id="2077" name=""/>
          <p:cNvSpPr/>
          <p:nvPr/>
        </p:nvSpPr>
        <p:spPr>
          <a:xfrm>
            <a:off x="5158080" y="540216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451</a:t>
            </a:r>
            <a:endParaRPr b="0" lang="en-US" sz="1300" strike="noStrike" u="none">
              <a:solidFill>
                <a:srgbClr val="000000"/>
              </a:solidFill>
              <a:effectLst/>
              <a:uFillTx/>
              <a:latin typeface="Times New Roman"/>
            </a:endParaRPr>
          </a:p>
        </p:txBody>
      </p:sp>
      <p:sp>
        <p:nvSpPr>
          <p:cNvPr id="2078" name=""/>
          <p:cNvSpPr/>
          <p:nvPr/>
        </p:nvSpPr>
        <p:spPr>
          <a:xfrm>
            <a:off x="6088320" y="543384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416</a:t>
            </a:r>
            <a:endParaRPr b="0" lang="en-US" sz="1300" strike="noStrike" u="none">
              <a:solidFill>
                <a:srgbClr val="000000"/>
              </a:solidFill>
              <a:effectLst/>
              <a:uFillTx/>
              <a:latin typeface="Times New Roman"/>
            </a:endParaRPr>
          </a:p>
        </p:txBody>
      </p:sp>
      <p:sp>
        <p:nvSpPr>
          <p:cNvPr id="2079" name=""/>
          <p:cNvSpPr/>
          <p:nvPr/>
        </p:nvSpPr>
        <p:spPr>
          <a:xfrm>
            <a:off x="7018560" y="528336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593</a:t>
            </a:r>
            <a:endParaRPr b="0" lang="en-US" sz="1300" strike="noStrike" u="none">
              <a:solidFill>
                <a:srgbClr val="000000"/>
              </a:solidFill>
              <a:effectLst/>
              <a:uFillTx/>
              <a:latin typeface="Times New Roman"/>
            </a:endParaRPr>
          </a:p>
        </p:txBody>
      </p:sp>
      <p:sp>
        <p:nvSpPr>
          <p:cNvPr id="2080" name=""/>
          <p:cNvSpPr/>
          <p:nvPr/>
        </p:nvSpPr>
        <p:spPr>
          <a:xfrm>
            <a:off x="7963200" y="518652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699</a:t>
            </a:r>
            <a:endParaRPr b="0" lang="en-US" sz="1300" strike="noStrike" u="none">
              <a:solidFill>
                <a:srgbClr val="000000"/>
              </a:solidFill>
              <a:effectLst/>
              <a:uFillTx/>
              <a:latin typeface="Times New Roman"/>
            </a:endParaRPr>
          </a:p>
        </p:txBody>
      </p:sp>
      <p:sp>
        <p:nvSpPr>
          <p:cNvPr id="2081" name=""/>
          <p:cNvSpPr/>
          <p:nvPr/>
        </p:nvSpPr>
        <p:spPr>
          <a:xfrm>
            <a:off x="8882280" y="513864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736</a:t>
            </a:r>
            <a:endParaRPr b="0" lang="en-US" sz="1300" strike="noStrike" u="none">
              <a:solidFill>
                <a:srgbClr val="000000"/>
              </a:solidFill>
              <a:effectLst/>
              <a:uFillTx/>
              <a:latin typeface="Times New Roman"/>
            </a:endParaRPr>
          </a:p>
        </p:txBody>
      </p:sp>
      <p:sp>
        <p:nvSpPr>
          <p:cNvPr id="2082" name=""/>
          <p:cNvSpPr/>
          <p:nvPr/>
        </p:nvSpPr>
        <p:spPr>
          <a:xfrm>
            <a:off x="122688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1990</a:t>
            </a:r>
            <a:endParaRPr b="0" lang="en-US" sz="1400" strike="noStrike" u="none">
              <a:solidFill>
                <a:srgbClr val="000000"/>
              </a:solidFill>
              <a:effectLst/>
              <a:uFillTx/>
              <a:latin typeface="Times New Roman"/>
            </a:endParaRPr>
          </a:p>
        </p:txBody>
      </p:sp>
      <p:sp>
        <p:nvSpPr>
          <p:cNvPr id="2083" name=""/>
          <p:cNvSpPr/>
          <p:nvPr/>
        </p:nvSpPr>
        <p:spPr>
          <a:xfrm>
            <a:off x="215712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1991</a:t>
            </a:r>
            <a:endParaRPr b="0" lang="en-US" sz="1400" strike="noStrike" u="none">
              <a:solidFill>
                <a:srgbClr val="000000"/>
              </a:solidFill>
              <a:effectLst/>
              <a:uFillTx/>
              <a:latin typeface="Times New Roman"/>
            </a:endParaRPr>
          </a:p>
        </p:txBody>
      </p:sp>
      <p:sp>
        <p:nvSpPr>
          <p:cNvPr id="2084" name=""/>
          <p:cNvSpPr/>
          <p:nvPr/>
        </p:nvSpPr>
        <p:spPr>
          <a:xfrm>
            <a:off x="307620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1992</a:t>
            </a:r>
            <a:endParaRPr b="0" lang="en-US" sz="1400" strike="noStrike" u="none">
              <a:solidFill>
                <a:srgbClr val="000000"/>
              </a:solidFill>
              <a:effectLst/>
              <a:uFillTx/>
              <a:latin typeface="Times New Roman"/>
            </a:endParaRPr>
          </a:p>
        </p:txBody>
      </p:sp>
      <p:sp>
        <p:nvSpPr>
          <p:cNvPr id="2085" name=""/>
          <p:cNvSpPr/>
          <p:nvPr/>
        </p:nvSpPr>
        <p:spPr>
          <a:xfrm>
            <a:off x="400680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1993</a:t>
            </a:r>
            <a:endParaRPr b="0" lang="en-US" sz="1400" strike="noStrike" u="none">
              <a:solidFill>
                <a:srgbClr val="000000"/>
              </a:solidFill>
              <a:effectLst/>
              <a:uFillTx/>
              <a:latin typeface="Times New Roman"/>
            </a:endParaRPr>
          </a:p>
        </p:txBody>
      </p:sp>
      <p:sp>
        <p:nvSpPr>
          <p:cNvPr id="2086" name=""/>
          <p:cNvSpPr/>
          <p:nvPr/>
        </p:nvSpPr>
        <p:spPr>
          <a:xfrm>
            <a:off x="493524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1994</a:t>
            </a:r>
            <a:endParaRPr b="0" lang="en-US" sz="1400" strike="noStrike" u="none">
              <a:solidFill>
                <a:srgbClr val="000000"/>
              </a:solidFill>
              <a:effectLst/>
              <a:uFillTx/>
              <a:latin typeface="Times New Roman"/>
            </a:endParaRPr>
          </a:p>
        </p:txBody>
      </p:sp>
      <p:sp>
        <p:nvSpPr>
          <p:cNvPr id="2087" name=""/>
          <p:cNvSpPr/>
          <p:nvPr/>
        </p:nvSpPr>
        <p:spPr>
          <a:xfrm>
            <a:off x="585432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1995</a:t>
            </a:r>
            <a:endParaRPr b="0" lang="en-US" sz="1400" strike="noStrike" u="none">
              <a:solidFill>
                <a:srgbClr val="000000"/>
              </a:solidFill>
              <a:effectLst/>
              <a:uFillTx/>
              <a:latin typeface="Times New Roman"/>
            </a:endParaRPr>
          </a:p>
        </p:txBody>
      </p:sp>
      <p:sp>
        <p:nvSpPr>
          <p:cNvPr id="2088" name=""/>
          <p:cNvSpPr/>
          <p:nvPr/>
        </p:nvSpPr>
        <p:spPr>
          <a:xfrm>
            <a:off x="678492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1996</a:t>
            </a:r>
            <a:endParaRPr b="0" lang="en-US" sz="1400" strike="noStrike" u="none">
              <a:solidFill>
                <a:srgbClr val="000000"/>
              </a:solidFill>
              <a:effectLst/>
              <a:uFillTx/>
              <a:latin typeface="Times New Roman"/>
            </a:endParaRPr>
          </a:p>
        </p:txBody>
      </p:sp>
      <p:sp>
        <p:nvSpPr>
          <p:cNvPr id="2089" name=""/>
          <p:cNvSpPr/>
          <p:nvPr/>
        </p:nvSpPr>
        <p:spPr>
          <a:xfrm>
            <a:off x="771516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1997</a:t>
            </a:r>
            <a:endParaRPr b="0" lang="en-US" sz="1400" strike="noStrike" u="none">
              <a:solidFill>
                <a:srgbClr val="000000"/>
              </a:solidFill>
              <a:effectLst/>
              <a:uFillTx/>
              <a:latin typeface="Times New Roman"/>
            </a:endParaRPr>
          </a:p>
        </p:txBody>
      </p:sp>
      <p:sp>
        <p:nvSpPr>
          <p:cNvPr id="2090" name=""/>
          <p:cNvSpPr/>
          <p:nvPr/>
        </p:nvSpPr>
        <p:spPr>
          <a:xfrm>
            <a:off x="8632440" y="614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1998</a:t>
            </a:r>
            <a:endParaRPr b="0" lang="en-US" sz="1400" strike="noStrike" u="none">
              <a:solidFill>
                <a:srgbClr val="000000"/>
              </a:solidFill>
              <a:effectLst/>
              <a:uFillTx/>
              <a:latin typeface="Times New Roman"/>
            </a:endParaRPr>
          </a:p>
        </p:txBody>
      </p:sp>
      <p:sp>
        <p:nvSpPr>
          <p:cNvPr id="2091" name=""/>
          <p:cNvSpPr/>
          <p:nvPr/>
        </p:nvSpPr>
        <p:spPr>
          <a:xfrm>
            <a:off x="3294000" y="6513480"/>
            <a:ext cx="2238480" cy="2682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92" name=""/>
          <p:cNvGrpSpPr/>
          <p:nvPr/>
        </p:nvGrpSpPr>
        <p:grpSpPr>
          <a:xfrm>
            <a:off x="8308800" y="2039760"/>
            <a:ext cx="174240" cy="172800"/>
            <a:chOff x="8308800" y="2039760"/>
            <a:chExt cx="174240" cy="172800"/>
          </a:xfrm>
        </p:grpSpPr>
        <p:sp>
          <p:nvSpPr>
            <p:cNvPr id="2093" name=""/>
            <p:cNvSpPr/>
            <p:nvPr/>
          </p:nvSpPr>
          <p:spPr>
            <a:xfrm>
              <a:off x="8308800" y="2039760"/>
              <a:ext cx="19800" cy="172800"/>
            </a:xfrm>
            <a:prstGeom prst="rect">
              <a:avLst/>
            </a:prstGeom>
            <a:solidFill>
              <a:srgbClr val="4b183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4" name=""/>
            <p:cNvSpPr/>
            <p:nvPr/>
          </p:nvSpPr>
          <p:spPr>
            <a:xfrm>
              <a:off x="8328600" y="2039760"/>
              <a:ext cx="39960" cy="172800"/>
            </a:xfrm>
            <a:prstGeom prst="rect">
              <a:avLst/>
            </a:prstGeom>
            <a:solidFill>
              <a:srgbClr val="6f25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5" name=""/>
            <p:cNvSpPr/>
            <p:nvPr/>
          </p:nvSpPr>
          <p:spPr>
            <a:xfrm>
              <a:off x="8368920" y="2039760"/>
              <a:ext cx="16560" cy="172800"/>
            </a:xfrm>
            <a:prstGeom prst="rect">
              <a:avLst/>
            </a:prstGeom>
            <a:solidFill>
              <a:srgbClr val="9230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6" name=""/>
            <p:cNvSpPr/>
            <p:nvPr/>
          </p:nvSpPr>
          <p:spPr>
            <a:xfrm>
              <a:off x="8385840" y="2039760"/>
              <a:ext cx="39960" cy="172800"/>
            </a:xfrm>
            <a:prstGeom prst="rect">
              <a:avLst/>
            </a:prstGeom>
            <a:solidFill>
              <a:srgbClr val="96326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7" name=""/>
            <p:cNvSpPr/>
            <p:nvPr/>
          </p:nvSpPr>
          <p:spPr>
            <a:xfrm>
              <a:off x="8426160" y="2039760"/>
              <a:ext cx="19800" cy="172800"/>
            </a:xfrm>
            <a:prstGeom prst="rect">
              <a:avLst/>
            </a:prstGeom>
            <a:solidFill>
              <a:srgbClr val="7e29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8" name=""/>
            <p:cNvSpPr/>
            <p:nvPr/>
          </p:nvSpPr>
          <p:spPr>
            <a:xfrm>
              <a:off x="8446320" y="2039760"/>
              <a:ext cx="36720" cy="172800"/>
            </a:xfrm>
            <a:prstGeom prst="rect">
              <a:avLst/>
            </a:prstGeom>
            <a:solidFill>
              <a:srgbClr val="541b3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99" name=""/>
          <p:cNvSpPr/>
          <p:nvPr/>
        </p:nvSpPr>
        <p:spPr>
          <a:xfrm>
            <a:off x="8551440" y="2036880"/>
            <a:ext cx="559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National</a:t>
            </a:r>
            <a:endParaRPr b="0" lang="en-US" sz="1200" strike="noStrike" u="none">
              <a:solidFill>
                <a:srgbClr val="000000"/>
              </a:solidFill>
              <a:effectLst/>
              <a:uFillTx/>
              <a:latin typeface="Times New Roman"/>
            </a:endParaRPr>
          </a:p>
        </p:txBody>
      </p:sp>
      <p:grpSp>
        <p:nvGrpSpPr>
          <p:cNvPr id="2100" name=""/>
          <p:cNvGrpSpPr/>
          <p:nvPr/>
        </p:nvGrpSpPr>
        <p:grpSpPr>
          <a:xfrm>
            <a:off x="8312040" y="2346480"/>
            <a:ext cx="173880" cy="172440"/>
            <a:chOff x="8312040" y="2346480"/>
            <a:chExt cx="173880" cy="172440"/>
          </a:xfrm>
        </p:grpSpPr>
        <p:sp>
          <p:nvSpPr>
            <p:cNvPr id="2101" name=""/>
            <p:cNvSpPr/>
            <p:nvPr/>
          </p:nvSpPr>
          <p:spPr>
            <a:xfrm>
              <a:off x="8312040" y="2346480"/>
              <a:ext cx="19800" cy="1724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2" name=""/>
            <p:cNvSpPr/>
            <p:nvPr/>
          </p:nvSpPr>
          <p:spPr>
            <a:xfrm>
              <a:off x="8331840" y="2346480"/>
              <a:ext cx="36720" cy="172440"/>
            </a:xfrm>
            <a:prstGeom prst="rect">
              <a:avLst/>
            </a:prstGeom>
            <a:solidFill>
              <a:srgbClr val="b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3" name=""/>
            <p:cNvSpPr/>
            <p:nvPr/>
          </p:nvSpPr>
          <p:spPr>
            <a:xfrm>
              <a:off x="8368920" y="2346480"/>
              <a:ext cx="19800" cy="1724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4" name=""/>
            <p:cNvSpPr/>
            <p:nvPr/>
          </p:nvSpPr>
          <p:spPr>
            <a:xfrm>
              <a:off x="8389080" y="2346480"/>
              <a:ext cx="39960" cy="1724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5" name=""/>
            <p:cNvSpPr/>
            <p:nvPr/>
          </p:nvSpPr>
          <p:spPr>
            <a:xfrm>
              <a:off x="8429040" y="2346480"/>
              <a:ext cx="16560" cy="172440"/>
            </a:xfrm>
            <a:prstGeom prst="rect">
              <a:avLst/>
            </a:prstGeom>
            <a:solidFill>
              <a:srgbClr val="d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6" name=""/>
            <p:cNvSpPr/>
            <p:nvPr/>
          </p:nvSpPr>
          <p:spPr>
            <a:xfrm>
              <a:off x="8445960" y="2346480"/>
              <a:ext cx="39960" cy="172440"/>
            </a:xfrm>
            <a:prstGeom prst="rect">
              <a:avLst/>
            </a:prstGeom>
            <a:solidFill>
              <a:srgbClr val="8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07" name=""/>
          <p:cNvSpPr/>
          <p:nvPr/>
        </p:nvSpPr>
        <p:spPr>
          <a:xfrm>
            <a:off x="8552880" y="2357280"/>
            <a:ext cx="839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International</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D06540B-84DE-468D-B579-9C39BF8E5B61}" type="slidenum">
              <a:t>74</a:t>
            </a:fld>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8" name=""/>
          <p:cNvSpPr/>
          <p:nvPr/>
        </p:nvSpPr>
        <p:spPr>
          <a:xfrm>
            <a:off x="673200" y="17334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INTERNET USERS IN MEXICO</a:t>
            </a:r>
            <a:br>
              <a:rPr sz="1200"/>
            </a:br>
            <a:r>
              <a:rPr b="0" lang="es-ES_tradnl" sz="1200" strike="noStrike" u="none">
                <a:solidFill>
                  <a:srgbClr val="000000"/>
                </a:solidFill>
                <a:effectLst/>
                <a:uFillTx/>
                <a:latin typeface="Arial"/>
              </a:rPr>
              <a:t>Thousands</a:t>
            </a:r>
            <a:endParaRPr b="0" lang="en-US" sz="1200" strike="noStrike" u="none">
              <a:solidFill>
                <a:srgbClr val="000000"/>
              </a:solidFill>
              <a:effectLst/>
              <a:uFillTx/>
              <a:latin typeface="Times New Roman"/>
            </a:endParaRPr>
          </a:p>
        </p:txBody>
      </p:sp>
      <p:grpSp>
        <p:nvGrpSpPr>
          <p:cNvPr id="2109" name=""/>
          <p:cNvGrpSpPr/>
          <p:nvPr/>
        </p:nvGrpSpPr>
        <p:grpSpPr>
          <a:xfrm>
            <a:off x="928800" y="6359400"/>
            <a:ext cx="342720" cy="9720"/>
            <a:chOff x="928800" y="6359400"/>
            <a:chExt cx="342720" cy="9720"/>
          </a:xfrm>
        </p:grpSpPr>
        <p:sp>
          <p:nvSpPr>
            <p:cNvPr id="2110" name=""/>
            <p:cNvSpPr/>
            <p:nvPr/>
          </p:nvSpPr>
          <p:spPr>
            <a:xfrm>
              <a:off x="928800" y="6359400"/>
              <a:ext cx="9360" cy="9720"/>
            </a:xfrm>
            <a:prstGeom prst="rect">
              <a:avLst/>
            </a:prstGeom>
            <a:solidFill>
              <a:srgbClr val="17472f"/>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1" name=""/>
            <p:cNvSpPr/>
            <p:nvPr/>
          </p:nvSpPr>
          <p:spPr>
            <a:xfrm>
              <a:off x="938160" y="6359400"/>
              <a:ext cx="19080" cy="9720"/>
            </a:xfrm>
            <a:prstGeom prst="rect">
              <a:avLst/>
            </a:prstGeom>
            <a:solidFill>
              <a:srgbClr val="184b3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2" name=""/>
            <p:cNvSpPr/>
            <p:nvPr/>
          </p:nvSpPr>
          <p:spPr>
            <a:xfrm>
              <a:off x="957240" y="6359400"/>
              <a:ext cx="9720" cy="9720"/>
            </a:xfrm>
            <a:prstGeom prst="rect">
              <a:avLst/>
            </a:prstGeom>
            <a:solidFill>
              <a:srgbClr val="1a5136"/>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3" name=""/>
            <p:cNvSpPr/>
            <p:nvPr/>
          </p:nvSpPr>
          <p:spPr>
            <a:xfrm>
              <a:off x="966960" y="6359400"/>
              <a:ext cx="18720" cy="9720"/>
            </a:xfrm>
            <a:prstGeom prst="rect">
              <a:avLst/>
            </a:prstGeom>
            <a:solidFill>
              <a:srgbClr val="1d5a3c"/>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4" name=""/>
            <p:cNvSpPr/>
            <p:nvPr/>
          </p:nvSpPr>
          <p:spPr>
            <a:xfrm>
              <a:off x="985680" y="6359400"/>
              <a:ext cx="9720" cy="9720"/>
            </a:xfrm>
            <a:prstGeom prst="rect">
              <a:avLst/>
            </a:prstGeom>
            <a:solidFill>
              <a:srgbClr val="216443"/>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5" name=""/>
            <p:cNvSpPr/>
            <p:nvPr/>
          </p:nvSpPr>
          <p:spPr>
            <a:xfrm>
              <a:off x="995400" y="6359400"/>
              <a:ext cx="19080" cy="9720"/>
            </a:xfrm>
            <a:prstGeom prst="rect">
              <a:avLst/>
            </a:prstGeom>
            <a:solidFill>
              <a:srgbClr val="256f4a"/>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6" name=""/>
            <p:cNvSpPr/>
            <p:nvPr/>
          </p:nvSpPr>
          <p:spPr>
            <a:xfrm>
              <a:off x="1014480" y="6359400"/>
              <a:ext cx="9360" cy="9720"/>
            </a:xfrm>
            <a:prstGeom prst="rect">
              <a:avLst/>
            </a:prstGeom>
            <a:solidFill>
              <a:srgbClr val="287a51"/>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7" name=""/>
            <p:cNvSpPr/>
            <p:nvPr/>
          </p:nvSpPr>
          <p:spPr>
            <a:xfrm>
              <a:off x="1023840" y="6359400"/>
              <a:ext cx="19080" cy="9720"/>
            </a:xfrm>
            <a:prstGeom prst="rect">
              <a:avLst/>
            </a:prstGeom>
            <a:solidFill>
              <a:srgbClr val="2c8458"/>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8" name=""/>
            <p:cNvSpPr/>
            <p:nvPr/>
          </p:nvSpPr>
          <p:spPr>
            <a:xfrm>
              <a:off x="1042920" y="6359400"/>
              <a:ext cx="9720" cy="9720"/>
            </a:xfrm>
            <a:prstGeom prst="rect">
              <a:avLst/>
            </a:prstGeom>
            <a:solidFill>
              <a:srgbClr val="2e8c5d"/>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19" name=""/>
            <p:cNvSpPr/>
            <p:nvPr/>
          </p:nvSpPr>
          <p:spPr>
            <a:xfrm>
              <a:off x="1052640" y="6359400"/>
              <a:ext cx="19080" cy="9720"/>
            </a:xfrm>
            <a:prstGeom prst="rect">
              <a:avLst/>
            </a:prstGeom>
            <a:solidFill>
              <a:srgbClr val="309261"/>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0" name=""/>
            <p:cNvSpPr/>
            <p:nvPr/>
          </p:nvSpPr>
          <p:spPr>
            <a:xfrm>
              <a:off x="1071720" y="6359400"/>
              <a:ext cx="9360" cy="9720"/>
            </a:xfrm>
            <a:prstGeom prst="rect">
              <a:avLst/>
            </a:prstGeom>
            <a:solidFill>
              <a:srgbClr val="319563"/>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1" name=""/>
            <p:cNvSpPr/>
            <p:nvPr/>
          </p:nvSpPr>
          <p:spPr>
            <a:xfrm>
              <a:off x="1081080" y="6359400"/>
              <a:ext cx="19080" cy="9720"/>
            </a:xfrm>
            <a:prstGeom prst="rect">
              <a:avLst/>
            </a:prstGeom>
            <a:solidFill>
              <a:srgbClr val="329865"/>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2" name=""/>
            <p:cNvSpPr/>
            <p:nvPr/>
          </p:nvSpPr>
          <p:spPr>
            <a:xfrm>
              <a:off x="1100160" y="6359400"/>
              <a:ext cx="9360" cy="9720"/>
            </a:xfrm>
            <a:prstGeom prst="rect">
              <a:avLst/>
            </a:prstGeom>
            <a:solidFill>
              <a:srgbClr val="329865"/>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3" name=""/>
            <p:cNvSpPr/>
            <p:nvPr/>
          </p:nvSpPr>
          <p:spPr>
            <a:xfrm>
              <a:off x="1109520" y="6359400"/>
              <a:ext cx="19080" cy="9720"/>
            </a:xfrm>
            <a:prstGeom prst="rect">
              <a:avLst/>
            </a:prstGeom>
            <a:solidFill>
              <a:srgbClr val="329664"/>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4" name=""/>
            <p:cNvSpPr/>
            <p:nvPr/>
          </p:nvSpPr>
          <p:spPr>
            <a:xfrm>
              <a:off x="1128600" y="6359400"/>
              <a:ext cx="9720" cy="9720"/>
            </a:xfrm>
            <a:prstGeom prst="rect">
              <a:avLst/>
            </a:prstGeom>
            <a:solidFill>
              <a:srgbClr val="319362"/>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5" name=""/>
            <p:cNvSpPr/>
            <p:nvPr/>
          </p:nvSpPr>
          <p:spPr>
            <a:xfrm>
              <a:off x="1138320" y="6359400"/>
              <a:ext cx="19080" cy="9720"/>
            </a:xfrm>
            <a:prstGeom prst="rect">
              <a:avLst/>
            </a:prstGeom>
            <a:solidFill>
              <a:srgbClr val="2f8e5e"/>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6" name=""/>
            <p:cNvSpPr/>
            <p:nvPr/>
          </p:nvSpPr>
          <p:spPr>
            <a:xfrm>
              <a:off x="1157400" y="6359400"/>
              <a:ext cx="9360" cy="9720"/>
            </a:xfrm>
            <a:prstGeom prst="rect">
              <a:avLst/>
            </a:prstGeom>
            <a:solidFill>
              <a:srgbClr val="2c875a"/>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7" name=""/>
            <p:cNvSpPr/>
            <p:nvPr/>
          </p:nvSpPr>
          <p:spPr>
            <a:xfrm>
              <a:off x="1166760" y="6359400"/>
              <a:ext cx="19080" cy="9720"/>
            </a:xfrm>
            <a:prstGeom prst="rect">
              <a:avLst/>
            </a:prstGeom>
            <a:solidFill>
              <a:srgbClr val="297e54"/>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8" name=""/>
            <p:cNvSpPr/>
            <p:nvPr/>
          </p:nvSpPr>
          <p:spPr>
            <a:xfrm>
              <a:off x="1185840" y="6359400"/>
              <a:ext cx="9720" cy="9720"/>
            </a:xfrm>
            <a:prstGeom prst="rect">
              <a:avLst/>
            </a:prstGeom>
            <a:solidFill>
              <a:srgbClr val="26734c"/>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29" name=""/>
            <p:cNvSpPr/>
            <p:nvPr/>
          </p:nvSpPr>
          <p:spPr>
            <a:xfrm>
              <a:off x="1195560" y="6359400"/>
              <a:ext cx="18720" cy="9720"/>
            </a:xfrm>
            <a:prstGeom prst="rect">
              <a:avLst/>
            </a:prstGeom>
            <a:solidFill>
              <a:srgbClr val="226845"/>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30" name=""/>
            <p:cNvSpPr/>
            <p:nvPr/>
          </p:nvSpPr>
          <p:spPr>
            <a:xfrm>
              <a:off x="1214280" y="6359400"/>
              <a:ext cx="9720" cy="9720"/>
            </a:xfrm>
            <a:prstGeom prst="rect">
              <a:avLst/>
            </a:prstGeom>
            <a:solidFill>
              <a:srgbClr val="1e5d3e"/>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31" name=""/>
            <p:cNvSpPr/>
            <p:nvPr/>
          </p:nvSpPr>
          <p:spPr>
            <a:xfrm>
              <a:off x="1224000" y="6359400"/>
              <a:ext cx="19080" cy="9720"/>
            </a:xfrm>
            <a:prstGeom prst="rect">
              <a:avLst/>
            </a:prstGeom>
            <a:solidFill>
              <a:srgbClr val="1b5438"/>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32" name=""/>
            <p:cNvSpPr/>
            <p:nvPr/>
          </p:nvSpPr>
          <p:spPr>
            <a:xfrm>
              <a:off x="1243080" y="6359400"/>
              <a:ext cx="9360" cy="9720"/>
            </a:xfrm>
            <a:prstGeom prst="rect">
              <a:avLst/>
            </a:prstGeom>
            <a:solidFill>
              <a:srgbClr val="194d33"/>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133" name=""/>
            <p:cNvSpPr/>
            <p:nvPr/>
          </p:nvSpPr>
          <p:spPr>
            <a:xfrm>
              <a:off x="1252440" y="6359400"/>
              <a:ext cx="19080" cy="9720"/>
            </a:xfrm>
            <a:prstGeom prst="rect">
              <a:avLst/>
            </a:prstGeom>
            <a:solidFill>
              <a:srgbClr val="17483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grpSp>
      <p:sp>
        <p:nvSpPr>
          <p:cNvPr id="2134" name=""/>
          <p:cNvSpPr/>
          <p:nvPr/>
        </p:nvSpPr>
        <p:spPr>
          <a:xfrm>
            <a:off x="928800" y="6359400"/>
            <a:ext cx="342720" cy="9720"/>
          </a:xfrm>
          <a:prstGeom prst="rect">
            <a:avLst/>
          </a:prstGeom>
          <a:noFill/>
          <a:ln w="936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grpSp>
        <p:nvGrpSpPr>
          <p:cNvPr id="2135" name=""/>
          <p:cNvGrpSpPr/>
          <p:nvPr/>
        </p:nvGrpSpPr>
        <p:grpSpPr>
          <a:xfrm>
            <a:off x="2882880" y="6330960"/>
            <a:ext cx="343080" cy="38160"/>
            <a:chOff x="2882880" y="6330960"/>
            <a:chExt cx="343080" cy="38160"/>
          </a:xfrm>
        </p:grpSpPr>
        <p:sp>
          <p:nvSpPr>
            <p:cNvPr id="2136" name=""/>
            <p:cNvSpPr/>
            <p:nvPr/>
          </p:nvSpPr>
          <p:spPr>
            <a:xfrm>
              <a:off x="2882880" y="6330960"/>
              <a:ext cx="9720" cy="38160"/>
            </a:xfrm>
            <a:prstGeom prst="rect">
              <a:avLst/>
            </a:prstGeom>
            <a:solidFill>
              <a:srgbClr val="17472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37" name=""/>
            <p:cNvSpPr/>
            <p:nvPr/>
          </p:nvSpPr>
          <p:spPr>
            <a:xfrm>
              <a:off x="2892600" y="6330960"/>
              <a:ext cx="18720" cy="38160"/>
            </a:xfrm>
            <a:prstGeom prst="rect">
              <a:avLst/>
            </a:prstGeom>
            <a:solidFill>
              <a:srgbClr val="184b3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38" name=""/>
            <p:cNvSpPr/>
            <p:nvPr/>
          </p:nvSpPr>
          <p:spPr>
            <a:xfrm>
              <a:off x="2911320" y="6330960"/>
              <a:ext cx="9720" cy="38160"/>
            </a:xfrm>
            <a:prstGeom prst="rect">
              <a:avLst/>
            </a:prstGeom>
            <a:solidFill>
              <a:srgbClr val="1a513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39" name=""/>
            <p:cNvSpPr/>
            <p:nvPr/>
          </p:nvSpPr>
          <p:spPr>
            <a:xfrm>
              <a:off x="2921040" y="6330960"/>
              <a:ext cx="19080" cy="38160"/>
            </a:xfrm>
            <a:prstGeom prst="rect">
              <a:avLst/>
            </a:prstGeom>
            <a:solidFill>
              <a:srgbClr val="1d5a3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0" name=""/>
            <p:cNvSpPr/>
            <p:nvPr/>
          </p:nvSpPr>
          <p:spPr>
            <a:xfrm>
              <a:off x="2940120" y="6330960"/>
              <a:ext cx="9360" cy="38160"/>
            </a:xfrm>
            <a:prstGeom prst="rect">
              <a:avLst/>
            </a:prstGeom>
            <a:solidFill>
              <a:srgbClr val="21644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1" name=""/>
            <p:cNvSpPr/>
            <p:nvPr/>
          </p:nvSpPr>
          <p:spPr>
            <a:xfrm>
              <a:off x="2949480" y="6330960"/>
              <a:ext cx="19080" cy="38160"/>
            </a:xfrm>
            <a:prstGeom prst="rect">
              <a:avLst/>
            </a:prstGeom>
            <a:solidFill>
              <a:srgbClr val="256f4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2" name=""/>
            <p:cNvSpPr/>
            <p:nvPr/>
          </p:nvSpPr>
          <p:spPr>
            <a:xfrm>
              <a:off x="2968560" y="6330960"/>
              <a:ext cx="9720" cy="38160"/>
            </a:xfrm>
            <a:prstGeom prst="rect">
              <a:avLst/>
            </a:prstGeom>
            <a:solidFill>
              <a:srgbClr val="287a51"/>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3" name=""/>
            <p:cNvSpPr/>
            <p:nvPr/>
          </p:nvSpPr>
          <p:spPr>
            <a:xfrm>
              <a:off x="2978280" y="6330960"/>
              <a:ext cx="19080" cy="38160"/>
            </a:xfrm>
            <a:prstGeom prst="rect">
              <a:avLst/>
            </a:prstGeom>
            <a:solidFill>
              <a:srgbClr val="2c8458"/>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4" name=""/>
            <p:cNvSpPr/>
            <p:nvPr/>
          </p:nvSpPr>
          <p:spPr>
            <a:xfrm>
              <a:off x="2997360" y="6330960"/>
              <a:ext cx="9360" cy="38160"/>
            </a:xfrm>
            <a:prstGeom prst="rect">
              <a:avLst/>
            </a:prstGeom>
            <a:solidFill>
              <a:srgbClr val="2e8c5d"/>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5" name=""/>
            <p:cNvSpPr/>
            <p:nvPr/>
          </p:nvSpPr>
          <p:spPr>
            <a:xfrm>
              <a:off x="3006720" y="6330960"/>
              <a:ext cx="19080" cy="38160"/>
            </a:xfrm>
            <a:prstGeom prst="rect">
              <a:avLst/>
            </a:prstGeom>
            <a:solidFill>
              <a:srgbClr val="309261"/>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6" name=""/>
            <p:cNvSpPr/>
            <p:nvPr/>
          </p:nvSpPr>
          <p:spPr>
            <a:xfrm>
              <a:off x="3025800" y="6330960"/>
              <a:ext cx="9360" cy="38160"/>
            </a:xfrm>
            <a:prstGeom prst="rect">
              <a:avLst/>
            </a:prstGeom>
            <a:solidFill>
              <a:srgbClr val="31956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7" name=""/>
            <p:cNvSpPr/>
            <p:nvPr/>
          </p:nvSpPr>
          <p:spPr>
            <a:xfrm>
              <a:off x="3035160" y="6330960"/>
              <a:ext cx="19080" cy="38160"/>
            </a:xfrm>
            <a:prstGeom prst="rect">
              <a:avLst/>
            </a:prstGeom>
            <a:solidFill>
              <a:srgbClr val="32986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8" name=""/>
            <p:cNvSpPr/>
            <p:nvPr/>
          </p:nvSpPr>
          <p:spPr>
            <a:xfrm>
              <a:off x="3054240" y="6330960"/>
              <a:ext cx="9720" cy="38160"/>
            </a:xfrm>
            <a:prstGeom prst="rect">
              <a:avLst/>
            </a:prstGeom>
            <a:solidFill>
              <a:srgbClr val="32986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49" name=""/>
            <p:cNvSpPr/>
            <p:nvPr/>
          </p:nvSpPr>
          <p:spPr>
            <a:xfrm>
              <a:off x="3063960" y="6330960"/>
              <a:ext cx="19080" cy="38160"/>
            </a:xfrm>
            <a:prstGeom prst="rect">
              <a:avLst/>
            </a:prstGeom>
            <a:solidFill>
              <a:srgbClr val="329664"/>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0" name=""/>
            <p:cNvSpPr/>
            <p:nvPr/>
          </p:nvSpPr>
          <p:spPr>
            <a:xfrm>
              <a:off x="3083040" y="6330960"/>
              <a:ext cx="9360" cy="38160"/>
            </a:xfrm>
            <a:prstGeom prst="rect">
              <a:avLst/>
            </a:prstGeom>
            <a:solidFill>
              <a:srgbClr val="31936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1" name=""/>
            <p:cNvSpPr/>
            <p:nvPr/>
          </p:nvSpPr>
          <p:spPr>
            <a:xfrm>
              <a:off x="3092400" y="6330960"/>
              <a:ext cx="19080" cy="38160"/>
            </a:xfrm>
            <a:prstGeom prst="rect">
              <a:avLst/>
            </a:prstGeom>
            <a:solidFill>
              <a:srgbClr val="2f8e5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2" name=""/>
            <p:cNvSpPr/>
            <p:nvPr/>
          </p:nvSpPr>
          <p:spPr>
            <a:xfrm>
              <a:off x="3111480" y="6330960"/>
              <a:ext cx="9720" cy="38160"/>
            </a:xfrm>
            <a:prstGeom prst="rect">
              <a:avLst/>
            </a:prstGeom>
            <a:solidFill>
              <a:srgbClr val="2c875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3" name=""/>
            <p:cNvSpPr/>
            <p:nvPr/>
          </p:nvSpPr>
          <p:spPr>
            <a:xfrm>
              <a:off x="3121200" y="6330960"/>
              <a:ext cx="18720" cy="38160"/>
            </a:xfrm>
            <a:prstGeom prst="rect">
              <a:avLst/>
            </a:prstGeom>
            <a:solidFill>
              <a:srgbClr val="297e54"/>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4" name=""/>
            <p:cNvSpPr/>
            <p:nvPr/>
          </p:nvSpPr>
          <p:spPr>
            <a:xfrm>
              <a:off x="3139920" y="6330960"/>
              <a:ext cx="9720" cy="38160"/>
            </a:xfrm>
            <a:prstGeom prst="rect">
              <a:avLst/>
            </a:prstGeom>
            <a:solidFill>
              <a:srgbClr val="26734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5" name=""/>
            <p:cNvSpPr/>
            <p:nvPr/>
          </p:nvSpPr>
          <p:spPr>
            <a:xfrm>
              <a:off x="3149640" y="6330960"/>
              <a:ext cx="19080" cy="38160"/>
            </a:xfrm>
            <a:prstGeom prst="rect">
              <a:avLst/>
            </a:prstGeom>
            <a:solidFill>
              <a:srgbClr val="22684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6" name=""/>
            <p:cNvSpPr/>
            <p:nvPr/>
          </p:nvSpPr>
          <p:spPr>
            <a:xfrm>
              <a:off x="3168720" y="6330960"/>
              <a:ext cx="9360" cy="38160"/>
            </a:xfrm>
            <a:prstGeom prst="rect">
              <a:avLst/>
            </a:prstGeom>
            <a:solidFill>
              <a:srgbClr val="1e5d3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7" name=""/>
            <p:cNvSpPr/>
            <p:nvPr/>
          </p:nvSpPr>
          <p:spPr>
            <a:xfrm>
              <a:off x="3178080" y="6330960"/>
              <a:ext cx="19080" cy="38160"/>
            </a:xfrm>
            <a:prstGeom prst="rect">
              <a:avLst/>
            </a:prstGeom>
            <a:solidFill>
              <a:srgbClr val="1b5438"/>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8" name=""/>
            <p:cNvSpPr/>
            <p:nvPr/>
          </p:nvSpPr>
          <p:spPr>
            <a:xfrm>
              <a:off x="3197160" y="6330960"/>
              <a:ext cx="9720" cy="38160"/>
            </a:xfrm>
            <a:prstGeom prst="rect">
              <a:avLst/>
            </a:prstGeom>
            <a:solidFill>
              <a:srgbClr val="194d3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159" name=""/>
            <p:cNvSpPr/>
            <p:nvPr/>
          </p:nvSpPr>
          <p:spPr>
            <a:xfrm>
              <a:off x="3206880" y="6330960"/>
              <a:ext cx="19080" cy="38160"/>
            </a:xfrm>
            <a:prstGeom prst="rect">
              <a:avLst/>
            </a:prstGeom>
            <a:solidFill>
              <a:srgbClr val="17483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grpSp>
      <p:sp>
        <p:nvSpPr>
          <p:cNvPr id="2160" name=""/>
          <p:cNvSpPr/>
          <p:nvPr/>
        </p:nvSpPr>
        <p:spPr>
          <a:xfrm>
            <a:off x="2882880" y="6330960"/>
            <a:ext cx="343080" cy="38160"/>
          </a:xfrm>
          <a:prstGeom prst="rect">
            <a:avLst/>
          </a:prstGeom>
          <a:noFill/>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grpSp>
        <p:nvGrpSpPr>
          <p:cNvPr id="2161" name=""/>
          <p:cNvGrpSpPr/>
          <p:nvPr/>
        </p:nvGrpSpPr>
        <p:grpSpPr>
          <a:xfrm>
            <a:off x="4827600" y="6235560"/>
            <a:ext cx="342720" cy="133560"/>
            <a:chOff x="4827600" y="6235560"/>
            <a:chExt cx="342720" cy="133560"/>
          </a:xfrm>
        </p:grpSpPr>
        <p:sp>
          <p:nvSpPr>
            <p:cNvPr id="2162" name=""/>
            <p:cNvSpPr/>
            <p:nvPr/>
          </p:nvSpPr>
          <p:spPr>
            <a:xfrm>
              <a:off x="4827600" y="6235560"/>
              <a:ext cx="9360" cy="133560"/>
            </a:xfrm>
            <a:prstGeom prst="rect">
              <a:avLst/>
            </a:prstGeom>
            <a:solidFill>
              <a:srgbClr val="1747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3" name=""/>
            <p:cNvSpPr/>
            <p:nvPr/>
          </p:nvSpPr>
          <p:spPr>
            <a:xfrm>
              <a:off x="4836960" y="6235560"/>
              <a:ext cx="19080" cy="133560"/>
            </a:xfrm>
            <a:prstGeom prst="rect">
              <a:avLst/>
            </a:prstGeom>
            <a:solidFill>
              <a:srgbClr val="184b3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4" name=""/>
            <p:cNvSpPr/>
            <p:nvPr/>
          </p:nvSpPr>
          <p:spPr>
            <a:xfrm>
              <a:off x="4856040" y="6235560"/>
              <a:ext cx="9720" cy="133560"/>
            </a:xfrm>
            <a:prstGeom prst="rect">
              <a:avLst/>
            </a:prstGeom>
            <a:solidFill>
              <a:srgbClr val="1a51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5" name=""/>
            <p:cNvSpPr/>
            <p:nvPr/>
          </p:nvSpPr>
          <p:spPr>
            <a:xfrm>
              <a:off x="4865760" y="6235560"/>
              <a:ext cx="19080" cy="133560"/>
            </a:xfrm>
            <a:prstGeom prst="rect">
              <a:avLst/>
            </a:prstGeom>
            <a:solidFill>
              <a:srgbClr val="1d5a3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6" name=""/>
            <p:cNvSpPr/>
            <p:nvPr/>
          </p:nvSpPr>
          <p:spPr>
            <a:xfrm>
              <a:off x="4884840" y="6235560"/>
              <a:ext cx="9360" cy="133560"/>
            </a:xfrm>
            <a:prstGeom prst="rect">
              <a:avLst/>
            </a:prstGeom>
            <a:solidFill>
              <a:srgbClr val="2164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7" name=""/>
            <p:cNvSpPr/>
            <p:nvPr/>
          </p:nvSpPr>
          <p:spPr>
            <a:xfrm>
              <a:off x="4894200" y="6235560"/>
              <a:ext cx="19080" cy="133560"/>
            </a:xfrm>
            <a:prstGeom prst="rect">
              <a:avLst/>
            </a:prstGeom>
            <a:solidFill>
              <a:srgbClr val="256f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8" name=""/>
            <p:cNvSpPr/>
            <p:nvPr/>
          </p:nvSpPr>
          <p:spPr>
            <a:xfrm>
              <a:off x="4913280" y="6235560"/>
              <a:ext cx="9720" cy="133560"/>
            </a:xfrm>
            <a:prstGeom prst="rect">
              <a:avLst/>
            </a:prstGeom>
            <a:solidFill>
              <a:srgbClr val="287a5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9" name=""/>
            <p:cNvSpPr/>
            <p:nvPr/>
          </p:nvSpPr>
          <p:spPr>
            <a:xfrm>
              <a:off x="4923000" y="6235560"/>
              <a:ext cx="18720" cy="133560"/>
            </a:xfrm>
            <a:prstGeom prst="rect">
              <a:avLst/>
            </a:prstGeom>
            <a:solidFill>
              <a:srgbClr val="2c845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0" name=""/>
            <p:cNvSpPr/>
            <p:nvPr/>
          </p:nvSpPr>
          <p:spPr>
            <a:xfrm>
              <a:off x="4941720" y="6235560"/>
              <a:ext cx="9720" cy="133560"/>
            </a:xfrm>
            <a:prstGeom prst="rect">
              <a:avLst/>
            </a:prstGeom>
            <a:solidFill>
              <a:srgbClr val="2e8c5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1" name=""/>
            <p:cNvSpPr/>
            <p:nvPr/>
          </p:nvSpPr>
          <p:spPr>
            <a:xfrm>
              <a:off x="4951440" y="6235560"/>
              <a:ext cx="19080" cy="13356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2" name=""/>
            <p:cNvSpPr/>
            <p:nvPr/>
          </p:nvSpPr>
          <p:spPr>
            <a:xfrm>
              <a:off x="4970520" y="6235560"/>
              <a:ext cx="9360" cy="13356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3" name=""/>
            <p:cNvSpPr/>
            <p:nvPr/>
          </p:nvSpPr>
          <p:spPr>
            <a:xfrm>
              <a:off x="4979880" y="6235560"/>
              <a:ext cx="19080" cy="133560"/>
            </a:xfrm>
            <a:prstGeom prst="rect">
              <a:avLst/>
            </a:prstGeom>
            <a:solidFill>
              <a:srgbClr val="3298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4" name=""/>
            <p:cNvSpPr/>
            <p:nvPr/>
          </p:nvSpPr>
          <p:spPr>
            <a:xfrm>
              <a:off x="4998960" y="6235560"/>
              <a:ext cx="9720" cy="133560"/>
            </a:xfrm>
            <a:prstGeom prst="rect">
              <a:avLst/>
            </a:prstGeom>
            <a:solidFill>
              <a:srgbClr val="3298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5" name=""/>
            <p:cNvSpPr/>
            <p:nvPr/>
          </p:nvSpPr>
          <p:spPr>
            <a:xfrm>
              <a:off x="5008680" y="6235560"/>
              <a:ext cx="19080" cy="133560"/>
            </a:xfrm>
            <a:prstGeom prst="rect">
              <a:avLst/>
            </a:prstGeom>
            <a:solidFill>
              <a:srgbClr val="32966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6" name=""/>
            <p:cNvSpPr/>
            <p:nvPr/>
          </p:nvSpPr>
          <p:spPr>
            <a:xfrm>
              <a:off x="5027760" y="6235560"/>
              <a:ext cx="9360" cy="133560"/>
            </a:xfrm>
            <a:prstGeom prst="rect">
              <a:avLst/>
            </a:prstGeom>
            <a:solidFill>
              <a:srgbClr val="3193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7" name=""/>
            <p:cNvSpPr/>
            <p:nvPr/>
          </p:nvSpPr>
          <p:spPr>
            <a:xfrm>
              <a:off x="5037120" y="6235560"/>
              <a:ext cx="19080" cy="13356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8" name=""/>
            <p:cNvSpPr/>
            <p:nvPr/>
          </p:nvSpPr>
          <p:spPr>
            <a:xfrm>
              <a:off x="5056200" y="6235560"/>
              <a:ext cx="9360" cy="133560"/>
            </a:xfrm>
            <a:prstGeom prst="rect">
              <a:avLst/>
            </a:prstGeom>
            <a:solidFill>
              <a:srgbClr val="2c875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9" name=""/>
            <p:cNvSpPr/>
            <p:nvPr/>
          </p:nvSpPr>
          <p:spPr>
            <a:xfrm>
              <a:off x="5065560" y="6235560"/>
              <a:ext cx="19080" cy="133560"/>
            </a:xfrm>
            <a:prstGeom prst="rect">
              <a:avLst/>
            </a:prstGeom>
            <a:solidFill>
              <a:srgbClr val="297e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0" name=""/>
            <p:cNvSpPr/>
            <p:nvPr/>
          </p:nvSpPr>
          <p:spPr>
            <a:xfrm>
              <a:off x="5084640" y="6235560"/>
              <a:ext cx="9720" cy="133560"/>
            </a:xfrm>
            <a:prstGeom prst="rect">
              <a:avLst/>
            </a:prstGeom>
            <a:solidFill>
              <a:srgbClr val="26734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1" name=""/>
            <p:cNvSpPr/>
            <p:nvPr/>
          </p:nvSpPr>
          <p:spPr>
            <a:xfrm>
              <a:off x="5094360" y="6235560"/>
              <a:ext cx="19080" cy="133560"/>
            </a:xfrm>
            <a:prstGeom prst="rect">
              <a:avLst/>
            </a:prstGeom>
            <a:solidFill>
              <a:srgbClr val="22684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2" name=""/>
            <p:cNvSpPr/>
            <p:nvPr/>
          </p:nvSpPr>
          <p:spPr>
            <a:xfrm>
              <a:off x="5113440" y="6235560"/>
              <a:ext cx="9360" cy="133560"/>
            </a:xfrm>
            <a:prstGeom prst="rect">
              <a:avLst/>
            </a:prstGeom>
            <a:solidFill>
              <a:srgbClr val="1e5d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3" name=""/>
            <p:cNvSpPr/>
            <p:nvPr/>
          </p:nvSpPr>
          <p:spPr>
            <a:xfrm>
              <a:off x="5122800" y="6235560"/>
              <a:ext cx="19080" cy="133560"/>
            </a:xfrm>
            <a:prstGeom prst="rect">
              <a:avLst/>
            </a:prstGeom>
            <a:solidFill>
              <a:srgbClr val="1b543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4" name=""/>
            <p:cNvSpPr/>
            <p:nvPr/>
          </p:nvSpPr>
          <p:spPr>
            <a:xfrm>
              <a:off x="5141880" y="6235560"/>
              <a:ext cx="9720" cy="133560"/>
            </a:xfrm>
            <a:prstGeom prst="rect">
              <a:avLst/>
            </a:prstGeom>
            <a:solidFill>
              <a:srgbClr val="19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5" name=""/>
            <p:cNvSpPr/>
            <p:nvPr/>
          </p:nvSpPr>
          <p:spPr>
            <a:xfrm>
              <a:off x="5151600" y="6235560"/>
              <a:ext cx="18720" cy="133560"/>
            </a:xfrm>
            <a:prstGeom prst="rect">
              <a:avLst/>
            </a:prstGeom>
            <a:solidFill>
              <a:srgbClr val="17483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86" name=""/>
          <p:cNvSpPr/>
          <p:nvPr/>
        </p:nvSpPr>
        <p:spPr>
          <a:xfrm>
            <a:off x="4827600" y="6235560"/>
            <a:ext cx="342720" cy="133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87" name=""/>
          <p:cNvGrpSpPr/>
          <p:nvPr/>
        </p:nvGrpSpPr>
        <p:grpSpPr>
          <a:xfrm>
            <a:off x="6780240" y="6168960"/>
            <a:ext cx="342720" cy="200160"/>
            <a:chOff x="6780240" y="6168960"/>
            <a:chExt cx="342720" cy="200160"/>
          </a:xfrm>
        </p:grpSpPr>
        <p:sp>
          <p:nvSpPr>
            <p:cNvPr id="2188" name=""/>
            <p:cNvSpPr/>
            <p:nvPr/>
          </p:nvSpPr>
          <p:spPr>
            <a:xfrm>
              <a:off x="6780240" y="6168960"/>
              <a:ext cx="9360" cy="200160"/>
            </a:xfrm>
            <a:prstGeom prst="rect">
              <a:avLst/>
            </a:prstGeom>
            <a:solidFill>
              <a:srgbClr val="17472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9" name=""/>
            <p:cNvSpPr/>
            <p:nvPr/>
          </p:nvSpPr>
          <p:spPr>
            <a:xfrm>
              <a:off x="6789600" y="6168960"/>
              <a:ext cx="19080" cy="200160"/>
            </a:xfrm>
            <a:prstGeom prst="rect">
              <a:avLst/>
            </a:prstGeom>
            <a:solidFill>
              <a:srgbClr val="184b3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0" name=""/>
            <p:cNvSpPr/>
            <p:nvPr/>
          </p:nvSpPr>
          <p:spPr>
            <a:xfrm>
              <a:off x="6808680" y="6168960"/>
              <a:ext cx="9720" cy="200160"/>
            </a:xfrm>
            <a:prstGeom prst="rect">
              <a:avLst/>
            </a:prstGeom>
            <a:solidFill>
              <a:srgbClr val="1a513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1" name=""/>
            <p:cNvSpPr/>
            <p:nvPr/>
          </p:nvSpPr>
          <p:spPr>
            <a:xfrm>
              <a:off x="6818400" y="6168960"/>
              <a:ext cx="19080" cy="200160"/>
            </a:xfrm>
            <a:prstGeom prst="rect">
              <a:avLst/>
            </a:prstGeom>
            <a:solidFill>
              <a:srgbClr val="1d5a3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2" name=""/>
            <p:cNvSpPr/>
            <p:nvPr/>
          </p:nvSpPr>
          <p:spPr>
            <a:xfrm>
              <a:off x="6837480" y="6168960"/>
              <a:ext cx="9360" cy="200160"/>
            </a:xfrm>
            <a:prstGeom prst="rect">
              <a:avLst/>
            </a:prstGeom>
            <a:solidFill>
              <a:srgbClr val="21644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3" name=""/>
            <p:cNvSpPr/>
            <p:nvPr/>
          </p:nvSpPr>
          <p:spPr>
            <a:xfrm>
              <a:off x="6846840" y="6168960"/>
              <a:ext cx="19080" cy="200160"/>
            </a:xfrm>
            <a:prstGeom prst="rect">
              <a:avLst/>
            </a:prstGeom>
            <a:solidFill>
              <a:srgbClr val="256f4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4" name=""/>
            <p:cNvSpPr/>
            <p:nvPr/>
          </p:nvSpPr>
          <p:spPr>
            <a:xfrm>
              <a:off x="6865920" y="6168960"/>
              <a:ext cx="9720" cy="200160"/>
            </a:xfrm>
            <a:prstGeom prst="rect">
              <a:avLst/>
            </a:prstGeom>
            <a:solidFill>
              <a:srgbClr val="287a5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5" name=""/>
            <p:cNvSpPr/>
            <p:nvPr/>
          </p:nvSpPr>
          <p:spPr>
            <a:xfrm>
              <a:off x="6875640" y="6168960"/>
              <a:ext cx="18720" cy="200160"/>
            </a:xfrm>
            <a:prstGeom prst="rect">
              <a:avLst/>
            </a:prstGeom>
            <a:solidFill>
              <a:srgbClr val="2c845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6" name=""/>
            <p:cNvSpPr/>
            <p:nvPr/>
          </p:nvSpPr>
          <p:spPr>
            <a:xfrm>
              <a:off x="6894360" y="6168960"/>
              <a:ext cx="9720" cy="200160"/>
            </a:xfrm>
            <a:prstGeom prst="rect">
              <a:avLst/>
            </a:prstGeom>
            <a:solidFill>
              <a:srgbClr val="2e8c5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7" name=""/>
            <p:cNvSpPr/>
            <p:nvPr/>
          </p:nvSpPr>
          <p:spPr>
            <a:xfrm>
              <a:off x="6904080" y="6168960"/>
              <a:ext cx="19080" cy="200160"/>
            </a:xfrm>
            <a:prstGeom prst="rect">
              <a:avLst/>
            </a:prstGeom>
            <a:solidFill>
              <a:srgbClr val="30926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8" name=""/>
            <p:cNvSpPr/>
            <p:nvPr/>
          </p:nvSpPr>
          <p:spPr>
            <a:xfrm>
              <a:off x="6923160" y="6168960"/>
              <a:ext cx="9360" cy="200160"/>
            </a:xfrm>
            <a:prstGeom prst="rect">
              <a:avLst/>
            </a:prstGeom>
            <a:solidFill>
              <a:srgbClr val="31956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9" name=""/>
            <p:cNvSpPr/>
            <p:nvPr/>
          </p:nvSpPr>
          <p:spPr>
            <a:xfrm>
              <a:off x="6932520" y="6168960"/>
              <a:ext cx="19080" cy="200160"/>
            </a:xfrm>
            <a:prstGeom prst="rect">
              <a:avLst/>
            </a:prstGeom>
            <a:solidFill>
              <a:srgbClr val="3298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0" name=""/>
            <p:cNvSpPr/>
            <p:nvPr/>
          </p:nvSpPr>
          <p:spPr>
            <a:xfrm>
              <a:off x="6951600" y="6168960"/>
              <a:ext cx="9720" cy="200160"/>
            </a:xfrm>
            <a:prstGeom prst="rect">
              <a:avLst/>
            </a:prstGeom>
            <a:solidFill>
              <a:srgbClr val="32986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1" name=""/>
            <p:cNvSpPr/>
            <p:nvPr/>
          </p:nvSpPr>
          <p:spPr>
            <a:xfrm>
              <a:off x="6961320" y="6168960"/>
              <a:ext cx="19080" cy="200160"/>
            </a:xfrm>
            <a:prstGeom prst="rect">
              <a:avLst/>
            </a:prstGeom>
            <a:solidFill>
              <a:srgbClr val="32966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2" name=""/>
            <p:cNvSpPr/>
            <p:nvPr/>
          </p:nvSpPr>
          <p:spPr>
            <a:xfrm>
              <a:off x="6980400" y="6168960"/>
              <a:ext cx="9360" cy="200160"/>
            </a:xfrm>
            <a:prstGeom prst="rect">
              <a:avLst/>
            </a:prstGeom>
            <a:solidFill>
              <a:srgbClr val="31936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3" name=""/>
            <p:cNvSpPr/>
            <p:nvPr/>
          </p:nvSpPr>
          <p:spPr>
            <a:xfrm>
              <a:off x="6989760" y="6168960"/>
              <a:ext cx="19080" cy="200160"/>
            </a:xfrm>
            <a:prstGeom prst="rect">
              <a:avLst/>
            </a:prstGeom>
            <a:solidFill>
              <a:srgbClr val="2f8e5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4" name=""/>
            <p:cNvSpPr/>
            <p:nvPr/>
          </p:nvSpPr>
          <p:spPr>
            <a:xfrm>
              <a:off x="7008840" y="6168960"/>
              <a:ext cx="9360" cy="200160"/>
            </a:xfrm>
            <a:prstGeom prst="rect">
              <a:avLst/>
            </a:prstGeom>
            <a:solidFill>
              <a:srgbClr val="2c875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5" name=""/>
            <p:cNvSpPr/>
            <p:nvPr/>
          </p:nvSpPr>
          <p:spPr>
            <a:xfrm>
              <a:off x="7018200" y="6168960"/>
              <a:ext cx="19080" cy="200160"/>
            </a:xfrm>
            <a:prstGeom prst="rect">
              <a:avLst/>
            </a:prstGeom>
            <a:solidFill>
              <a:srgbClr val="297e54"/>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6" name=""/>
            <p:cNvSpPr/>
            <p:nvPr/>
          </p:nvSpPr>
          <p:spPr>
            <a:xfrm>
              <a:off x="7037280" y="6168960"/>
              <a:ext cx="9720" cy="200160"/>
            </a:xfrm>
            <a:prstGeom prst="rect">
              <a:avLst/>
            </a:prstGeom>
            <a:solidFill>
              <a:srgbClr val="26734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7" name=""/>
            <p:cNvSpPr/>
            <p:nvPr/>
          </p:nvSpPr>
          <p:spPr>
            <a:xfrm>
              <a:off x="7047000" y="6168960"/>
              <a:ext cx="19080" cy="200160"/>
            </a:xfrm>
            <a:prstGeom prst="rect">
              <a:avLst/>
            </a:prstGeom>
            <a:solidFill>
              <a:srgbClr val="22684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8" name=""/>
            <p:cNvSpPr/>
            <p:nvPr/>
          </p:nvSpPr>
          <p:spPr>
            <a:xfrm>
              <a:off x="7066080" y="6168960"/>
              <a:ext cx="9360" cy="200160"/>
            </a:xfrm>
            <a:prstGeom prst="rect">
              <a:avLst/>
            </a:prstGeom>
            <a:solidFill>
              <a:srgbClr val="1e5d3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9" name=""/>
            <p:cNvSpPr/>
            <p:nvPr/>
          </p:nvSpPr>
          <p:spPr>
            <a:xfrm>
              <a:off x="7075440" y="6168960"/>
              <a:ext cx="19080" cy="200160"/>
            </a:xfrm>
            <a:prstGeom prst="rect">
              <a:avLst/>
            </a:prstGeom>
            <a:solidFill>
              <a:srgbClr val="1b543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0" name=""/>
            <p:cNvSpPr/>
            <p:nvPr/>
          </p:nvSpPr>
          <p:spPr>
            <a:xfrm>
              <a:off x="7094520" y="6168960"/>
              <a:ext cx="9720" cy="200160"/>
            </a:xfrm>
            <a:prstGeom prst="rect">
              <a:avLst/>
            </a:prstGeom>
            <a:solidFill>
              <a:srgbClr val="194d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1" name=""/>
            <p:cNvSpPr/>
            <p:nvPr/>
          </p:nvSpPr>
          <p:spPr>
            <a:xfrm>
              <a:off x="7104240" y="6168960"/>
              <a:ext cx="18720" cy="200160"/>
            </a:xfrm>
            <a:prstGeom prst="rect">
              <a:avLst/>
            </a:prstGeom>
            <a:solidFill>
              <a:srgbClr val="17483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12" name=""/>
          <p:cNvSpPr/>
          <p:nvPr/>
        </p:nvSpPr>
        <p:spPr>
          <a:xfrm>
            <a:off x="6780240" y="6168960"/>
            <a:ext cx="342720" cy="2001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13" name=""/>
          <p:cNvGrpSpPr/>
          <p:nvPr/>
        </p:nvGrpSpPr>
        <p:grpSpPr>
          <a:xfrm>
            <a:off x="1271520" y="6350040"/>
            <a:ext cx="343080" cy="19080"/>
            <a:chOff x="1271520" y="6350040"/>
            <a:chExt cx="343080" cy="19080"/>
          </a:xfrm>
        </p:grpSpPr>
        <p:sp>
          <p:nvSpPr>
            <p:cNvPr id="2214" name=""/>
            <p:cNvSpPr/>
            <p:nvPr/>
          </p:nvSpPr>
          <p:spPr>
            <a:xfrm>
              <a:off x="1271520" y="6350040"/>
              <a:ext cx="9720" cy="19080"/>
            </a:xfrm>
            <a:prstGeom prst="rect">
              <a:avLst/>
            </a:prstGeom>
            <a:solidFill>
              <a:srgbClr val="77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15" name=""/>
            <p:cNvSpPr/>
            <p:nvPr/>
          </p:nvSpPr>
          <p:spPr>
            <a:xfrm>
              <a:off x="1281240" y="6350040"/>
              <a:ext cx="19080" cy="19080"/>
            </a:xfrm>
            <a:prstGeom prst="rect">
              <a:avLst/>
            </a:prstGeom>
            <a:solidFill>
              <a:srgbClr val="7e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16" name=""/>
            <p:cNvSpPr/>
            <p:nvPr/>
          </p:nvSpPr>
          <p:spPr>
            <a:xfrm>
              <a:off x="1300320" y="6350040"/>
              <a:ext cx="9360" cy="19080"/>
            </a:xfrm>
            <a:prstGeom prst="rect">
              <a:avLst/>
            </a:prstGeom>
            <a:solidFill>
              <a:srgbClr val="88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17" name=""/>
            <p:cNvSpPr/>
            <p:nvPr/>
          </p:nvSpPr>
          <p:spPr>
            <a:xfrm>
              <a:off x="1309680" y="6350040"/>
              <a:ext cx="19080" cy="19080"/>
            </a:xfrm>
            <a:prstGeom prst="rect">
              <a:avLst/>
            </a:prstGeom>
            <a:solidFill>
              <a:srgbClr val="96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18" name=""/>
            <p:cNvSpPr/>
            <p:nvPr/>
          </p:nvSpPr>
          <p:spPr>
            <a:xfrm>
              <a:off x="1328760" y="6350040"/>
              <a:ext cx="9360" cy="19080"/>
            </a:xfrm>
            <a:prstGeom prst="rect">
              <a:avLst/>
            </a:prstGeom>
            <a:solidFill>
              <a:srgbClr val="a7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19" name=""/>
            <p:cNvSpPr/>
            <p:nvPr/>
          </p:nvSpPr>
          <p:spPr>
            <a:xfrm>
              <a:off x="1338120" y="6350040"/>
              <a:ext cx="19080" cy="19080"/>
            </a:xfrm>
            <a:prstGeom prst="rect">
              <a:avLst/>
            </a:prstGeom>
            <a:solidFill>
              <a:srgbClr val="ba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0" name=""/>
            <p:cNvSpPr/>
            <p:nvPr/>
          </p:nvSpPr>
          <p:spPr>
            <a:xfrm>
              <a:off x="1357200" y="6350040"/>
              <a:ext cx="9720" cy="19080"/>
            </a:xfrm>
            <a:prstGeom prst="rect">
              <a:avLst/>
            </a:prstGeom>
            <a:solidFill>
              <a:srgbClr val="cc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1" name=""/>
            <p:cNvSpPr/>
            <p:nvPr/>
          </p:nvSpPr>
          <p:spPr>
            <a:xfrm>
              <a:off x="1366920" y="6350040"/>
              <a:ext cx="19080" cy="19080"/>
            </a:xfrm>
            <a:prstGeom prst="rect">
              <a:avLst/>
            </a:prstGeom>
            <a:solidFill>
              <a:srgbClr val="dc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2" name=""/>
            <p:cNvSpPr/>
            <p:nvPr/>
          </p:nvSpPr>
          <p:spPr>
            <a:xfrm>
              <a:off x="1386000" y="6350040"/>
              <a:ext cx="9360" cy="19080"/>
            </a:xfrm>
            <a:prstGeom prst="rect">
              <a:avLst/>
            </a:prstGeom>
            <a:solidFill>
              <a:srgbClr val="e9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3" name=""/>
            <p:cNvSpPr/>
            <p:nvPr/>
          </p:nvSpPr>
          <p:spPr>
            <a:xfrm>
              <a:off x="1395360" y="6350040"/>
              <a:ext cx="19080" cy="19080"/>
            </a:xfrm>
            <a:prstGeom prst="rect">
              <a:avLst/>
            </a:prstGeom>
            <a:solidFill>
              <a:srgbClr val="f3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4" name=""/>
            <p:cNvSpPr/>
            <p:nvPr/>
          </p:nvSpPr>
          <p:spPr>
            <a:xfrm>
              <a:off x="1414440" y="6350040"/>
              <a:ext cx="9720" cy="19080"/>
            </a:xfrm>
            <a:prstGeom prst="rect">
              <a:avLst/>
            </a:prstGeom>
            <a:solidFill>
              <a:srgbClr val="f9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5" name=""/>
            <p:cNvSpPr/>
            <p:nvPr/>
          </p:nvSpPr>
          <p:spPr>
            <a:xfrm>
              <a:off x="1424160" y="6350040"/>
              <a:ext cx="18720" cy="19080"/>
            </a:xfrm>
            <a:prstGeom prst="rect">
              <a:avLst/>
            </a:prstGeom>
            <a:solidFill>
              <a:srgbClr val="fd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6" name=""/>
            <p:cNvSpPr/>
            <p:nvPr/>
          </p:nvSpPr>
          <p:spPr>
            <a:xfrm>
              <a:off x="1442880" y="6350040"/>
              <a:ext cx="9720" cy="19080"/>
            </a:xfrm>
            <a:prstGeom prst="rect">
              <a:avLst/>
            </a:prstGeom>
            <a:solidFill>
              <a:srgbClr val="fe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7" name=""/>
            <p:cNvSpPr/>
            <p:nvPr/>
          </p:nvSpPr>
          <p:spPr>
            <a:xfrm>
              <a:off x="1452600" y="6350040"/>
              <a:ext cx="19080" cy="19080"/>
            </a:xfrm>
            <a:prstGeom prst="rect">
              <a:avLst/>
            </a:prstGeom>
            <a:solidFill>
              <a:srgbClr val="fb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8" name=""/>
            <p:cNvSpPr/>
            <p:nvPr/>
          </p:nvSpPr>
          <p:spPr>
            <a:xfrm>
              <a:off x="1471680" y="6350040"/>
              <a:ext cx="9360" cy="19080"/>
            </a:xfrm>
            <a:prstGeom prst="rect">
              <a:avLst/>
            </a:prstGeom>
            <a:solidFill>
              <a:srgbClr val="f5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29" name=""/>
            <p:cNvSpPr/>
            <p:nvPr/>
          </p:nvSpPr>
          <p:spPr>
            <a:xfrm>
              <a:off x="1481040" y="6350040"/>
              <a:ext cx="19080" cy="19080"/>
            </a:xfrm>
            <a:prstGeom prst="rect">
              <a:avLst/>
            </a:prstGeom>
            <a:solidFill>
              <a:srgbClr val="ed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0" name=""/>
            <p:cNvSpPr/>
            <p:nvPr/>
          </p:nvSpPr>
          <p:spPr>
            <a:xfrm>
              <a:off x="1500120" y="6350040"/>
              <a:ext cx="9720" cy="19080"/>
            </a:xfrm>
            <a:prstGeom prst="rect">
              <a:avLst/>
            </a:prstGeom>
            <a:solidFill>
              <a:srgbClr val="e1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1" name=""/>
            <p:cNvSpPr/>
            <p:nvPr/>
          </p:nvSpPr>
          <p:spPr>
            <a:xfrm>
              <a:off x="1509840" y="6350040"/>
              <a:ext cx="19080" cy="19080"/>
            </a:xfrm>
            <a:prstGeom prst="rect">
              <a:avLst/>
            </a:prstGeom>
            <a:solidFill>
              <a:srgbClr val="d2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2" name=""/>
            <p:cNvSpPr/>
            <p:nvPr/>
          </p:nvSpPr>
          <p:spPr>
            <a:xfrm>
              <a:off x="1528920" y="6350040"/>
              <a:ext cx="9360" cy="19080"/>
            </a:xfrm>
            <a:prstGeom prst="rect">
              <a:avLst/>
            </a:prstGeom>
            <a:solidFill>
              <a:srgbClr val="c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3" name=""/>
            <p:cNvSpPr/>
            <p:nvPr/>
          </p:nvSpPr>
          <p:spPr>
            <a:xfrm>
              <a:off x="1538280" y="6350040"/>
              <a:ext cx="19080" cy="19080"/>
            </a:xfrm>
            <a:prstGeom prst="rect">
              <a:avLst/>
            </a:prstGeom>
            <a:solidFill>
              <a:srgbClr val="ad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4" name=""/>
            <p:cNvSpPr/>
            <p:nvPr/>
          </p:nvSpPr>
          <p:spPr>
            <a:xfrm>
              <a:off x="1557360" y="6350040"/>
              <a:ext cx="9360" cy="19080"/>
            </a:xfrm>
            <a:prstGeom prst="rect">
              <a:avLst/>
            </a:prstGeom>
            <a:solidFill>
              <a:srgbClr val="9c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5" name=""/>
            <p:cNvSpPr/>
            <p:nvPr/>
          </p:nvSpPr>
          <p:spPr>
            <a:xfrm>
              <a:off x="1566720" y="6350040"/>
              <a:ext cx="19080" cy="19080"/>
            </a:xfrm>
            <a:prstGeom prst="rect">
              <a:avLst/>
            </a:prstGeom>
            <a:solidFill>
              <a:srgbClr val="8c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6" name=""/>
            <p:cNvSpPr/>
            <p:nvPr/>
          </p:nvSpPr>
          <p:spPr>
            <a:xfrm>
              <a:off x="1585800" y="6350040"/>
              <a:ext cx="9720" cy="19080"/>
            </a:xfrm>
            <a:prstGeom prst="rect">
              <a:avLst/>
            </a:prstGeom>
            <a:solidFill>
              <a:srgbClr val="8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37" name=""/>
            <p:cNvSpPr/>
            <p:nvPr/>
          </p:nvSpPr>
          <p:spPr>
            <a:xfrm>
              <a:off x="1595520" y="6350040"/>
              <a:ext cx="19080" cy="19080"/>
            </a:xfrm>
            <a:prstGeom prst="rect">
              <a:avLst/>
            </a:prstGeom>
            <a:solidFill>
              <a:srgbClr val="79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sp>
        <p:nvSpPr>
          <p:cNvPr id="2238" name=""/>
          <p:cNvSpPr/>
          <p:nvPr/>
        </p:nvSpPr>
        <p:spPr>
          <a:xfrm>
            <a:off x="1271520" y="6350040"/>
            <a:ext cx="343080" cy="19080"/>
          </a:xfrm>
          <a:prstGeom prst="rect">
            <a:avLst/>
          </a:prstGeom>
          <a:noFill/>
          <a:ln w="936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grpSp>
        <p:nvGrpSpPr>
          <p:cNvPr id="2239" name=""/>
          <p:cNvGrpSpPr/>
          <p:nvPr/>
        </p:nvGrpSpPr>
        <p:grpSpPr>
          <a:xfrm>
            <a:off x="3225960" y="6245280"/>
            <a:ext cx="342720" cy="123840"/>
            <a:chOff x="3225960" y="6245280"/>
            <a:chExt cx="342720" cy="123840"/>
          </a:xfrm>
        </p:grpSpPr>
        <p:sp>
          <p:nvSpPr>
            <p:cNvPr id="2240" name=""/>
            <p:cNvSpPr/>
            <p:nvPr/>
          </p:nvSpPr>
          <p:spPr>
            <a:xfrm>
              <a:off x="3225960" y="6245280"/>
              <a:ext cx="9360" cy="1238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1" name=""/>
            <p:cNvSpPr/>
            <p:nvPr/>
          </p:nvSpPr>
          <p:spPr>
            <a:xfrm>
              <a:off x="3235320" y="6245280"/>
              <a:ext cx="19080" cy="1238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2" name=""/>
            <p:cNvSpPr/>
            <p:nvPr/>
          </p:nvSpPr>
          <p:spPr>
            <a:xfrm>
              <a:off x="3254400" y="6245280"/>
              <a:ext cx="9360" cy="12384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3" name=""/>
            <p:cNvSpPr/>
            <p:nvPr/>
          </p:nvSpPr>
          <p:spPr>
            <a:xfrm>
              <a:off x="3263760" y="6245280"/>
              <a:ext cx="19080" cy="12384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4" name=""/>
            <p:cNvSpPr/>
            <p:nvPr/>
          </p:nvSpPr>
          <p:spPr>
            <a:xfrm>
              <a:off x="3282840" y="6245280"/>
              <a:ext cx="9720" cy="12384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5" name=""/>
            <p:cNvSpPr/>
            <p:nvPr/>
          </p:nvSpPr>
          <p:spPr>
            <a:xfrm>
              <a:off x="3292560" y="6245280"/>
              <a:ext cx="19080" cy="123840"/>
            </a:xfrm>
            <a:prstGeom prst="rect">
              <a:avLst/>
            </a:prstGeom>
            <a:solidFill>
              <a:srgbClr val="b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6" name=""/>
            <p:cNvSpPr/>
            <p:nvPr/>
          </p:nvSpPr>
          <p:spPr>
            <a:xfrm>
              <a:off x="3311640" y="6245280"/>
              <a:ext cx="9360" cy="1238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7" name=""/>
            <p:cNvSpPr/>
            <p:nvPr/>
          </p:nvSpPr>
          <p:spPr>
            <a:xfrm>
              <a:off x="3321000" y="6245280"/>
              <a:ext cx="19080" cy="12384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8" name=""/>
            <p:cNvSpPr/>
            <p:nvPr/>
          </p:nvSpPr>
          <p:spPr>
            <a:xfrm>
              <a:off x="3340080" y="6245280"/>
              <a:ext cx="9720" cy="123840"/>
            </a:xfrm>
            <a:prstGeom prst="rect">
              <a:avLst/>
            </a:prstGeom>
            <a:solidFill>
              <a:srgbClr val="e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9" name=""/>
            <p:cNvSpPr/>
            <p:nvPr/>
          </p:nvSpPr>
          <p:spPr>
            <a:xfrm>
              <a:off x="3349800" y="6245280"/>
              <a:ext cx="18720" cy="1238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0" name=""/>
            <p:cNvSpPr/>
            <p:nvPr/>
          </p:nvSpPr>
          <p:spPr>
            <a:xfrm>
              <a:off x="3368520" y="6245280"/>
              <a:ext cx="9720" cy="1238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1" name=""/>
            <p:cNvSpPr/>
            <p:nvPr/>
          </p:nvSpPr>
          <p:spPr>
            <a:xfrm>
              <a:off x="3378240" y="6245280"/>
              <a:ext cx="19080" cy="1238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2" name=""/>
            <p:cNvSpPr/>
            <p:nvPr/>
          </p:nvSpPr>
          <p:spPr>
            <a:xfrm>
              <a:off x="3397320" y="6245280"/>
              <a:ext cx="9360" cy="12384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3" name=""/>
            <p:cNvSpPr/>
            <p:nvPr/>
          </p:nvSpPr>
          <p:spPr>
            <a:xfrm>
              <a:off x="3406680" y="6245280"/>
              <a:ext cx="19080" cy="1238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4" name=""/>
            <p:cNvSpPr/>
            <p:nvPr/>
          </p:nvSpPr>
          <p:spPr>
            <a:xfrm>
              <a:off x="3425760" y="6245280"/>
              <a:ext cx="9720" cy="123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5" name=""/>
            <p:cNvSpPr/>
            <p:nvPr/>
          </p:nvSpPr>
          <p:spPr>
            <a:xfrm>
              <a:off x="3435480" y="6245280"/>
              <a:ext cx="19080" cy="12384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6" name=""/>
            <p:cNvSpPr/>
            <p:nvPr/>
          </p:nvSpPr>
          <p:spPr>
            <a:xfrm>
              <a:off x="3454560" y="6245280"/>
              <a:ext cx="9360" cy="123840"/>
            </a:xfrm>
            <a:prstGeom prst="rect">
              <a:avLst/>
            </a:prstGeom>
            <a:solidFill>
              <a:srgbClr val="e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7" name=""/>
            <p:cNvSpPr/>
            <p:nvPr/>
          </p:nvSpPr>
          <p:spPr>
            <a:xfrm>
              <a:off x="3463920" y="6245280"/>
              <a:ext cx="19080" cy="123840"/>
            </a:xfrm>
            <a:prstGeom prst="rect">
              <a:avLst/>
            </a:prstGeom>
            <a:solidFill>
              <a:srgbClr val="d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8" name=""/>
            <p:cNvSpPr/>
            <p:nvPr/>
          </p:nvSpPr>
          <p:spPr>
            <a:xfrm>
              <a:off x="3483000" y="6245280"/>
              <a:ext cx="9360" cy="123840"/>
            </a:xfrm>
            <a:prstGeom prst="rect">
              <a:avLst/>
            </a:prstGeom>
            <a:solidFill>
              <a:srgbClr val="c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9" name=""/>
            <p:cNvSpPr/>
            <p:nvPr/>
          </p:nvSpPr>
          <p:spPr>
            <a:xfrm>
              <a:off x="3492360" y="6245280"/>
              <a:ext cx="19080" cy="12384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0" name=""/>
            <p:cNvSpPr/>
            <p:nvPr/>
          </p:nvSpPr>
          <p:spPr>
            <a:xfrm>
              <a:off x="3511440" y="6245280"/>
              <a:ext cx="9720" cy="123840"/>
            </a:xfrm>
            <a:prstGeom prst="rect">
              <a:avLst/>
            </a:prstGeom>
            <a:solidFill>
              <a:srgbClr val="9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1" name=""/>
            <p:cNvSpPr/>
            <p:nvPr/>
          </p:nvSpPr>
          <p:spPr>
            <a:xfrm>
              <a:off x="3521160" y="6245280"/>
              <a:ext cx="19080" cy="123840"/>
            </a:xfrm>
            <a:prstGeom prst="rect">
              <a:avLst/>
            </a:prstGeom>
            <a:solidFill>
              <a:srgbClr val="8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2" name=""/>
            <p:cNvSpPr/>
            <p:nvPr/>
          </p:nvSpPr>
          <p:spPr>
            <a:xfrm>
              <a:off x="3540240" y="6245280"/>
              <a:ext cx="9360" cy="12384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3" name=""/>
            <p:cNvSpPr/>
            <p:nvPr/>
          </p:nvSpPr>
          <p:spPr>
            <a:xfrm>
              <a:off x="3549600" y="6245280"/>
              <a:ext cx="19080" cy="1238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64" name=""/>
          <p:cNvSpPr/>
          <p:nvPr/>
        </p:nvSpPr>
        <p:spPr>
          <a:xfrm>
            <a:off x="3225960" y="6245280"/>
            <a:ext cx="342720" cy="123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65" name=""/>
          <p:cNvGrpSpPr/>
          <p:nvPr/>
        </p:nvGrpSpPr>
        <p:grpSpPr>
          <a:xfrm>
            <a:off x="5170320" y="6083280"/>
            <a:ext cx="343080" cy="285840"/>
            <a:chOff x="5170320" y="6083280"/>
            <a:chExt cx="343080" cy="285840"/>
          </a:xfrm>
        </p:grpSpPr>
        <p:sp>
          <p:nvSpPr>
            <p:cNvPr id="2266" name=""/>
            <p:cNvSpPr/>
            <p:nvPr/>
          </p:nvSpPr>
          <p:spPr>
            <a:xfrm>
              <a:off x="5170320" y="6083280"/>
              <a:ext cx="9720" cy="2858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7" name=""/>
            <p:cNvSpPr/>
            <p:nvPr/>
          </p:nvSpPr>
          <p:spPr>
            <a:xfrm>
              <a:off x="5180040" y="6083280"/>
              <a:ext cx="19080" cy="2858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8" name=""/>
            <p:cNvSpPr/>
            <p:nvPr/>
          </p:nvSpPr>
          <p:spPr>
            <a:xfrm>
              <a:off x="5199120" y="6083280"/>
              <a:ext cx="9360" cy="28584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9" name=""/>
            <p:cNvSpPr/>
            <p:nvPr/>
          </p:nvSpPr>
          <p:spPr>
            <a:xfrm>
              <a:off x="5208480" y="6083280"/>
              <a:ext cx="19080" cy="28584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0" name=""/>
            <p:cNvSpPr/>
            <p:nvPr/>
          </p:nvSpPr>
          <p:spPr>
            <a:xfrm>
              <a:off x="5227560" y="6083280"/>
              <a:ext cx="9720" cy="28584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1" name=""/>
            <p:cNvSpPr/>
            <p:nvPr/>
          </p:nvSpPr>
          <p:spPr>
            <a:xfrm>
              <a:off x="5237280" y="6083280"/>
              <a:ext cx="19080" cy="285840"/>
            </a:xfrm>
            <a:prstGeom prst="rect">
              <a:avLst/>
            </a:prstGeom>
            <a:solidFill>
              <a:srgbClr val="b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2" name=""/>
            <p:cNvSpPr/>
            <p:nvPr/>
          </p:nvSpPr>
          <p:spPr>
            <a:xfrm>
              <a:off x="5256360" y="6083280"/>
              <a:ext cx="9360" cy="2858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3" name=""/>
            <p:cNvSpPr/>
            <p:nvPr/>
          </p:nvSpPr>
          <p:spPr>
            <a:xfrm>
              <a:off x="5265720" y="6083280"/>
              <a:ext cx="19080" cy="28584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4" name=""/>
            <p:cNvSpPr/>
            <p:nvPr/>
          </p:nvSpPr>
          <p:spPr>
            <a:xfrm>
              <a:off x="5284800" y="6083280"/>
              <a:ext cx="9360" cy="285840"/>
            </a:xfrm>
            <a:prstGeom prst="rect">
              <a:avLst/>
            </a:prstGeom>
            <a:solidFill>
              <a:srgbClr val="e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5" name=""/>
            <p:cNvSpPr/>
            <p:nvPr/>
          </p:nvSpPr>
          <p:spPr>
            <a:xfrm>
              <a:off x="5294160" y="6083280"/>
              <a:ext cx="19080" cy="2858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6" name=""/>
            <p:cNvSpPr/>
            <p:nvPr/>
          </p:nvSpPr>
          <p:spPr>
            <a:xfrm>
              <a:off x="5313240" y="6083280"/>
              <a:ext cx="9720" cy="2858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7" name=""/>
            <p:cNvSpPr/>
            <p:nvPr/>
          </p:nvSpPr>
          <p:spPr>
            <a:xfrm>
              <a:off x="5322960" y="6083280"/>
              <a:ext cx="19080" cy="2858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8" name=""/>
            <p:cNvSpPr/>
            <p:nvPr/>
          </p:nvSpPr>
          <p:spPr>
            <a:xfrm>
              <a:off x="5342040" y="6083280"/>
              <a:ext cx="9360" cy="28584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9" name=""/>
            <p:cNvSpPr/>
            <p:nvPr/>
          </p:nvSpPr>
          <p:spPr>
            <a:xfrm>
              <a:off x="5351400" y="6083280"/>
              <a:ext cx="19080" cy="2858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0" name=""/>
            <p:cNvSpPr/>
            <p:nvPr/>
          </p:nvSpPr>
          <p:spPr>
            <a:xfrm>
              <a:off x="5370480" y="6083280"/>
              <a:ext cx="9720" cy="2858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1" name=""/>
            <p:cNvSpPr/>
            <p:nvPr/>
          </p:nvSpPr>
          <p:spPr>
            <a:xfrm>
              <a:off x="5380200" y="6083280"/>
              <a:ext cx="18720" cy="28584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2" name=""/>
            <p:cNvSpPr/>
            <p:nvPr/>
          </p:nvSpPr>
          <p:spPr>
            <a:xfrm>
              <a:off x="5398920" y="6083280"/>
              <a:ext cx="9720" cy="285840"/>
            </a:xfrm>
            <a:prstGeom prst="rect">
              <a:avLst/>
            </a:prstGeom>
            <a:solidFill>
              <a:srgbClr val="e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3" name=""/>
            <p:cNvSpPr/>
            <p:nvPr/>
          </p:nvSpPr>
          <p:spPr>
            <a:xfrm>
              <a:off x="5408640" y="6083280"/>
              <a:ext cx="19080" cy="285840"/>
            </a:xfrm>
            <a:prstGeom prst="rect">
              <a:avLst/>
            </a:prstGeom>
            <a:solidFill>
              <a:srgbClr val="d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4" name=""/>
            <p:cNvSpPr/>
            <p:nvPr/>
          </p:nvSpPr>
          <p:spPr>
            <a:xfrm>
              <a:off x="5427720" y="6083280"/>
              <a:ext cx="9360" cy="285840"/>
            </a:xfrm>
            <a:prstGeom prst="rect">
              <a:avLst/>
            </a:prstGeom>
            <a:solidFill>
              <a:srgbClr val="c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5" name=""/>
            <p:cNvSpPr/>
            <p:nvPr/>
          </p:nvSpPr>
          <p:spPr>
            <a:xfrm>
              <a:off x="5437080" y="6083280"/>
              <a:ext cx="19080" cy="28584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6" name=""/>
            <p:cNvSpPr/>
            <p:nvPr/>
          </p:nvSpPr>
          <p:spPr>
            <a:xfrm>
              <a:off x="5456160" y="6083280"/>
              <a:ext cx="9720" cy="285840"/>
            </a:xfrm>
            <a:prstGeom prst="rect">
              <a:avLst/>
            </a:prstGeom>
            <a:solidFill>
              <a:srgbClr val="9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7" name=""/>
            <p:cNvSpPr/>
            <p:nvPr/>
          </p:nvSpPr>
          <p:spPr>
            <a:xfrm>
              <a:off x="5465880" y="6083280"/>
              <a:ext cx="19080" cy="285840"/>
            </a:xfrm>
            <a:prstGeom prst="rect">
              <a:avLst/>
            </a:prstGeom>
            <a:solidFill>
              <a:srgbClr val="8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8" name=""/>
            <p:cNvSpPr/>
            <p:nvPr/>
          </p:nvSpPr>
          <p:spPr>
            <a:xfrm>
              <a:off x="5484960" y="6083280"/>
              <a:ext cx="9360" cy="28584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9" name=""/>
            <p:cNvSpPr/>
            <p:nvPr/>
          </p:nvSpPr>
          <p:spPr>
            <a:xfrm>
              <a:off x="5494320" y="6083280"/>
              <a:ext cx="19080" cy="2858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90" name=""/>
          <p:cNvSpPr/>
          <p:nvPr/>
        </p:nvSpPr>
        <p:spPr>
          <a:xfrm>
            <a:off x="5170320" y="6083280"/>
            <a:ext cx="343080" cy="285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91" name=""/>
          <p:cNvGrpSpPr/>
          <p:nvPr/>
        </p:nvGrpSpPr>
        <p:grpSpPr>
          <a:xfrm>
            <a:off x="7122960" y="6016680"/>
            <a:ext cx="344520" cy="352440"/>
            <a:chOff x="7122960" y="6016680"/>
            <a:chExt cx="344520" cy="352440"/>
          </a:xfrm>
        </p:grpSpPr>
        <p:sp>
          <p:nvSpPr>
            <p:cNvPr id="2292" name=""/>
            <p:cNvSpPr/>
            <p:nvPr/>
          </p:nvSpPr>
          <p:spPr>
            <a:xfrm>
              <a:off x="7122960" y="6016680"/>
              <a:ext cx="9720" cy="3524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3" name=""/>
            <p:cNvSpPr/>
            <p:nvPr/>
          </p:nvSpPr>
          <p:spPr>
            <a:xfrm>
              <a:off x="7132680" y="6016680"/>
              <a:ext cx="19080" cy="3524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4" name=""/>
            <p:cNvSpPr/>
            <p:nvPr/>
          </p:nvSpPr>
          <p:spPr>
            <a:xfrm>
              <a:off x="7151760" y="6016680"/>
              <a:ext cx="9360" cy="35244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5" name=""/>
            <p:cNvSpPr/>
            <p:nvPr/>
          </p:nvSpPr>
          <p:spPr>
            <a:xfrm>
              <a:off x="7161120" y="6016680"/>
              <a:ext cx="19080" cy="35244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6" name=""/>
            <p:cNvSpPr/>
            <p:nvPr/>
          </p:nvSpPr>
          <p:spPr>
            <a:xfrm>
              <a:off x="7180200" y="6016680"/>
              <a:ext cx="9720" cy="35244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7" name=""/>
            <p:cNvSpPr/>
            <p:nvPr/>
          </p:nvSpPr>
          <p:spPr>
            <a:xfrm>
              <a:off x="7189920" y="6016680"/>
              <a:ext cx="19080" cy="352440"/>
            </a:xfrm>
            <a:prstGeom prst="rect">
              <a:avLst/>
            </a:prstGeom>
            <a:solidFill>
              <a:srgbClr val="b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8" name=""/>
            <p:cNvSpPr/>
            <p:nvPr/>
          </p:nvSpPr>
          <p:spPr>
            <a:xfrm>
              <a:off x="7209000" y="6016680"/>
              <a:ext cx="9360" cy="3524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9" name=""/>
            <p:cNvSpPr/>
            <p:nvPr/>
          </p:nvSpPr>
          <p:spPr>
            <a:xfrm>
              <a:off x="7218360" y="6016680"/>
              <a:ext cx="19080" cy="35244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0" name=""/>
            <p:cNvSpPr/>
            <p:nvPr/>
          </p:nvSpPr>
          <p:spPr>
            <a:xfrm>
              <a:off x="7237440" y="6016680"/>
              <a:ext cx="9360" cy="352440"/>
            </a:xfrm>
            <a:prstGeom prst="rect">
              <a:avLst/>
            </a:prstGeom>
            <a:solidFill>
              <a:srgbClr val="e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1" name=""/>
            <p:cNvSpPr/>
            <p:nvPr/>
          </p:nvSpPr>
          <p:spPr>
            <a:xfrm>
              <a:off x="7246800" y="6016680"/>
              <a:ext cx="19080" cy="3524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2" name=""/>
            <p:cNvSpPr/>
            <p:nvPr/>
          </p:nvSpPr>
          <p:spPr>
            <a:xfrm>
              <a:off x="7265880" y="6016680"/>
              <a:ext cx="9720" cy="3524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3" name=""/>
            <p:cNvSpPr/>
            <p:nvPr/>
          </p:nvSpPr>
          <p:spPr>
            <a:xfrm>
              <a:off x="7275600" y="6016680"/>
              <a:ext cx="19080" cy="35244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4" name=""/>
            <p:cNvSpPr/>
            <p:nvPr/>
          </p:nvSpPr>
          <p:spPr>
            <a:xfrm>
              <a:off x="7294680" y="6016680"/>
              <a:ext cx="9360" cy="35244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5" name=""/>
            <p:cNvSpPr/>
            <p:nvPr/>
          </p:nvSpPr>
          <p:spPr>
            <a:xfrm>
              <a:off x="7304040" y="6016680"/>
              <a:ext cx="20520" cy="3524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6" name=""/>
            <p:cNvSpPr/>
            <p:nvPr/>
          </p:nvSpPr>
          <p:spPr>
            <a:xfrm>
              <a:off x="7324560" y="6016680"/>
              <a:ext cx="9720" cy="3524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7" name=""/>
            <p:cNvSpPr/>
            <p:nvPr/>
          </p:nvSpPr>
          <p:spPr>
            <a:xfrm>
              <a:off x="7334280" y="6016680"/>
              <a:ext cx="19080" cy="35244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8" name=""/>
            <p:cNvSpPr/>
            <p:nvPr/>
          </p:nvSpPr>
          <p:spPr>
            <a:xfrm>
              <a:off x="7353360" y="6016680"/>
              <a:ext cx="9360" cy="352440"/>
            </a:xfrm>
            <a:prstGeom prst="rect">
              <a:avLst/>
            </a:prstGeom>
            <a:solidFill>
              <a:srgbClr val="e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9" name=""/>
            <p:cNvSpPr/>
            <p:nvPr/>
          </p:nvSpPr>
          <p:spPr>
            <a:xfrm>
              <a:off x="7362720" y="6016680"/>
              <a:ext cx="19080" cy="352440"/>
            </a:xfrm>
            <a:prstGeom prst="rect">
              <a:avLst/>
            </a:prstGeom>
            <a:solidFill>
              <a:srgbClr val="d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0" name=""/>
            <p:cNvSpPr/>
            <p:nvPr/>
          </p:nvSpPr>
          <p:spPr>
            <a:xfrm>
              <a:off x="7381800" y="6016680"/>
              <a:ext cx="9720" cy="352440"/>
            </a:xfrm>
            <a:prstGeom prst="rect">
              <a:avLst/>
            </a:prstGeom>
            <a:solidFill>
              <a:srgbClr val="c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1" name=""/>
            <p:cNvSpPr/>
            <p:nvPr/>
          </p:nvSpPr>
          <p:spPr>
            <a:xfrm>
              <a:off x="7391520" y="6016680"/>
              <a:ext cx="19080" cy="35244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2" name=""/>
            <p:cNvSpPr/>
            <p:nvPr/>
          </p:nvSpPr>
          <p:spPr>
            <a:xfrm>
              <a:off x="7410600" y="6016680"/>
              <a:ext cx="9360" cy="352440"/>
            </a:xfrm>
            <a:prstGeom prst="rect">
              <a:avLst/>
            </a:prstGeom>
            <a:solidFill>
              <a:srgbClr val="9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3" name=""/>
            <p:cNvSpPr/>
            <p:nvPr/>
          </p:nvSpPr>
          <p:spPr>
            <a:xfrm>
              <a:off x="7419960" y="6016680"/>
              <a:ext cx="19080" cy="352440"/>
            </a:xfrm>
            <a:prstGeom prst="rect">
              <a:avLst/>
            </a:prstGeom>
            <a:solidFill>
              <a:srgbClr val="8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4" name=""/>
            <p:cNvSpPr/>
            <p:nvPr/>
          </p:nvSpPr>
          <p:spPr>
            <a:xfrm>
              <a:off x="7439040" y="6016680"/>
              <a:ext cx="9360" cy="35244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5" name=""/>
            <p:cNvSpPr/>
            <p:nvPr/>
          </p:nvSpPr>
          <p:spPr>
            <a:xfrm>
              <a:off x="7448400" y="6016680"/>
              <a:ext cx="19080" cy="3524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16" name=""/>
          <p:cNvSpPr/>
          <p:nvPr/>
        </p:nvSpPr>
        <p:spPr>
          <a:xfrm>
            <a:off x="7122960" y="6016680"/>
            <a:ext cx="344520" cy="3524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17" name=""/>
          <p:cNvGrpSpPr/>
          <p:nvPr/>
        </p:nvGrpSpPr>
        <p:grpSpPr>
          <a:xfrm>
            <a:off x="1614600" y="6311880"/>
            <a:ext cx="344520" cy="57240"/>
            <a:chOff x="1614600" y="6311880"/>
            <a:chExt cx="344520" cy="57240"/>
          </a:xfrm>
        </p:grpSpPr>
        <p:sp>
          <p:nvSpPr>
            <p:cNvPr id="2318" name=""/>
            <p:cNvSpPr/>
            <p:nvPr/>
          </p:nvSpPr>
          <p:spPr>
            <a:xfrm>
              <a:off x="1614600" y="6311880"/>
              <a:ext cx="9360" cy="57240"/>
            </a:xfrm>
            <a:prstGeom prst="rect">
              <a:avLst/>
            </a:prstGeom>
            <a:solidFill>
              <a:srgbClr val="172f7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19" name=""/>
            <p:cNvSpPr/>
            <p:nvPr/>
          </p:nvSpPr>
          <p:spPr>
            <a:xfrm>
              <a:off x="1623960" y="6311880"/>
              <a:ext cx="19080" cy="57240"/>
            </a:xfrm>
            <a:prstGeom prst="rect">
              <a:avLst/>
            </a:prstGeom>
            <a:solidFill>
              <a:srgbClr val="18327e"/>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0" name=""/>
            <p:cNvSpPr/>
            <p:nvPr/>
          </p:nvSpPr>
          <p:spPr>
            <a:xfrm>
              <a:off x="1643040" y="6311880"/>
              <a:ext cx="9720" cy="57240"/>
            </a:xfrm>
            <a:prstGeom prst="rect">
              <a:avLst/>
            </a:prstGeom>
            <a:solidFill>
              <a:srgbClr val="1a3688"/>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1" name=""/>
            <p:cNvSpPr/>
            <p:nvPr/>
          </p:nvSpPr>
          <p:spPr>
            <a:xfrm>
              <a:off x="1652760" y="6311880"/>
              <a:ext cx="18720" cy="57240"/>
            </a:xfrm>
            <a:prstGeom prst="rect">
              <a:avLst/>
            </a:prstGeom>
            <a:solidFill>
              <a:srgbClr val="1d3c96"/>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2" name=""/>
            <p:cNvSpPr/>
            <p:nvPr/>
          </p:nvSpPr>
          <p:spPr>
            <a:xfrm>
              <a:off x="1671480" y="6311880"/>
              <a:ext cx="9720" cy="57240"/>
            </a:xfrm>
            <a:prstGeom prst="rect">
              <a:avLst/>
            </a:prstGeom>
            <a:solidFill>
              <a:srgbClr val="2143a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3" name=""/>
            <p:cNvSpPr/>
            <p:nvPr/>
          </p:nvSpPr>
          <p:spPr>
            <a:xfrm>
              <a:off x="1681200" y="6311880"/>
              <a:ext cx="19080" cy="57240"/>
            </a:xfrm>
            <a:prstGeom prst="rect">
              <a:avLst/>
            </a:prstGeom>
            <a:solidFill>
              <a:srgbClr val="254aba"/>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4" name=""/>
            <p:cNvSpPr/>
            <p:nvPr/>
          </p:nvSpPr>
          <p:spPr>
            <a:xfrm>
              <a:off x="1700280" y="6311880"/>
              <a:ext cx="9360" cy="57240"/>
            </a:xfrm>
            <a:prstGeom prst="rect">
              <a:avLst/>
            </a:prstGeom>
            <a:solidFill>
              <a:srgbClr val="2851c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5" name=""/>
            <p:cNvSpPr/>
            <p:nvPr/>
          </p:nvSpPr>
          <p:spPr>
            <a:xfrm>
              <a:off x="1709640" y="6311880"/>
              <a:ext cx="19080" cy="57240"/>
            </a:xfrm>
            <a:prstGeom prst="rect">
              <a:avLst/>
            </a:prstGeom>
            <a:solidFill>
              <a:srgbClr val="2c58d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6" name=""/>
            <p:cNvSpPr/>
            <p:nvPr/>
          </p:nvSpPr>
          <p:spPr>
            <a:xfrm>
              <a:off x="1728720" y="6311880"/>
              <a:ext cx="9720" cy="57240"/>
            </a:xfrm>
            <a:prstGeom prst="rect">
              <a:avLst/>
            </a:prstGeom>
            <a:solidFill>
              <a:srgbClr val="2e5de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7" name=""/>
            <p:cNvSpPr/>
            <p:nvPr/>
          </p:nvSpPr>
          <p:spPr>
            <a:xfrm>
              <a:off x="1738440" y="6311880"/>
              <a:ext cx="19080" cy="57240"/>
            </a:xfrm>
            <a:prstGeom prst="rect">
              <a:avLst/>
            </a:prstGeom>
            <a:solidFill>
              <a:srgbClr val="3061f3"/>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8" name=""/>
            <p:cNvSpPr/>
            <p:nvPr/>
          </p:nvSpPr>
          <p:spPr>
            <a:xfrm>
              <a:off x="1757520" y="6311880"/>
              <a:ext cx="9360" cy="57240"/>
            </a:xfrm>
            <a:prstGeom prst="rect">
              <a:avLst/>
            </a:prstGeom>
            <a:solidFill>
              <a:srgbClr val="3163f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29" name=""/>
            <p:cNvSpPr/>
            <p:nvPr/>
          </p:nvSpPr>
          <p:spPr>
            <a:xfrm>
              <a:off x="1766880" y="6311880"/>
              <a:ext cx="19080" cy="57240"/>
            </a:xfrm>
            <a:prstGeom prst="rect">
              <a:avLst/>
            </a:prstGeom>
            <a:solidFill>
              <a:srgbClr val="3265fd"/>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0" name=""/>
            <p:cNvSpPr/>
            <p:nvPr/>
          </p:nvSpPr>
          <p:spPr>
            <a:xfrm>
              <a:off x="1785960" y="6311880"/>
              <a:ext cx="9360" cy="57240"/>
            </a:xfrm>
            <a:prstGeom prst="rect">
              <a:avLst/>
            </a:prstGeom>
            <a:solidFill>
              <a:srgbClr val="3265fe"/>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1" name=""/>
            <p:cNvSpPr/>
            <p:nvPr/>
          </p:nvSpPr>
          <p:spPr>
            <a:xfrm>
              <a:off x="1795320" y="6311880"/>
              <a:ext cx="19080" cy="57240"/>
            </a:xfrm>
            <a:prstGeom prst="rect">
              <a:avLst/>
            </a:prstGeom>
            <a:solidFill>
              <a:srgbClr val="3264fb"/>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2" name=""/>
            <p:cNvSpPr/>
            <p:nvPr/>
          </p:nvSpPr>
          <p:spPr>
            <a:xfrm>
              <a:off x="1814400" y="6311880"/>
              <a:ext cx="9720" cy="57240"/>
            </a:xfrm>
            <a:prstGeom prst="rect">
              <a:avLst/>
            </a:prstGeom>
            <a:solidFill>
              <a:srgbClr val="3162f5"/>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3" name=""/>
            <p:cNvSpPr/>
            <p:nvPr/>
          </p:nvSpPr>
          <p:spPr>
            <a:xfrm>
              <a:off x="1824120" y="6311880"/>
              <a:ext cx="19080" cy="57240"/>
            </a:xfrm>
            <a:prstGeom prst="rect">
              <a:avLst/>
            </a:prstGeom>
            <a:solidFill>
              <a:srgbClr val="2f5eed"/>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4" name=""/>
            <p:cNvSpPr/>
            <p:nvPr/>
          </p:nvSpPr>
          <p:spPr>
            <a:xfrm>
              <a:off x="1843200" y="6311880"/>
              <a:ext cx="9360" cy="57240"/>
            </a:xfrm>
            <a:prstGeom prst="rect">
              <a:avLst/>
            </a:prstGeom>
            <a:solidFill>
              <a:srgbClr val="2c5ae1"/>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5" name=""/>
            <p:cNvSpPr/>
            <p:nvPr/>
          </p:nvSpPr>
          <p:spPr>
            <a:xfrm>
              <a:off x="1852560" y="6311880"/>
              <a:ext cx="19080" cy="57240"/>
            </a:xfrm>
            <a:prstGeom prst="rect">
              <a:avLst/>
            </a:prstGeom>
            <a:solidFill>
              <a:srgbClr val="2954d2"/>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6" name=""/>
            <p:cNvSpPr/>
            <p:nvPr/>
          </p:nvSpPr>
          <p:spPr>
            <a:xfrm>
              <a:off x="1871640" y="6311880"/>
              <a:ext cx="9720" cy="57240"/>
            </a:xfrm>
            <a:prstGeom prst="rect">
              <a:avLst/>
            </a:prstGeom>
            <a:solidFill>
              <a:srgbClr val="264cc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7" name=""/>
            <p:cNvSpPr/>
            <p:nvPr/>
          </p:nvSpPr>
          <p:spPr>
            <a:xfrm>
              <a:off x="1881360" y="6311880"/>
              <a:ext cx="18720" cy="57240"/>
            </a:xfrm>
            <a:prstGeom prst="rect">
              <a:avLst/>
            </a:prstGeom>
            <a:solidFill>
              <a:srgbClr val="2245ad"/>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8" name=""/>
            <p:cNvSpPr/>
            <p:nvPr/>
          </p:nvSpPr>
          <p:spPr>
            <a:xfrm>
              <a:off x="1900080" y="6311880"/>
              <a:ext cx="9720" cy="57240"/>
            </a:xfrm>
            <a:prstGeom prst="rect">
              <a:avLst/>
            </a:prstGeom>
            <a:solidFill>
              <a:srgbClr val="1e3e9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39" name=""/>
            <p:cNvSpPr/>
            <p:nvPr/>
          </p:nvSpPr>
          <p:spPr>
            <a:xfrm>
              <a:off x="1909800" y="6311880"/>
              <a:ext cx="19080" cy="57240"/>
            </a:xfrm>
            <a:prstGeom prst="rect">
              <a:avLst/>
            </a:prstGeom>
            <a:solidFill>
              <a:srgbClr val="1b388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40" name=""/>
            <p:cNvSpPr/>
            <p:nvPr/>
          </p:nvSpPr>
          <p:spPr>
            <a:xfrm>
              <a:off x="1928880" y="6311880"/>
              <a:ext cx="11160" cy="57240"/>
            </a:xfrm>
            <a:prstGeom prst="rect">
              <a:avLst/>
            </a:prstGeom>
            <a:solidFill>
              <a:srgbClr val="193380"/>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341" name=""/>
            <p:cNvSpPr/>
            <p:nvPr/>
          </p:nvSpPr>
          <p:spPr>
            <a:xfrm>
              <a:off x="1940040" y="6311880"/>
              <a:ext cx="19080" cy="57240"/>
            </a:xfrm>
            <a:prstGeom prst="rect">
              <a:avLst/>
            </a:prstGeom>
            <a:solidFill>
              <a:srgbClr val="17307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grpSp>
      <p:sp>
        <p:nvSpPr>
          <p:cNvPr id="2342" name=""/>
          <p:cNvSpPr/>
          <p:nvPr/>
        </p:nvSpPr>
        <p:spPr>
          <a:xfrm>
            <a:off x="1614600" y="6311880"/>
            <a:ext cx="344520" cy="57240"/>
          </a:xfrm>
          <a:prstGeom prst="rect">
            <a:avLst/>
          </a:prstGeom>
          <a:noFill/>
          <a:ln w="936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grpSp>
        <p:nvGrpSpPr>
          <p:cNvPr id="2343" name=""/>
          <p:cNvGrpSpPr/>
          <p:nvPr/>
        </p:nvGrpSpPr>
        <p:grpSpPr>
          <a:xfrm>
            <a:off x="3568680" y="5778360"/>
            <a:ext cx="333360" cy="590760"/>
            <a:chOff x="3568680" y="5778360"/>
            <a:chExt cx="333360" cy="590760"/>
          </a:xfrm>
        </p:grpSpPr>
        <p:sp>
          <p:nvSpPr>
            <p:cNvPr id="2344" name=""/>
            <p:cNvSpPr/>
            <p:nvPr/>
          </p:nvSpPr>
          <p:spPr>
            <a:xfrm>
              <a:off x="3568680" y="5778360"/>
              <a:ext cx="9720" cy="59076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5" name=""/>
            <p:cNvSpPr/>
            <p:nvPr/>
          </p:nvSpPr>
          <p:spPr>
            <a:xfrm>
              <a:off x="3578400" y="5778360"/>
              <a:ext cx="18720" cy="590760"/>
            </a:xfrm>
            <a:prstGeom prst="rect">
              <a:avLst/>
            </a:prstGeom>
            <a:solidFill>
              <a:srgbClr val="1832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6" name=""/>
            <p:cNvSpPr/>
            <p:nvPr/>
          </p:nvSpPr>
          <p:spPr>
            <a:xfrm>
              <a:off x="3597120" y="5778360"/>
              <a:ext cx="9720" cy="590760"/>
            </a:xfrm>
            <a:prstGeom prst="rect">
              <a:avLst/>
            </a:prstGeom>
            <a:solidFill>
              <a:srgbClr val="1b368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7" name=""/>
            <p:cNvSpPr/>
            <p:nvPr/>
          </p:nvSpPr>
          <p:spPr>
            <a:xfrm>
              <a:off x="3606840" y="5778360"/>
              <a:ext cx="19080" cy="590760"/>
            </a:xfrm>
            <a:prstGeom prst="rect">
              <a:avLst/>
            </a:prstGeom>
            <a:solidFill>
              <a:srgbClr val="1e3c9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8" name=""/>
            <p:cNvSpPr/>
            <p:nvPr/>
          </p:nvSpPr>
          <p:spPr>
            <a:xfrm>
              <a:off x="3625920" y="5778360"/>
              <a:ext cx="9360" cy="590760"/>
            </a:xfrm>
            <a:prstGeom prst="rect">
              <a:avLst/>
            </a:prstGeom>
            <a:solidFill>
              <a:srgbClr val="2144a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9" name=""/>
            <p:cNvSpPr/>
            <p:nvPr/>
          </p:nvSpPr>
          <p:spPr>
            <a:xfrm>
              <a:off x="3635280" y="5778360"/>
              <a:ext cx="19080" cy="590760"/>
            </a:xfrm>
            <a:prstGeom prst="rect">
              <a:avLst/>
            </a:prstGeom>
            <a:solidFill>
              <a:srgbClr val="254bb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0" name=""/>
            <p:cNvSpPr/>
            <p:nvPr/>
          </p:nvSpPr>
          <p:spPr>
            <a:xfrm>
              <a:off x="3654360" y="5778360"/>
              <a:ext cx="9720" cy="590760"/>
            </a:xfrm>
            <a:prstGeom prst="rect">
              <a:avLst/>
            </a:prstGeom>
            <a:solidFill>
              <a:srgbClr val="2952c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1" name=""/>
            <p:cNvSpPr/>
            <p:nvPr/>
          </p:nvSpPr>
          <p:spPr>
            <a:xfrm>
              <a:off x="3664080" y="5778360"/>
              <a:ext cx="19080" cy="590760"/>
            </a:xfrm>
            <a:prstGeom prst="rect">
              <a:avLst/>
            </a:prstGeom>
            <a:solidFill>
              <a:srgbClr val="2c59d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2" name=""/>
            <p:cNvSpPr/>
            <p:nvPr/>
          </p:nvSpPr>
          <p:spPr>
            <a:xfrm>
              <a:off x="3683160" y="5778360"/>
              <a:ext cx="9360" cy="590760"/>
            </a:xfrm>
            <a:prstGeom prst="rect">
              <a:avLst/>
            </a:prstGeom>
            <a:solidFill>
              <a:srgbClr val="2f5ee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3" name=""/>
            <p:cNvSpPr/>
            <p:nvPr/>
          </p:nvSpPr>
          <p:spPr>
            <a:xfrm>
              <a:off x="3692520" y="5778360"/>
              <a:ext cx="19080" cy="590760"/>
            </a:xfrm>
            <a:prstGeom prst="rect">
              <a:avLst/>
            </a:prstGeom>
            <a:solidFill>
              <a:srgbClr val="3062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4" name=""/>
            <p:cNvSpPr/>
            <p:nvPr/>
          </p:nvSpPr>
          <p:spPr>
            <a:xfrm>
              <a:off x="3711600" y="5778360"/>
              <a:ext cx="9360" cy="590760"/>
            </a:xfrm>
            <a:prstGeom prst="rect">
              <a:avLst/>
            </a:prstGeom>
            <a:solidFill>
              <a:srgbClr val="3264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5" name=""/>
            <p:cNvSpPr/>
            <p:nvPr/>
          </p:nvSpPr>
          <p:spPr>
            <a:xfrm>
              <a:off x="3720960" y="5778360"/>
              <a:ext cx="9720" cy="59076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6" name=""/>
            <p:cNvSpPr/>
            <p:nvPr/>
          </p:nvSpPr>
          <p:spPr>
            <a:xfrm>
              <a:off x="3730680" y="5778360"/>
              <a:ext cx="19080" cy="590760"/>
            </a:xfrm>
            <a:prstGeom prst="rect">
              <a:avLst/>
            </a:prstGeom>
            <a:solidFill>
              <a:srgbClr val="3265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7" name=""/>
            <p:cNvSpPr/>
            <p:nvPr/>
          </p:nvSpPr>
          <p:spPr>
            <a:xfrm>
              <a:off x="3749760" y="5778360"/>
              <a:ext cx="9360" cy="590760"/>
            </a:xfrm>
            <a:prstGeom prst="rect">
              <a:avLst/>
            </a:prstGeom>
            <a:solidFill>
              <a:srgbClr val="3264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8" name=""/>
            <p:cNvSpPr/>
            <p:nvPr/>
          </p:nvSpPr>
          <p:spPr>
            <a:xfrm>
              <a:off x="3759120" y="5778360"/>
              <a:ext cx="19080" cy="590760"/>
            </a:xfrm>
            <a:prstGeom prst="rect">
              <a:avLst/>
            </a:prstGeom>
            <a:solidFill>
              <a:srgbClr val="3062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9" name=""/>
            <p:cNvSpPr/>
            <p:nvPr/>
          </p:nvSpPr>
          <p:spPr>
            <a:xfrm>
              <a:off x="3778200" y="5778360"/>
              <a:ext cx="9720" cy="590760"/>
            </a:xfrm>
            <a:prstGeom prst="rect">
              <a:avLst/>
            </a:prstGeom>
            <a:solidFill>
              <a:srgbClr val="2f5ee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0" name=""/>
            <p:cNvSpPr/>
            <p:nvPr/>
          </p:nvSpPr>
          <p:spPr>
            <a:xfrm>
              <a:off x="3787920" y="5778360"/>
              <a:ext cx="19080" cy="590760"/>
            </a:xfrm>
            <a:prstGeom prst="rect">
              <a:avLst/>
            </a:prstGeom>
            <a:solidFill>
              <a:srgbClr val="2c59d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1" name=""/>
            <p:cNvSpPr/>
            <p:nvPr/>
          </p:nvSpPr>
          <p:spPr>
            <a:xfrm>
              <a:off x="3807000" y="5778360"/>
              <a:ext cx="9360" cy="590760"/>
            </a:xfrm>
            <a:prstGeom prst="rect">
              <a:avLst/>
            </a:prstGeom>
            <a:solidFill>
              <a:srgbClr val="2952c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2" name=""/>
            <p:cNvSpPr/>
            <p:nvPr/>
          </p:nvSpPr>
          <p:spPr>
            <a:xfrm>
              <a:off x="3816360" y="5778360"/>
              <a:ext cx="19080" cy="590760"/>
            </a:xfrm>
            <a:prstGeom prst="rect">
              <a:avLst/>
            </a:prstGeom>
            <a:solidFill>
              <a:srgbClr val="254bb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3" name=""/>
            <p:cNvSpPr/>
            <p:nvPr/>
          </p:nvSpPr>
          <p:spPr>
            <a:xfrm>
              <a:off x="3835440" y="5778360"/>
              <a:ext cx="9360" cy="590760"/>
            </a:xfrm>
            <a:prstGeom prst="rect">
              <a:avLst/>
            </a:prstGeom>
            <a:solidFill>
              <a:srgbClr val="2144a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4" name=""/>
            <p:cNvSpPr/>
            <p:nvPr/>
          </p:nvSpPr>
          <p:spPr>
            <a:xfrm>
              <a:off x="3844800" y="5778360"/>
              <a:ext cx="19080" cy="590760"/>
            </a:xfrm>
            <a:prstGeom prst="rect">
              <a:avLst/>
            </a:prstGeom>
            <a:solidFill>
              <a:srgbClr val="1e3c9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5" name=""/>
            <p:cNvSpPr/>
            <p:nvPr/>
          </p:nvSpPr>
          <p:spPr>
            <a:xfrm>
              <a:off x="3863880" y="5778360"/>
              <a:ext cx="9720" cy="590760"/>
            </a:xfrm>
            <a:prstGeom prst="rect">
              <a:avLst/>
            </a:prstGeom>
            <a:solidFill>
              <a:srgbClr val="1b368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6" name=""/>
            <p:cNvSpPr/>
            <p:nvPr/>
          </p:nvSpPr>
          <p:spPr>
            <a:xfrm>
              <a:off x="3873600" y="5778360"/>
              <a:ext cx="19080" cy="590760"/>
            </a:xfrm>
            <a:prstGeom prst="rect">
              <a:avLst/>
            </a:prstGeom>
            <a:solidFill>
              <a:srgbClr val="1832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7" name=""/>
            <p:cNvSpPr/>
            <p:nvPr/>
          </p:nvSpPr>
          <p:spPr>
            <a:xfrm>
              <a:off x="3892680" y="5778360"/>
              <a:ext cx="9360" cy="59076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68" name=""/>
          <p:cNvSpPr/>
          <p:nvPr/>
        </p:nvSpPr>
        <p:spPr>
          <a:xfrm>
            <a:off x="3568680" y="5778360"/>
            <a:ext cx="333360" cy="590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69" name=""/>
          <p:cNvGrpSpPr/>
          <p:nvPr/>
        </p:nvGrpSpPr>
        <p:grpSpPr>
          <a:xfrm>
            <a:off x="5513400" y="5778360"/>
            <a:ext cx="342720" cy="590760"/>
            <a:chOff x="5513400" y="5778360"/>
            <a:chExt cx="342720" cy="590760"/>
          </a:xfrm>
        </p:grpSpPr>
        <p:sp>
          <p:nvSpPr>
            <p:cNvPr id="2370" name=""/>
            <p:cNvSpPr/>
            <p:nvPr/>
          </p:nvSpPr>
          <p:spPr>
            <a:xfrm>
              <a:off x="5513400" y="5778360"/>
              <a:ext cx="9360" cy="59076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1" name=""/>
            <p:cNvSpPr/>
            <p:nvPr/>
          </p:nvSpPr>
          <p:spPr>
            <a:xfrm>
              <a:off x="5522760" y="5778360"/>
              <a:ext cx="19080" cy="590760"/>
            </a:xfrm>
            <a:prstGeom prst="rect">
              <a:avLst/>
            </a:prstGeom>
            <a:solidFill>
              <a:srgbClr val="1832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2" name=""/>
            <p:cNvSpPr/>
            <p:nvPr/>
          </p:nvSpPr>
          <p:spPr>
            <a:xfrm>
              <a:off x="5541840" y="5778360"/>
              <a:ext cx="9720" cy="590760"/>
            </a:xfrm>
            <a:prstGeom prst="rect">
              <a:avLst/>
            </a:prstGeom>
            <a:solidFill>
              <a:srgbClr val="1a368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3" name=""/>
            <p:cNvSpPr/>
            <p:nvPr/>
          </p:nvSpPr>
          <p:spPr>
            <a:xfrm>
              <a:off x="5551560" y="5778360"/>
              <a:ext cx="19080" cy="590760"/>
            </a:xfrm>
            <a:prstGeom prst="rect">
              <a:avLst/>
            </a:prstGeom>
            <a:solidFill>
              <a:srgbClr val="1d3c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4" name=""/>
            <p:cNvSpPr/>
            <p:nvPr/>
          </p:nvSpPr>
          <p:spPr>
            <a:xfrm>
              <a:off x="5570640" y="5778360"/>
              <a:ext cx="9360" cy="590760"/>
            </a:xfrm>
            <a:prstGeom prst="rect">
              <a:avLst/>
            </a:prstGeom>
            <a:solidFill>
              <a:srgbClr val="2143a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5" name=""/>
            <p:cNvSpPr/>
            <p:nvPr/>
          </p:nvSpPr>
          <p:spPr>
            <a:xfrm>
              <a:off x="5580000" y="5778360"/>
              <a:ext cx="19080" cy="590760"/>
            </a:xfrm>
            <a:prstGeom prst="rect">
              <a:avLst/>
            </a:prstGeom>
            <a:solidFill>
              <a:srgbClr val="254ab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6" name=""/>
            <p:cNvSpPr/>
            <p:nvPr/>
          </p:nvSpPr>
          <p:spPr>
            <a:xfrm>
              <a:off x="5599080" y="5778360"/>
              <a:ext cx="9720" cy="590760"/>
            </a:xfrm>
            <a:prstGeom prst="rect">
              <a:avLst/>
            </a:prstGeom>
            <a:solidFill>
              <a:srgbClr val="2851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7" name=""/>
            <p:cNvSpPr/>
            <p:nvPr/>
          </p:nvSpPr>
          <p:spPr>
            <a:xfrm>
              <a:off x="5608800" y="5778360"/>
              <a:ext cx="18720" cy="590760"/>
            </a:xfrm>
            <a:prstGeom prst="rect">
              <a:avLst/>
            </a:prstGeom>
            <a:solidFill>
              <a:srgbClr val="2c58d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8" name=""/>
            <p:cNvSpPr/>
            <p:nvPr/>
          </p:nvSpPr>
          <p:spPr>
            <a:xfrm>
              <a:off x="5627520" y="5778360"/>
              <a:ext cx="9720" cy="590760"/>
            </a:xfrm>
            <a:prstGeom prst="rect">
              <a:avLst/>
            </a:prstGeom>
            <a:solidFill>
              <a:srgbClr val="2e5de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9" name=""/>
            <p:cNvSpPr/>
            <p:nvPr/>
          </p:nvSpPr>
          <p:spPr>
            <a:xfrm>
              <a:off x="5637240" y="5778360"/>
              <a:ext cx="19080" cy="590760"/>
            </a:xfrm>
            <a:prstGeom prst="rect">
              <a:avLst/>
            </a:prstGeom>
            <a:solidFill>
              <a:srgbClr val="3061f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0" name=""/>
            <p:cNvSpPr/>
            <p:nvPr/>
          </p:nvSpPr>
          <p:spPr>
            <a:xfrm>
              <a:off x="5656320" y="5778360"/>
              <a:ext cx="9360" cy="590760"/>
            </a:xfrm>
            <a:prstGeom prst="rect">
              <a:avLst/>
            </a:prstGeom>
            <a:solidFill>
              <a:srgbClr val="3163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1" name=""/>
            <p:cNvSpPr/>
            <p:nvPr/>
          </p:nvSpPr>
          <p:spPr>
            <a:xfrm>
              <a:off x="5665680" y="5778360"/>
              <a:ext cx="19080" cy="59076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2" name=""/>
            <p:cNvSpPr/>
            <p:nvPr/>
          </p:nvSpPr>
          <p:spPr>
            <a:xfrm>
              <a:off x="5684760" y="5778360"/>
              <a:ext cx="9720" cy="590760"/>
            </a:xfrm>
            <a:prstGeom prst="rect">
              <a:avLst/>
            </a:prstGeom>
            <a:solidFill>
              <a:srgbClr val="3265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3" name=""/>
            <p:cNvSpPr/>
            <p:nvPr/>
          </p:nvSpPr>
          <p:spPr>
            <a:xfrm>
              <a:off x="5694480" y="5778360"/>
              <a:ext cx="19080" cy="590760"/>
            </a:xfrm>
            <a:prstGeom prst="rect">
              <a:avLst/>
            </a:prstGeom>
            <a:solidFill>
              <a:srgbClr val="3264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4" name=""/>
            <p:cNvSpPr/>
            <p:nvPr/>
          </p:nvSpPr>
          <p:spPr>
            <a:xfrm>
              <a:off x="5713560" y="5778360"/>
              <a:ext cx="9360" cy="590760"/>
            </a:xfrm>
            <a:prstGeom prst="rect">
              <a:avLst/>
            </a:prstGeom>
            <a:solidFill>
              <a:srgbClr val="3162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5" name=""/>
            <p:cNvSpPr/>
            <p:nvPr/>
          </p:nvSpPr>
          <p:spPr>
            <a:xfrm>
              <a:off x="5722920" y="5778360"/>
              <a:ext cx="19080" cy="590760"/>
            </a:xfrm>
            <a:prstGeom prst="rect">
              <a:avLst/>
            </a:prstGeom>
            <a:solidFill>
              <a:srgbClr val="2f5e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6" name=""/>
            <p:cNvSpPr/>
            <p:nvPr/>
          </p:nvSpPr>
          <p:spPr>
            <a:xfrm>
              <a:off x="5742000" y="5778360"/>
              <a:ext cx="9360" cy="590760"/>
            </a:xfrm>
            <a:prstGeom prst="rect">
              <a:avLst/>
            </a:prstGeom>
            <a:solidFill>
              <a:srgbClr val="2c5ae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7" name=""/>
            <p:cNvSpPr/>
            <p:nvPr/>
          </p:nvSpPr>
          <p:spPr>
            <a:xfrm>
              <a:off x="5751360" y="5778360"/>
              <a:ext cx="19080" cy="590760"/>
            </a:xfrm>
            <a:prstGeom prst="rect">
              <a:avLst/>
            </a:prstGeom>
            <a:solidFill>
              <a:srgbClr val="2954d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8" name=""/>
            <p:cNvSpPr/>
            <p:nvPr/>
          </p:nvSpPr>
          <p:spPr>
            <a:xfrm>
              <a:off x="5770440" y="5778360"/>
              <a:ext cx="9720" cy="590760"/>
            </a:xfrm>
            <a:prstGeom prst="rect">
              <a:avLst/>
            </a:prstGeom>
            <a:solidFill>
              <a:srgbClr val="264c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9" name=""/>
            <p:cNvSpPr/>
            <p:nvPr/>
          </p:nvSpPr>
          <p:spPr>
            <a:xfrm>
              <a:off x="5780160" y="5778360"/>
              <a:ext cx="19080" cy="590760"/>
            </a:xfrm>
            <a:prstGeom prst="rect">
              <a:avLst/>
            </a:prstGeom>
            <a:solidFill>
              <a:srgbClr val="2245a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0" name=""/>
            <p:cNvSpPr/>
            <p:nvPr/>
          </p:nvSpPr>
          <p:spPr>
            <a:xfrm>
              <a:off x="5799240" y="5778360"/>
              <a:ext cx="9360" cy="590760"/>
            </a:xfrm>
            <a:prstGeom prst="rect">
              <a:avLst/>
            </a:prstGeom>
            <a:solidFill>
              <a:srgbClr val="1e3e9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1" name=""/>
            <p:cNvSpPr/>
            <p:nvPr/>
          </p:nvSpPr>
          <p:spPr>
            <a:xfrm>
              <a:off x="5808600" y="5778360"/>
              <a:ext cx="19080" cy="590760"/>
            </a:xfrm>
            <a:prstGeom prst="rect">
              <a:avLst/>
            </a:prstGeom>
            <a:solidFill>
              <a:srgbClr val="1b388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2" name=""/>
            <p:cNvSpPr/>
            <p:nvPr/>
          </p:nvSpPr>
          <p:spPr>
            <a:xfrm>
              <a:off x="5827680" y="5778360"/>
              <a:ext cx="9720" cy="590760"/>
            </a:xfrm>
            <a:prstGeom prst="rect">
              <a:avLst/>
            </a:prstGeom>
            <a:solidFill>
              <a:srgbClr val="1933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3" name=""/>
            <p:cNvSpPr/>
            <p:nvPr/>
          </p:nvSpPr>
          <p:spPr>
            <a:xfrm>
              <a:off x="5837400" y="5778360"/>
              <a:ext cx="18720" cy="590760"/>
            </a:xfrm>
            <a:prstGeom prst="rect">
              <a:avLst/>
            </a:prstGeom>
            <a:solidFill>
              <a:srgbClr val="17307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94" name=""/>
          <p:cNvSpPr/>
          <p:nvPr/>
        </p:nvSpPr>
        <p:spPr>
          <a:xfrm>
            <a:off x="5513400" y="5778360"/>
            <a:ext cx="342720" cy="590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95" name=""/>
          <p:cNvGrpSpPr/>
          <p:nvPr/>
        </p:nvGrpSpPr>
        <p:grpSpPr>
          <a:xfrm>
            <a:off x="7467480" y="5130720"/>
            <a:ext cx="333360" cy="1238400"/>
            <a:chOff x="7467480" y="5130720"/>
            <a:chExt cx="333360" cy="1238400"/>
          </a:xfrm>
        </p:grpSpPr>
        <p:sp>
          <p:nvSpPr>
            <p:cNvPr id="2396" name=""/>
            <p:cNvSpPr/>
            <p:nvPr/>
          </p:nvSpPr>
          <p:spPr>
            <a:xfrm>
              <a:off x="7467480" y="5130720"/>
              <a:ext cx="9720" cy="123840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7" name=""/>
            <p:cNvSpPr/>
            <p:nvPr/>
          </p:nvSpPr>
          <p:spPr>
            <a:xfrm>
              <a:off x="7477200" y="5130720"/>
              <a:ext cx="19080" cy="1238400"/>
            </a:xfrm>
            <a:prstGeom prst="rect">
              <a:avLst/>
            </a:prstGeom>
            <a:solidFill>
              <a:srgbClr val="1832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8" name=""/>
            <p:cNvSpPr/>
            <p:nvPr/>
          </p:nvSpPr>
          <p:spPr>
            <a:xfrm>
              <a:off x="7496280" y="5130720"/>
              <a:ext cx="9360" cy="1238400"/>
            </a:xfrm>
            <a:prstGeom prst="rect">
              <a:avLst/>
            </a:prstGeom>
            <a:solidFill>
              <a:srgbClr val="1b368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9" name=""/>
            <p:cNvSpPr/>
            <p:nvPr/>
          </p:nvSpPr>
          <p:spPr>
            <a:xfrm>
              <a:off x="7505640" y="5130720"/>
              <a:ext cx="19080" cy="1238400"/>
            </a:xfrm>
            <a:prstGeom prst="rect">
              <a:avLst/>
            </a:prstGeom>
            <a:solidFill>
              <a:srgbClr val="1e3c9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0" name=""/>
            <p:cNvSpPr/>
            <p:nvPr/>
          </p:nvSpPr>
          <p:spPr>
            <a:xfrm>
              <a:off x="7524720" y="5130720"/>
              <a:ext cx="9720" cy="1238400"/>
            </a:xfrm>
            <a:prstGeom prst="rect">
              <a:avLst/>
            </a:prstGeom>
            <a:solidFill>
              <a:srgbClr val="2144a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1" name=""/>
            <p:cNvSpPr/>
            <p:nvPr/>
          </p:nvSpPr>
          <p:spPr>
            <a:xfrm>
              <a:off x="7534440" y="5130720"/>
              <a:ext cx="18720" cy="1238400"/>
            </a:xfrm>
            <a:prstGeom prst="rect">
              <a:avLst/>
            </a:prstGeom>
            <a:solidFill>
              <a:srgbClr val="254bb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2" name=""/>
            <p:cNvSpPr/>
            <p:nvPr/>
          </p:nvSpPr>
          <p:spPr>
            <a:xfrm>
              <a:off x="7553160" y="5130720"/>
              <a:ext cx="9720" cy="1238400"/>
            </a:xfrm>
            <a:prstGeom prst="rect">
              <a:avLst/>
            </a:prstGeom>
            <a:solidFill>
              <a:srgbClr val="2952c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3" name=""/>
            <p:cNvSpPr/>
            <p:nvPr/>
          </p:nvSpPr>
          <p:spPr>
            <a:xfrm>
              <a:off x="7562880" y="5130720"/>
              <a:ext cx="19080" cy="1238400"/>
            </a:xfrm>
            <a:prstGeom prst="rect">
              <a:avLst/>
            </a:prstGeom>
            <a:solidFill>
              <a:srgbClr val="2c59d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4" name=""/>
            <p:cNvSpPr/>
            <p:nvPr/>
          </p:nvSpPr>
          <p:spPr>
            <a:xfrm>
              <a:off x="7581960" y="5130720"/>
              <a:ext cx="9360" cy="1238400"/>
            </a:xfrm>
            <a:prstGeom prst="rect">
              <a:avLst/>
            </a:prstGeom>
            <a:solidFill>
              <a:srgbClr val="2f5ee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5" name=""/>
            <p:cNvSpPr/>
            <p:nvPr/>
          </p:nvSpPr>
          <p:spPr>
            <a:xfrm>
              <a:off x="7591320" y="5130720"/>
              <a:ext cx="19080" cy="1238400"/>
            </a:xfrm>
            <a:prstGeom prst="rect">
              <a:avLst/>
            </a:prstGeom>
            <a:solidFill>
              <a:srgbClr val="3062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6" name=""/>
            <p:cNvSpPr/>
            <p:nvPr/>
          </p:nvSpPr>
          <p:spPr>
            <a:xfrm>
              <a:off x="7610400" y="5130720"/>
              <a:ext cx="9720" cy="1238400"/>
            </a:xfrm>
            <a:prstGeom prst="rect">
              <a:avLst/>
            </a:prstGeom>
            <a:solidFill>
              <a:srgbClr val="3264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7" name=""/>
            <p:cNvSpPr/>
            <p:nvPr/>
          </p:nvSpPr>
          <p:spPr>
            <a:xfrm>
              <a:off x="7620120" y="5130720"/>
              <a:ext cx="9360" cy="1238400"/>
            </a:xfrm>
            <a:prstGeom prst="rect">
              <a:avLst/>
            </a:prstGeom>
            <a:solidFill>
              <a:srgbClr val="3265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8" name=""/>
            <p:cNvSpPr/>
            <p:nvPr/>
          </p:nvSpPr>
          <p:spPr>
            <a:xfrm>
              <a:off x="7629480" y="5130720"/>
              <a:ext cx="19080" cy="1238400"/>
            </a:xfrm>
            <a:prstGeom prst="rect">
              <a:avLst/>
            </a:prstGeom>
            <a:solidFill>
              <a:srgbClr val="3265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9" name=""/>
            <p:cNvSpPr/>
            <p:nvPr/>
          </p:nvSpPr>
          <p:spPr>
            <a:xfrm>
              <a:off x="7648560" y="5130720"/>
              <a:ext cx="9720" cy="1238400"/>
            </a:xfrm>
            <a:prstGeom prst="rect">
              <a:avLst/>
            </a:prstGeom>
            <a:solidFill>
              <a:srgbClr val="3264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0" name=""/>
            <p:cNvSpPr/>
            <p:nvPr/>
          </p:nvSpPr>
          <p:spPr>
            <a:xfrm>
              <a:off x="7658280" y="5130720"/>
              <a:ext cx="18720" cy="1238400"/>
            </a:xfrm>
            <a:prstGeom prst="rect">
              <a:avLst/>
            </a:prstGeom>
            <a:solidFill>
              <a:srgbClr val="3062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1" name=""/>
            <p:cNvSpPr/>
            <p:nvPr/>
          </p:nvSpPr>
          <p:spPr>
            <a:xfrm>
              <a:off x="7677000" y="5130720"/>
              <a:ext cx="9720" cy="1238400"/>
            </a:xfrm>
            <a:prstGeom prst="rect">
              <a:avLst/>
            </a:prstGeom>
            <a:solidFill>
              <a:srgbClr val="2f5ee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2" name=""/>
            <p:cNvSpPr/>
            <p:nvPr/>
          </p:nvSpPr>
          <p:spPr>
            <a:xfrm>
              <a:off x="7686720" y="5130720"/>
              <a:ext cx="19080" cy="1238400"/>
            </a:xfrm>
            <a:prstGeom prst="rect">
              <a:avLst/>
            </a:prstGeom>
            <a:solidFill>
              <a:srgbClr val="2c59d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3" name=""/>
            <p:cNvSpPr/>
            <p:nvPr/>
          </p:nvSpPr>
          <p:spPr>
            <a:xfrm>
              <a:off x="7705800" y="5130720"/>
              <a:ext cx="9360" cy="1238400"/>
            </a:xfrm>
            <a:prstGeom prst="rect">
              <a:avLst/>
            </a:prstGeom>
            <a:solidFill>
              <a:srgbClr val="2952c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4" name=""/>
            <p:cNvSpPr/>
            <p:nvPr/>
          </p:nvSpPr>
          <p:spPr>
            <a:xfrm>
              <a:off x="7715160" y="5130720"/>
              <a:ext cx="19080" cy="1238400"/>
            </a:xfrm>
            <a:prstGeom prst="rect">
              <a:avLst/>
            </a:prstGeom>
            <a:solidFill>
              <a:srgbClr val="254bb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5" name=""/>
            <p:cNvSpPr/>
            <p:nvPr/>
          </p:nvSpPr>
          <p:spPr>
            <a:xfrm>
              <a:off x="7734240" y="5130720"/>
              <a:ext cx="9720" cy="1238400"/>
            </a:xfrm>
            <a:prstGeom prst="rect">
              <a:avLst/>
            </a:prstGeom>
            <a:solidFill>
              <a:srgbClr val="2144a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6" name=""/>
            <p:cNvSpPr/>
            <p:nvPr/>
          </p:nvSpPr>
          <p:spPr>
            <a:xfrm>
              <a:off x="7743960" y="5130720"/>
              <a:ext cx="19080" cy="1238400"/>
            </a:xfrm>
            <a:prstGeom prst="rect">
              <a:avLst/>
            </a:prstGeom>
            <a:solidFill>
              <a:srgbClr val="1e3c9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7" name=""/>
            <p:cNvSpPr/>
            <p:nvPr/>
          </p:nvSpPr>
          <p:spPr>
            <a:xfrm>
              <a:off x="7763040" y="5130720"/>
              <a:ext cx="9360" cy="1238400"/>
            </a:xfrm>
            <a:prstGeom prst="rect">
              <a:avLst/>
            </a:prstGeom>
            <a:solidFill>
              <a:srgbClr val="1b368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8" name=""/>
            <p:cNvSpPr/>
            <p:nvPr/>
          </p:nvSpPr>
          <p:spPr>
            <a:xfrm>
              <a:off x="7772400" y="5130720"/>
              <a:ext cx="19080" cy="1238400"/>
            </a:xfrm>
            <a:prstGeom prst="rect">
              <a:avLst/>
            </a:prstGeom>
            <a:solidFill>
              <a:srgbClr val="1832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9" name=""/>
            <p:cNvSpPr/>
            <p:nvPr/>
          </p:nvSpPr>
          <p:spPr>
            <a:xfrm>
              <a:off x="7791480" y="5130720"/>
              <a:ext cx="9360" cy="1238400"/>
            </a:xfrm>
            <a:prstGeom prst="rect">
              <a:avLst/>
            </a:prstGeom>
            <a:solidFill>
              <a:srgbClr val="172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20" name=""/>
          <p:cNvSpPr/>
          <p:nvPr/>
        </p:nvSpPr>
        <p:spPr>
          <a:xfrm>
            <a:off x="7467480" y="5130720"/>
            <a:ext cx="333360" cy="12384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21" name=""/>
          <p:cNvGrpSpPr/>
          <p:nvPr/>
        </p:nvGrpSpPr>
        <p:grpSpPr>
          <a:xfrm>
            <a:off x="1959120" y="6235560"/>
            <a:ext cx="342720" cy="133560"/>
            <a:chOff x="1959120" y="6235560"/>
            <a:chExt cx="342720" cy="133560"/>
          </a:xfrm>
        </p:grpSpPr>
        <p:sp>
          <p:nvSpPr>
            <p:cNvPr id="2422" name=""/>
            <p:cNvSpPr/>
            <p:nvPr/>
          </p:nvSpPr>
          <p:spPr>
            <a:xfrm>
              <a:off x="1959120" y="6235560"/>
              <a:ext cx="9360" cy="133560"/>
            </a:xfrm>
            <a:prstGeom prst="rect">
              <a:avLst/>
            </a:prstGeom>
            <a:solidFill>
              <a:srgbClr val="77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3" name=""/>
            <p:cNvSpPr/>
            <p:nvPr/>
          </p:nvSpPr>
          <p:spPr>
            <a:xfrm>
              <a:off x="1968480" y="6235560"/>
              <a:ext cx="19080" cy="133560"/>
            </a:xfrm>
            <a:prstGeom prst="rect">
              <a:avLst/>
            </a:prstGeom>
            <a:solidFill>
              <a:srgbClr val="7e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4" name=""/>
            <p:cNvSpPr/>
            <p:nvPr/>
          </p:nvSpPr>
          <p:spPr>
            <a:xfrm>
              <a:off x="1987560" y="6235560"/>
              <a:ext cx="9360" cy="133560"/>
            </a:xfrm>
            <a:prstGeom prst="rect">
              <a:avLst/>
            </a:prstGeom>
            <a:solidFill>
              <a:srgbClr val="885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5" name=""/>
            <p:cNvSpPr/>
            <p:nvPr/>
          </p:nvSpPr>
          <p:spPr>
            <a:xfrm>
              <a:off x="1996920" y="6235560"/>
              <a:ext cx="19080" cy="133560"/>
            </a:xfrm>
            <a:prstGeom prst="rect">
              <a:avLst/>
            </a:prstGeom>
            <a:solidFill>
              <a:srgbClr val="96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6" name=""/>
            <p:cNvSpPr/>
            <p:nvPr/>
          </p:nvSpPr>
          <p:spPr>
            <a:xfrm>
              <a:off x="2016000" y="6235560"/>
              <a:ext cx="9720" cy="133560"/>
            </a:xfrm>
            <a:prstGeom prst="rect">
              <a:avLst/>
            </a:prstGeom>
            <a:solidFill>
              <a:srgbClr val="a76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7" name=""/>
            <p:cNvSpPr/>
            <p:nvPr/>
          </p:nvSpPr>
          <p:spPr>
            <a:xfrm>
              <a:off x="2025720" y="6235560"/>
              <a:ext cx="19080" cy="133560"/>
            </a:xfrm>
            <a:prstGeom prst="rect">
              <a:avLst/>
            </a:prstGeom>
            <a:solidFill>
              <a:srgbClr val="ba6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8" name=""/>
            <p:cNvSpPr/>
            <p:nvPr/>
          </p:nvSpPr>
          <p:spPr>
            <a:xfrm>
              <a:off x="2044800" y="6235560"/>
              <a:ext cx="9360" cy="133560"/>
            </a:xfrm>
            <a:prstGeom prst="rect">
              <a:avLst/>
            </a:prstGeom>
            <a:solidFill>
              <a:srgbClr val="cc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9" name=""/>
            <p:cNvSpPr/>
            <p:nvPr/>
          </p:nvSpPr>
          <p:spPr>
            <a:xfrm>
              <a:off x="2054160" y="6235560"/>
              <a:ext cx="19080" cy="133560"/>
            </a:xfrm>
            <a:prstGeom prst="rect">
              <a:avLst/>
            </a:prstGeom>
            <a:solidFill>
              <a:srgbClr val="dc8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0" name=""/>
            <p:cNvSpPr/>
            <p:nvPr/>
          </p:nvSpPr>
          <p:spPr>
            <a:xfrm>
              <a:off x="2073240" y="6235560"/>
              <a:ext cx="9720" cy="133560"/>
            </a:xfrm>
            <a:prstGeom prst="rect">
              <a:avLst/>
            </a:prstGeom>
            <a:solidFill>
              <a:srgbClr val="e98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1" name=""/>
            <p:cNvSpPr/>
            <p:nvPr/>
          </p:nvSpPr>
          <p:spPr>
            <a:xfrm>
              <a:off x="2082960" y="6235560"/>
              <a:ext cx="18720" cy="133560"/>
            </a:xfrm>
            <a:prstGeom prst="rect">
              <a:avLst/>
            </a:prstGeom>
            <a:solidFill>
              <a:srgbClr val="f3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2" name=""/>
            <p:cNvSpPr/>
            <p:nvPr/>
          </p:nvSpPr>
          <p:spPr>
            <a:xfrm>
              <a:off x="2101680" y="6235560"/>
              <a:ext cx="9720" cy="13356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3" name=""/>
            <p:cNvSpPr/>
            <p:nvPr/>
          </p:nvSpPr>
          <p:spPr>
            <a:xfrm>
              <a:off x="2111400" y="6235560"/>
              <a:ext cx="19080" cy="133560"/>
            </a:xfrm>
            <a:prstGeom prst="rect">
              <a:avLst/>
            </a:prstGeom>
            <a:solidFill>
              <a:srgbClr val="fd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4" name=""/>
            <p:cNvSpPr/>
            <p:nvPr/>
          </p:nvSpPr>
          <p:spPr>
            <a:xfrm>
              <a:off x="2130480" y="6235560"/>
              <a:ext cx="9360" cy="133560"/>
            </a:xfrm>
            <a:prstGeom prst="rect">
              <a:avLst/>
            </a:prstGeom>
            <a:solidFill>
              <a:srgbClr val="fe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5" name=""/>
            <p:cNvSpPr/>
            <p:nvPr/>
          </p:nvSpPr>
          <p:spPr>
            <a:xfrm>
              <a:off x="2139840" y="6235560"/>
              <a:ext cx="19080" cy="133560"/>
            </a:xfrm>
            <a:prstGeom prst="rect">
              <a:avLst/>
            </a:prstGeom>
            <a:solidFill>
              <a:srgbClr val="fb9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6" name=""/>
            <p:cNvSpPr/>
            <p:nvPr/>
          </p:nvSpPr>
          <p:spPr>
            <a:xfrm>
              <a:off x="2158920" y="6235560"/>
              <a:ext cx="9720" cy="133560"/>
            </a:xfrm>
            <a:prstGeom prst="rect">
              <a:avLst/>
            </a:prstGeom>
            <a:solidFill>
              <a:srgbClr val="f5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7" name=""/>
            <p:cNvSpPr/>
            <p:nvPr/>
          </p:nvSpPr>
          <p:spPr>
            <a:xfrm>
              <a:off x="2168640" y="6235560"/>
              <a:ext cx="19080" cy="13356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8" name=""/>
            <p:cNvSpPr/>
            <p:nvPr/>
          </p:nvSpPr>
          <p:spPr>
            <a:xfrm>
              <a:off x="2187720" y="6235560"/>
              <a:ext cx="9360" cy="133560"/>
            </a:xfrm>
            <a:prstGeom prst="rect">
              <a:avLst/>
            </a:prstGeom>
            <a:solidFill>
              <a:srgbClr val="e18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9" name=""/>
            <p:cNvSpPr/>
            <p:nvPr/>
          </p:nvSpPr>
          <p:spPr>
            <a:xfrm>
              <a:off x="2197080" y="6235560"/>
              <a:ext cx="19080" cy="133560"/>
            </a:xfrm>
            <a:prstGeom prst="rect">
              <a:avLst/>
            </a:prstGeom>
            <a:solidFill>
              <a:srgbClr val="d2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0" name=""/>
            <p:cNvSpPr/>
            <p:nvPr/>
          </p:nvSpPr>
          <p:spPr>
            <a:xfrm>
              <a:off x="2216160" y="6235560"/>
              <a:ext cx="9360" cy="133560"/>
            </a:xfrm>
            <a:prstGeom prst="rect">
              <a:avLst/>
            </a:prstGeom>
            <a:solidFill>
              <a:srgbClr val="c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1" name=""/>
            <p:cNvSpPr/>
            <p:nvPr/>
          </p:nvSpPr>
          <p:spPr>
            <a:xfrm>
              <a:off x="2225520" y="6235560"/>
              <a:ext cx="19080" cy="133560"/>
            </a:xfrm>
            <a:prstGeom prst="rect">
              <a:avLst/>
            </a:prstGeom>
            <a:solidFill>
              <a:srgbClr val="ad6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2" name=""/>
            <p:cNvSpPr/>
            <p:nvPr/>
          </p:nvSpPr>
          <p:spPr>
            <a:xfrm>
              <a:off x="2244600" y="6235560"/>
              <a:ext cx="9720" cy="133560"/>
            </a:xfrm>
            <a:prstGeom prst="rect">
              <a:avLst/>
            </a:prstGeom>
            <a:solidFill>
              <a:srgbClr val="9c5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3" name=""/>
            <p:cNvSpPr/>
            <p:nvPr/>
          </p:nvSpPr>
          <p:spPr>
            <a:xfrm>
              <a:off x="2254320" y="6235560"/>
              <a:ext cx="19080" cy="133560"/>
            </a:xfrm>
            <a:prstGeom prst="rect">
              <a:avLst/>
            </a:prstGeom>
            <a:solidFill>
              <a:srgbClr val="8c5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4" name=""/>
            <p:cNvSpPr/>
            <p:nvPr/>
          </p:nvSpPr>
          <p:spPr>
            <a:xfrm>
              <a:off x="2273400" y="6235560"/>
              <a:ext cx="9360" cy="133560"/>
            </a:xfrm>
            <a:prstGeom prst="rect">
              <a:avLst/>
            </a:prstGeom>
            <a:solidFill>
              <a:srgbClr val="8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5" name=""/>
            <p:cNvSpPr/>
            <p:nvPr/>
          </p:nvSpPr>
          <p:spPr>
            <a:xfrm>
              <a:off x="2282760" y="6235560"/>
              <a:ext cx="19080" cy="133560"/>
            </a:xfrm>
            <a:prstGeom prst="rect">
              <a:avLst/>
            </a:prstGeom>
            <a:solidFill>
              <a:srgbClr val="79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46" name=""/>
          <p:cNvSpPr/>
          <p:nvPr/>
        </p:nvSpPr>
        <p:spPr>
          <a:xfrm>
            <a:off x="1959120" y="6235560"/>
            <a:ext cx="342720" cy="133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47" name=""/>
          <p:cNvGrpSpPr/>
          <p:nvPr/>
        </p:nvGrpSpPr>
        <p:grpSpPr>
          <a:xfrm>
            <a:off x="3902040" y="5130720"/>
            <a:ext cx="343080" cy="1238400"/>
            <a:chOff x="3902040" y="5130720"/>
            <a:chExt cx="343080" cy="1238400"/>
          </a:xfrm>
        </p:grpSpPr>
        <p:sp>
          <p:nvSpPr>
            <p:cNvPr id="2448" name=""/>
            <p:cNvSpPr/>
            <p:nvPr/>
          </p:nvSpPr>
          <p:spPr>
            <a:xfrm>
              <a:off x="3902040" y="5130720"/>
              <a:ext cx="9720" cy="1238400"/>
            </a:xfrm>
            <a:prstGeom prst="rect">
              <a:avLst/>
            </a:prstGeom>
            <a:solidFill>
              <a:srgbClr val="77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9" name=""/>
            <p:cNvSpPr/>
            <p:nvPr/>
          </p:nvSpPr>
          <p:spPr>
            <a:xfrm>
              <a:off x="3911760" y="5130720"/>
              <a:ext cx="18720" cy="1238400"/>
            </a:xfrm>
            <a:prstGeom prst="rect">
              <a:avLst/>
            </a:prstGeom>
            <a:solidFill>
              <a:srgbClr val="7e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0" name=""/>
            <p:cNvSpPr/>
            <p:nvPr/>
          </p:nvSpPr>
          <p:spPr>
            <a:xfrm>
              <a:off x="3930480" y="5130720"/>
              <a:ext cx="9720" cy="1238400"/>
            </a:xfrm>
            <a:prstGeom prst="rect">
              <a:avLst/>
            </a:prstGeom>
            <a:solidFill>
              <a:srgbClr val="885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1" name=""/>
            <p:cNvSpPr/>
            <p:nvPr/>
          </p:nvSpPr>
          <p:spPr>
            <a:xfrm>
              <a:off x="3940200" y="5130720"/>
              <a:ext cx="19080" cy="1238400"/>
            </a:xfrm>
            <a:prstGeom prst="rect">
              <a:avLst/>
            </a:prstGeom>
            <a:solidFill>
              <a:srgbClr val="96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2" name=""/>
            <p:cNvSpPr/>
            <p:nvPr/>
          </p:nvSpPr>
          <p:spPr>
            <a:xfrm>
              <a:off x="3959280" y="5130720"/>
              <a:ext cx="9360" cy="1238400"/>
            </a:xfrm>
            <a:prstGeom prst="rect">
              <a:avLst/>
            </a:prstGeom>
            <a:solidFill>
              <a:srgbClr val="a76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3" name=""/>
            <p:cNvSpPr/>
            <p:nvPr/>
          </p:nvSpPr>
          <p:spPr>
            <a:xfrm>
              <a:off x="3968640" y="5130720"/>
              <a:ext cx="19080" cy="1238400"/>
            </a:xfrm>
            <a:prstGeom prst="rect">
              <a:avLst/>
            </a:prstGeom>
            <a:solidFill>
              <a:srgbClr val="ba6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4" name=""/>
            <p:cNvSpPr/>
            <p:nvPr/>
          </p:nvSpPr>
          <p:spPr>
            <a:xfrm>
              <a:off x="3987720" y="5130720"/>
              <a:ext cx="9720" cy="1238400"/>
            </a:xfrm>
            <a:prstGeom prst="rect">
              <a:avLst/>
            </a:prstGeom>
            <a:solidFill>
              <a:srgbClr val="cc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5" name=""/>
            <p:cNvSpPr/>
            <p:nvPr/>
          </p:nvSpPr>
          <p:spPr>
            <a:xfrm>
              <a:off x="3997440" y="5130720"/>
              <a:ext cx="19080" cy="1238400"/>
            </a:xfrm>
            <a:prstGeom prst="rect">
              <a:avLst/>
            </a:prstGeom>
            <a:solidFill>
              <a:srgbClr val="dc8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6" name=""/>
            <p:cNvSpPr/>
            <p:nvPr/>
          </p:nvSpPr>
          <p:spPr>
            <a:xfrm>
              <a:off x="4016520" y="5130720"/>
              <a:ext cx="9360" cy="1238400"/>
            </a:xfrm>
            <a:prstGeom prst="rect">
              <a:avLst/>
            </a:prstGeom>
            <a:solidFill>
              <a:srgbClr val="e98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7" name=""/>
            <p:cNvSpPr/>
            <p:nvPr/>
          </p:nvSpPr>
          <p:spPr>
            <a:xfrm>
              <a:off x="4025880" y="5130720"/>
              <a:ext cx="19080" cy="1238400"/>
            </a:xfrm>
            <a:prstGeom prst="rect">
              <a:avLst/>
            </a:prstGeom>
            <a:solidFill>
              <a:srgbClr val="f3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8" name=""/>
            <p:cNvSpPr/>
            <p:nvPr/>
          </p:nvSpPr>
          <p:spPr>
            <a:xfrm>
              <a:off x="4044960" y="5130720"/>
              <a:ext cx="9360" cy="123840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9" name=""/>
            <p:cNvSpPr/>
            <p:nvPr/>
          </p:nvSpPr>
          <p:spPr>
            <a:xfrm>
              <a:off x="4054320" y="5130720"/>
              <a:ext cx="19080" cy="1238400"/>
            </a:xfrm>
            <a:prstGeom prst="rect">
              <a:avLst/>
            </a:prstGeom>
            <a:solidFill>
              <a:srgbClr val="fd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0" name=""/>
            <p:cNvSpPr/>
            <p:nvPr/>
          </p:nvSpPr>
          <p:spPr>
            <a:xfrm>
              <a:off x="4073400" y="5130720"/>
              <a:ext cx="9720" cy="1238400"/>
            </a:xfrm>
            <a:prstGeom prst="rect">
              <a:avLst/>
            </a:prstGeom>
            <a:solidFill>
              <a:srgbClr val="fe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1" name=""/>
            <p:cNvSpPr/>
            <p:nvPr/>
          </p:nvSpPr>
          <p:spPr>
            <a:xfrm>
              <a:off x="4083120" y="5130720"/>
              <a:ext cx="19080" cy="1238400"/>
            </a:xfrm>
            <a:prstGeom prst="rect">
              <a:avLst/>
            </a:prstGeom>
            <a:solidFill>
              <a:srgbClr val="fb9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2" name=""/>
            <p:cNvSpPr/>
            <p:nvPr/>
          </p:nvSpPr>
          <p:spPr>
            <a:xfrm>
              <a:off x="4102200" y="5130720"/>
              <a:ext cx="9360" cy="1238400"/>
            </a:xfrm>
            <a:prstGeom prst="rect">
              <a:avLst/>
            </a:prstGeom>
            <a:solidFill>
              <a:srgbClr val="f5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3" name=""/>
            <p:cNvSpPr/>
            <p:nvPr/>
          </p:nvSpPr>
          <p:spPr>
            <a:xfrm>
              <a:off x="4111560" y="5130720"/>
              <a:ext cx="19080" cy="123840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4" name=""/>
            <p:cNvSpPr/>
            <p:nvPr/>
          </p:nvSpPr>
          <p:spPr>
            <a:xfrm>
              <a:off x="4130640" y="5130720"/>
              <a:ext cx="9720" cy="1238400"/>
            </a:xfrm>
            <a:prstGeom prst="rect">
              <a:avLst/>
            </a:prstGeom>
            <a:solidFill>
              <a:srgbClr val="e18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5" name=""/>
            <p:cNvSpPr/>
            <p:nvPr/>
          </p:nvSpPr>
          <p:spPr>
            <a:xfrm>
              <a:off x="4140360" y="5130720"/>
              <a:ext cx="18720" cy="1238400"/>
            </a:xfrm>
            <a:prstGeom prst="rect">
              <a:avLst/>
            </a:prstGeom>
            <a:solidFill>
              <a:srgbClr val="d2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6" name=""/>
            <p:cNvSpPr/>
            <p:nvPr/>
          </p:nvSpPr>
          <p:spPr>
            <a:xfrm>
              <a:off x="4159080" y="5130720"/>
              <a:ext cx="9720" cy="1238400"/>
            </a:xfrm>
            <a:prstGeom prst="rect">
              <a:avLst/>
            </a:prstGeom>
            <a:solidFill>
              <a:srgbClr val="c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7" name=""/>
            <p:cNvSpPr/>
            <p:nvPr/>
          </p:nvSpPr>
          <p:spPr>
            <a:xfrm>
              <a:off x="4168800" y="5130720"/>
              <a:ext cx="19080" cy="1238400"/>
            </a:xfrm>
            <a:prstGeom prst="rect">
              <a:avLst/>
            </a:prstGeom>
            <a:solidFill>
              <a:srgbClr val="ad6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8" name=""/>
            <p:cNvSpPr/>
            <p:nvPr/>
          </p:nvSpPr>
          <p:spPr>
            <a:xfrm>
              <a:off x="4187880" y="5130720"/>
              <a:ext cx="9360" cy="1238400"/>
            </a:xfrm>
            <a:prstGeom prst="rect">
              <a:avLst/>
            </a:prstGeom>
            <a:solidFill>
              <a:srgbClr val="9c5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9" name=""/>
            <p:cNvSpPr/>
            <p:nvPr/>
          </p:nvSpPr>
          <p:spPr>
            <a:xfrm>
              <a:off x="4197240" y="5130720"/>
              <a:ext cx="19080" cy="1238400"/>
            </a:xfrm>
            <a:prstGeom prst="rect">
              <a:avLst/>
            </a:prstGeom>
            <a:solidFill>
              <a:srgbClr val="8c5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0" name=""/>
            <p:cNvSpPr/>
            <p:nvPr/>
          </p:nvSpPr>
          <p:spPr>
            <a:xfrm>
              <a:off x="4216320" y="5130720"/>
              <a:ext cx="9720" cy="1238400"/>
            </a:xfrm>
            <a:prstGeom prst="rect">
              <a:avLst/>
            </a:prstGeom>
            <a:solidFill>
              <a:srgbClr val="8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1" name=""/>
            <p:cNvSpPr/>
            <p:nvPr/>
          </p:nvSpPr>
          <p:spPr>
            <a:xfrm>
              <a:off x="4226040" y="5130720"/>
              <a:ext cx="19080" cy="1238400"/>
            </a:xfrm>
            <a:prstGeom prst="rect">
              <a:avLst/>
            </a:prstGeom>
            <a:solidFill>
              <a:srgbClr val="79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72" name=""/>
          <p:cNvSpPr/>
          <p:nvPr/>
        </p:nvSpPr>
        <p:spPr>
          <a:xfrm>
            <a:off x="3902040" y="5130720"/>
            <a:ext cx="343080" cy="12384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73" name=""/>
          <p:cNvGrpSpPr/>
          <p:nvPr/>
        </p:nvGrpSpPr>
        <p:grpSpPr>
          <a:xfrm>
            <a:off x="5856120" y="5378400"/>
            <a:ext cx="343080" cy="990720"/>
            <a:chOff x="5856120" y="5378400"/>
            <a:chExt cx="343080" cy="990720"/>
          </a:xfrm>
        </p:grpSpPr>
        <p:sp>
          <p:nvSpPr>
            <p:cNvPr id="2474" name=""/>
            <p:cNvSpPr/>
            <p:nvPr/>
          </p:nvSpPr>
          <p:spPr>
            <a:xfrm>
              <a:off x="5856120" y="5378400"/>
              <a:ext cx="9720" cy="990720"/>
            </a:xfrm>
            <a:prstGeom prst="rect">
              <a:avLst/>
            </a:prstGeom>
            <a:solidFill>
              <a:srgbClr val="77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5" name=""/>
            <p:cNvSpPr/>
            <p:nvPr/>
          </p:nvSpPr>
          <p:spPr>
            <a:xfrm>
              <a:off x="5865840" y="5378400"/>
              <a:ext cx="19080" cy="990720"/>
            </a:xfrm>
            <a:prstGeom prst="rect">
              <a:avLst/>
            </a:prstGeom>
            <a:solidFill>
              <a:srgbClr val="7e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6" name=""/>
            <p:cNvSpPr/>
            <p:nvPr/>
          </p:nvSpPr>
          <p:spPr>
            <a:xfrm>
              <a:off x="5884920" y="5378400"/>
              <a:ext cx="9360" cy="990720"/>
            </a:xfrm>
            <a:prstGeom prst="rect">
              <a:avLst/>
            </a:prstGeom>
            <a:solidFill>
              <a:srgbClr val="885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7" name=""/>
            <p:cNvSpPr/>
            <p:nvPr/>
          </p:nvSpPr>
          <p:spPr>
            <a:xfrm>
              <a:off x="5894280" y="5378400"/>
              <a:ext cx="19080" cy="990720"/>
            </a:xfrm>
            <a:prstGeom prst="rect">
              <a:avLst/>
            </a:prstGeom>
            <a:solidFill>
              <a:srgbClr val="96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8" name=""/>
            <p:cNvSpPr/>
            <p:nvPr/>
          </p:nvSpPr>
          <p:spPr>
            <a:xfrm>
              <a:off x="5913360" y="5378400"/>
              <a:ext cx="9720" cy="990720"/>
            </a:xfrm>
            <a:prstGeom prst="rect">
              <a:avLst/>
            </a:prstGeom>
            <a:solidFill>
              <a:srgbClr val="a76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9" name=""/>
            <p:cNvSpPr/>
            <p:nvPr/>
          </p:nvSpPr>
          <p:spPr>
            <a:xfrm>
              <a:off x="5923080" y="5378400"/>
              <a:ext cx="19080" cy="990720"/>
            </a:xfrm>
            <a:prstGeom prst="rect">
              <a:avLst/>
            </a:prstGeom>
            <a:solidFill>
              <a:srgbClr val="ba6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0" name=""/>
            <p:cNvSpPr/>
            <p:nvPr/>
          </p:nvSpPr>
          <p:spPr>
            <a:xfrm>
              <a:off x="5942160" y="5378400"/>
              <a:ext cx="9360" cy="990720"/>
            </a:xfrm>
            <a:prstGeom prst="rect">
              <a:avLst/>
            </a:prstGeom>
            <a:solidFill>
              <a:srgbClr val="cc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1" name=""/>
            <p:cNvSpPr/>
            <p:nvPr/>
          </p:nvSpPr>
          <p:spPr>
            <a:xfrm>
              <a:off x="5951520" y="5378400"/>
              <a:ext cx="19080" cy="990720"/>
            </a:xfrm>
            <a:prstGeom prst="rect">
              <a:avLst/>
            </a:prstGeom>
            <a:solidFill>
              <a:srgbClr val="dc8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2" name=""/>
            <p:cNvSpPr/>
            <p:nvPr/>
          </p:nvSpPr>
          <p:spPr>
            <a:xfrm>
              <a:off x="5970600" y="5378400"/>
              <a:ext cx="9360" cy="990720"/>
            </a:xfrm>
            <a:prstGeom prst="rect">
              <a:avLst/>
            </a:prstGeom>
            <a:solidFill>
              <a:srgbClr val="e98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3" name=""/>
            <p:cNvSpPr/>
            <p:nvPr/>
          </p:nvSpPr>
          <p:spPr>
            <a:xfrm>
              <a:off x="5979960" y="5378400"/>
              <a:ext cx="19080" cy="990720"/>
            </a:xfrm>
            <a:prstGeom prst="rect">
              <a:avLst/>
            </a:prstGeom>
            <a:solidFill>
              <a:srgbClr val="f3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4" name=""/>
            <p:cNvSpPr/>
            <p:nvPr/>
          </p:nvSpPr>
          <p:spPr>
            <a:xfrm>
              <a:off x="5999040" y="5378400"/>
              <a:ext cx="9720" cy="99072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5" name=""/>
            <p:cNvSpPr/>
            <p:nvPr/>
          </p:nvSpPr>
          <p:spPr>
            <a:xfrm>
              <a:off x="6008760" y="5378400"/>
              <a:ext cx="19080" cy="990720"/>
            </a:xfrm>
            <a:prstGeom prst="rect">
              <a:avLst/>
            </a:prstGeom>
            <a:solidFill>
              <a:srgbClr val="fd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6" name=""/>
            <p:cNvSpPr/>
            <p:nvPr/>
          </p:nvSpPr>
          <p:spPr>
            <a:xfrm>
              <a:off x="6027840" y="5378400"/>
              <a:ext cx="9360" cy="990720"/>
            </a:xfrm>
            <a:prstGeom prst="rect">
              <a:avLst/>
            </a:prstGeom>
            <a:solidFill>
              <a:srgbClr val="fe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7" name=""/>
            <p:cNvSpPr/>
            <p:nvPr/>
          </p:nvSpPr>
          <p:spPr>
            <a:xfrm>
              <a:off x="6037200" y="5378400"/>
              <a:ext cx="19080" cy="990720"/>
            </a:xfrm>
            <a:prstGeom prst="rect">
              <a:avLst/>
            </a:prstGeom>
            <a:solidFill>
              <a:srgbClr val="fb9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8" name=""/>
            <p:cNvSpPr/>
            <p:nvPr/>
          </p:nvSpPr>
          <p:spPr>
            <a:xfrm>
              <a:off x="6056280" y="5378400"/>
              <a:ext cx="9720" cy="990720"/>
            </a:xfrm>
            <a:prstGeom prst="rect">
              <a:avLst/>
            </a:prstGeom>
            <a:solidFill>
              <a:srgbClr val="f5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9" name=""/>
            <p:cNvSpPr/>
            <p:nvPr/>
          </p:nvSpPr>
          <p:spPr>
            <a:xfrm>
              <a:off x="6066000" y="5378400"/>
              <a:ext cx="18720" cy="99072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0" name=""/>
            <p:cNvSpPr/>
            <p:nvPr/>
          </p:nvSpPr>
          <p:spPr>
            <a:xfrm>
              <a:off x="6084720" y="5378400"/>
              <a:ext cx="9720" cy="990720"/>
            </a:xfrm>
            <a:prstGeom prst="rect">
              <a:avLst/>
            </a:prstGeom>
            <a:solidFill>
              <a:srgbClr val="e18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1" name=""/>
            <p:cNvSpPr/>
            <p:nvPr/>
          </p:nvSpPr>
          <p:spPr>
            <a:xfrm>
              <a:off x="6094440" y="5378400"/>
              <a:ext cx="19080" cy="990720"/>
            </a:xfrm>
            <a:prstGeom prst="rect">
              <a:avLst/>
            </a:prstGeom>
            <a:solidFill>
              <a:srgbClr val="d2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2" name=""/>
            <p:cNvSpPr/>
            <p:nvPr/>
          </p:nvSpPr>
          <p:spPr>
            <a:xfrm>
              <a:off x="6113520" y="5378400"/>
              <a:ext cx="9360" cy="990720"/>
            </a:xfrm>
            <a:prstGeom prst="rect">
              <a:avLst/>
            </a:prstGeom>
            <a:solidFill>
              <a:srgbClr val="c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3" name=""/>
            <p:cNvSpPr/>
            <p:nvPr/>
          </p:nvSpPr>
          <p:spPr>
            <a:xfrm>
              <a:off x="6122880" y="5378400"/>
              <a:ext cx="19080" cy="990720"/>
            </a:xfrm>
            <a:prstGeom prst="rect">
              <a:avLst/>
            </a:prstGeom>
            <a:solidFill>
              <a:srgbClr val="ad6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4" name=""/>
            <p:cNvSpPr/>
            <p:nvPr/>
          </p:nvSpPr>
          <p:spPr>
            <a:xfrm>
              <a:off x="6141960" y="5378400"/>
              <a:ext cx="9720" cy="990720"/>
            </a:xfrm>
            <a:prstGeom prst="rect">
              <a:avLst/>
            </a:prstGeom>
            <a:solidFill>
              <a:srgbClr val="9c5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5" name=""/>
            <p:cNvSpPr/>
            <p:nvPr/>
          </p:nvSpPr>
          <p:spPr>
            <a:xfrm>
              <a:off x="6151680" y="5378400"/>
              <a:ext cx="19080" cy="990720"/>
            </a:xfrm>
            <a:prstGeom prst="rect">
              <a:avLst/>
            </a:prstGeom>
            <a:solidFill>
              <a:srgbClr val="8c5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6" name=""/>
            <p:cNvSpPr/>
            <p:nvPr/>
          </p:nvSpPr>
          <p:spPr>
            <a:xfrm>
              <a:off x="6170760" y="5378400"/>
              <a:ext cx="9360" cy="990720"/>
            </a:xfrm>
            <a:prstGeom prst="rect">
              <a:avLst/>
            </a:prstGeom>
            <a:solidFill>
              <a:srgbClr val="8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7" name=""/>
            <p:cNvSpPr/>
            <p:nvPr/>
          </p:nvSpPr>
          <p:spPr>
            <a:xfrm>
              <a:off x="6180120" y="5378400"/>
              <a:ext cx="19080" cy="990720"/>
            </a:xfrm>
            <a:prstGeom prst="rect">
              <a:avLst/>
            </a:prstGeom>
            <a:solidFill>
              <a:srgbClr val="79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98" name=""/>
          <p:cNvSpPr/>
          <p:nvPr/>
        </p:nvSpPr>
        <p:spPr>
          <a:xfrm>
            <a:off x="5856120" y="5378400"/>
            <a:ext cx="343080" cy="9907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99" name=""/>
          <p:cNvGrpSpPr/>
          <p:nvPr/>
        </p:nvGrpSpPr>
        <p:grpSpPr>
          <a:xfrm>
            <a:off x="7800840" y="3662280"/>
            <a:ext cx="343080" cy="2706840"/>
            <a:chOff x="7800840" y="3662280"/>
            <a:chExt cx="343080" cy="2706840"/>
          </a:xfrm>
        </p:grpSpPr>
        <p:sp>
          <p:nvSpPr>
            <p:cNvPr id="2500" name=""/>
            <p:cNvSpPr/>
            <p:nvPr/>
          </p:nvSpPr>
          <p:spPr>
            <a:xfrm>
              <a:off x="7800840" y="3662280"/>
              <a:ext cx="9720" cy="2706840"/>
            </a:xfrm>
            <a:prstGeom prst="rect">
              <a:avLst/>
            </a:prstGeom>
            <a:solidFill>
              <a:srgbClr val="77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1" name=""/>
            <p:cNvSpPr/>
            <p:nvPr/>
          </p:nvSpPr>
          <p:spPr>
            <a:xfrm>
              <a:off x="7810560" y="3662280"/>
              <a:ext cx="19080" cy="2706840"/>
            </a:xfrm>
            <a:prstGeom prst="rect">
              <a:avLst/>
            </a:prstGeom>
            <a:solidFill>
              <a:srgbClr val="7e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2" name=""/>
            <p:cNvSpPr/>
            <p:nvPr/>
          </p:nvSpPr>
          <p:spPr>
            <a:xfrm>
              <a:off x="7829640" y="3662280"/>
              <a:ext cx="9360" cy="2706840"/>
            </a:xfrm>
            <a:prstGeom prst="rect">
              <a:avLst/>
            </a:prstGeom>
            <a:solidFill>
              <a:srgbClr val="885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3" name=""/>
            <p:cNvSpPr/>
            <p:nvPr/>
          </p:nvSpPr>
          <p:spPr>
            <a:xfrm>
              <a:off x="7839000" y="3662280"/>
              <a:ext cx="19080" cy="2706840"/>
            </a:xfrm>
            <a:prstGeom prst="rect">
              <a:avLst/>
            </a:prstGeom>
            <a:solidFill>
              <a:srgbClr val="96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4" name=""/>
            <p:cNvSpPr/>
            <p:nvPr/>
          </p:nvSpPr>
          <p:spPr>
            <a:xfrm>
              <a:off x="7858080" y="3662280"/>
              <a:ext cx="9720" cy="2706840"/>
            </a:xfrm>
            <a:prstGeom prst="rect">
              <a:avLst/>
            </a:prstGeom>
            <a:solidFill>
              <a:srgbClr val="a76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5" name=""/>
            <p:cNvSpPr/>
            <p:nvPr/>
          </p:nvSpPr>
          <p:spPr>
            <a:xfrm>
              <a:off x="7867800" y="3662280"/>
              <a:ext cx="19080" cy="2706840"/>
            </a:xfrm>
            <a:prstGeom prst="rect">
              <a:avLst/>
            </a:prstGeom>
            <a:solidFill>
              <a:srgbClr val="ba6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6" name=""/>
            <p:cNvSpPr/>
            <p:nvPr/>
          </p:nvSpPr>
          <p:spPr>
            <a:xfrm>
              <a:off x="7886880" y="3662280"/>
              <a:ext cx="9360" cy="2706840"/>
            </a:xfrm>
            <a:prstGeom prst="rect">
              <a:avLst/>
            </a:prstGeom>
            <a:solidFill>
              <a:srgbClr val="cc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7" name=""/>
            <p:cNvSpPr/>
            <p:nvPr/>
          </p:nvSpPr>
          <p:spPr>
            <a:xfrm>
              <a:off x="7896240" y="3662280"/>
              <a:ext cx="19080" cy="2706840"/>
            </a:xfrm>
            <a:prstGeom prst="rect">
              <a:avLst/>
            </a:prstGeom>
            <a:solidFill>
              <a:srgbClr val="dc8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8" name=""/>
            <p:cNvSpPr/>
            <p:nvPr/>
          </p:nvSpPr>
          <p:spPr>
            <a:xfrm>
              <a:off x="7915320" y="3662280"/>
              <a:ext cx="9360" cy="2706840"/>
            </a:xfrm>
            <a:prstGeom prst="rect">
              <a:avLst/>
            </a:prstGeom>
            <a:solidFill>
              <a:srgbClr val="e98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9" name=""/>
            <p:cNvSpPr/>
            <p:nvPr/>
          </p:nvSpPr>
          <p:spPr>
            <a:xfrm>
              <a:off x="7924680" y="3662280"/>
              <a:ext cx="19080" cy="2706840"/>
            </a:xfrm>
            <a:prstGeom prst="rect">
              <a:avLst/>
            </a:prstGeom>
            <a:solidFill>
              <a:srgbClr val="f39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0" name=""/>
            <p:cNvSpPr/>
            <p:nvPr/>
          </p:nvSpPr>
          <p:spPr>
            <a:xfrm>
              <a:off x="7943760" y="3662280"/>
              <a:ext cx="9720" cy="2706840"/>
            </a:xfrm>
            <a:prstGeom prst="rect">
              <a:avLst/>
            </a:prstGeom>
            <a:solidFill>
              <a:srgbClr val="f99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1" name=""/>
            <p:cNvSpPr/>
            <p:nvPr/>
          </p:nvSpPr>
          <p:spPr>
            <a:xfrm>
              <a:off x="7953480" y="3662280"/>
              <a:ext cx="19080" cy="2706840"/>
            </a:xfrm>
            <a:prstGeom prst="rect">
              <a:avLst/>
            </a:prstGeom>
            <a:solidFill>
              <a:srgbClr val="fd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2" name=""/>
            <p:cNvSpPr/>
            <p:nvPr/>
          </p:nvSpPr>
          <p:spPr>
            <a:xfrm>
              <a:off x="7972560" y="3662280"/>
              <a:ext cx="9360" cy="2706840"/>
            </a:xfrm>
            <a:prstGeom prst="rect">
              <a:avLst/>
            </a:prstGeom>
            <a:solidFill>
              <a:srgbClr val="fe9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3" name=""/>
            <p:cNvSpPr/>
            <p:nvPr/>
          </p:nvSpPr>
          <p:spPr>
            <a:xfrm>
              <a:off x="7981920" y="3662280"/>
              <a:ext cx="19080" cy="2706840"/>
            </a:xfrm>
            <a:prstGeom prst="rect">
              <a:avLst/>
            </a:prstGeom>
            <a:solidFill>
              <a:srgbClr val="fb9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4" name=""/>
            <p:cNvSpPr/>
            <p:nvPr/>
          </p:nvSpPr>
          <p:spPr>
            <a:xfrm>
              <a:off x="8001000" y="3662280"/>
              <a:ext cx="9360" cy="2706840"/>
            </a:xfrm>
            <a:prstGeom prst="rect">
              <a:avLst/>
            </a:prstGeom>
            <a:solidFill>
              <a:srgbClr val="f5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5" name=""/>
            <p:cNvSpPr/>
            <p:nvPr/>
          </p:nvSpPr>
          <p:spPr>
            <a:xfrm>
              <a:off x="8010360" y="3662280"/>
              <a:ext cx="19080" cy="2706840"/>
            </a:xfrm>
            <a:prstGeom prst="rect">
              <a:avLst/>
            </a:prstGeom>
            <a:solidFill>
              <a:srgbClr val="ed8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6" name=""/>
            <p:cNvSpPr/>
            <p:nvPr/>
          </p:nvSpPr>
          <p:spPr>
            <a:xfrm>
              <a:off x="8029440" y="3662280"/>
              <a:ext cx="9720" cy="2706840"/>
            </a:xfrm>
            <a:prstGeom prst="rect">
              <a:avLst/>
            </a:prstGeom>
            <a:solidFill>
              <a:srgbClr val="e18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7" name=""/>
            <p:cNvSpPr/>
            <p:nvPr/>
          </p:nvSpPr>
          <p:spPr>
            <a:xfrm>
              <a:off x="8039160" y="3662280"/>
              <a:ext cx="19080" cy="2706840"/>
            </a:xfrm>
            <a:prstGeom prst="rect">
              <a:avLst/>
            </a:prstGeom>
            <a:solidFill>
              <a:srgbClr val="d2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8" name=""/>
            <p:cNvSpPr/>
            <p:nvPr/>
          </p:nvSpPr>
          <p:spPr>
            <a:xfrm>
              <a:off x="8058240" y="3662280"/>
              <a:ext cx="9360" cy="2706840"/>
            </a:xfrm>
            <a:prstGeom prst="rect">
              <a:avLst/>
            </a:prstGeom>
            <a:solidFill>
              <a:srgbClr val="c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9" name=""/>
            <p:cNvSpPr/>
            <p:nvPr/>
          </p:nvSpPr>
          <p:spPr>
            <a:xfrm>
              <a:off x="8067600" y="3662280"/>
              <a:ext cx="19080" cy="2706840"/>
            </a:xfrm>
            <a:prstGeom prst="rect">
              <a:avLst/>
            </a:prstGeom>
            <a:solidFill>
              <a:srgbClr val="ad6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0" name=""/>
            <p:cNvSpPr/>
            <p:nvPr/>
          </p:nvSpPr>
          <p:spPr>
            <a:xfrm>
              <a:off x="8086680" y="3662280"/>
              <a:ext cx="9720" cy="2706840"/>
            </a:xfrm>
            <a:prstGeom prst="rect">
              <a:avLst/>
            </a:prstGeom>
            <a:solidFill>
              <a:srgbClr val="9c5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1" name=""/>
            <p:cNvSpPr/>
            <p:nvPr/>
          </p:nvSpPr>
          <p:spPr>
            <a:xfrm>
              <a:off x="8096400" y="3662280"/>
              <a:ext cx="19080" cy="2706840"/>
            </a:xfrm>
            <a:prstGeom prst="rect">
              <a:avLst/>
            </a:prstGeom>
            <a:solidFill>
              <a:srgbClr val="8c5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2" name=""/>
            <p:cNvSpPr/>
            <p:nvPr/>
          </p:nvSpPr>
          <p:spPr>
            <a:xfrm>
              <a:off x="8115480" y="3662280"/>
              <a:ext cx="9360" cy="2706840"/>
            </a:xfrm>
            <a:prstGeom prst="rect">
              <a:avLst/>
            </a:prstGeom>
            <a:solidFill>
              <a:srgbClr val="8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3" name=""/>
            <p:cNvSpPr/>
            <p:nvPr/>
          </p:nvSpPr>
          <p:spPr>
            <a:xfrm>
              <a:off x="8124840" y="3662280"/>
              <a:ext cx="19080" cy="2706840"/>
            </a:xfrm>
            <a:prstGeom prst="rect">
              <a:avLst/>
            </a:prstGeom>
            <a:solidFill>
              <a:srgbClr val="794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24" name=""/>
          <p:cNvSpPr/>
          <p:nvPr/>
        </p:nvSpPr>
        <p:spPr>
          <a:xfrm>
            <a:off x="7800840" y="3662280"/>
            <a:ext cx="343080" cy="2706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25" name=""/>
          <p:cNvGrpSpPr/>
          <p:nvPr/>
        </p:nvGrpSpPr>
        <p:grpSpPr>
          <a:xfrm>
            <a:off x="2301840" y="6130800"/>
            <a:ext cx="343080" cy="238320"/>
            <a:chOff x="2301840" y="6130800"/>
            <a:chExt cx="343080" cy="238320"/>
          </a:xfrm>
        </p:grpSpPr>
        <p:sp>
          <p:nvSpPr>
            <p:cNvPr id="2526" name=""/>
            <p:cNvSpPr/>
            <p:nvPr/>
          </p:nvSpPr>
          <p:spPr>
            <a:xfrm>
              <a:off x="2301840" y="6130800"/>
              <a:ext cx="9720" cy="23832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7" name=""/>
            <p:cNvSpPr/>
            <p:nvPr/>
          </p:nvSpPr>
          <p:spPr>
            <a:xfrm>
              <a:off x="2311560" y="6130800"/>
              <a:ext cx="18720" cy="238320"/>
            </a:xfrm>
            <a:prstGeom prst="rect">
              <a:avLst/>
            </a:prstGeom>
            <a:solidFill>
              <a:srgbClr val="0064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8" name=""/>
            <p:cNvSpPr/>
            <p:nvPr/>
          </p:nvSpPr>
          <p:spPr>
            <a:xfrm>
              <a:off x="2330280" y="6130800"/>
              <a:ext cx="9720" cy="238320"/>
            </a:xfrm>
            <a:prstGeom prst="rect">
              <a:avLst/>
            </a:prstGeom>
            <a:solidFill>
              <a:srgbClr val="006c8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9" name=""/>
            <p:cNvSpPr/>
            <p:nvPr/>
          </p:nvSpPr>
          <p:spPr>
            <a:xfrm>
              <a:off x="2340000" y="6130800"/>
              <a:ext cx="19080" cy="238320"/>
            </a:xfrm>
            <a:prstGeom prst="rect">
              <a:avLst/>
            </a:prstGeom>
            <a:solidFill>
              <a:srgbClr val="0078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0" name=""/>
            <p:cNvSpPr/>
            <p:nvPr/>
          </p:nvSpPr>
          <p:spPr>
            <a:xfrm>
              <a:off x="2359080" y="6130800"/>
              <a:ext cx="9360" cy="238320"/>
            </a:xfrm>
            <a:prstGeom prst="rect">
              <a:avLst/>
            </a:prstGeom>
            <a:solidFill>
              <a:srgbClr val="0086a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1" name=""/>
            <p:cNvSpPr/>
            <p:nvPr/>
          </p:nvSpPr>
          <p:spPr>
            <a:xfrm>
              <a:off x="2368440" y="6130800"/>
              <a:ext cx="19080" cy="238320"/>
            </a:xfrm>
            <a:prstGeom prst="rect">
              <a:avLst/>
            </a:prstGeom>
            <a:solidFill>
              <a:srgbClr val="0094b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2" name=""/>
            <p:cNvSpPr/>
            <p:nvPr/>
          </p:nvSpPr>
          <p:spPr>
            <a:xfrm>
              <a:off x="2387520" y="6130800"/>
              <a:ext cx="9720" cy="238320"/>
            </a:xfrm>
            <a:prstGeom prst="rect">
              <a:avLst/>
            </a:prstGeom>
            <a:solidFill>
              <a:srgbClr val="00a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3" name=""/>
            <p:cNvSpPr/>
            <p:nvPr/>
          </p:nvSpPr>
          <p:spPr>
            <a:xfrm>
              <a:off x="2397240" y="6130800"/>
              <a:ext cx="19080" cy="238320"/>
            </a:xfrm>
            <a:prstGeom prst="rect">
              <a:avLst/>
            </a:prstGeom>
            <a:solidFill>
              <a:srgbClr val="00b0d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4" name=""/>
            <p:cNvSpPr/>
            <p:nvPr/>
          </p:nvSpPr>
          <p:spPr>
            <a:xfrm>
              <a:off x="2416320" y="6130800"/>
              <a:ext cx="9360" cy="238320"/>
            </a:xfrm>
            <a:prstGeom prst="rect">
              <a:avLst/>
            </a:prstGeom>
            <a:solidFill>
              <a:srgbClr val="00bae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5" name=""/>
            <p:cNvSpPr/>
            <p:nvPr/>
          </p:nvSpPr>
          <p:spPr>
            <a:xfrm>
              <a:off x="2425680" y="6130800"/>
              <a:ext cx="19080" cy="238320"/>
            </a:xfrm>
            <a:prstGeom prst="rect">
              <a:avLst/>
            </a:prstGeom>
            <a:solidFill>
              <a:srgbClr val="00c2f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6" name=""/>
            <p:cNvSpPr/>
            <p:nvPr/>
          </p:nvSpPr>
          <p:spPr>
            <a:xfrm>
              <a:off x="2444760" y="6130800"/>
              <a:ext cx="9360" cy="23832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7" name=""/>
            <p:cNvSpPr/>
            <p:nvPr/>
          </p:nvSpPr>
          <p:spPr>
            <a:xfrm>
              <a:off x="2454120" y="6130800"/>
              <a:ext cx="19080" cy="23832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8" name=""/>
            <p:cNvSpPr/>
            <p:nvPr/>
          </p:nvSpPr>
          <p:spPr>
            <a:xfrm>
              <a:off x="2473200" y="6130800"/>
              <a:ext cx="9720" cy="238320"/>
            </a:xfrm>
            <a:prstGeom prst="rect">
              <a:avLst/>
            </a:prstGeom>
            <a:solidFill>
              <a:srgbClr val="00cb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9" name=""/>
            <p:cNvSpPr/>
            <p:nvPr/>
          </p:nvSpPr>
          <p:spPr>
            <a:xfrm>
              <a:off x="2482920" y="6130800"/>
              <a:ext cx="19080" cy="238320"/>
            </a:xfrm>
            <a:prstGeom prst="rect">
              <a:avLst/>
            </a:prstGeom>
            <a:solidFill>
              <a:srgbClr val="00c8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0" name=""/>
            <p:cNvSpPr/>
            <p:nvPr/>
          </p:nvSpPr>
          <p:spPr>
            <a:xfrm>
              <a:off x="2502000" y="6130800"/>
              <a:ext cx="9360" cy="238320"/>
            </a:xfrm>
            <a:prstGeom prst="rect">
              <a:avLst/>
            </a:prstGeom>
            <a:solidFill>
              <a:srgbClr val="00c4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1" name=""/>
            <p:cNvSpPr/>
            <p:nvPr/>
          </p:nvSpPr>
          <p:spPr>
            <a:xfrm>
              <a:off x="2511360" y="6130800"/>
              <a:ext cx="19080" cy="23832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2" name=""/>
            <p:cNvSpPr/>
            <p:nvPr/>
          </p:nvSpPr>
          <p:spPr>
            <a:xfrm>
              <a:off x="2530440" y="6130800"/>
              <a:ext cx="9720" cy="238320"/>
            </a:xfrm>
            <a:prstGeom prst="rect">
              <a:avLst/>
            </a:prstGeom>
            <a:solidFill>
              <a:srgbClr val="00b4e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3" name=""/>
            <p:cNvSpPr/>
            <p:nvPr/>
          </p:nvSpPr>
          <p:spPr>
            <a:xfrm>
              <a:off x="2540160" y="6130800"/>
              <a:ext cx="18720" cy="238320"/>
            </a:xfrm>
            <a:prstGeom prst="rect">
              <a:avLst/>
            </a:prstGeom>
            <a:solidFill>
              <a:srgbClr val="00a8d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4" name=""/>
            <p:cNvSpPr/>
            <p:nvPr/>
          </p:nvSpPr>
          <p:spPr>
            <a:xfrm>
              <a:off x="2558880" y="6130800"/>
              <a:ext cx="9720" cy="238320"/>
            </a:xfrm>
            <a:prstGeom prst="rect">
              <a:avLst/>
            </a:prstGeom>
            <a:solidFill>
              <a:srgbClr val="0099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5" name=""/>
            <p:cNvSpPr/>
            <p:nvPr/>
          </p:nvSpPr>
          <p:spPr>
            <a:xfrm>
              <a:off x="2568600" y="6130800"/>
              <a:ext cx="19080" cy="238320"/>
            </a:xfrm>
            <a:prstGeom prst="rect">
              <a:avLst/>
            </a:prstGeom>
            <a:solidFill>
              <a:srgbClr val="008aa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6" name=""/>
            <p:cNvSpPr/>
            <p:nvPr/>
          </p:nvSpPr>
          <p:spPr>
            <a:xfrm>
              <a:off x="2587680" y="6130800"/>
              <a:ext cx="9360" cy="238320"/>
            </a:xfrm>
            <a:prstGeom prst="rect">
              <a:avLst/>
            </a:prstGeom>
            <a:solidFill>
              <a:srgbClr val="007c9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7" name=""/>
            <p:cNvSpPr/>
            <p:nvPr/>
          </p:nvSpPr>
          <p:spPr>
            <a:xfrm>
              <a:off x="2597040" y="6130800"/>
              <a:ext cx="19080" cy="238320"/>
            </a:xfrm>
            <a:prstGeom prst="rect">
              <a:avLst/>
            </a:prstGeom>
            <a:solidFill>
              <a:srgbClr val="00708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8" name=""/>
            <p:cNvSpPr/>
            <p:nvPr/>
          </p:nvSpPr>
          <p:spPr>
            <a:xfrm>
              <a:off x="2616120" y="6130800"/>
              <a:ext cx="9720" cy="238320"/>
            </a:xfrm>
            <a:prstGeom prst="rect">
              <a:avLst/>
            </a:prstGeom>
            <a:solidFill>
              <a:srgbClr val="0066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9" name=""/>
            <p:cNvSpPr/>
            <p:nvPr/>
          </p:nvSpPr>
          <p:spPr>
            <a:xfrm>
              <a:off x="2625840" y="6130800"/>
              <a:ext cx="19080" cy="238320"/>
            </a:xfrm>
            <a:prstGeom prst="rect">
              <a:avLst/>
            </a:prstGeom>
            <a:solidFill>
              <a:srgbClr val="00607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50" name=""/>
          <p:cNvSpPr/>
          <p:nvPr/>
        </p:nvSpPr>
        <p:spPr>
          <a:xfrm>
            <a:off x="2301840" y="6130800"/>
            <a:ext cx="343080" cy="2383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51" name=""/>
          <p:cNvGrpSpPr/>
          <p:nvPr/>
        </p:nvGrpSpPr>
        <p:grpSpPr>
          <a:xfrm>
            <a:off x="4245120" y="3852720"/>
            <a:ext cx="342720" cy="2516400"/>
            <a:chOff x="4245120" y="3852720"/>
            <a:chExt cx="342720" cy="2516400"/>
          </a:xfrm>
        </p:grpSpPr>
        <p:sp>
          <p:nvSpPr>
            <p:cNvPr id="2552" name=""/>
            <p:cNvSpPr/>
            <p:nvPr/>
          </p:nvSpPr>
          <p:spPr>
            <a:xfrm>
              <a:off x="4245120" y="3852720"/>
              <a:ext cx="9360" cy="251640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3" name=""/>
            <p:cNvSpPr/>
            <p:nvPr/>
          </p:nvSpPr>
          <p:spPr>
            <a:xfrm>
              <a:off x="4254480" y="3852720"/>
              <a:ext cx="19080" cy="2516400"/>
            </a:xfrm>
            <a:prstGeom prst="rect">
              <a:avLst/>
            </a:prstGeom>
            <a:solidFill>
              <a:srgbClr val="0064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4" name=""/>
            <p:cNvSpPr/>
            <p:nvPr/>
          </p:nvSpPr>
          <p:spPr>
            <a:xfrm>
              <a:off x="4273560" y="3852720"/>
              <a:ext cx="9360" cy="2516400"/>
            </a:xfrm>
            <a:prstGeom prst="rect">
              <a:avLst/>
            </a:prstGeom>
            <a:solidFill>
              <a:srgbClr val="006c8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5" name=""/>
            <p:cNvSpPr/>
            <p:nvPr/>
          </p:nvSpPr>
          <p:spPr>
            <a:xfrm>
              <a:off x="4282920" y="3852720"/>
              <a:ext cx="19080" cy="2516400"/>
            </a:xfrm>
            <a:prstGeom prst="rect">
              <a:avLst/>
            </a:prstGeom>
            <a:solidFill>
              <a:srgbClr val="0078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6" name=""/>
            <p:cNvSpPr/>
            <p:nvPr/>
          </p:nvSpPr>
          <p:spPr>
            <a:xfrm>
              <a:off x="4302000" y="3852720"/>
              <a:ext cx="9720" cy="2516400"/>
            </a:xfrm>
            <a:prstGeom prst="rect">
              <a:avLst/>
            </a:prstGeom>
            <a:solidFill>
              <a:srgbClr val="0086a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7" name=""/>
            <p:cNvSpPr/>
            <p:nvPr/>
          </p:nvSpPr>
          <p:spPr>
            <a:xfrm>
              <a:off x="4311720" y="3852720"/>
              <a:ext cx="19080" cy="2516400"/>
            </a:xfrm>
            <a:prstGeom prst="rect">
              <a:avLst/>
            </a:prstGeom>
            <a:solidFill>
              <a:srgbClr val="0094b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8" name=""/>
            <p:cNvSpPr/>
            <p:nvPr/>
          </p:nvSpPr>
          <p:spPr>
            <a:xfrm>
              <a:off x="4330800" y="3852720"/>
              <a:ext cx="9360" cy="2516400"/>
            </a:xfrm>
            <a:prstGeom prst="rect">
              <a:avLst/>
            </a:prstGeom>
            <a:solidFill>
              <a:srgbClr val="00a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9" name=""/>
            <p:cNvSpPr/>
            <p:nvPr/>
          </p:nvSpPr>
          <p:spPr>
            <a:xfrm>
              <a:off x="4340160" y="3852720"/>
              <a:ext cx="19080" cy="2516400"/>
            </a:xfrm>
            <a:prstGeom prst="rect">
              <a:avLst/>
            </a:prstGeom>
            <a:solidFill>
              <a:srgbClr val="00b0d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0" name=""/>
            <p:cNvSpPr/>
            <p:nvPr/>
          </p:nvSpPr>
          <p:spPr>
            <a:xfrm>
              <a:off x="4359240" y="3852720"/>
              <a:ext cx="9720" cy="2516400"/>
            </a:xfrm>
            <a:prstGeom prst="rect">
              <a:avLst/>
            </a:prstGeom>
            <a:solidFill>
              <a:srgbClr val="00bae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1" name=""/>
            <p:cNvSpPr/>
            <p:nvPr/>
          </p:nvSpPr>
          <p:spPr>
            <a:xfrm>
              <a:off x="4368960" y="3852720"/>
              <a:ext cx="18720" cy="2516400"/>
            </a:xfrm>
            <a:prstGeom prst="rect">
              <a:avLst/>
            </a:prstGeom>
            <a:solidFill>
              <a:srgbClr val="00c2f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2" name=""/>
            <p:cNvSpPr/>
            <p:nvPr/>
          </p:nvSpPr>
          <p:spPr>
            <a:xfrm>
              <a:off x="4387680" y="3852720"/>
              <a:ext cx="9720" cy="251640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3" name=""/>
            <p:cNvSpPr/>
            <p:nvPr/>
          </p:nvSpPr>
          <p:spPr>
            <a:xfrm>
              <a:off x="4397400" y="3852720"/>
              <a:ext cx="19080" cy="251640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4" name=""/>
            <p:cNvSpPr/>
            <p:nvPr/>
          </p:nvSpPr>
          <p:spPr>
            <a:xfrm>
              <a:off x="4416480" y="3852720"/>
              <a:ext cx="9360" cy="2516400"/>
            </a:xfrm>
            <a:prstGeom prst="rect">
              <a:avLst/>
            </a:prstGeom>
            <a:solidFill>
              <a:srgbClr val="00cb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5" name=""/>
            <p:cNvSpPr/>
            <p:nvPr/>
          </p:nvSpPr>
          <p:spPr>
            <a:xfrm>
              <a:off x="4425840" y="3852720"/>
              <a:ext cx="19080" cy="2516400"/>
            </a:xfrm>
            <a:prstGeom prst="rect">
              <a:avLst/>
            </a:prstGeom>
            <a:solidFill>
              <a:srgbClr val="00c8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6" name=""/>
            <p:cNvSpPr/>
            <p:nvPr/>
          </p:nvSpPr>
          <p:spPr>
            <a:xfrm>
              <a:off x="4444920" y="3852720"/>
              <a:ext cx="9720" cy="2516400"/>
            </a:xfrm>
            <a:prstGeom prst="rect">
              <a:avLst/>
            </a:prstGeom>
            <a:solidFill>
              <a:srgbClr val="00c4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7" name=""/>
            <p:cNvSpPr/>
            <p:nvPr/>
          </p:nvSpPr>
          <p:spPr>
            <a:xfrm>
              <a:off x="4454640" y="3852720"/>
              <a:ext cx="19080" cy="251640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8" name=""/>
            <p:cNvSpPr/>
            <p:nvPr/>
          </p:nvSpPr>
          <p:spPr>
            <a:xfrm>
              <a:off x="4473720" y="3852720"/>
              <a:ext cx="9360" cy="2516400"/>
            </a:xfrm>
            <a:prstGeom prst="rect">
              <a:avLst/>
            </a:prstGeom>
            <a:solidFill>
              <a:srgbClr val="00b4e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9" name=""/>
            <p:cNvSpPr/>
            <p:nvPr/>
          </p:nvSpPr>
          <p:spPr>
            <a:xfrm>
              <a:off x="4483080" y="3852720"/>
              <a:ext cx="19080" cy="2516400"/>
            </a:xfrm>
            <a:prstGeom prst="rect">
              <a:avLst/>
            </a:prstGeom>
            <a:solidFill>
              <a:srgbClr val="00a8d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0" name=""/>
            <p:cNvSpPr/>
            <p:nvPr/>
          </p:nvSpPr>
          <p:spPr>
            <a:xfrm>
              <a:off x="4502160" y="3852720"/>
              <a:ext cx="9360" cy="2516400"/>
            </a:xfrm>
            <a:prstGeom prst="rect">
              <a:avLst/>
            </a:prstGeom>
            <a:solidFill>
              <a:srgbClr val="0099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1" name=""/>
            <p:cNvSpPr/>
            <p:nvPr/>
          </p:nvSpPr>
          <p:spPr>
            <a:xfrm>
              <a:off x="4511520" y="3852720"/>
              <a:ext cx="19080" cy="2516400"/>
            </a:xfrm>
            <a:prstGeom prst="rect">
              <a:avLst/>
            </a:prstGeom>
            <a:solidFill>
              <a:srgbClr val="008aa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2" name=""/>
            <p:cNvSpPr/>
            <p:nvPr/>
          </p:nvSpPr>
          <p:spPr>
            <a:xfrm>
              <a:off x="4530600" y="3852720"/>
              <a:ext cx="9720" cy="2516400"/>
            </a:xfrm>
            <a:prstGeom prst="rect">
              <a:avLst/>
            </a:prstGeom>
            <a:solidFill>
              <a:srgbClr val="007c9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3" name=""/>
            <p:cNvSpPr/>
            <p:nvPr/>
          </p:nvSpPr>
          <p:spPr>
            <a:xfrm>
              <a:off x="4540320" y="3852720"/>
              <a:ext cx="19080" cy="2516400"/>
            </a:xfrm>
            <a:prstGeom prst="rect">
              <a:avLst/>
            </a:prstGeom>
            <a:solidFill>
              <a:srgbClr val="00708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4" name=""/>
            <p:cNvSpPr/>
            <p:nvPr/>
          </p:nvSpPr>
          <p:spPr>
            <a:xfrm>
              <a:off x="4559400" y="3852720"/>
              <a:ext cx="9360" cy="2516400"/>
            </a:xfrm>
            <a:prstGeom prst="rect">
              <a:avLst/>
            </a:prstGeom>
            <a:solidFill>
              <a:srgbClr val="0066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5" name=""/>
            <p:cNvSpPr/>
            <p:nvPr/>
          </p:nvSpPr>
          <p:spPr>
            <a:xfrm>
              <a:off x="4568760" y="3852720"/>
              <a:ext cx="19080" cy="2516400"/>
            </a:xfrm>
            <a:prstGeom prst="rect">
              <a:avLst/>
            </a:prstGeom>
            <a:solidFill>
              <a:srgbClr val="00607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76" name=""/>
          <p:cNvSpPr/>
          <p:nvPr/>
        </p:nvSpPr>
        <p:spPr>
          <a:xfrm>
            <a:off x="4245120" y="3852720"/>
            <a:ext cx="342720" cy="25164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77" name=""/>
          <p:cNvGrpSpPr/>
          <p:nvPr/>
        </p:nvGrpSpPr>
        <p:grpSpPr>
          <a:xfrm>
            <a:off x="6199200" y="4824360"/>
            <a:ext cx="342720" cy="1544760"/>
            <a:chOff x="6199200" y="4824360"/>
            <a:chExt cx="342720" cy="1544760"/>
          </a:xfrm>
        </p:grpSpPr>
        <p:sp>
          <p:nvSpPr>
            <p:cNvPr id="2578" name=""/>
            <p:cNvSpPr/>
            <p:nvPr/>
          </p:nvSpPr>
          <p:spPr>
            <a:xfrm>
              <a:off x="6199200" y="4824360"/>
              <a:ext cx="9360" cy="154476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9" name=""/>
            <p:cNvSpPr/>
            <p:nvPr/>
          </p:nvSpPr>
          <p:spPr>
            <a:xfrm>
              <a:off x="6208560" y="4824360"/>
              <a:ext cx="19080" cy="1544760"/>
            </a:xfrm>
            <a:prstGeom prst="rect">
              <a:avLst/>
            </a:prstGeom>
            <a:solidFill>
              <a:srgbClr val="0064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0" name=""/>
            <p:cNvSpPr/>
            <p:nvPr/>
          </p:nvSpPr>
          <p:spPr>
            <a:xfrm>
              <a:off x="6227640" y="4824360"/>
              <a:ext cx="9720" cy="1544760"/>
            </a:xfrm>
            <a:prstGeom prst="rect">
              <a:avLst/>
            </a:prstGeom>
            <a:solidFill>
              <a:srgbClr val="006c8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1" name=""/>
            <p:cNvSpPr/>
            <p:nvPr/>
          </p:nvSpPr>
          <p:spPr>
            <a:xfrm>
              <a:off x="6237360" y="4824360"/>
              <a:ext cx="19080" cy="1544760"/>
            </a:xfrm>
            <a:prstGeom prst="rect">
              <a:avLst/>
            </a:prstGeom>
            <a:solidFill>
              <a:srgbClr val="0078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2" name=""/>
            <p:cNvSpPr/>
            <p:nvPr/>
          </p:nvSpPr>
          <p:spPr>
            <a:xfrm>
              <a:off x="6256440" y="4824360"/>
              <a:ext cx="9360" cy="1544760"/>
            </a:xfrm>
            <a:prstGeom prst="rect">
              <a:avLst/>
            </a:prstGeom>
            <a:solidFill>
              <a:srgbClr val="0086a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3" name=""/>
            <p:cNvSpPr/>
            <p:nvPr/>
          </p:nvSpPr>
          <p:spPr>
            <a:xfrm>
              <a:off x="6265800" y="4824360"/>
              <a:ext cx="19080" cy="1544760"/>
            </a:xfrm>
            <a:prstGeom prst="rect">
              <a:avLst/>
            </a:prstGeom>
            <a:solidFill>
              <a:srgbClr val="0094b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4" name=""/>
            <p:cNvSpPr/>
            <p:nvPr/>
          </p:nvSpPr>
          <p:spPr>
            <a:xfrm>
              <a:off x="6284880" y="4824360"/>
              <a:ext cx="9720" cy="1544760"/>
            </a:xfrm>
            <a:prstGeom prst="rect">
              <a:avLst/>
            </a:prstGeom>
            <a:solidFill>
              <a:srgbClr val="00a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5" name=""/>
            <p:cNvSpPr/>
            <p:nvPr/>
          </p:nvSpPr>
          <p:spPr>
            <a:xfrm>
              <a:off x="6294600" y="4824360"/>
              <a:ext cx="18720" cy="1544760"/>
            </a:xfrm>
            <a:prstGeom prst="rect">
              <a:avLst/>
            </a:prstGeom>
            <a:solidFill>
              <a:srgbClr val="00b0d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6" name=""/>
            <p:cNvSpPr/>
            <p:nvPr/>
          </p:nvSpPr>
          <p:spPr>
            <a:xfrm>
              <a:off x="6313320" y="4824360"/>
              <a:ext cx="9720" cy="1544760"/>
            </a:xfrm>
            <a:prstGeom prst="rect">
              <a:avLst/>
            </a:prstGeom>
            <a:solidFill>
              <a:srgbClr val="00bae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7" name=""/>
            <p:cNvSpPr/>
            <p:nvPr/>
          </p:nvSpPr>
          <p:spPr>
            <a:xfrm>
              <a:off x="6323040" y="4824360"/>
              <a:ext cx="19080" cy="1544760"/>
            </a:xfrm>
            <a:prstGeom prst="rect">
              <a:avLst/>
            </a:prstGeom>
            <a:solidFill>
              <a:srgbClr val="00c2f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8" name=""/>
            <p:cNvSpPr/>
            <p:nvPr/>
          </p:nvSpPr>
          <p:spPr>
            <a:xfrm>
              <a:off x="6342120" y="4824360"/>
              <a:ext cx="9360" cy="154476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9" name=""/>
            <p:cNvSpPr/>
            <p:nvPr/>
          </p:nvSpPr>
          <p:spPr>
            <a:xfrm>
              <a:off x="6351480" y="4824360"/>
              <a:ext cx="19080" cy="154476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0" name=""/>
            <p:cNvSpPr/>
            <p:nvPr/>
          </p:nvSpPr>
          <p:spPr>
            <a:xfrm>
              <a:off x="6370560" y="4824360"/>
              <a:ext cx="9720" cy="1544760"/>
            </a:xfrm>
            <a:prstGeom prst="rect">
              <a:avLst/>
            </a:prstGeom>
            <a:solidFill>
              <a:srgbClr val="00cb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1" name=""/>
            <p:cNvSpPr/>
            <p:nvPr/>
          </p:nvSpPr>
          <p:spPr>
            <a:xfrm>
              <a:off x="6380280" y="4824360"/>
              <a:ext cx="19080" cy="1544760"/>
            </a:xfrm>
            <a:prstGeom prst="rect">
              <a:avLst/>
            </a:prstGeom>
            <a:solidFill>
              <a:srgbClr val="00c8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2" name=""/>
            <p:cNvSpPr/>
            <p:nvPr/>
          </p:nvSpPr>
          <p:spPr>
            <a:xfrm>
              <a:off x="6399360" y="4824360"/>
              <a:ext cx="9360" cy="1544760"/>
            </a:xfrm>
            <a:prstGeom prst="rect">
              <a:avLst/>
            </a:prstGeom>
            <a:solidFill>
              <a:srgbClr val="00c4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3" name=""/>
            <p:cNvSpPr/>
            <p:nvPr/>
          </p:nvSpPr>
          <p:spPr>
            <a:xfrm>
              <a:off x="6408720" y="4824360"/>
              <a:ext cx="19080" cy="154476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4" name=""/>
            <p:cNvSpPr/>
            <p:nvPr/>
          </p:nvSpPr>
          <p:spPr>
            <a:xfrm>
              <a:off x="6427800" y="4824360"/>
              <a:ext cx="9360" cy="1544760"/>
            </a:xfrm>
            <a:prstGeom prst="rect">
              <a:avLst/>
            </a:prstGeom>
            <a:solidFill>
              <a:srgbClr val="00b4e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5" name=""/>
            <p:cNvSpPr/>
            <p:nvPr/>
          </p:nvSpPr>
          <p:spPr>
            <a:xfrm>
              <a:off x="6437160" y="4824360"/>
              <a:ext cx="19080" cy="1544760"/>
            </a:xfrm>
            <a:prstGeom prst="rect">
              <a:avLst/>
            </a:prstGeom>
            <a:solidFill>
              <a:srgbClr val="00a8d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6" name=""/>
            <p:cNvSpPr/>
            <p:nvPr/>
          </p:nvSpPr>
          <p:spPr>
            <a:xfrm>
              <a:off x="6456240" y="4824360"/>
              <a:ext cx="9720" cy="1544760"/>
            </a:xfrm>
            <a:prstGeom prst="rect">
              <a:avLst/>
            </a:prstGeom>
            <a:solidFill>
              <a:srgbClr val="0099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7" name=""/>
            <p:cNvSpPr/>
            <p:nvPr/>
          </p:nvSpPr>
          <p:spPr>
            <a:xfrm>
              <a:off x="6465960" y="4824360"/>
              <a:ext cx="19080" cy="1544760"/>
            </a:xfrm>
            <a:prstGeom prst="rect">
              <a:avLst/>
            </a:prstGeom>
            <a:solidFill>
              <a:srgbClr val="008aa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8" name=""/>
            <p:cNvSpPr/>
            <p:nvPr/>
          </p:nvSpPr>
          <p:spPr>
            <a:xfrm>
              <a:off x="6485040" y="4824360"/>
              <a:ext cx="9360" cy="1544760"/>
            </a:xfrm>
            <a:prstGeom prst="rect">
              <a:avLst/>
            </a:prstGeom>
            <a:solidFill>
              <a:srgbClr val="007c9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9" name=""/>
            <p:cNvSpPr/>
            <p:nvPr/>
          </p:nvSpPr>
          <p:spPr>
            <a:xfrm>
              <a:off x="6494400" y="4824360"/>
              <a:ext cx="19080" cy="1544760"/>
            </a:xfrm>
            <a:prstGeom prst="rect">
              <a:avLst/>
            </a:prstGeom>
            <a:solidFill>
              <a:srgbClr val="00708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0" name=""/>
            <p:cNvSpPr/>
            <p:nvPr/>
          </p:nvSpPr>
          <p:spPr>
            <a:xfrm>
              <a:off x="6513480" y="4824360"/>
              <a:ext cx="9720" cy="1544760"/>
            </a:xfrm>
            <a:prstGeom prst="rect">
              <a:avLst/>
            </a:prstGeom>
            <a:solidFill>
              <a:srgbClr val="0066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1" name=""/>
            <p:cNvSpPr/>
            <p:nvPr/>
          </p:nvSpPr>
          <p:spPr>
            <a:xfrm>
              <a:off x="6523200" y="4824360"/>
              <a:ext cx="18720" cy="1544760"/>
            </a:xfrm>
            <a:prstGeom prst="rect">
              <a:avLst/>
            </a:prstGeom>
            <a:solidFill>
              <a:srgbClr val="00607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02" name=""/>
          <p:cNvSpPr/>
          <p:nvPr/>
        </p:nvSpPr>
        <p:spPr>
          <a:xfrm>
            <a:off x="6199200" y="4824360"/>
            <a:ext cx="342720" cy="1544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03" name=""/>
          <p:cNvGrpSpPr/>
          <p:nvPr/>
        </p:nvGrpSpPr>
        <p:grpSpPr>
          <a:xfrm>
            <a:off x="8143920" y="3462480"/>
            <a:ext cx="342720" cy="2906640"/>
            <a:chOff x="8143920" y="3462480"/>
            <a:chExt cx="342720" cy="2906640"/>
          </a:xfrm>
        </p:grpSpPr>
        <p:sp>
          <p:nvSpPr>
            <p:cNvPr id="2604" name=""/>
            <p:cNvSpPr/>
            <p:nvPr/>
          </p:nvSpPr>
          <p:spPr>
            <a:xfrm>
              <a:off x="8143920" y="3462480"/>
              <a:ext cx="9360" cy="2906640"/>
            </a:xfrm>
            <a:prstGeom prst="rect">
              <a:avLst/>
            </a:prstGeom>
            <a:solidFill>
              <a:srgbClr val="005f7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5" name=""/>
            <p:cNvSpPr/>
            <p:nvPr/>
          </p:nvSpPr>
          <p:spPr>
            <a:xfrm>
              <a:off x="8153280" y="3462480"/>
              <a:ext cx="19080" cy="2906640"/>
            </a:xfrm>
            <a:prstGeom prst="rect">
              <a:avLst/>
            </a:prstGeom>
            <a:solidFill>
              <a:srgbClr val="0064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6" name=""/>
            <p:cNvSpPr/>
            <p:nvPr/>
          </p:nvSpPr>
          <p:spPr>
            <a:xfrm>
              <a:off x="8172360" y="3462480"/>
              <a:ext cx="9720" cy="2906640"/>
            </a:xfrm>
            <a:prstGeom prst="rect">
              <a:avLst/>
            </a:prstGeom>
            <a:solidFill>
              <a:srgbClr val="006c8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7" name=""/>
            <p:cNvSpPr/>
            <p:nvPr/>
          </p:nvSpPr>
          <p:spPr>
            <a:xfrm>
              <a:off x="8182080" y="3462480"/>
              <a:ext cx="19080" cy="2906640"/>
            </a:xfrm>
            <a:prstGeom prst="rect">
              <a:avLst/>
            </a:prstGeom>
            <a:solidFill>
              <a:srgbClr val="00789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8" name=""/>
            <p:cNvSpPr/>
            <p:nvPr/>
          </p:nvSpPr>
          <p:spPr>
            <a:xfrm>
              <a:off x="8201160" y="3462480"/>
              <a:ext cx="9360" cy="2906640"/>
            </a:xfrm>
            <a:prstGeom prst="rect">
              <a:avLst/>
            </a:prstGeom>
            <a:solidFill>
              <a:srgbClr val="0086a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9" name=""/>
            <p:cNvSpPr/>
            <p:nvPr/>
          </p:nvSpPr>
          <p:spPr>
            <a:xfrm>
              <a:off x="8210520" y="3462480"/>
              <a:ext cx="19080" cy="2906640"/>
            </a:xfrm>
            <a:prstGeom prst="rect">
              <a:avLst/>
            </a:prstGeom>
            <a:solidFill>
              <a:srgbClr val="0094b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0" name=""/>
            <p:cNvSpPr/>
            <p:nvPr/>
          </p:nvSpPr>
          <p:spPr>
            <a:xfrm>
              <a:off x="8229600" y="3462480"/>
              <a:ext cx="9360" cy="2906640"/>
            </a:xfrm>
            <a:prstGeom prst="rect">
              <a:avLst/>
            </a:prstGeom>
            <a:solidFill>
              <a:srgbClr val="00a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1" name=""/>
            <p:cNvSpPr/>
            <p:nvPr/>
          </p:nvSpPr>
          <p:spPr>
            <a:xfrm>
              <a:off x="8238960" y="3462480"/>
              <a:ext cx="19080" cy="2906640"/>
            </a:xfrm>
            <a:prstGeom prst="rect">
              <a:avLst/>
            </a:prstGeom>
            <a:solidFill>
              <a:srgbClr val="00b0d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2" name=""/>
            <p:cNvSpPr/>
            <p:nvPr/>
          </p:nvSpPr>
          <p:spPr>
            <a:xfrm>
              <a:off x="8258040" y="3462480"/>
              <a:ext cx="9720" cy="2906640"/>
            </a:xfrm>
            <a:prstGeom prst="rect">
              <a:avLst/>
            </a:prstGeom>
            <a:solidFill>
              <a:srgbClr val="00bae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3" name=""/>
            <p:cNvSpPr/>
            <p:nvPr/>
          </p:nvSpPr>
          <p:spPr>
            <a:xfrm>
              <a:off x="8267760" y="3462480"/>
              <a:ext cx="19080" cy="2906640"/>
            </a:xfrm>
            <a:prstGeom prst="rect">
              <a:avLst/>
            </a:prstGeom>
            <a:solidFill>
              <a:srgbClr val="00c2f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4" name=""/>
            <p:cNvSpPr/>
            <p:nvPr/>
          </p:nvSpPr>
          <p:spPr>
            <a:xfrm>
              <a:off x="8286840" y="3462480"/>
              <a:ext cx="9360" cy="2906640"/>
            </a:xfrm>
            <a:prstGeom prst="rect">
              <a:avLst/>
            </a:prstGeom>
            <a:solidFill>
              <a:srgbClr val="00c7f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5" name=""/>
            <p:cNvSpPr/>
            <p:nvPr/>
          </p:nvSpPr>
          <p:spPr>
            <a:xfrm>
              <a:off x="8296200" y="3462480"/>
              <a:ext cx="19080" cy="2906640"/>
            </a:xfrm>
            <a:prstGeom prst="rect">
              <a:avLst/>
            </a:prstGeom>
            <a:solidFill>
              <a:srgbClr val="00caf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6" name=""/>
            <p:cNvSpPr/>
            <p:nvPr/>
          </p:nvSpPr>
          <p:spPr>
            <a:xfrm>
              <a:off x="8315280" y="3462480"/>
              <a:ext cx="9720" cy="2906640"/>
            </a:xfrm>
            <a:prstGeom prst="rect">
              <a:avLst/>
            </a:prstGeom>
            <a:solidFill>
              <a:srgbClr val="00cbf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7" name=""/>
            <p:cNvSpPr/>
            <p:nvPr/>
          </p:nvSpPr>
          <p:spPr>
            <a:xfrm>
              <a:off x="8325000" y="3462480"/>
              <a:ext cx="19080" cy="2906640"/>
            </a:xfrm>
            <a:prstGeom prst="rect">
              <a:avLst/>
            </a:prstGeom>
            <a:solidFill>
              <a:srgbClr val="00c8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8" name=""/>
            <p:cNvSpPr/>
            <p:nvPr/>
          </p:nvSpPr>
          <p:spPr>
            <a:xfrm>
              <a:off x="8344080" y="3462480"/>
              <a:ext cx="9360" cy="2906640"/>
            </a:xfrm>
            <a:prstGeom prst="rect">
              <a:avLst/>
            </a:prstGeom>
            <a:solidFill>
              <a:srgbClr val="00c4f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9" name=""/>
            <p:cNvSpPr/>
            <p:nvPr/>
          </p:nvSpPr>
          <p:spPr>
            <a:xfrm>
              <a:off x="8353440" y="3462480"/>
              <a:ext cx="19080" cy="2906640"/>
            </a:xfrm>
            <a:prstGeom prst="rect">
              <a:avLst/>
            </a:prstGeom>
            <a:solidFill>
              <a:srgbClr val="00bde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0" name=""/>
            <p:cNvSpPr/>
            <p:nvPr/>
          </p:nvSpPr>
          <p:spPr>
            <a:xfrm>
              <a:off x="8372520" y="3462480"/>
              <a:ext cx="9360" cy="2906640"/>
            </a:xfrm>
            <a:prstGeom prst="rect">
              <a:avLst/>
            </a:prstGeom>
            <a:solidFill>
              <a:srgbClr val="00b4e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1" name=""/>
            <p:cNvSpPr/>
            <p:nvPr/>
          </p:nvSpPr>
          <p:spPr>
            <a:xfrm>
              <a:off x="8381880" y="3462480"/>
              <a:ext cx="19080" cy="2906640"/>
            </a:xfrm>
            <a:prstGeom prst="rect">
              <a:avLst/>
            </a:prstGeom>
            <a:solidFill>
              <a:srgbClr val="00a8d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2" name=""/>
            <p:cNvSpPr/>
            <p:nvPr/>
          </p:nvSpPr>
          <p:spPr>
            <a:xfrm>
              <a:off x="8400960" y="3462480"/>
              <a:ext cx="9720" cy="2906640"/>
            </a:xfrm>
            <a:prstGeom prst="rect">
              <a:avLst/>
            </a:prstGeom>
            <a:solidFill>
              <a:srgbClr val="0099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3" name=""/>
            <p:cNvSpPr/>
            <p:nvPr/>
          </p:nvSpPr>
          <p:spPr>
            <a:xfrm>
              <a:off x="8410680" y="3462480"/>
              <a:ext cx="19080" cy="2906640"/>
            </a:xfrm>
            <a:prstGeom prst="rect">
              <a:avLst/>
            </a:prstGeom>
            <a:solidFill>
              <a:srgbClr val="008aa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4" name=""/>
            <p:cNvSpPr/>
            <p:nvPr/>
          </p:nvSpPr>
          <p:spPr>
            <a:xfrm>
              <a:off x="8429760" y="3462480"/>
              <a:ext cx="9360" cy="2906640"/>
            </a:xfrm>
            <a:prstGeom prst="rect">
              <a:avLst/>
            </a:prstGeom>
            <a:solidFill>
              <a:srgbClr val="007c9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5" name=""/>
            <p:cNvSpPr/>
            <p:nvPr/>
          </p:nvSpPr>
          <p:spPr>
            <a:xfrm>
              <a:off x="8439120" y="3462480"/>
              <a:ext cx="19080" cy="2906640"/>
            </a:xfrm>
            <a:prstGeom prst="rect">
              <a:avLst/>
            </a:prstGeom>
            <a:solidFill>
              <a:srgbClr val="00708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6" name=""/>
            <p:cNvSpPr/>
            <p:nvPr/>
          </p:nvSpPr>
          <p:spPr>
            <a:xfrm>
              <a:off x="8458200" y="3462480"/>
              <a:ext cx="9360" cy="2906640"/>
            </a:xfrm>
            <a:prstGeom prst="rect">
              <a:avLst/>
            </a:prstGeom>
            <a:solidFill>
              <a:srgbClr val="0066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7" name=""/>
            <p:cNvSpPr/>
            <p:nvPr/>
          </p:nvSpPr>
          <p:spPr>
            <a:xfrm>
              <a:off x="8467560" y="3462480"/>
              <a:ext cx="19080" cy="2906640"/>
            </a:xfrm>
            <a:prstGeom prst="rect">
              <a:avLst/>
            </a:prstGeom>
            <a:solidFill>
              <a:srgbClr val="00607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28" name=""/>
          <p:cNvSpPr/>
          <p:nvPr/>
        </p:nvSpPr>
        <p:spPr>
          <a:xfrm>
            <a:off x="8143920" y="3462480"/>
            <a:ext cx="342720" cy="29066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9" name=""/>
          <p:cNvSpPr/>
          <p:nvPr/>
        </p:nvSpPr>
        <p:spPr>
          <a:xfrm>
            <a:off x="814320" y="6369120"/>
            <a:ext cx="779616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30" name=""/>
          <p:cNvSpPr/>
          <p:nvPr/>
        </p:nvSpPr>
        <p:spPr>
          <a:xfrm>
            <a:off x="1057320" y="61308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2631" name=""/>
          <p:cNvSpPr/>
          <p:nvPr/>
        </p:nvSpPr>
        <p:spPr>
          <a:xfrm>
            <a:off x="2983320" y="6102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2632" name=""/>
          <p:cNvSpPr/>
          <p:nvPr/>
        </p:nvSpPr>
        <p:spPr>
          <a:xfrm>
            <a:off x="4928040" y="60069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33</a:t>
            </a:r>
            <a:endParaRPr b="0" lang="en-US" sz="1200" strike="noStrike" u="none">
              <a:solidFill>
                <a:srgbClr val="000000"/>
              </a:solidFill>
              <a:effectLst/>
              <a:uFillTx/>
              <a:latin typeface="Times New Roman"/>
            </a:endParaRPr>
          </a:p>
        </p:txBody>
      </p:sp>
      <p:sp>
        <p:nvSpPr>
          <p:cNvPr id="2633" name=""/>
          <p:cNvSpPr/>
          <p:nvPr/>
        </p:nvSpPr>
        <p:spPr>
          <a:xfrm>
            <a:off x="6871320" y="5940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a:t>
            </a:r>
            <a:endParaRPr b="0" lang="en-US" sz="1200" strike="noStrike" u="none">
              <a:solidFill>
                <a:srgbClr val="000000"/>
              </a:solidFill>
              <a:effectLst/>
              <a:uFillTx/>
              <a:latin typeface="Times New Roman"/>
            </a:endParaRPr>
          </a:p>
        </p:txBody>
      </p:sp>
      <p:sp>
        <p:nvSpPr>
          <p:cNvPr id="2634" name=""/>
          <p:cNvSpPr/>
          <p:nvPr/>
        </p:nvSpPr>
        <p:spPr>
          <a:xfrm>
            <a:off x="1428840" y="612144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635" name=""/>
          <p:cNvSpPr/>
          <p:nvPr/>
        </p:nvSpPr>
        <p:spPr>
          <a:xfrm>
            <a:off x="3345480" y="60166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29</a:t>
            </a:r>
            <a:endParaRPr b="0" lang="en-US" sz="1200" strike="noStrike" u="none">
              <a:solidFill>
                <a:srgbClr val="000000"/>
              </a:solidFill>
              <a:effectLst/>
              <a:uFillTx/>
              <a:latin typeface="Times New Roman"/>
            </a:endParaRPr>
          </a:p>
        </p:txBody>
      </p:sp>
      <p:sp>
        <p:nvSpPr>
          <p:cNvPr id="2636" name=""/>
          <p:cNvSpPr/>
          <p:nvPr/>
        </p:nvSpPr>
        <p:spPr>
          <a:xfrm>
            <a:off x="5290200" y="58546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69</a:t>
            </a:r>
            <a:endParaRPr b="0" lang="en-US" sz="1200" strike="noStrike" u="none">
              <a:solidFill>
                <a:srgbClr val="000000"/>
              </a:solidFill>
              <a:effectLst/>
              <a:uFillTx/>
              <a:latin typeface="Times New Roman"/>
            </a:endParaRPr>
          </a:p>
        </p:txBody>
      </p:sp>
      <p:sp>
        <p:nvSpPr>
          <p:cNvPr id="2637" name=""/>
          <p:cNvSpPr/>
          <p:nvPr/>
        </p:nvSpPr>
        <p:spPr>
          <a:xfrm>
            <a:off x="7233120" y="57880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84</a:t>
            </a:r>
            <a:endParaRPr b="0" lang="en-US" sz="1200" strike="noStrike" u="none">
              <a:solidFill>
                <a:srgbClr val="000000"/>
              </a:solidFill>
              <a:effectLst/>
              <a:uFillTx/>
              <a:latin typeface="Times New Roman"/>
            </a:endParaRPr>
          </a:p>
        </p:txBody>
      </p:sp>
      <p:sp>
        <p:nvSpPr>
          <p:cNvPr id="2638" name=""/>
          <p:cNvSpPr/>
          <p:nvPr/>
        </p:nvSpPr>
        <p:spPr>
          <a:xfrm>
            <a:off x="1724400" y="60832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a:t>
            </a:r>
            <a:endParaRPr b="0" lang="en-US" sz="1200" strike="noStrike" u="none">
              <a:solidFill>
                <a:srgbClr val="000000"/>
              </a:solidFill>
              <a:effectLst/>
              <a:uFillTx/>
              <a:latin typeface="Times New Roman"/>
            </a:endParaRPr>
          </a:p>
        </p:txBody>
      </p:sp>
      <p:sp>
        <p:nvSpPr>
          <p:cNvPr id="2639" name=""/>
          <p:cNvSpPr/>
          <p:nvPr/>
        </p:nvSpPr>
        <p:spPr>
          <a:xfrm>
            <a:off x="3636360" y="55497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141</a:t>
            </a:r>
            <a:endParaRPr b="0" lang="en-US" sz="1200" strike="noStrike" u="none">
              <a:solidFill>
                <a:srgbClr val="000000"/>
              </a:solidFill>
              <a:effectLst/>
              <a:uFillTx/>
              <a:latin typeface="Times New Roman"/>
            </a:endParaRPr>
          </a:p>
        </p:txBody>
      </p:sp>
      <p:sp>
        <p:nvSpPr>
          <p:cNvPr id="2640" name=""/>
          <p:cNvSpPr/>
          <p:nvPr/>
        </p:nvSpPr>
        <p:spPr>
          <a:xfrm>
            <a:off x="5590440" y="55497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142</a:t>
            </a:r>
            <a:endParaRPr b="0" lang="en-US" sz="1200" strike="noStrike" u="none">
              <a:solidFill>
                <a:srgbClr val="000000"/>
              </a:solidFill>
              <a:effectLst/>
              <a:uFillTx/>
              <a:latin typeface="Times New Roman"/>
            </a:endParaRPr>
          </a:p>
        </p:txBody>
      </p:sp>
      <p:sp>
        <p:nvSpPr>
          <p:cNvPr id="2641" name=""/>
          <p:cNvSpPr/>
          <p:nvPr/>
        </p:nvSpPr>
        <p:spPr>
          <a:xfrm>
            <a:off x="7535160" y="490212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299</a:t>
            </a:r>
            <a:endParaRPr b="0" lang="en-US" sz="1200" strike="noStrike" u="none">
              <a:solidFill>
                <a:srgbClr val="000000"/>
              </a:solidFill>
              <a:effectLst/>
              <a:uFillTx/>
              <a:latin typeface="Times New Roman"/>
            </a:endParaRPr>
          </a:p>
        </p:txBody>
      </p:sp>
      <p:sp>
        <p:nvSpPr>
          <p:cNvPr id="2642" name=""/>
          <p:cNvSpPr/>
          <p:nvPr/>
        </p:nvSpPr>
        <p:spPr>
          <a:xfrm>
            <a:off x="2068920" y="60069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31</a:t>
            </a:r>
            <a:endParaRPr b="0" lang="en-US" sz="1200" strike="noStrike" u="none">
              <a:solidFill>
                <a:srgbClr val="000000"/>
              </a:solidFill>
              <a:effectLst/>
              <a:uFillTx/>
              <a:latin typeface="Times New Roman"/>
            </a:endParaRPr>
          </a:p>
        </p:txBody>
      </p:sp>
      <p:sp>
        <p:nvSpPr>
          <p:cNvPr id="2643" name=""/>
          <p:cNvSpPr/>
          <p:nvPr/>
        </p:nvSpPr>
        <p:spPr>
          <a:xfrm>
            <a:off x="3969720" y="490212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298</a:t>
            </a:r>
            <a:endParaRPr b="0" lang="en-US" sz="1200" strike="noStrike" u="none">
              <a:solidFill>
                <a:srgbClr val="000000"/>
              </a:solidFill>
              <a:effectLst/>
              <a:uFillTx/>
              <a:latin typeface="Times New Roman"/>
            </a:endParaRPr>
          </a:p>
        </p:txBody>
      </p:sp>
      <p:sp>
        <p:nvSpPr>
          <p:cNvPr id="2644" name=""/>
          <p:cNvSpPr/>
          <p:nvPr/>
        </p:nvSpPr>
        <p:spPr>
          <a:xfrm>
            <a:off x="5933520" y="514980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238</a:t>
            </a:r>
            <a:endParaRPr b="0" lang="en-US" sz="1200" strike="noStrike" u="none">
              <a:solidFill>
                <a:srgbClr val="000000"/>
              </a:solidFill>
              <a:effectLst/>
              <a:uFillTx/>
              <a:latin typeface="Times New Roman"/>
            </a:endParaRPr>
          </a:p>
        </p:txBody>
      </p:sp>
      <p:sp>
        <p:nvSpPr>
          <p:cNvPr id="2645" name=""/>
          <p:cNvSpPr/>
          <p:nvPr/>
        </p:nvSpPr>
        <p:spPr>
          <a:xfrm>
            <a:off x="2412000" y="59022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57</a:t>
            </a:r>
            <a:endParaRPr b="0" lang="en-US" sz="1200" strike="noStrike" u="none">
              <a:solidFill>
                <a:srgbClr val="000000"/>
              </a:solidFill>
              <a:effectLst/>
              <a:uFillTx/>
              <a:latin typeface="Times New Roman"/>
            </a:endParaRPr>
          </a:p>
        </p:txBody>
      </p:sp>
      <p:sp>
        <p:nvSpPr>
          <p:cNvPr id="2646" name=""/>
          <p:cNvSpPr/>
          <p:nvPr/>
        </p:nvSpPr>
        <p:spPr>
          <a:xfrm>
            <a:off x="4312800" y="362412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606</a:t>
            </a:r>
            <a:endParaRPr b="0" lang="en-US" sz="1200" strike="noStrike" u="none">
              <a:solidFill>
                <a:srgbClr val="000000"/>
              </a:solidFill>
              <a:effectLst/>
              <a:uFillTx/>
              <a:latin typeface="Times New Roman"/>
            </a:endParaRPr>
          </a:p>
        </p:txBody>
      </p:sp>
      <p:sp>
        <p:nvSpPr>
          <p:cNvPr id="2647" name=""/>
          <p:cNvSpPr/>
          <p:nvPr/>
        </p:nvSpPr>
        <p:spPr>
          <a:xfrm>
            <a:off x="6276240" y="45957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372</a:t>
            </a:r>
            <a:endParaRPr b="0" lang="en-US" sz="1200" strike="noStrike" u="none">
              <a:solidFill>
                <a:srgbClr val="000000"/>
              </a:solidFill>
              <a:effectLst/>
              <a:uFillTx/>
              <a:latin typeface="Times New Roman"/>
            </a:endParaRPr>
          </a:p>
        </p:txBody>
      </p:sp>
      <p:sp>
        <p:nvSpPr>
          <p:cNvPr id="2648" name=""/>
          <p:cNvSpPr/>
          <p:nvPr/>
        </p:nvSpPr>
        <p:spPr>
          <a:xfrm>
            <a:off x="7878240" y="343368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740</a:t>
            </a:r>
            <a:endParaRPr b="0" lang="en-US" sz="1200" strike="noStrike" u="none">
              <a:solidFill>
                <a:srgbClr val="000000"/>
              </a:solidFill>
              <a:effectLst/>
              <a:uFillTx/>
              <a:latin typeface="Times New Roman"/>
            </a:endParaRPr>
          </a:p>
        </p:txBody>
      </p:sp>
      <p:sp>
        <p:nvSpPr>
          <p:cNvPr id="2649" name=""/>
          <p:cNvSpPr/>
          <p:nvPr/>
        </p:nvSpPr>
        <p:spPr>
          <a:xfrm>
            <a:off x="8157600" y="323388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1,418</a:t>
            </a:r>
            <a:endParaRPr b="0" lang="en-US" sz="1200" strike="noStrike" u="none">
              <a:solidFill>
                <a:srgbClr val="000000"/>
              </a:solidFill>
              <a:effectLst/>
              <a:uFillTx/>
              <a:latin typeface="Times New Roman"/>
            </a:endParaRPr>
          </a:p>
        </p:txBody>
      </p:sp>
      <p:sp>
        <p:nvSpPr>
          <p:cNvPr id="2650" name=""/>
          <p:cNvSpPr/>
          <p:nvPr/>
        </p:nvSpPr>
        <p:spPr>
          <a:xfrm>
            <a:off x="1479960" y="6502320"/>
            <a:ext cx="839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Government</a:t>
            </a:r>
            <a:endParaRPr b="0" lang="en-US" sz="1200" strike="noStrike" u="none">
              <a:solidFill>
                <a:srgbClr val="000000"/>
              </a:solidFill>
              <a:effectLst/>
              <a:uFillTx/>
              <a:latin typeface="Times New Roman"/>
            </a:endParaRPr>
          </a:p>
        </p:txBody>
      </p:sp>
      <p:sp>
        <p:nvSpPr>
          <p:cNvPr id="2651" name=""/>
          <p:cNvSpPr/>
          <p:nvPr/>
        </p:nvSpPr>
        <p:spPr>
          <a:xfrm>
            <a:off x="3539160" y="6502320"/>
            <a:ext cx="48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Homes</a:t>
            </a:r>
            <a:endParaRPr b="0" lang="en-US" sz="1200" strike="noStrike" u="none">
              <a:solidFill>
                <a:srgbClr val="000000"/>
              </a:solidFill>
              <a:effectLst/>
              <a:uFillTx/>
              <a:latin typeface="Times New Roman"/>
            </a:endParaRPr>
          </a:p>
        </p:txBody>
      </p:sp>
      <p:sp>
        <p:nvSpPr>
          <p:cNvPr id="2652" name=""/>
          <p:cNvSpPr/>
          <p:nvPr/>
        </p:nvSpPr>
        <p:spPr>
          <a:xfrm>
            <a:off x="5330520" y="6502320"/>
            <a:ext cx="678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Education</a:t>
            </a:r>
            <a:endParaRPr b="0" lang="en-US" sz="1200" strike="noStrike" u="none">
              <a:solidFill>
                <a:srgbClr val="000000"/>
              </a:solidFill>
              <a:effectLst/>
              <a:uFillTx/>
              <a:latin typeface="Times New Roman"/>
            </a:endParaRPr>
          </a:p>
        </p:txBody>
      </p:sp>
      <p:sp>
        <p:nvSpPr>
          <p:cNvPr id="2653" name=""/>
          <p:cNvSpPr/>
          <p:nvPr/>
        </p:nvSpPr>
        <p:spPr>
          <a:xfrm>
            <a:off x="7323120" y="6502320"/>
            <a:ext cx="619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Business</a:t>
            </a:r>
            <a:endParaRPr b="0" lang="en-US" sz="1200" strike="noStrike" u="none">
              <a:solidFill>
                <a:srgbClr val="000000"/>
              </a:solidFill>
              <a:effectLst/>
              <a:uFillTx/>
              <a:latin typeface="Times New Roman"/>
            </a:endParaRPr>
          </a:p>
        </p:txBody>
      </p:sp>
      <p:sp>
        <p:nvSpPr>
          <p:cNvPr id="2654" name="McK Footnote"/>
          <p:cNvSpPr/>
          <p:nvPr/>
        </p:nvSpPr>
        <p:spPr>
          <a:xfrm>
            <a:off x="671400" y="7107480"/>
            <a:ext cx="7309080" cy="13788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Source:</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COFETEL</a:t>
            </a:r>
            <a:endParaRPr b="0" lang="en-US" sz="900" strike="noStrike" u="none">
              <a:solidFill>
                <a:srgbClr val="000000"/>
              </a:solidFill>
              <a:effectLst/>
              <a:uFillTx/>
              <a:latin typeface="Times New Roman"/>
            </a:endParaRPr>
          </a:p>
        </p:txBody>
      </p:sp>
      <p:sp>
        <p:nvSpPr>
          <p:cNvPr id="2655" name=""/>
          <p:cNvSpPr/>
          <p:nvPr/>
        </p:nvSpPr>
        <p:spPr>
          <a:xfrm>
            <a:off x="685800" y="914400"/>
            <a:ext cx="84582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 result of low home computer penetration and high connection costs, internet usage in Mexico is limited, with an estimated 2.5 million users, representing 20% of the telephone users in Mexico and only 2% of the total population.</a:t>
            </a:r>
            <a:endParaRPr b="0" lang="en-US" sz="1200" strike="noStrike" u="none">
              <a:solidFill>
                <a:srgbClr val="000000"/>
              </a:solidFill>
              <a:effectLst/>
              <a:uFillTx/>
              <a:latin typeface="Times New Roman"/>
            </a:endParaRPr>
          </a:p>
        </p:txBody>
      </p:sp>
      <p:sp>
        <p:nvSpPr>
          <p:cNvPr id="2656" name=""/>
          <p:cNvSpPr/>
          <p:nvPr/>
        </p:nvSpPr>
        <p:spPr>
          <a:xfrm>
            <a:off x="8840880" y="1774800"/>
            <a:ext cx="434880" cy="992160"/>
          </a:xfrm>
          <a:prstGeom prst="rect">
            <a:avLst/>
          </a:prstGeom>
          <a:noFill/>
          <a:ln w="0">
            <a:noFill/>
          </a:ln>
        </p:spPr>
        <p:style>
          <a:lnRef idx="0"/>
          <a:fillRef idx="0"/>
          <a:effectRef idx="0"/>
          <a:fontRef idx="minor"/>
        </p:style>
        <p:txBody>
          <a:bodyPr lIns="0" rIns="0" tIns="0" bIns="0" anchor="t">
            <a:spAutoFit/>
          </a:bodyPr>
          <a:p>
            <a:pPr>
              <a:lnSpc>
                <a:spcPct val="8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1999</a:t>
            </a:r>
            <a:endParaRPr b="0" lang="en-US" sz="1000" strike="noStrike" u="none">
              <a:solidFill>
                <a:srgbClr val="000000"/>
              </a:solidFill>
              <a:effectLst/>
              <a:uFillTx/>
              <a:latin typeface="Times New Roman"/>
            </a:endParaRPr>
          </a:p>
          <a:p>
            <a:pPr>
              <a:lnSpc>
                <a:spcPct val="8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1998</a:t>
            </a:r>
            <a:endParaRPr b="0" lang="en-US" sz="1000" strike="noStrike" u="none">
              <a:solidFill>
                <a:srgbClr val="000000"/>
              </a:solidFill>
              <a:effectLst/>
              <a:uFillTx/>
              <a:latin typeface="Times New Roman"/>
            </a:endParaRPr>
          </a:p>
          <a:p>
            <a:pPr>
              <a:lnSpc>
                <a:spcPct val="8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a:p>
            <a:pPr>
              <a:lnSpc>
                <a:spcPct val="8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1996</a:t>
            </a:r>
            <a:endParaRPr b="0" lang="en-US" sz="1000" strike="noStrike" u="none">
              <a:solidFill>
                <a:srgbClr val="000000"/>
              </a:solidFill>
              <a:effectLst/>
              <a:uFillTx/>
              <a:latin typeface="Times New Roman"/>
            </a:endParaRPr>
          </a:p>
          <a:p>
            <a:pPr>
              <a:lnSpc>
                <a:spcPct val="80000"/>
              </a:lnSpc>
              <a:spcAft>
                <a:spcPts val="751"/>
              </a:spcAft>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000" strike="noStrike" u="none">
                <a:solidFill>
                  <a:srgbClr val="000000"/>
                </a:solidFill>
                <a:effectLst/>
                <a:uFillTx/>
                <a:latin typeface="Arial"/>
              </a:rPr>
              <a:t>1995</a:t>
            </a:r>
            <a:endParaRPr b="0" lang="en-US" sz="1000" strike="noStrike" u="none">
              <a:solidFill>
                <a:srgbClr val="000000"/>
              </a:solidFill>
              <a:effectLst/>
              <a:uFillTx/>
              <a:latin typeface="Times New Roman"/>
            </a:endParaRPr>
          </a:p>
        </p:txBody>
      </p:sp>
      <p:sp>
        <p:nvSpPr>
          <p:cNvPr id="2657" name=""/>
          <p:cNvSpPr/>
          <p:nvPr/>
        </p:nvSpPr>
        <p:spPr>
          <a:xfrm>
            <a:off x="8515440" y="1762200"/>
            <a:ext cx="253800" cy="152280"/>
          </a:xfrm>
          <a:prstGeom prst="rect">
            <a:avLst/>
          </a:prstGeom>
          <a:gradFill rotWithShape="0">
            <a:gsLst>
              <a:gs pos="0">
                <a:srgbClr val="174617"/>
              </a:gs>
              <a:gs pos="50000">
                <a:srgbClr val="339933"/>
              </a:gs>
              <a:gs pos="100000">
                <a:srgbClr val="174617"/>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8" name=""/>
          <p:cNvSpPr/>
          <p:nvPr/>
        </p:nvSpPr>
        <p:spPr>
          <a:xfrm>
            <a:off x="8515440" y="1962000"/>
            <a:ext cx="253800" cy="152640"/>
          </a:xfrm>
          <a:prstGeom prst="rect">
            <a:avLst/>
          </a:prstGeom>
          <a:gradFill rotWithShape="0">
            <a:gsLst>
              <a:gs pos="0">
                <a:srgbClr val="751700"/>
              </a:gs>
              <a:gs pos="50000">
                <a:srgbClr val="ff3300"/>
              </a:gs>
              <a:gs pos="100000">
                <a:srgbClr val="751700"/>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9" name=""/>
          <p:cNvSpPr/>
          <p:nvPr/>
        </p:nvSpPr>
        <p:spPr>
          <a:xfrm>
            <a:off x="8515440" y="2171880"/>
            <a:ext cx="253800" cy="152280"/>
          </a:xfrm>
          <a:prstGeom prst="rect">
            <a:avLst/>
          </a:prstGeom>
          <a:gradFill rotWithShape="0">
            <a:gsLst>
              <a:gs pos="0">
                <a:srgbClr val="002f75"/>
              </a:gs>
              <a:gs pos="50000">
                <a:srgbClr val="0066ff"/>
              </a:gs>
              <a:gs pos="100000">
                <a:srgbClr val="002f75"/>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0" name=""/>
          <p:cNvSpPr/>
          <p:nvPr/>
        </p:nvSpPr>
        <p:spPr>
          <a:xfrm>
            <a:off x="8515440" y="2395440"/>
            <a:ext cx="253800" cy="152640"/>
          </a:xfrm>
          <a:prstGeom prst="rect">
            <a:avLst/>
          </a:prstGeom>
          <a:gradFill rotWithShape="0">
            <a:gsLst>
              <a:gs pos="0">
                <a:srgbClr val="754600"/>
              </a:gs>
              <a:gs pos="50000">
                <a:srgbClr val="ff9900"/>
              </a:gs>
              <a:gs pos="100000">
                <a:srgbClr val="754600"/>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61" name=""/>
          <p:cNvSpPr/>
          <p:nvPr/>
        </p:nvSpPr>
        <p:spPr>
          <a:xfrm>
            <a:off x="8515440" y="2610000"/>
            <a:ext cx="253800" cy="152280"/>
          </a:xfrm>
          <a:prstGeom prst="rect">
            <a:avLst/>
          </a:prstGeom>
          <a:gradFill rotWithShape="0">
            <a:gsLst>
              <a:gs pos="0">
                <a:srgbClr val="175e75"/>
              </a:gs>
              <a:gs pos="50000">
                <a:srgbClr val="33ccff"/>
              </a:gs>
              <a:gs pos="100000">
                <a:srgbClr val="175e75"/>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662" name=""/>
          <p:cNvGrpSpPr/>
          <p:nvPr/>
        </p:nvGrpSpPr>
        <p:grpSpPr>
          <a:xfrm>
            <a:off x="7719840" y="4071960"/>
            <a:ext cx="479520" cy="247320"/>
            <a:chOff x="7719840" y="4071960"/>
            <a:chExt cx="479520" cy="247320"/>
          </a:xfrm>
        </p:grpSpPr>
        <p:sp>
          <p:nvSpPr>
            <p:cNvPr id="2663" name=""/>
            <p:cNvSpPr/>
            <p:nvPr/>
          </p:nvSpPr>
          <p:spPr>
            <a:xfrm flipV="1">
              <a:off x="7719840" y="4071960"/>
              <a:ext cx="479520" cy="203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4" name=""/>
            <p:cNvSpPr/>
            <p:nvPr/>
          </p:nvSpPr>
          <p:spPr>
            <a:xfrm flipV="1">
              <a:off x="7719840" y="4115880"/>
              <a:ext cx="479520" cy="203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5" name=""/>
            <p:cNvSpPr/>
            <p:nvPr/>
          </p:nvSpPr>
          <p:spPr>
            <a:xfrm flipV="1">
              <a:off x="7719840" y="4094280"/>
              <a:ext cx="479520" cy="2030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666" name=""/>
          <p:cNvGrpSpPr/>
          <p:nvPr/>
        </p:nvGrpSpPr>
        <p:grpSpPr>
          <a:xfrm>
            <a:off x="8061480" y="3691080"/>
            <a:ext cx="479160" cy="247320"/>
            <a:chOff x="8061480" y="3691080"/>
            <a:chExt cx="479160" cy="247320"/>
          </a:xfrm>
        </p:grpSpPr>
        <p:sp>
          <p:nvSpPr>
            <p:cNvPr id="2667" name=""/>
            <p:cNvSpPr/>
            <p:nvPr/>
          </p:nvSpPr>
          <p:spPr>
            <a:xfrm flipV="1">
              <a:off x="8061480" y="3691080"/>
              <a:ext cx="479160" cy="2030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8" name=""/>
            <p:cNvSpPr/>
            <p:nvPr/>
          </p:nvSpPr>
          <p:spPr>
            <a:xfrm flipV="1">
              <a:off x="8061480" y="3735000"/>
              <a:ext cx="479160" cy="203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9" name=""/>
            <p:cNvSpPr/>
            <p:nvPr/>
          </p:nvSpPr>
          <p:spPr>
            <a:xfrm flipV="1">
              <a:off x="8061480" y="3713400"/>
              <a:ext cx="479160" cy="2030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8C3C2711-7078-4ECA-8B2B-397DA1646487}" type="slidenum">
              <a:t>75</a:t>
            </a:fld>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0"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671" name=""/>
          <p:cNvSpPr/>
          <p:nvPr/>
        </p:nvSpPr>
        <p:spPr>
          <a:xfrm>
            <a:off x="673200" y="8352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TELECOMMUNICATION REGULATORY SUMMARY</a:t>
            </a:r>
            <a:br>
              <a:rPr sz="1200"/>
            </a:br>
            <a:endParaRPr b="0" lang="en-US" sz="1200" strike="noStrike" u="none">
              <a:solidFill>
                <a:srgbClr val="000000"/>
              </a:solidFill>
              <a:effectLst/>
              <a:uFillTx/>
              <a:latin typeface="Times New Roman"/>
            </a:endParaRPr>
          </a:p>
        </p:txBody>
      </p:sp>
      <p:sp>
        <p:nvSpPr>
          <p:cNvPr id="2672" name=""/>
          <p:cNvSpPr/>
          <p:nvPr/>
        </p:nvSpPr>
        <p:spPr>
          <a:xfrm>
            <a:off x="671400" y="1406520"/>
            <a:ext cx="1830600" cy="4755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Category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Entry regulations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Facilities-based carrier</a:t>
            </a:r>
            <a:br>
              <a:rPr sz="1200"/>
            </a:b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Reseller</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Value-added service provider</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Line of business restrictions</a:t>
            </a:r>
            <a:br>
              <a:rPr sz="1200"/>
            </a:br>
            <a:br>
              <a:rPr sz="1200"/>
            </a:br>
            <a:br>
              <a:rPr sz="1200"/>
            </a:br>
            <a:br>
              <a:rPr sz="1200"/>
            </a:b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Foreign ownership restrictions</a:t>
            </a:r>
            <a:br>
              <a:rPr sz="1200"/>
            </a:br>
            <a:br>
              <a:rPr sz="1200"/>
            </a:b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Price controls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Telmex</a:t>
            </a:r>
            <a:endParaRPr b="0" lang="en-US" sz="1200" strike="noStrike" u="none">
              <a:solidFill>
                <a:srgbClr val="000000"/>
              </a:solidFill>
              <a:effectLst/>
              <a:uFillTx/>
              <a:latin typeface="Times New Roman"/>
            </a:endParaRPr>
          </a:p>
        </p:txBody>
      </p:sp>
      <p:sp>
        <p:nvSpPr>
          <p:cNvPr id="2673" name=""/>
          <p:cNvSpPr/>
          <p:nvPr/>
        </p:nvSpPr>
        <p:spPr>
          <a:xfrm>
            <a:off x="2649600" y="1406520"/>
            <a:ext cx="3605040" cy="5669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 restrictions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Entry on the basis of the concession.  The FTL requires that certain conditions and obligations be imposed on concession holders.  Concessions specify network coverage and investment obligations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Entry on the basis of a permit</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Entry on the basis of a registration</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Telmex can not exploit, directly or indirectly, any concession for television services to the public in the country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Separate application and approval is required whenever a business plan is changed</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concession holders can be majority foreign owned, except in the case of cellular telephone services</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system of price caps on total average revenue, allowing flexibility on the individual prices.  The price-cap rises with inflation less a productivity factor.  All prices  must at least cover incremental cost.  Price of residential local service should be above its incremental cost</a:t>
            </a:r>
            <a:endParaRPr b="0" lang="en-US" sz="1200" strike="noStrike" u="none">
              <a:solidFill>
                <a:srgbClr val="000000"/>
              </a:solidFill>
              <a:effectLst/>
              <a:uFillTx/>
              <a:latin typeface="Times New Roman"/>
            </a:endParaRPr>
          </a:p>
        </p:txBody>
      </p:sp>
      <p:sp>
        <p:nvSpPr>
          <p:cNvPr id="2674" name=""/>
          <p:cNvSpPr/>
          <p:nvPr/>
        </p:nvSpPr>
        <p:spPr>
          <a:xfrm>
            <a:off x="6478560" y="1406520"/>
            <a:ext cx="2894040" cy="3840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Notes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limit on the number of concessions, permissions or registrations</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 date no request for permits for pure resale have been granted once the respective regulation is in place</a:t>
            </a:r>
            <a:br>
              <a:rPr sz="1200"/>
            </a:br>
            <a:br>
              <a:rPr sz="1200"/>
            </a:br>
            <a:br>
              <a:rPr sz="1200"/>
            </a:br>
            <a:br>
              <a:rPr sz="1200"/>
            </a:br>
            <a:br>
              <a:rPr sz="1200"/>
            </a:br>
            <a:br>
              <a:rPr sz="1200"/>
            </a:br>
            <a:br>
              <a:rPr sz="1200"/>
            </a:b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Limited rights shares do not count in calculating foreign ownership proportions</a:t>
            </a:r>
            <a:endParaRPr b="0" lang="en-US" sz="1200" strike="noStrike" u="none">
              <a:solidFill>
                <a:srgbClr val="000000"/>
              </a:solidFill>
              <a:effectLst/>
              <a:uFillTx/>
              <a:latin typeface="Times New Roman"/>
            </a:endParaRPr>
          </a:p>
        </p:txBody>
      </p:sp>
      <p:sp>
        <p:nvSpPr>
          <p:cNvPr id="2675" name=""/>
          <p:cNvSpPr/>
          <p:nvPr/>
        </p:nvSpPr>
        <p:spPr>
          <a:xfrm>
            <a:off x="671400" y="1649520"/>
            <a:ext cx="8701200" cy="0"/>
          </a:xfrm>
          <a:prstGeom prst="line">
            <a:avLst/>
          </a:prstGeom>
          <a:ln w="2844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D1E7CFA-E5F3-42DD-AA95-3D634ADF8354}" type="slidenum">
              <a:t>76</a:t>
            </a:fld>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6"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677" name=""/>
          <p:cNvSpPr/>
          <p:nvPr/>
        </p:nvSpPr>
        <p:spPr>
          <a:xfrm>
            <a:off x="673200" y="11844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TELECOMMUNICATION REGULATORY SUMMARY </a:t>
            </a:r>
            <a:r>
              <a:rPr b="1" lang="es-ES_tradnl" sz="900" strike="noStrike" u="none">
                <a:solidFill>
                  <a:srgbClr val="000000"/>
                </a:solidFill>
                <a:effectLst/>
                <a:uFillTx/>
                <a:latin typeface="Arial"/>
              </a:rPr>
              <a:t>(CONTINUED)</a:t>
            </a:r>
            <a:br>
              <a:rPr sz="1200"/>
            </a:br>
            <a:endParaRPr b="0" lang="en-US" sz="900" strike="noStrike" u="none">
              <a:solidFill>
                <a:srgbClr val="000000"/>
              </a:solidFill>
              <a:effectLst/>
              <a:uFillTx/>
              <a:latin typeface="Times New Roman"/>
            </a:endParaRPr>
          </a:p>
        </p:txBody>
      </p:sp>
      <p:sp>
        <p:nvSpPr>
          <p:cNvPr id="2678" name=""/>
          <p:cNvSpPr/>
          <p:nvPr/>
        </p:nvSpPr>
        <p:spPr>
          <a:xfrm>
            <a:off x="671400" y="1882800"/>
            <a:ext cx="1830600" cy="42066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Category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Price controls (Continued)</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Other operators</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Interconnections controls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Telmex</a:t>
            </a:r>
            <a:br>
              <a:rPr sz="1200"/>
            </a:br>
            <a:br>
              <a:rPr sz="1200"/>
            </a:br>
            <a:br>
              <a:rPr sz="1200"/>
            </a:br>
            <a:br>
              <a:rPr sz="1200"/>
            </a:br>
            <a:br>
              <a:rPr sz="1200"/>
            </a:br>
            <a:br>
              <a:rPr sz="1200"/>
            </a:br>
            <a:br>
              <a:rPr sz="1200"/>
            </a:br>
            <a:br>
              <a:rPr sz="1200"/>
            </a:b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Spectrum allocation</a:t>
            </a:r>
            <a:br>
              <a:rPr sz="1200"/>
            </a:br>
            <a:br>
              <a:rPr sz="1200"/>
            </a:b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Numbering policy</a:t>
            </a:r>
            <a:endParaRPr b="0" lang="en-US" sz="1200" strike="noStrike" u="none">
              <a:solidFill>
                <a:srgbClr val="000000"/>
              </a:solidFill>
              <a:effectLst/>
              <a:uFillTx/>
              <a:latin typeface="Times New Roman"/>
            </a:endParaRPr>
          </a:p>
        </p:txBody>
      </p:sp>
      <p:sp>
        <p:nvSpPr>
          <p:cNvPr id="2679" name=""/>
          <p:cNvSpPr/>
          <p:nvPr/>
        </p:nvSpPr>
        <p:spPr>
          <a:xfrm>
            <a:off x="2649600" y="1882800"/>
            <a:ext cx="3605040" cy="4755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 restrictions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200"/>
            </a:br>
            <a:br>
              <a:rPr sz="1200"/>
            </a:b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Prices must be registered</a:t>
            </a:r>
            <a:br>
              <a:rPr sz="1200"/>
            </a:b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obligation to interconnect is set out in the Telmex concession and the FTL.  Prices are set by Cofetel within 60 days in the event of failure to reach agreement between the parties.  All parties must allow desegregated access to services, capacity and functions of their networks based on non-discriminatory rates and must respect reciprocity of rates and conditions for concession holders providing each other similarly services, capacities or functions</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Concessions for the use of spectrum are auctioned</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Rules for carrier pre-selection for long-distance and international services were establish in 1996.  Policies for local number portability are not yet establish</a:t>
            </a:r>
            <a:endParaRPr b="0" lang="en-US" sz="1200" strike="noStrike" u="none">
              <a:solidFill>
                <a:srgbClr val="000000"/>
              </a:solidFill>
              <a:effectLst/>
              <a:uFillTx/>
              <a:latin typeface="Times New Roman"/>
            </a:endParaRPr>
          </a:p>
        </p:txBody>
      </p:sp>
      <p:sp>
        <p:nvSpPr>
          <p:cNvPr id="2680" name=""/>
          <p:cNvSpPr/>
          <p:nvPr/>
        </p:nvSpPr>
        <p:spPr>
          <a:xfrm>
            <a:off x="6478560" y="1866960"/>
            <a:ext cx="2894040" cy="43894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200"/>
            </a:br>
            <a:br>
              <a:rPr sz="1200"/>
            </a:b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carriers’ prices are publicly available on Internet</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COFETEL believes that in the absence of alternative mechanisms to support residential service and given limitation to further increases in local rates, interconnection charges should contribute to a deficit on Telmex’s local residential service</a:t>
            </a:r>
            <a:br>
              <a:rPr sz="1200"/>
            </a:br>
            <a:br>
              <a:rPr sz="1200"/>
            </a:br>
            <a:br>
              <a:rPr sz="1200"/>
            </a:br>
            <a:br>
              <a:rPr sz="1200"/>
            </a:br>
            <a:br>
              <a:rPr sz="1200"/>
            </a:b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Call-by-call selection of long-distance carrier is not possible in Mexico</a:t>
            </a:r>
            <a:endParaRPr b="0" lang="en-US" sz="1200" strike="noStrike" u="none">
              <a:solidFill>
                <a:srgbClr val="000000"/>
              </a:solidFill>
              <a:effectLst/>
              <a:uFillTx/>
              <a:latin typeface="Times New Roman"/>
            </a:endParaRPr>
          </a:p>
        </p:txBody>
      </p:sp>
      <p:sp>
        <p:nvSpPr>
          <p:cNvPr id="2681" name=""/>
          <p:cNvSpPr/>
          <p:nvPr/>
        </p:nvSpPr>
        <p:spPr>
          <a:xfrm>
            <a:off x="671400" y="2146320"/>
            <a:ext cx="8701200" cy="0"/>
          </a:xfrm>
          <a:prstGeom prst="line">
            <a:avLst/>
          </a:prstGeom>
          <a:ln w="2844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67A0F3A-B4CB-4981-A72D-C008612BEDBA}" type="slidenum">
              <a:t>77</a:t>
            </a:fld>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82" name=""/>
          <p:cNvSpPr/>
          <p:nvPr/>
        </p:nvSpPr>
        <p:spPr>
          <a:xfrm>
            <a:off x="673200" y="698400"/>
            <a:ext cx="86994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683" name=""/>
          <p:cNvSpPr/>
          <p:nvPr/>
        </p:nvSpPr>
        <p:spPr>
          <a:xfrm>
            <a:off x="673200" y="1184400"/>
            <a:ext cx="86994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TELECOMMUNICATION REGULATORY SUMMARY </a:t>
            </a:r>
            <a:r>
              <a:rPr b="1" lang="es-ES_tradnl" sz="900" strike="noStrike" u="none">
                <a:solidFill>
                  <a:srgbClr val="000000"/>
                </a:solidFill>
                <a:effectLst/>
                <a:uFillTx/>
                <a:latin typeface="Arial"/>
              </a:rPr>
              <a:t>(CONTINUED)</a:t>
            </a:r>
            <a:br>
              <a:rPr sz="1200"/>
            </a:br>
            <a:endParaRPr b="0" lang="en-US" sz="900" strike="noStrike" u="none">
              <a:solidFill>
                <a:srgbClr val="000000"/>
              </a:solidFill>
              <a:effectLst/>
              <a:uFillTx/>
              <a:latin typeface="Times New Roman"/>
            </a:endParaRPr>
          </a:p>
        </p:txBody>
      </p:sp>
      <p:sp>
        <p:nvSpPr>
          <p:cNvPr id="2684" name=""/>
          <p:cNvSpPr/>
          <p:nvPr/>
        </p:nvSpPr>
        <p:spPr>
          <a:xfrm>
            <a:off x="671400" y="1882800"/>
            <a:ext cx="1830600" cy="1463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Category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Universal service</a:t>
            </a:r>
            <a:br>
              <a:rPr sz="1200"/>
            </a:br>
            <a:br>
              <a:rPr sz="1200"/>
            </a:br>
            <a:br>
              <a:rPr sz="1200"/>
            </a:br>
            <a:br>
              <a:rPr sz="1200"/>
            </a:b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International issues </a:t>
            </a:r>
            <a:endParaRPr b="0" lang="en-US" sz="1200" strike="noStrike" u="none">
              <a:solidFill>
                <a:srgbClr val="000000"/>
              </a:solidFill>
              <a:effectLst/>
              <a:uFillTx/>
              <a:latin typeface="Times New Roman"/>
            </a:endParaRPr>
          </a:p>
        </p:txBody>
      </p:sp>
      <p:sp>
        <p:nvSpPr>
          <p:cNvPr id="2685" name=""/>
          <p:cNvSpPr/>
          <p:nvPr/>
        </p:nvSpPr>
        <p:spPr>
          <a:xfrm>
            <a:off x="2649600" y="1882800"/>
            <a:ext cx="3605040" cy="2926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Regulatory restrictions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are limited coverage obligations set out in the Telmex concession.  New concession holders must meet minimum network build-out obligations to obtain a concession</a:t>
            </a: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Competition for termination of in-bound international calls is not allowed, given Mexico’s use of a proportional-return and uniform settlement-rate system.  The right to negotiate the common terms and conditions for international settlements with a foreign carrier is given to the domestic carrier with the highest market share in each route for the previous 6 months (which, in the past, has been Telmex)</a:t>
            </a:r>
            <a:endParaRPr b="0" lang="en-US" sz="1200" strike="noStrike" u="none">
              <a:solidFill>
                <a:srgbClr val="000000"/>
              </a:solidFill>
              <a:effectLst/>
              <a:uFillTx/>
              <a:latin typeface="Times New Roman"/>
            </a:endParaRPr>
          </a:p>
        </p:txBody>
      </p:sp>
      <p:sp>
        <p:nvSpPr>
          <p:cNvPr id="2686" name=""/>
          <p:cNvSpPr/>
          <p:nvPr/>
        </p:nvSpPr>
        <p:spPr>
          <a:xfrm>
            <a:off x="6478560" y="1882800"/>
            <a:ext cx="2894040" cy="2194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Notes</a:t>
            </a:r>
            <a:br>
              <a:rPr sz="1200"/>
            </a:b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COFETEL has the intention to establish a “universal service” type fund to cover the deficit on residential local service</a:t>
            </a:r>
            <a:br>
              <a:rPr sz="1200"/>
            </a:br>
            <a:br>
              <a:rPr sz="1200"/>
            </a:b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termination charge for inbound international traffic is well above cost and the ratio of incoming to outgoing traffic is around 2.5 to 1, so international traffic is an important source of revenue</a:t>
            </a:r>
            <a:endParaRPr b="0" lang="en-US" sz="1200" strike="noStrike" u="none">
              <a:solidFill>
                <a:srgbClr val="000000"/>
              </a:solidFill>
              <a:effectLst/>
              <a:uFillTx/>
              <a:latin typeface="Times New Roman"/>
            </a:endParaRPr>
          </a:p>
        </p:txBody>
      </p:sp>
      <p:sp>
        <p:nvSpPr>
          <p:cNvPr id="2687" name=""/>
          <p:cNvSpPr/>
          <p:nvPr/>
        </p:nvSpPr>
        <p:spPr>
          <a:xfrm>
            <a:off x="671400" y="2146320"/>
            <a:ext cx="8701200" cy="0"/>
          </a:xfrm>
          <a:prstGeom prst="line">
            <a:avLst/>
          </a:prstGeom>
          <a:ln w="2844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645D9A7-53B3-4C64-8DFA-2C611A292517}" type="slidenum">
              <a:t>78</a:t>
            </a:fld>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88" name=""/>
          <p:cNvSpPr/>
          <p:nvPr/>
        </p:nvSpPr>
        <p:spPr>
          <a:xfrm>
            <a:off x="2328840" y="3581280"/>
            <a:ext cx="203400" cy="4064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2689" name=""/>
          <p:cNvSpPr/>
          <p:nvPr/>
        </p:nvSpPr>
        <p:spPr>
          <a:xfrm>
            <a:off x="3295080" y="3564000"/>
            <a:ext cx="3468240" cy="65124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000000"/>
                </a:solidFill>
                <a:effectLst/>
                <a:uFillTx/>
                <a:latin typeface="Times New Roman"/>
              </a:rPr>
              <a:t>3. Enron activity</a:t>
            </a:r>
            <a:endParaRPr b="0" lang="en-US" sz="3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2D774B7-93DE-41B5-9DD6-A038F6DAD925}" type="slidenum">
              <a:t>79</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15" name="McK Annotation"/>
          <p:cNvSpPr/>
          <p:nvPr/>
        </p:nvSpPr>
        <p:spPr>
          <a:xfrm>
            <a:off x="685800" y="1066680"/>
            <a:ext cx="744696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Times New Roman"/>
              </a:rPr>
              <a:t>Mexico had a GDP of 409 billion dollars in 1999 (estimate), and the GDP per capita at purchasing power parity was of  $4,625  dollars in the same year . In 1999 its GDP had a positive real growth rate  of  3.7 %. A GDP growth rate of more than 5% is expected for year 2000.</a:t>
            </a:r>
            <a:endParaRPr b="0" lang="en-US" sz="1200" strike="noStrike" u="none">
              <a:solidFill>
                <a:srgbClr val="000000"/>
              </a:solidFill>
              <a:effectLst/>
              <a:uFillTx/>
              <a:latin typeface="Times New Roman"/>
            </a:endParaRPr>
          </a:p>
        </p:txBody>
      </p:sp>
      <p:sp>
        <p:nvSpPr>
          <p:cNvPr id="116" name=""/>
          <p:cNvSpPr/>
          <p:nvPr/>
        </p:nvSpPr>
        <p:spPr>
          <a:xfrm>
            <a:off x="685800" y="68580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Economics</a:t>
            </a:r>
            <a:endParaRPr b="0" lang="en-US" sz="1400" strike="noStrike" u="none">
              <a:solidFill>
                <a:srgbClr val="000000"/>
              </a:solidFill>
              <a:effectLst/>
              <a:uFillTx/>
              <a:latin typeface="Times New Roman"/>
            </a:endParaRPr>
          </a:p>
        </p:txBody>
      </p:sp>
      <p:sp>
        <p:nvSpPr>
          <p:cNvPr id="117" name=""/>
          <p:cNvSpPr/>
          <p:nvPr/>
        </p:nvSpPr>
        <p:spPr>
          <a:xfrm>
            <a:off x="703440" y="2928960"/>
            <a:ext cx="27270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GDP-composition by sector</a:t>
            </a:r>
            <a:br>
              <a:rPr sz="1200"/>
            </a:br>
            <a:r>
              <a:rPr b="0" lang="es-ES_tradnl" sz="1200" strike="noStrike" u="none">
                <a:solidFill>
                  <a:srgbClr val="000000"/>
                </a:solidFill>
                <a:effectLst/>
                <a:uFillTx/>
                <a:latin typeface="Arial"/>
              </a:rPr>
              <a:t>Billion dollars 1999</a:t>
            </a:r>
            <a:endParaRPr b="0" lang="en-US" sz="1200" strike="noStrike" u="none">
              <a:solidFill>
                <a:srgbClr val="000000"/>
              </a:solidFill>
              <a:effectLst/>
              <a:uFillTx/>
              <a:latin typeface="Times New Roman"/>
            </a:endParaRPr>
          </a:p>
        </p:txBody>
      </p:sp>
      <p:sp>
        <p:nvSpPr>
          <p:cNvPr id="118" name=""/>
          <p:cNvSpPr/>
          <p:nvPr/>
        </p:nvSpPr>
        <p:spPr>
          <a:xfrm>
            <a:off x="676440" y="3355920"/>
            <a:ext cx="31795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703440" y="3451320"/>
            <a:ext cx="2352600" cy="2926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Agriculture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Mining</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Manufacturing</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Construction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Electricity, gas and water</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Commerce, restaurants and hotels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Transport, storage and communications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Finnacial services, insurance, real estate and leasing</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Communal, social and personal services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 Imputed banking services *</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p:txBody>
      </p:sp>
      <p:sp>
        <p:nvSpPr>
          <p:cNvPr id="120" name=""/>
          <p:cNvSpPr/>
          <p:nvPr/>
        </p:nvSpPr>
        <p:spPr>
          <a:xfrm>
            <a:off x="3451320" y="6086520"/>
            <a:ext cx="4935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6245640" y="2694600"/>
            <a:ext cx="148932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100% = 409 billion</a:t>
            </a:r>
            <a:endParaRPr b="0" lang="en-US" sz="1200" strike="noStrike" u="none">
              <a:solidFill>
                <a:srgbClr val="000000"/>
              </a:solidFill>
              <a:effectLst/>
              <a:uFillTx/>
              <a:latin typeface="Times New Roman"/>
            </a:endParaRPr>
          </a:p>
        </p:txBody>
      </p:sp>
      <p:graphicFrame>
        <p:nvGraphicFramePr>
          <p:cNvPr id="122" name=""/>
          <p:cNvGraphicFramePr/>
          <p:nvPr/>
        </p:nvGraphicFramePr>
        <p:xfrm>
          <a:off x="5423040" y="3390840"/>
          <a:ext cx="3136680" cy="3111480"/>
        </p:xfrm>
        <a:graphic>
          <a:graphicData uri="http://schemas.openxmlformats.org/presentationml/2006/ole">
            <p:oleObj r:id="rId1" spid="">
              <p:embed/>
              <p:pic>
                <p:nvPicPr>
                  <p:cNvPr id="123" name="" descr=""/>
                  <p:cNvPicPr/>
                  <p:nvPr/>
                </p:nvPicPr>
                <p:blipFill>
                  <a:blip r:embed="rId2"/>
                  <a:stretch/>
                </p:blipFill>
                <p:spPr>
                  <a:xfrm>
                    <a:off x="5423040" y="3390840"/>
                    <a:ext cx="3136680" cy="3111480"/>
                  </a:xfrm>
                  <a:prstGeom prst="rect">
                    <a:avLst/>
                  </a:prstGeom>
                  <a:noFill/>
                  <a:ln w="0">
                    <a:noFill/>
                  </a:ln>
                </p:spPr>
              </p:pic>
            </p:oleObj>
          </a:graphicData>
        </a:graphic>
      </p:graphicFrame>
      <p:sp>
        <p:nvSpPr>
          <p:cNvPr id="124" name=""/>
          <p:cNvSpPr/>
          <p:nvPr/>
        </p:nvSpPr>
        <p:spPr>
          <a:xfrm>
            <a:off x="4681440" y="5247000"/>
            <a:ext cx="1257480" cy="5518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Financial services, insurance, real estate and leasing</a:t>
            </a:r>
            <a:endParaRPr b="0" lang="en-US" sz="1000" strike="noStrike" u="none">
              <a:solidFill>
                <a:srgbClr val="000000"/>
              </a:solidFill>
              <a:effectLst/>
              <a:uFillTx/>
              <a:latin typeface="Times New Roman"/>
            </a:endParaRPr>
          </a:p>
        </p:txBody>
      </p:sp>
      <p:sp>
        <p:nvSpPr>
          <p:cNvPr id="125" name=""/>
          <p:cNvSpPr/>
          <p:nvPr/>
        </p:nvSpPr>
        <p:spPr>
          <a:xfrm>
            <a:off x="5906160" y="453456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26" name=""/>
          <p:cNvSpPr/>
          <p:nvPr/>
        </p:nvSpPr>
        <p:spPr>
          <a:xfrm>
            <a:off x="5918760" y="513144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15%</a:t>
            </a:r>
            <a:endParaRPr b="0" lang="en-US" sz="1200" strike="noStrike" u="none">
              <a:solidFill>
                <a:srgbClr val="000000"/>
              </a:solidFill>
              <a:effectLst/>
              <a:uFillTx/>
              <a:latin typeface="Times New Roman"/>
            </a:endParaRPr>
          </a:p>
        </p:txBody>
      </p:sp>
      <p:sp>
        <p:nvSpPr>
          <p:cNvPr id="127" name=""/>
          <p:cNvSpPr/>
          <p:nvPr/>
        </p:nvSpPr>
        <p:spPr>
          <a:xfrm>
            <a:off x="7233480" y="414072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21%</a:t>
            </a:r>
            <a:endParaRPr b="0" lang="en-US" sz="1200" strike="noStrike" u="none">
              <a:solidFill>
                <a:srgbClr val="000000"/>
              </a:solidFill>
              <a:effectLst/>
              <a:uFillTx/>
              <a:latin typeface="Times New Roman"/>
            </a:endParaRPr>
          </a:p>
        </p:txBody>
      </p:sp>
      <p:sp>
        <p:nvSpPr>
          <p:cNvPr id="128" name=""/>
          <p:cNvSpPr/>
          <p:nvPr/>
        </p:nvSpPr>
        <p:spPr>
          <a:xfrm>
            <a:off x="4757760" y="4173840"/>
            <a:ext cx="1117440" cy="5518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Transport, storage and communications</a:t>
            </a:r>
            <a:endParaRPr b="0" lang="en-US" sz="1000" strike="noStrike" u="none">
              <a:solidFill>
                <a:srgbClr val="000000"/>
              </a:solidFill>
              <a:effectLst/>
              <a:uFillTx/>
              <a:latin typeface="Times New Roman"/>
            </a:endParaRPr>
          </a:p>
        </p:txBody>
      </p:sp>
      <p:sp>
        <p:nvSpPr>
          <p:cNvPr id="129" name=""/>
          <p:cNvSpPr/>
          <p:nvPr/>
        </p:nvSpPr>
        <p:spPr>
          <a:xfrm>
            <a:off x="7705800" y="3785040"/>
            <a:ext cx="114660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Manufacturing</a:t>
            </a:r>
            <a:endParaRPr b="0" lang="en-US" sz="1200" strike="noStrike" u="none">
              <a:solidFill>
                <a:srgbClr val="000000"/>
              </a:solidFill>
              <a:effectLst/>
              <a:uFillTx/>
              <a:latin typeface="Times New Roman"/>
            </a:endParaRPr>
          </a:p>
        </p:txBody>
      </p:sp>
      <p:sp>
        <p:nvSpPr>
          <p:cNvPr id="130" name=""/>
          <p:cNvSpPr/>
          <p:nvPr/>
        </p:nvSpPr>
        <p:spPr>
          <a:xfrm>
            <a:off x="7578000" y="505512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21%</a:t>
            </a:r>
            <a:endParaRPr b="0" lang="en-US" sz="1200" strike="noStrike" u="none">
              <a:solidFill>
                <a:srgbClr val="000000"/>
              </a:solidFill>
              <a:effectLst/>
              <a:uFillTx/>
              <a:latin typeface="Times New Roman"/>
            </a:endParaRPr>
          </a:p>
        </p:txBody>
      </p:sp>
      <p:sp>
        <p:nvSpPr>
          <p:cNvPr id="131" name=""/>
          <p:cNvSpPr/>
          <p:nvPr/>
        </p:nvSpPr>
        <p:spPr>
          <a:xfrm>
            <a:off x="8170920" y="5272560"/>
            <a:ext cx="1220760" cy="55188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Communal, social and personal services</a:t>
            </a:r>
            <a:endParaRPr b="0" lang="en-US" sz="1000" strike="noStrike" u="none">
              <a:solidFill>
                <a:srgbClr val="000000"/>
              </a:solidFill>
              <a:effectLst/>
              <a:uFillTx/>
              <a:latin typeface="Times New Roman"/>
            </a:endParaRPr>
          </a:p>
        </p:txBody>
      </p:sp>
      <p:sp>
        <p:nvSpPr>
          <p:cNvPr id="132" name=""/>
          <p:cNvSpPr/>
          <p:nvPr/>
        </p:nvSpPr>
        <p:spPr>
          <a:xfrm>
            <a:off x="6785640" y="5588640"/>
            <a:ext cx="485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33" name=""/>
          <p:cNvSpPr/>
          <p:nvPr/>
        </p:nvSpPr>
        <p:spPr>
          <a:xfrm>
            <a:off x="6645240" y="6221880"/>
            <a:ext cx="171612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Commerce, restaurants and hotels</a:t>
            </a:r>
            <a:endParaRPr b="0" lang="en-US" sz="1200" strike="noStrike" u="none">
              <a:solidFill>
                <a:srgbClr val="000000"/>
              </a:solidFill>
              <a:effectLst/>
              <a:uFillTx/>
              <a:latin typeface="Times New Roman"/>
            </a:endParaRPr>
          </a:p>
        </p:txBody>
      </p:sp>
      <p:sp>
        <p:nvSpPr>
          <p:cNvPr id="134" name=""/>
          <p:cNvSpPr/>
          <p:nvPr/>
        </p:nvSpPr>
        <p:spPr>
          <a:xfrm>
            <a:off x="5235840" y="3810600"/>
            <a:ext cx="90900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Agriculture</a:t>
            </a:r>
            <a:endParaRPr b="0" lang="en-US" sz="1200" strike="noStrike" u="none">
              <a:solidFill>
                <a:srgbClr val="000000"/>
              </a:solidFill>
              <a:effectLst/>
              <a:uFillTx/>
              <a:latin typeface="Times New Roman"/>
            </a:endParaRPr>
          </a:p>
        </p:txBody>
      </p:sp>
      <p:sp>
        <p:nvSpPr>
          <p:cNvPr id="135" name=""/>
          <p:cNvSpPr/>
          <p:nvPr/>
        </p:nvSpPr>
        <p:spPr>
          <a:xfrm>
            <a:off x="6125760" y="4128120"/>
            <a:ext cx="4010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36" name=""/>
          <p:cNvSpPr/>
          <p:nvPr/>
        </p:nvSpPr>
        <p:spPr>
          <a:xfrm>
            <a:off x="5432760" y="3556440"/>
            <a:ext cx="103608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Construction</a:t>
            </a:r>
            <a:endParaRPr b="0" lang="en-US" sz="1200" strike="noStrike" u="none">
              <a:solidFill>
                <a:srgbClr val="000000"/>
              </a:solidFill>
              <a:effectLst/>
              <a:uFillTx/>
              <a:latin typeface="Times New Roman"/>
            </a:endParaRPr>
          </a:p>
        </p:txBody>
      </p:sp>
      <p:sp>
        <p:nvSpPr>
          <p:cNvPr id="137" name=""/>
          <p:cNvSpPr/>
          <p:nvPr/>
        </p:nvSpPr>
        <p:spPr>
          <a:xfrm>
            <a:off x="6303600" y="3848760"/>
            <a:ext cx="4010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138" name=""/>
          <p:cNvSpPr/>
          <p:nvPr/>
        </p:nvSpPr>
        <p:spPr>
          <a:xfrm>
            <a:off x="5396040" y="2910240"/>
            <a:ext cx="140328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 Imputed banking  services</a:t>
            </a:r>
            <a:endParaRPr b="0" lang="en-US" sz="1200" strike="noStrike" u="none">
              <a:solidFill>
                <a:srgbClr val="000000"/>
              </a:solidFill>
              <a:effectLst/>
              <a:uFillTx/>
              <a:latin typeface="Times New Roman"/>
            </a:endParaRPr>
          </a:p>
        </p:txBody>
      </p:sp>
      <p:sp>
        <p:nvSpPr>
          <p:cNvPr id="139" name=""/>
          <p:cNvSpPr/>
          <p:nvPr/>
        </p:nvSpPr>
        <p:spPr>
          <a:xfrm>
            <a:off x="6591240" y="3796920"/>
            <a:ext cx="270000" cy="153000"/>
          </a:xfrm>
          <a:prstGeom prst="rect">
            <a:avLst/>
          </a:prstGeom>
          <a:solidFill>
            <a:srgbClr val="ff0000"/>
          </a:solidFill>
          <a:ln w="0">
            <a:noFill/>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40" name=""/>
          <p:cNvSpPr/>
          <p:nvPr/>
        </p:nvSpPr>
        <p:spPr>
          <a:xfrm>
            <a:off x="6858000" y="4178160"/>
            <a:ext cx="270000" cy="153000"/>
          </a:xfrm>
          <a:prstGeom prst="rect">
            <a:avLst/>
          </a:prstGeom>
          <a:solidFill>
            <a:srgbClr val="66ffff"/>
          </a:solidFill>
          <a:ln w="0">
            <a:noFill/>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41" name=""/>
          <p:cNvSpPr/>
          <p:nvPr/>
        </p:nvSpPr>
        <p:spPr>
          <a:xfrm>
            <a:off x="6734160" y="3949560"/>
            <a:ext cx="270000" cy="153000"/>
          </a:xfrm>
          <a:prstGeom prst="rect">
            <a:avLst/>
          </a:prstGeom>
          <a:solidFill>
            <a:srgbClr val="ccccff"/>
          </a:solidFill>
          <a:ln w="0">
            <a:noFill/>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42" name=""/>
          <p:cNvSpPr/>
          <p:nvPr/>
        </p:nvSpPr>
        <p:spPr>
          <a:xfrm>
            <a:off x="6859440" y="3186720"/>
            <a:ext cx="140364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Electricity, gas and water</a:t>
            </a:r>
            <a:endParaRPr b="0" lang="en-US" sz="1200" strike="noStrike" u="none">
              <a:solidFill>
                <a:srgbClr val="000000"/>
              </a:solidFill>
              <a:effectLst/>
              <a:uFillTx/>
              <a:latin typeface="Times New Roman"/>
            </a:endParaRPr>
          </a:p>
        </p:txBody>
      </p:sp>
      <p:sp>
        <p:nvSpPr>
          <p:cNvPr id="143" name=""/>
          <p:cNvSpPr/>
          <p:nvPr/>
        </p:nvSpPr>
        <p:spPr>
          <a:xfrm>
            <a:off x="7753680" y="3499200"/>
            <a:ext cx="629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000000"/>
                </a:solidFill>
                <a:effectLst/>
                <a:uFillTx/>
                <a:latin typeface="Arial"/>
              </a:rPr>
              <a:t>Mining</a:t>
            </a:r>
            <a:endParaRPr b="0" lang="en-US" sz="1200" strike="noStrike" u="none">
              <a:solidFill>
                <a:srgbClr val="000000"/>
              </a:solidFill>
              <a:effectLst/>
              <a:uFillTx/>
              <a:latin typeface="Times New Roman"/>
            </a:endParaRPr>
          </a:p>
        </p:txBody>
      </p:sp>
      <p:sp>
        <p:nvSpPr>
          <p:cNvPr id="144" name=""/>
          <p:cNvSpPr/>
          <p:nvPr/>
        </p:nvSpPr>
        <p:spPr>
          <a:xfrm>
            <a:off x="6620040" y="3276720"/>
            <a:ext cx="0" cy="466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flipV="1">
            <a:off x="6819840" y="3580920"/>
            <a:ext cx="53352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flipV="1">
            <a:off x="6934320" y="3685680"/>
            <a:ext cx="895320" cy="142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McK Footnote"/>
          <p:cNvSpPr/>
          <p:nvPr/>
        </p:nvSpPr>
        <p:spPr>
          <a:xfrm>
            <a:off x="380880" y="7035120"/>
            <a:ext cx="7309080" cy="2754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a:t>
            </a:r>
            <a:r>
              <a:rPr b="0" lang="es-ES_tradnl" sz="900" strike="noStrike" u="none">
                <a:solidFill>
                  <a:srgbClr val="000000"/>
                </a:solidFill>
                <a:effectLst/>
                <a:uFillTx/>
                <a:latin typeface="Arial"/>
              </a:rPr>
              <a:t>	</a:t>
            </a:r>
            <a:r>
              <a:rPr b="0" lang="es-ES_tradnl" sz="900" strike="noStrike" u="none">
                <a:solidFill>
                  <a:srgbClr val="000000"/>
                </a:solidFill>
                <a:effectLst/>
                <a:uFillTx/>
                <a:latin typeface="Arial"/>
              </a:rPr>
              <a:t>Less imputed banking services.</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148" name=""/>
          <p:cNvSpPr/>
          <p:nvPr/>
        </p:nvSpPr>
        <p:spPr>
          <a:xfrm>
            <a:off x="4221000" y="2695680"/>
            <a:ext cx="347760" cy="3909960"/>
          </a:xfrm>
          <a:custGeom>
            <a:avLst/>
            <a:gdLst>
              <a:gd name="textAreaLeft" fmla="*/ 0 w 347760"/>
              <a:gd name="textAreaRight" fmla="*/ 348120 w 347760"/>
              <a:gd name="textAreaTop" fmla="*/ 0 h 3909960"/>
              <a:gd name="textAreaBottom" fmla="*/ 3910320 h 3909960"/>
            </a:gdLst>
            <a:ahLst/>
            <a:cxnLst/>
            <a:rect l="textAreaLeft" t="textAreaTop" r="textAreaRight" b="textAreaBottom"/>
            <a:pathLst>
              <a:path w="21600" h="21600">
                <a:moveTo>
                  <a:pt x="0" y="0"/>
                </a:moveTo>
                <a:lnTo>
                  <a:pt x="0" y="0"/>
                </a:lnTo>
                <a:lnTo>
                  <a:pt x="21600" y="10800"/>
                </a:lnTo>
                <a:lnTo>
                  <a:pt x="0" y="21600"/>
                </a:lnTo>
                <a:lnTo>
                  <a:pt x="0" y="21600"/>
                </a:lnTo>
                <a:close/>
              </a:path>
            </a:pathLst>
          </a:custGeom>
          <a:gradFill rotWithShape="0">
            <a:gsLst>
              <a:gs pos="0">
                <a:srgbClr val="b83939"/>
              </a:gs>
              <a:gs pos="100000">
                <a:srgbClr val="ff505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3257640" y="3451320"/>
            <a:ext cx="577800" cy="29264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24.33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5.93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87.23</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17.60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6.70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85.27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42.98</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64.37</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85.90</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11.32</a:t>
            </a: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409.0</a:t>
            </a:r>
            <a:endParaRPr b="0" lang="en-US" sz="1200" strike="noStrike" u="none">
              <a:solidFill>
                <a:srgbClr val="000000"/>
              </a:solidFill>
              <a:effectLst/>
              <a:uFillTx/>
              <a:latin typeface="Times New Roman"/>
            </a:endParaRPr>
          </a:p>
        </p:txBody>
      </p:sp>
      <p:sp>
        <p:nvSpPr>
          <p:cNvPr id="150" name=""/>
          <p:cNvSpPr/>
          <p:nvPr/>
        </p:nvSpPr>
        <p:spPr>
          <a:xfrm>
            <a:off x="8712360" y="2104920"/>
            <a:ext cx="660240" cy="15300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s-ES_tradnl" sz="1000" strike="noStrike" u="none">
                <a:solidFill>
                  <a:srgbClr val="000000"/>
                </a:solidFill>
                <a:effectLst/>
                <a:uFillTx/>
                <a:latin typeface="Arial"/>
              </a:rPr>
              <a:t>ESTIMATE</a:t>
            </a:r>
            <a:endParaRPr b="0" lang="en-US" sz="1000" strike="noStrike" u="none">
              <a:solidFill>
                <a:srgbClr val="000000"/>
              </a:solidFill>
              <a:effectLst/>
              <a:uFillTx/>
              <a:latin typeface="Times New Roman"/>
            </a:endParaRPr>
          </a:p>
        </p:txBody>
      </p:sp>
      <p:grpSp>
        <p:nvGrpSpPr>
          <p:cNvPr id="151" name=""/>
          <p:cNvGrpSpPr/>
          <p:nvPr/>
        </p:nvGrpSpPr>
        <p:grpSpPr>
          <a:xfrm>
            <a:off x="8696160" y="2095560"/>
            <a:ext cx="652320" cy="171360"/>
            <a:chOff x="8696160" y="2095560"/>
            <a:chExt cx="652320" cy="171360"/>
          </a:xfrm>
        </p:grpSpPr>
        <p:sp>
          <p:nvSpPr>
            <p:cNvPr id="152" name=""/>
            <p:cNvSpPr/>
            <p:nvPr/>
          </p:nvSpPr>
          <p:spPr>
            <a:xfrm>
              <a:off x="8696160" y="2266920"/>
              <a:ext cx="65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8696160" y="2095560"/>
              <a:ext cx="65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F73E1D9E-7FD1-4772-AE3B-8A6BCF3E9D29}" type="slidenum">
              <a:t>8</a:t>
            </a:fld>
          </a:p>
        </p:txBody>
      </p:sp>
    </p:spTree>
  </p:cSld>
  <mc:AlternateContent>
    <mc:Choice Requires="p14">
      <p:transition spd="slow" p14:dur="2000"/>
    </mc:Choice>
    <mc:Fallback>
      <p:transition spd="slow"/>
    </mc:Fallback>
  </mc:AlternateContent>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0" name=""/>
          <p:cNvSpPr/>
          <p:nvPr/>
        </p:nvSpPr>
        <p:spPr>
          <a:xfrm>
            <a:off x="833400" y="5587920"/>
            <a:ext cx="8221680" cy="1241640"/>
          </a:xfrm>
          <a:prstGeom prst="rect">
            <a:avLst/>
          </a:prstGeom>
          <a:solidFill>
            <a:srgbClr val="ffffff"/>
          </a:solidFill>
          <a:ln w="9360">
            <a:solidFill>
              <a:srgbClr val="000000"/>
            </a:solidFill>
            <a:miter/>
          </a:ln>
          <a:effectLst>
            <a:outerShdw dist="107932" dir="2700000" blurRad="0" rotWithShape="0">
              <a:srgbClr val="339933"/>
            </a:outerShdw>
          </a:effectLst>
        </p:spPr>
        <p:style>
          <a:lnRef idx="0"/>
          <a:fillRef idx="0"/>
          <a:effectRef idx="0"/>
          <a:fontRef idx="minor"/>
        </p:style>
        <p:txBody>
          <a:bodyPr lIns="45720" rIns="45720" tIns="46800" bIns="46800" anchor="t">
            <a:spAutoFit/>
          </a:bodyPr>
          <a:p>
            <a:endParaRPr b="0" lang="en-US" sz="2400" strike="noStrike" u="none">
              <a:solidFill>
                <a:srgbClr val="000000"/>
              </a:solidFill>
              <a:effectLst/>
              <a:uFillTx/>
              <a:latin typeface="Times New Roman"/>
            </a:endParaRPr>
          </a:p>
        </p:txBody>
      </p:sp>
      <p:sp>
        <p:nvSpPr>
          <p:cNvPr id="2691" name=""/>
          <p:cNvSpPr/>
          <p:nvPr/>
        </p:nvSpPr>
        <p:spPr>
          <a:xfrm>
            <a:off x="820440" y="2098800"/>
            <a:ext cx="3396600" cy="28476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ENRON ENERGIA INDUSTRIAL DE MEXICO </a:t>
            </a:r>
            <a:endParaRPr b="0" lang="en-US" sz="1200" strike="noStrike" u="none">
              <a:solidFill>
                <a:srgbClr val="000000"/>
              </a:solidFill>
              <a:effectLst/>
              <a:uFillTx/>
              <a:latin typeface="Times New Roman"/>
            </a:endParaRPr>
          </a:p>
        </p:txBody>
      </p:sp>
      <p:sp>
        <p:nvSpPr>
          <p:cNvPr id="2692" name=""/>
          <p:cNvSpPr/>
          <p:nvPr/>
        </p:nvSpPr>
        <p:spPr>
          <a:xfrm>
            <a:off x="871560" y="2944800"/>
            <a:ext cx="8221680" cy="2006640"/>
          </a:xfrm>
          <a:prstGeom prst="rect">
            <a:avLst/>
          </a:prstGeom>
          <a:solidFill>
            <a:srgbClr val="ffffff"/>
          </a:solidFill>
          <a:ln w="9360">
            <a:solidFill>
              <a:srgbClr val="000000"/>
            </a:solidFill>
            <a:miter/>
          </a:ln>
          <a:effectLst>
            <a:outerShdw dist="107932" dir="2700000" blurRad="0" rotWithShape="0">
              <a:srgbClr val="339933"/>
            </a:outerShdw>
          </a:effectLst>
        </p:spPr>
        <p:style>
          <a:lnRef idx="0"/>
          <a:fillRef idx="0"/>
          <a:effectRef idx="0"/>
          <a:fontRef idx="minor"/>
        </p:style>
        <p:txBody>
          <a:bodyPr lIns="45720" rIns="45720" tIns="46800" bIns="46800" anchor="t">
            <a:spAutoFit/>
          </a:bodyPr>
          <a:p>
            <a:endParaRPr b="0" lang="en-US" sz="2400" strike="noStrike" u="none">
              <a:solidFill>
                <a:srgbClr val="000000"/>
              </a:solidFill>
              <a:effectLst/>
              <a:uFillTx/>
              <a:latin typeface="Times New Roman"/>
            </a:endParaRPr>
          </a:p>
        </p:txBody>
      </p:sp>
      <p:sp>
        <p:nvSpPr>
          <p:cNvPr id="2693" name=""/>
          <p:cNvSpPr/>
          <p:nvPr/>
        </p:nvSpPr>
        <p:spPr>
          <a:xfrm>
            <a:off x="820080" y="2589120"/>
            <a:ext cx="1042920" cy="28476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p:txBody>
      </p:sp>
      <p:sp>
        <p:nvSpPr>
          <p:cNvPr id="2694" name=""/>
          <p:cNvSpPr/>
          <p:nvPr/>
        </p:nvSpPr>
        <p:spPr>
          <a:xfrm>
            <a:off x="819720" y="5281560"/>
            <a:ext cx="1034280" cy="28476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Comments </a:t>
            </a:r>
            <a:endParaRPr b="0" lang="en-US" sz="1200" strike="noStrike" u="none">
              <a:solidFill>
                <a:srgbClr val="000000"/>
              </a:solidFill>
              <a:effectLst/>
              <a:uFillTx/>
              <a:latin typeface="Times New Roman"/>
            </a:endParaRPr>
          </a:p>
        </p:txBody>
      </p:sp>
      <p:sp>
        <p:nvSpPr>
          <p:cNvPr id="2695" name=""/>
          <p:cNvSpPr/>
          <p:nvPr/>
        </p:nvSpPr>
        <p:spPr>
          <a:xfrm>
            <a:off x="988920" y="3027240"/>
            <a:ext cx="7989840" cy="18291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will build a 245MW co-generation plant in Garcia, Nuevo Leon (close to Monterrey) and will offer 210 tons/hr. of steam to its host Alcali, a Vitro subsidiary.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plant will operate under a self supply framework and its off-takers will be three major industrial groups; Vitro (glass) with 110 MW, Apasco (cement, a Holderbank subsidiary) with 40 MW and IMSA (metals) with 95 MW under </a:t>
            </a:r>
            <a:br>
              <a:rPr sz="1200"/>
            </a:br>
            <a:r>
              <a:rPr b="0" lang="en-US" sz="1200" strike="noStrike" u="none">
                <a:solidFill>
                  <a:srgbClr val="000000"/>
                </a:solidFill>
                <a:effectLst/>
                <a:uFillTx/>
                <a:latin typeface="Arial"/>
              </a:rPr>
              <a:t>a 15 year PPA.</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off-takers have most of their facilities in Northeastern and Central Mexico and transmission will take place through CFE infrastructure under a 15 year negotiated access agreement</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696" name=""/>
          <p:cNvSpPr/>
          <p:nvPr/>
        </p:nvSpPr>
        <p:spPr>
          <a:xfrm>
            <a:off x="901800" y="5816880"/>
            <a:ext cx="7256520" cy="642600"/>
          </a:xfrm>
          <a:prstGeom prst="rect">
            <a:avLst/>
          </a:prstGeom>
          <a:noFill/>
          <a:ln w="0">
            <a:noFill/>
          </a:ln>
        </p:spPr>
        <p:style>
          <a:lnRef idx="0"/>
          <a:fillRef idx="0"/>
          <a:effectRef idx="0"/>
          <a:fontRef idx="minor"/>
        </p:style>
        <p:txBody>
          <a:bodyPr lIns="90000" rIns="90000" tIns="46800" bIns="46800" anchor="ctr">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off-takers have a nominal  interest in the project company as required by law</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scheduled commercial operation date is 07/02</a:t>
            </a:r>
            <a:endParaRPr b="0" lang="en-US" sz="1200" strike="noStrike" u="none">
              <a:solidFill>
                <a:srgbClr val="000000"/>
              </a:solidFill>
              <a:effectLst/>
              <a:uFillTx/>
              <a:latin typeface="Times New Roman"/>
            </a:endParaRPr>
          </a:p>
        </p:txBody>
      </p:sp>
      <p:sp>
        <p:nvSpPr>
          <p:cNvPr id="2697" name=""/>
          <p:cNvSpPr/>
          <p:nvPr/>
        </p:nvSpPr>
        <p:spPr>
          <a:xfrm>
            <a:off x="825840" y="1257480"/>
            <a:ext cx="3013560" cy="345600"/>
          </a:xfrm>
          <a:prstGeom prst="rect">
            <a:avLst/>
          </a:prstGeom>
          <a:noFill/>
          <a:ln w="0">
            <a:noFill/>
          </a:ln>
        </p:spPr>
        <p:style>
          <a:lnRef idx="0"/>
          <a:fillRef idx="0"/>
          <a:effectRef idx="0"/>
          <a:fontRef idx="minor"/>
        </p:style>
        <p:txBody>
          <a:bodyPr wrap="none" lIns="101880" rIns="101880" tIns="50760" bIns="5076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Palatino"/>
              </a:rPr>
              <a:t>Enron Mexico’s (ENA) activities</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866861E-940F-493F-BB4F-7343170682C5}" type="slidenum">
              <a:t>80</a:t>
            </a:fld>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98" name=""/>
          <p:cNvSpPr txBox="1"/>
          <p:nvPr/>
        </p:nvSpPr>
        <p:spPr>
          <a:xfrm>
            <a:off x="7276680" y="7186320"/>
            <a:ext cx="2095560" cy="183240"/>
          </a:xfrm>
          <a:prstGeom prst="rect">
            <a:avLst/>
          </a:prstGeom>
          <a:noFill/>
          <a:ln w="0">
            <a:noFill/>
          </a:ln>
        </p:spPr>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DEE39C0F-C336-4EE3-95C7-21E056E729A4}" type="slidenum">
              <a:rPr b="0" lang="es-ES_tradnl"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699" name=""/>
          <p:cNvSpPr/>
          <p:nvPr/>
        </p:nvSpPr>
        <p:spPr>
          <a:xfrm>
            <a:off x="1828800" y="1908000"/>
            <a:ext cx="6853320" cy="49381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http://www.fe.doe.gov/international/mexico.html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http://www.odci.gov/cia/publiBLTions/factbook/mx.html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http://www.inegi.gob.mx/difusion/espanol/productos/paginas/fprodyser.htm</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http://www.energia.gob.mx/secc15/index.htmll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http://www.cfe.gob.mx/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http://www.cre.gob.mx/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http://www.lfc.gob.mx/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http://www.ife.org.mx/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Major daily newspapers: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 Universal </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http://www.el-universal.com.mx/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 Economista </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http://www.economista.com.mx/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Reforma</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http://www.infosel.com.mx/reforma</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El Heraldo de M</a:t>
            </a:r>
            <a:r>
              <a:rPr b="0" lang="es-MX" sz="1200" strike="noStrike" u="none">
                <a:solidFill>
                  <a:srgbClr val="000000"/>
                </a:solidFill>
                <a:effectLst/>
                <a:uFillTx/>
                <a:latin typeface="Arial"/>
              </a:rPr>
              <a:t>é</a:t>
            </a:r>
            <a:r>
              <a:rPr b="0" lang="en-US" sz="1200" strike="noStrike" u="none">
                <a:solidFill>
                  <a:srgbClr val="000000"/>
                </a:solidFill>
                <a:effectLst/>
                <a:uFillTx/>
                <a:latin typeface="Arial"/>
              </a:rPr>
              <a:t>xico</a:t>
            </a:r>
            <a:endParaRPr b="0" lang="en-US" sz="1200" strike="noStrike" u="none">
              <a:solidFill>
                <a:srgbClr val="000000"/>
              </a:solidFill>
              <a:effectLst/>
              <a:uFillTx/>
              <a:latin typeface="Times New Roman"/>
            </a:endParaRPr>
          </a:p>
          <a:p>
            <a:pPr lvl="2" marL="228600" indent="-11268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http://www.heraldo.com.mx</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For further information</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Please contact Ricardo Charvel</a:t>
            </a:r>
            <a:endParaRPr b="0" lang="en-US" sz="1200" strike="noStrike" u="none">
              <a:solidFill>
                <a:srgbClr val="000000"/>
              </a:solidFill>
              <a:effectLst/>
              <a:uFillTx/>
              <a:latin typeface="Times New Roman"/>
            </a:endParaRPr>
          </a:p>
        </p:txBody>
      </p:sp>
      <p:sp>
        <p:nvSpPr>
          <p:cNvPr id="2700" name=""/>
          <p:cNvSpPr/>
          <p:nvPr/>
        </p:nvSpPr>
        <p:spPr>
          <a:xfrm>
            <a:off x="1828800" y="1428840"/>
            <a:ext cx="6354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SOURCES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1" name=""/>
          <p:cNvSpPr/>
          <p:nvPr/>
        </p:nvSpPr>
        <p:spPr>
          <a:xfrm>
            <a:off x="533520" y="187200"/>
            <a:ext cx="9294840" cy="18907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02" name=""/>
          <p:cNvSpPr/>
          <p:nvPr/>
        </p:nvSpPr>
        <p:spPr>
          <a:xfrm>
            <a:off x="411120" y="5678640"/>
            <a:ext cx="9294840" cy="18907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703" name=""/>
          <p:cNvGrpSpPr/>
          <p:nvPr/>
        </p:nvGrpSpPr>
        <p:grpSpPr>
          <a:xfrm>
            <a:off x="3014640" y="1811160"/>
            <a:ext cx="3532320" cy="3746520"/>
            <a:chOff x="3014640" y="1811160"/>
            <a:chExt cx="3532320" cy="3746520"/>
          </a:xfrm>
        </p:grpSpPr>
        <p:pic>
          <p:nvPicPr>
            <p:cNvPr id="2704" name="" descr=""/>
            <p:cNvPicPr/>
            <p:nvPr/>
          </p:nvPicPr>
          <p:blipFill>
            <a:blip r:embed="rId1"/>
            <a:stretch/>
          </p:blipFill>
          <p:spPr>
            <a:xfrm>
              <a:off x="3014640" y="1811160"/>
              <a:ext cx="3532320" cy="3644640"/>
            </a:xfrm>
            <a:prstGeom prst="rect">
              <a:avLst/>
            </a:prstGeom>
            <a:solidFill>
              <a:srgbClr val="606060"/>
            </a:solidFill>
            <a:ln w="0">
              <a:noFill/>
            </a:ln>
          </p:spPr>
        </p:pic>
        <p:sp>
          <p:nvSpPr>
            <p:cNvPr id="2705" name=""/>
            <p:cNvSpPr/>
            <p:nvPr/>
          </p:nvSpPr>
          <p:spPr>
            <a:xfrm>
              <a:off x="5921640" y="3750840"/>
              <a:ext cx="385200" cy="337680"/>
            </a:xfrm>
            <a:prstGeom prst="rect">
              <a:avLst/>
            </a:prstGeom>
            <a:noFill/>
            <a:ln w="0">
              <a:noFill/>
            </a:ln>
          </p:spPr>
          <p:style>
            <a:lnRef idx="0"/>
            <a:fillRef idx="0"/>
            <a:effectRef idx="0"/>
            <a:fontRef idx="minor"/>
          </p:style>
          <p:txBody>
            <a:bodyPr wrap="none" lIns="90000" rIns="90000" tIns="46800" bIns="46800" anchor="t">
              <a:spAutoFit/>
            </a:bodyPr>
            <a:p>
              <a:pPr>
                <a:buClr>
                  <a:srgbClr val="3366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66ff"/>
                  </a:solidFill>
                  <a:effectLst/>
                  <a:uFillTx/>
                  <a:latin typeface="Times New Roman"/>
                </a:rPr>
                <a:t> </a:t>
              </a:r>
              <a:endParaRPr b="0" lang="en-US" sz="1600" strike="noStrike" u="none">
                <a:solidFill>
                  <a:srgbClr val="000000"/>
                </a:solidFill>
                <a:effectLst/>
                <a:uFillTx/>
                <a:latin typeface="Times New Roman"/>
              </a:endParaRPr>
            </a:p>
          </p:txBody>
        </p:sp>
        <p:sp>
          <p:nvSpPr>
            <p:cNvPr id="2706" name=""/>
            <p:cNvSpPr/>
            <p:nvPr/>
          </p:nvSpPr>
          <p:spPr>
            <a:xfrm>
              <a:off x="3544560" y="5189400"/>
              <a:ext cx="25056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66ff"/>
                  </a:solidFill>
                  <a:effectLst/>
                  <a:uFillTx/>
                  <a:latin typeface="Arial"/>
                </a:rPr>
                <a:t>Endless possibilities.</a:t>
              </a:r>
              <a:endParaRPr b="0" lang="en-US" sz="1800" strike="noStrike" u="none">
                <a:solidFill>
                  <a:srgbClr val="000000"/>
                </a:solidFill>
                <a:effectLst/>
                <a:uFillTx/>
                <a:latin typeface="Times New Roman"/>
              </a:endParaRPr>
            </a:p>
          </p:txBody>
        </p:sp>
      </p:grpSp>
      <p:sp>
        <p:nvSpPr>
          <p:cNvPr id="2" name="PlaceHolder 1"/>
          <p:cNvSpPr>
            <a:spLocks noGrp="1"/>
          </p:cNvSpPr>
          <p:nvPr>
            <p:ph type="sldNum" idx="1"/>
          </p:nvPr>
        </p:nvSpPr>
        <p:spPr/>
        <p:txBody>
          <a:bodyPr/>
          <a:p>
            <a:fld id="{151E71A3-AA59-48B4-8C9A-35E81418794E}" type="slidenum">
              <a:t>82</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
          <p:cNvSpPr/>
          <p:nvPr/>
        </p:nvSpPr>
        <p:spPr>
          <a:xfrm>
            <a:off x="1824120" y="4902120"/>
            <a:ext cx="1084320" cy="2160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1824120" y="5105520"/>
            <a:ext cx="512640" cy="16488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2895480" y="4737240"/>
            <a:ext cx="6248520" cy="31752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flipV="1">
            <a:off x="1773360" y="6045120"/>
            <a:ext cx="7396200" cy="2160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flipV="1">
            <a:off x="1773360" y="6197040"/>
            <a:ext cx="4570200" cy="2156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flipV="1">
            <a:off x="2992320" y="5879160"/>
            <a:ext cx="6177240" cy="2156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60" name=""/>
          <p:cNvGrpSpPr/>
          <p:nvPr/>
        </p:nvGrpSpPr>
        <p:grpSpPr>
          <a:xfrm>
            <a:off x="1785960" y="3962520"/>
            <a:ext cx="7383240" cy="571320"/>
            <a:chOff x="1785960" y="3962520"/>
            <a:chExt cx="7383240" cy="571320"/>
          </a:xfrm>
        </p:grpSpPr>
        <p:sp>
          <p:nvSpPr>
            <p:cNvPr id="161" name=""/>
            <p:cNvSpPr/>
            <p:nvPr/>
          </p:nvSpPr>
          <p:spPr>
            <a:xfrm>
              <a:off x="1785960" y="4292640"/>
              <a:ext cx="3814920" cy="24120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1785960" y="3962520"/>
              <a:ext cx="7383240" cy="41904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63" name="McK Separator"/>
          <p:cNvSpPr/>
          <p:nvPr/>
        </p:nvSpPr>
        <p:spPr>
          <a:xfrm>
            <a:off x="1827360" y="2001960"/>
            <a:ext cx="7308720" cy="1440"/>
          </a:xfrm>
          <a:prstGeom prst="line">
            <a:avLst/>
          </a:prstGeom>
          <a:ln w="0">
            <a:noFill/>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64" name="McK Annotation"/>
          <p:cNvSpPr/>
          <p:nvPr/>
        </p:nvSpPr>
        <p:spPr>
          <a:xfrm>
            <a:off x="685800" y="1066680"/>
            <a:ext cx="7446960" cy="91476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recent years, the Mexican government has implemented a series of economic reforms to strengthen the country's economic fundamentals and increase its ability to cope with external shocks. Because of the progress that has been made, the government is confident that Mexico will be able to leave recent crises behind and start the new millennium with a stable and growing economy.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65" name=""/>
          <p:cNvSpPr/>
          <p:nvPr/>
        </p:nvSpPr>
        <p:spPr>
          <a:xfrm>
            <a:off x="685800" y="685800"/>
            <a:ext cx="7315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Palatino"/>
              </a:rPr>
              <a:t>Economics</a:t>
            </a:r>
            <a:endParaRPr b="0" lang="en-US" sz="1400" strike="noStrike" u="none">
              <a:solidFill>
                <a:srgbClr val="000000"/>
              </a:solidFill>
              <a:effectLst/>
              <a:uFillTx/>
              <a:latin typeface="Times New Roman"/>
            </a:endParaRPr>
          </a:p>
        </p:txBody>
      </p:sp>
      <p:sp>
        <p:nvSpPr>
          <p:cNvPr id="166" name=""/>
          <p:cNvSpPr/>
          <p:nvPr/>
        </p:nvSpPr>
        <p:spPr>
          <a:xfrm>
            <a:off x="614520" y="2057400"/>
            <a:ext cx="53654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200" strike="noStrike" u="none">
                <a:solidFill>
                  <a:srgbClr val="000000"/>
                </a:solidFill>
                <a:effectLst/>
                <a:uFillTx/>
                <a:latin typeface="Arial"/>
              </a:rPr>
              <a:t>FINANCE AND DEVELOPMENT</a:t>
            </a:r>
            <a:endParaRPr b="0" lang="en-US" sz="1200" strike="noStrike" u="none">
              <a:solidFill>
                <a:srgbClr val="000000"/>
              </a:solidFill>
              <a:effectLst/>
              <a:uFillTx/>
              <a:latin typeface="Times New Roman"/>
            </a:endParaRPr>
          </a:p>
        </p:txBody>
      </p:sp>
      <p:sp>
        <p:nvSpPr>
          <p:cNvPr id="167" name=""/>
          <p:cNvSpPr/>
          <p:nvPr/>
        </p:nvSpPr>
        <p:spPr>
          <a:xfrm>
            <a:off x="1814400" y="2709720"/>
            <a:ext cx="7315200" cy="46990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Mexican economy has made important strides since the 1994-95 economic and financial crisis, with economic growth averaging 6 percent in 1996-97, and inflation declining from 52 percent in 1995 to 12.3 percent in 1999. The marked recovery in economic performance was disrupted somewhat in 1998 by unsettled conditions in international capital markets and a decline in world oil prices. However, the effects of the adverse shocks were mitigated by the authorities' prompt action taken to cut government expenditure by 0.7 percentage point of GDP and to tighten monetary policy on several occasions.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Economic performance in 1999 and early 2000 has been good. Annual real GDP growth accelerated from 2.6 percent in the last quarter of 1998 to 5.3 percent in the fourth quarter of 1999; real GDP is estimated to have increased by 3.7 percent for the year as a whole. The recovery in economic activity was initially driven by higher exports and investment, but more recently by a significant rebound in private consumption. The 12-month inflation rate fell to 12.3 percent in December 1999 (less than the official target of 13 percent) and declined further to 10.5 percent in February 2000.  It is expected to be less than 10% for 2000.</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spcBef>
                <a:spcPts val="499"/>
              </a:spcBef>
              <a:spcAft>
                <a:spcPts val="499"/>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Notwithstanding a pick-up in imports, the external current account narrowed from 3.8 percent of GDP in 1998 to an estimated 2.9 percent of GDP in 1999 in response to improved terms of trade and increased non-oil exports. Capital inflows increased markedly in the second half of the year, led by foreign direct investment which covered more than 80 percent of the current account deficit, and net international reserves rose by US$3.9 billion to more than 30 billion US dollars. A continued improvement in labor productivity and wage restraint helped Mexico maintain external competitiveness, as indicated by the level of the real effective exchange rate based on relative unit labor costs and the buoyancy in non-oil exports. External debt as a share of GDP declined further in 1999 to 33 percent from 38 percent in 1998.</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7591EE2-9B0E-476F-B9A2-C84E3CA3ECA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9175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1999-10-05T16:49:52Z</dcterms:created>
  <dc:creator>MX-Production Team</dc:creator>
  <dc:description/>
  <dc:language>en-US</dc:language>
  <cp:lastModifiedBy>rcharve</cp:lastModifiedBy>
  <cp:lastPrinted>2000-08-13T01:51:11Z</cp:lastPrinted>
  <dcterms:modified xsi:type="dcterms:W3CDTF">2000-08-17T12:27:19Z</dcterms:modified>
  <cp:revision>301</cp:revision>
  <dc:subject/>
  <dc:title>CHART TITLE Unidades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000-00-CLIENTE</vt:lpwstr>
  </property>
  <property fmtid="{D5CDD505-2E9C-101B-9397-08002B2CF9AE}" pid="4" name="DocIDPosition">
    <vt:r8>1</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Use 12-pt Templates">
    <vt:bool>1</vt:bool>
  </property>
</Properties>
</file>