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BBA375-F209-4682-9194-537BBC97FDB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B4A77C6-7B5A-4149-B9C3-46BAEA6A97D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190600" y="1371600"/>
            <a:ext cx="4762800" cy="45972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Metering Authorized by ABX1 29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371600" y="2784600"/>
            <a:ext cx="6934320" cy="128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4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..”Thirty-five million dollars ($35,000,000) shall be used to provide time-of-use or real time meters for customers whose usage is greater than 200 kilowatt.”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33520" y="6324480"/>
            <a:ext cx="259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CEC Metering Status – CPUC Workshop 5-21-2001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2190600" y="1371600"/>
            <a:ext cx="4762800" cy="45972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CEC Functional Specification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33520" y="6324480"/>
            <a:ext cx="259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CEC Metering Status – CPUC Workshop 5-21-2001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752480" y="2286000"/>
            <a:ext cx="6477120" cy="290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make all technology and vendor selections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Meter / System requirements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0720" indent="648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CPUC approved, DA compatible, billing quality meter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0720" indent="648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Communications  -  collect meter data no less than daily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0720" indent="648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Budget Target - $1,400 per meter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Communication requirements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0720" indent="648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WEB or other access to load profile, pricing, system notices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0720" indent="648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Graphical and tabular usage data no less than daily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0720" indent="648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Service options or direct meter access to obtain more frequent access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2190600" y="838080"/>
            <a:ext cx="4762800" cy="45972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33520" y="6324480"/>
            <a:ext cx="259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CEC Metering Status – CPUC Workshop 5-21-2001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1143000" y="1523880"/>
          <a:ext cx="6781680" cy="4381560"/>
        </p:xfrm>
        <a:graphic>
          <a:graphicData uri="http://schemas.openxmlformats.org/drawingml/2006/table">
            <a:tbl>
              <a:tblPr/>
              <a:tblGrid>
                <a:gridCol w="1143000"/>
                <a:gridCol w="990720"/>
                <a:gridCol w="1066680"/>
                <a:gridCol w="914400"/>
                <a:gridCol w="914400"/>
                <a:gridCol w="1752480"/>
              </a:tblGrid>
              <a:tr h="497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Utility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Meters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Cost per Meter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Contract Type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Contract Status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Issues Features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4597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PG&amp;E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10,000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Outsource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meter cost, ITCC, O&amp;M, authorization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SCE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12,000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meter cost, ITCC, O&amp;M, authorization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SDG&amp;E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600 - 2,500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meter cost, ITCC, O&amp;M, authorization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4597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LADWP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3,418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$1,405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Direct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 process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Cost include 3 years comm. + O&amp;M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209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SMUD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Direct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868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MID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TBD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TBD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TBD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384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NCPA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TBD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TBD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TBD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129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SCAPA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TBD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TBD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TBD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--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"/>
          <p:cNvSpPr/>
          <p:nvPr/>
        </p:nvSpPr>
        <p:spPr>
          <a:xfrm>
            <a:off x="4343400" y="5943600"/>
            <a:ext cx="3505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 – to be determined.              UN – under negotiation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523880" y="838080"/>
            <a:ext cx="5867640" cy="45972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UDC Metering Issues - Options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3520" y="6324480"/>
            <a:ext cx="259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CEC Metering Status – CPUC Workshop 5-21-2001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066680" y="2514600"/>
            <a:ext cx="1600200" cy="36828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66680" y="3429000"/>
            <a:ext cx="1600200" cy="36828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066680" y="4343400"/>
            <a:ext cx="1600200" cy="36828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819520" y="3124080"/>
            <a:ext cx="4267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895480" y="4114800"/>
            <a:ext cx="4267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819520" y="2209680"/>
            <a:ext cx="4267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191120" y="1600200"/>
            <a:ext cx="0" cy="3505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895480" y="5105520"/>
            <a:ext cx="4267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715000" y="1600200"/>
            <a:ext cx="0" cy="3505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819520" y="251460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$1,400 / meter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95480" y="193500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419720" y="17524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Legacy Approach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15000" y="1752480"/>
            <a:ext cx="1523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Outsource Service Provider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743200" y="350532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Meters by 9-30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895480" y="434340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 Specifications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343400" y="2362320"/>
            <a:ext cx="1219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Substantially greater than Budget Target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419720" y="3429000"/>
            <a:ext cx="99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by 1-2 months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419720" y="4343400"/>
            <a:ext cx="99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Meets Target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19920" y="4343400"/>
            <a:ext cx="99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Meets Target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019920" y="3429000"/>
            <a:ext cx="99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by  1 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943600" y="2362320"/>
            <a:ext cx="1066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to Budget Target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523880" y="838080"/>
            <a:ext cx="5867640" cy="45972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UDC Billing Issues - Options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33520" y="6324480"/>
            <a:ext cx="2590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CEC Metering Status – CPUC Workshop 5-21-2001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66680" y="2514600"/>
            <a:ext cx="1600200" cy="36828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066680" y="3429000"/>
            <a:ext cx="1600200" cy="36828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066680" y="4343400"/>
            <a:ext cx="1600200" cy="368280"/>
          </a:xfrm>
          <a:prstGeom prst="rect">
            <a:avLst/>
          </a:prstGeom>
          <a:solidFill>
            <a:srgbClr val="eaeaea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048120" y="3124080"/>
            <a:ext cx="4267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124080" y="4114800"/>
            <a:ext cx="4267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048120" y="2209680"/>
            <a:ext cx="4267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19720" y="1600200"/>
            <a:ext cx="0" cy="3505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24080" y="5105520"/>
            <a:ext cx="4267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43600" y="1600200"/>
            <a:ext cx="0" cy="3505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048120" y="251460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Specified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124080" y="193500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648320" y="175248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Legacy Approach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943600" y="1752480"/>
            <a:ext cx="1523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Outsource Service Provider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819520" y="3352680"/>
            <a:ext cx="144756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Interim - by Tariff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Final – &lt; 90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048120" y="4267080"/>
            <a:ext cx="121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 Specifications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495680" y="3336840"/>
            <a:ext cx="129564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Interim - 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- 4-6 mos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648320" y="4343400"/>
            <a:ext cx="99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095880" y="426708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Meets Specifications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172200" y="2362320"/>
            <a:ext cx="1066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than Legacy Approach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572000" y="251460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$100 - $300 / yr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172200" y="3352680"/>
            <a:ext cx="12952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Interim - 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– 1-3 mos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2001-05-18T19:12:01Z</dcterms:created>
  <dc:creator>Roger Levy</dc:creator>
  <dc:description/>
  <dc:language>en-US</dc:language>
  <cp:lastModifiedBy>Roger Levy</cp:lastModifiedBy>
  <dcterms:modified xsi:type="dcterms:W3CDTF">2001-05-18T21:38:44Z</dcterms:modified>
  <cp:revision>3</cp:revision>
  <dc:subject/>
  <dc:title>PowerPoint Presentation</dc:title>
</cp:coreProperties>
</file>