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5198E5-13EC-4112-AC07-1361D267006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F8DED25-4D87-41A5-BF13-EF21A350AB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752480" cy="11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7391520" y="5715000"/>
            <a:ext cx="1752480" cy="114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2133720" y="1371600"/>
            <a:ext cx="5105160" cy="4239720"/>
          </a:xfrm>
          <a:prstGeom prst="rect">
            <a:avLst/>
          </a:pr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Please join us 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Wednesday, Oct. 25th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for a Bridal Shower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for Meredith Mitchell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from 2:30pm - 3:30pm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in EB 48C2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00ff"/>
                </a:solidFill>
                <a:effectLst/>
                <a:uFillTx/>
                <a:latin typeface="Times New Roman"/>
              </a:rPr>
              <a:t>Please RSVP to Alex Saldana ext. 57389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3"/>
          <a:stretch/>
        </p:blipFill>
        <p:spPr>
          <a:xfrm>
            <a:off x="7924680" y="0"/>
            <a:ext cx="1219320" cy="10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4"/>
          <a:stretch/>
        </p:blipFill>
        <p:spPr>
          <a:xfrm>
            <a:off x="0" y="5791320"/>
            <a:ext cx="114300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2509560" y="5715000"/>
            <a:ext cx="3623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cc66ff"/>
                </a:solidFill>
                <a:effectLst/>
                <a:uFillTx/>
                <a:latin typeface="Times New Roman"/>
              </a:rPr>
              <a:t>**Bride registered at Dillard’s**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2000-10-06T17:39:55Z</dcterms:created>
  <dc:creator>msandov</dc:creator>
  <dc:description/>
  <dc:language>en-US</dc:language>
  <cp:lastModifiedBy>asaldan</cp:lastModifiedBy>
  <dcterms:modified xsi:type="dcterms:W3CDTF">2000-10-23T10:57:14Z</dcterms:modified>
  <cp:revision>7</cp:revision>
  <dc:subject/>
  <dc:title>No Slide Title</dc:title>
</cp:coreProperties>
</file>