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4B4AB2-C0C7-4D30-8790-FD12DEF4BF0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28FC957-8FF6-4F45-9A1B-70482CD4C05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85800" y="0"/>
            <a:ext cx="7315200" cy="4572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685800"/>
            <a:ext cx="457200" cy="5486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257800" y="6400800"/>
            <a:ext cx="3886200" cy="4572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981080" y="6400800"/>
            <a:ext cx="1905120" cy="4572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162920" y="1066680"/>
            <a:ext cx="1066680" cy="4800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334120" y="1066680"/>
            <a:ext cx="1066680" cy="4800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276720" y="1066680"/>
            <a:ext cx="1066680" cy="4800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219320" y="1066680"/>
            <a:ext cx="1066680" cy="4800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752480" y="1066680"/>
            <a:ext cx="0" cy="4800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809880" y="1066680"/>
            <a:ext cx="0" cy="4800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67280" y="1066680"/>
            <a:ext cx="0" cy="4800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696080" y="1066680"/>
            <a:ext cx="0" cy="4800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162920" y="1295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162920" y="1523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162920" y="17524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162920" y="20574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162920" y="23623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162920" y="2666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162920" y="29718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1629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162920" y="3581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162920" y="38862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162920" y="4191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162920" y="4495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162920" y="48006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696080" y="53341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620120" y="35053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162920" y="51055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162920" y="5410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162920" y="5638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924680" y="57913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334120" y="1295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334120" y="23623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334120" y="2666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4120" y="29718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3341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334120" y="3581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334120" y="38862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334120" y="4191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334120" y="4495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334120" y="48006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334120" y="5410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334120" y="51055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334120" y="5638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334120" y="17524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334120" y="20574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334120" y="1523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276720" y="1295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276720" y="20574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276720" y="23623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276720" y="2666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276720" y="29718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2767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276720" y="3581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276720" y="38862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276720" y="4191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276720" y="4495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276720" y="48006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276720" y="51055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276720" y="5410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276720" y="5638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276720" y="1523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276720" y="17524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219320" y="1295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219320" y="1523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219320" y="17524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219320" y="20574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219320" y="23623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219320" y="2666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219320" y="29718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2193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219320" y="3581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219320" y="38862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219320" y="4191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219320" y="4495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219320" y="48006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219320" y="5410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219320" y="51055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219320" y="5638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3623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74320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12408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5053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86728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5627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4771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17220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78168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08660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3915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769608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800100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83059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861048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891540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0" y="914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0" y="1143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0" y="1371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0" y="16002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0" y="18288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0" y="2057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0" y="2286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0" y="2514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0" y="27432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0" y="29718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0" y="3200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0" y="3429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0" y="3657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0" y="38862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0" y="41148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0" y="4343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0" y="4572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0" y="4800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0" y="50292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0" y="52578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0" y="5486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0" y="5715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0" y="5943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9144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1430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3716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6002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8288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0574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2860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9718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2004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73392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03848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3434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64832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95288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2578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56272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86728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6294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8580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809880" y="12193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0866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3152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5438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7724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8001000" y="0"/>
            <a:ext cx="1143000" cy="4572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8001000" y="152280"/>
            <a:ext cx="1143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Entrance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772400" y="1363680"/>
            <a:ext cx="304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5867280" y="1066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867280" y="205740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867280" y="35812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867280" y="510552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867280" y="5638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334120" y="1066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334120" y="205740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334120" y="35812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334120" y="510552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334120" y="5638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809880" y="1066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809880" y="205740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809880" y="3581280"/>
            <a:ext cx="533520" cy="30528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809880" y="510552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809880" y="5638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276720" y="1066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276720" y="205740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276720" y="35812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276720" y="510552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276720" y="5638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752480" y="1066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752480" y="205740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752480" y="35812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752480" y="510552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752480" y="5638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219320" y="1066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219320" y="205740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219320" y="35812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1219320" y="510552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219320" y="5638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0" y="6858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0" y="59436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0" y="16002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0" y="27432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0" y="38862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0" y="50292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5146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7432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4008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61722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3429000" y="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696080" y="0"/>
            <a:ext cx="457200" cy="53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57200" y="0"/>
            <a:ext cx="685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781680" y="0"/>
            <a:ext cx="381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486400" y="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3886200" y="0"/>
            <a:ext cx="6094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666880" y="0"/>
            <a:ext cx="381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295280" y="0"/>
            <a:ext cx="8384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981080" y="6400800"/>
            <a:ext cx="381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505320" y="6400800"/>
            <a:ext cx="3808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257800" y="64008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400800" y="6400800"/>
            <a:ext cx="3808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7924680" y="64008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8686800" y="64008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7696080" y="1066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696080" y="20574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7696080" y="35812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696080" y="510552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696080" y="5638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162920" y="1066680"/>
            <a:ext cx="4572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162920" y="205740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7162920" y="35812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162920" y="510552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7162920" y="5638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flipH="1">
            <a:off x="7162560" y="15228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 flipH="1">
            <a:off x="6019920" y="15228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flipH="1">
            <a:off x="4419360" y="152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flipH="1">
            <a:off x="3124080" y="1522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H="1">
            <a:off x="1905120" y="15228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flipH="1">
            <a:off x="914040" y="15228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792468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92468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92468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92468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39152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739152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739152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739152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609588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609588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609588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09588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556272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556272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556272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56272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403848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403848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403848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03848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350532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350532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350532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50532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198108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198108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198108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198108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144792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44792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144792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1447920" y="5410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228600" y="9907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28600" y="190512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28600" y="312408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228600" y="419112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228600" y="53341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2362320" y="655308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5638680" y="655308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781680" y="655308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8381880" y="65530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0" y="6324480"/>
            <a:ext cx="1828800" cy="518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MEN’S LOCKER ROOM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3276720" y="3581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3809880" y="1066680"/>
            <a:ext cx="0" cy="4724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 rot="16200000">
            <a:off x="7810560" y="4990680"/>
            <a:ext cx="2057400" cy="60948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 rot="16212000">
            <a:off x="7898760" y="5121360"/>
            <a:ext cx="190512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Shower Entrance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3886200" y="6454800"/>
            <a:ext cx="13399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Locker Annex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4572000" y="6629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2000-11-20T18:45:18Z</dcterms:created>
  <dc:creator>Noel Ryan</dc:creator>
  <dc:description/>
  <dc:language>en-US</dc:language>
  <cp:lastModifiedBy>lwright</cp:lastModifiedBy>
  <cp:lastPrinted>2000-12-07T16:54:02Z</cp:lastPrinted>
  <dcterms:modified xsi:type="dcterms:W3CDTF">2000-12-08T10:29:04Z</dcterms:modified>
  <cp:revision>2</cp:revision>
  <dc:subject/>
  <dc:title>No Slide Title</dc:title>
</cp:coreProperties>
</file>