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1AE71C-07F8-47A5-A83C-1B215FF932A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287486-8BFA-4655-B698-FBD06DBACBC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85800" y="0"/>
            <a:ext cx="7315200" cy="4572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85800"/>
            <a:ext cx="457200" cy="5486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257800" y="6400800"/>
            <a:ext cx="3886200" cy="4572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981080" y="6400800"/>
            <a:ext cx="1905120" cy="4572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162920" y="1066680"/>
            <a:ext cx="1066680" cy="4800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334120" y="1066680"/>
            <a:ext cx="1066680" cy="4800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276720" y="1066680"/>
            <a:ext cx="1066680" cy="4800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19320" y="1066680"/>
            <a:ext cx="1066680" cy="4800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752480" y="1066680"/>
            <a:ext cx="0" cy="4800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9880" y="1066680"/>
            <a:ext cx="0" cy="4800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67280" y="1066680"/>
            <a:ext cx="0" cy="4800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696080" y="1066680"/>
            <a:ext cx="0" cy="4800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629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629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1629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1629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1629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1629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1629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1629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1629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1629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1629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1629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1629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696080" y="53341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620120" y="35053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1629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1629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162920" y="5638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924680" y="57913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341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3341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341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41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41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341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3341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3341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3341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341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3341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341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34120" y="5638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341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3341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41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2767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767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2767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2767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2767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276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2767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2767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2767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2767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767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767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767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276720" y="5638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2767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2767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2193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2193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193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193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2193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2193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193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2193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2193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2193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2193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2193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2193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2193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2193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219320" y="5638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623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7432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1240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053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8672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5627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4771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1722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7816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0866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3915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6960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80010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83059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86104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89154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0" y="914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1143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0" y="1371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0" y="1600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0" y="1828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0" y="2057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0" y="2286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0" y="2514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0" y="2743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0" y="2971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0" y="3200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0" y="3429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0" y="3657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0" y="3886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0" y="4114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0" y="4343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0" y="4572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0" y="4800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0" y="5029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0" y="5257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0" y="5486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0" y="5715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0" y="5943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914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1430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3716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6002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828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057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2860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971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200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73392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03848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343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64832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95288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257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56272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629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8580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809880" y="12193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0866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3152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543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772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001000" y="0"/>
            <a:ext cx="1143000" cy="4572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8001000" y="152280"/>
            <a:ext cx="1143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Entrance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772400" y="1363680"/>
            <a:ext cx="304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8672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867280" y="20574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867280" y="35812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8672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867280" y="5638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334120" y="1066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3341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3341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3341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334120" y="5638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8098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809880" y="20574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809880" y="3581280"/>
            <a:ext cx="533520" cy="30528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8098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09880" y="5638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276720" y="1066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2767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2767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2767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276720" y="5638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7524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752480" y="20574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752480" y="35812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7524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752480" y="5638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219320" y="1066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2193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2193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2193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219320" y="5638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0" y="6858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0" y="59436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0" y="16002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0" y="27432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0" y="38862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0" y="50292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5146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7432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400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1722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4290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696080" y="0"/>
            <a:ext cx="457200" cy="53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57200" y="0"/>
            <a:ext cx="685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781680" y="0"/>
            <a:ext cx="381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486400" y="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886200" y="0"/>
            <a:ext cx="6094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666880" y="0"/>
            <a:ext cx="381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295280" y="0"/>
            <a:ext cx="838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981080" y="6400800"/>
            <a:ext cx="381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505320" y="6400800"/>
            <a:ext cx="380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257800" y="64008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400800" y="6400800"/>
            <a:ext cx="380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924680" y="64008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8686800" y="64008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6960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696080" y="20574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696080" y="35812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6960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696080" y="5638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162920" y="1066680"/>
            <a:ext cx="457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1629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1629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1629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162920" y="5638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>
            <a:off x="7162560" y="15228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H="1">
            <a:off x="6019920" y="1522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H="1">
            <a:off x="4419360" y="152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H="1">
            <a:off x="3124080" y="152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H="1">
            <a:off x="1905120" y="1522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H="1">
            <a:off x="914040" y="1522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9246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9246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9246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92468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3915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3915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3915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39152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0958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0958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0958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09588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5627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5627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5627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56272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0384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0384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40384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03848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35053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5053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5053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50532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9810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19810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9810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98108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4479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4479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4479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44792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28600" y="9907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28600" y="19051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28600" y="31240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28600" y="41911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28600" y="5334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362320" y="65530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638680" y="65530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781680" y="65530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8381880" y="65530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0" y="6324480"/>
            <a:ext cx="1828800" cy="518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MEN’S LOCKER ROOM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2767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809880" y="1066680"/>
            <a:ext cx="0" cy="472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rot="16200000">
            <a:off x="7810560" y="4990680"/>
            <a:ext cx="2057400" cy="6094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rot="16212000">
            <a:off x="7898760" y="5121360"/>
            <a:ext cx="190512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Shower Entrance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3886200" y="6454800"/>
            <a:ext cx="13399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Locker Annex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572000" y="6629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2000-11-20T18:45:18Z</dcterms:created>
  <dc:creator>Noel Ryan</dc:creator>
  <dc:description/>
  <dc:language>en-US</dc:language>
  <cp:lastModifiedBy>lwright</cp:lastModifiedBy>
  <cp:lastPrinted>2000-12-07T16:54:02Z</cp:lastPrinted>
  <dcterms:modified xsi:type="dcterms:W3CDTF">2000-12-07T16:57:16Z</dcterms:modified>
  <cp:revision>2</cp:revision>
  <dc:subject/>
  <dc:title>No Slide Title</dc:title>
</cp:coreProperties>
</file>