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4.png" ContentType="image/pn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843E24-8088-4911-AF4C-266154FAD8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1908CA-6892-4017-9635-5C10F05067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ock%20Graphic" descr=""/>
          <p:cNvPicPr/>
          <p:nvPr/>
        </p:nvPicPr>
        <p:blipFill>
          <a:blip r:embed="rId1"/>
          <a:stretch/>
        </p:blipFill>
        <p:spPr>
          <a:xfrm>
            <a:off x="2057400" y="1600200"/>
            <a:ext cx="5410080" cy="403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066680" y="304920"/>
            <a:ext cx="7086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Rock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"/>
          <p:cNvSpPr/>
          <p:nvPr/>
        </p:nvSpPr>
        <p:spPr>
          <a:xfrm>
            <a:off x="380880" y="0"/>
            <a:ext cx="8382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Measurement Industry - The Segments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80880" y="533520"/>
            <a:ext cx="3353040" cy="3047760"/>
          </a:xfrm>
          <a:prstGeom prst="ellipse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819520" y="3581280"/>
            <a:ext cx="3352680" cy="30481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181480" y="457200"/>
            <a:ext cx="3429000" cy="327672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09480" y="609480"/>
            <a:ext cx="3429000" cy="259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Field Ops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Operate all msrmnt equip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Install msrmnt equip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Maintenance/Troubleshooting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562720" y="609480"/>
            <a:ext cx="281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486400" y="457200"/>
            <a:ext cx="3276720" cy="346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Tech/Info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Msrmnt Tech Innovation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Communication equip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Data transmission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Data pooling/aggregation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Interface system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Internet based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Access to info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3505320" y="3809880"/>
            <a:ext cx="3352680" cy="31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Financial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Business Application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software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Backroom ops/data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Gas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Cash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Noms/Billing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886200" y="2514600"/>
            <a:ext cx="1143000" cy="152280"/>
          </a:xfrm>
          <a:prstGeom prst="leftRightArrow">
            <a:avLst>
              <a:gd name="adj1" fmla="val 50000"/>
              <a:gd name="adj2" fmla="val 149423"/>
            </a:avLst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rot="3025200">
            <a:off x="3583440" y="3123360"/>
            <a:ext cx="685800" cy="217800"/>
          </a:xfrm>
          <a:prstGeom prst="leftRightArrow">
            <a:avLst>
              <a:gd name="adj1" fmla="val 50000"/>
              <a:gd name="adj2" fmla="val 62684"/>
            </a:avLst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rot="18426600">
            <a:off x="4721040" y="3114000"/>
            <a:ext cx="685800" cy="200160"/>
          </a:xfrm>
          <a:prstGeom prst="leftRightArrow">
            <a:avLst>
              <a:gd name="adj1" fmla="val 50000"/>
              <a:gd name="adj2" fmla="val 68208"/>
            </a:avLst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181480" y="2209680"/>
            <a:ext cx="34290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334120" y="1371600"/>
            <a:ext cx="312408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/>
          <p:nvPr/>
        </p:nvSpPr>
        <p:spPr>
          <a:xfrm>
            <a:off x="380880" y="3429000"/>
            <a:ext cx="1295640" cy="60948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133720" y="3429000"/>
            <a:ext cx="1295280" cy="609480"/>
          </a:xfrm>
          <a:prstGeom prst="roundRect">
            <a:avLst>
              <a:gd name="adj" fmla="val 16667"/>
            </a:avLst>
          </a:prstGeom>
          <a:solidFill>
            <a:srgbClr val="ff99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962520" y="3429000"/>
            <a:ext cx="1295280" cy="60948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791320" y="3429000"/>
            <a:ext cx="1295280" cy="60948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620120" y="3429000"/>
            <a:ext cx="1295280" cy="60948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57200" y="3352680"/>
            <a:ext cx="1143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Field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209680" y="3352680"/>
            <a:ext cx="1143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Msrmnt Tech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4038480" y="3352680"/>
            <a:ext cx="1143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Transfer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91320" y="3352680"/>
            <a:ext cx="1295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543800" y="3352680"/>
            <a:ext cx="15238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Room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28600" y="4419720"/>
            <a:ext cx="167652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Coastal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Southern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28600" y="762120"/>
            <a:ext cx="1600200" cy="24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Operations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based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Few barriers to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entry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Regional mom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and pop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Possibility of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consolidation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981080" y="762120"/>
            <a:ext cx="1447920" cy="257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Equipment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manufacturers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Capital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intensive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R&amp;D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Long lead time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Barriers to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entry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Few big players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133720" y="4343400"/>
            <a:ext cx="160020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Daniel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Equimeter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Bristol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733920" y="1066680"/>
            <a:ext cx="1676160" cy="22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Capital intensive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Barriers to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Large existing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infrastructure in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place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Scale driven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Few big players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962520" y="4343400"/>
            <a:ext cx="137160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CellNet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Skylemetry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AT&amp;T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762120"/>
            <a:ext cx="1981080" cy="257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SCADA/AMR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Web-based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interactive interfaces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Scope driven -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‘turnkey’ solutions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Competitive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Highly sophisticated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Alliance w/ data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transfer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562720" y="4267080"/>
            <a:ext cx="2209680" cy="41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Energy.com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Utility.com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Tracking Inc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Metretek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SEN*Net (Columbia)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Praxis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772400" y="4419720"/>
            <a:ext cx="167652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257800" y="37339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257800" y="3505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Alliance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467480" y="914400"/>
            <a:ext cx="182880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Long lead times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Capital intensive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505320" y="0"/>
            <a:ext cx="0" cy="6858000"/>
          </a:xfrm>
          <a:prstGeom prst="line">
            <a:avLst/>
          </a:prstGeom>
          <a:ln w="9360">
            <a:solidFill>
              <a:srgbClr val="3333cc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0" y="0"/>
            <a:ext cx="3352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Lower Growth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Efficiency/Operations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733920" y="0"/>
            <a:ext cx="52578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Higher Growth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Tailored Solutions/Information/Sales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09480" y="198108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3352680" y="198108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HPL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172200" y="198108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352680" y="106668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85800" y="3733920"/>
            <a:ext cx="1828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838080" y="3886200"/>
            <a:ext cx="1828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85800" y="3581280"/>
            <a:ext cx="18288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380880" y="2743200"/>
            <a:ext cx="2514600" cy="41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Successful outsourcing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Recognized leaders in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compression/production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equipment industry (low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rate of tech change)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Aggressive, talented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management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Strong relationship with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producers, pipelines, and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processors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Brand name recognition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Little experience in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msrmnt/pipeline 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352680" y="2819520"/>
            <a:ext cx="2438640" cy="358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quality operations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experience and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expertise in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measurement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Relationships w/ tech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and commercial vendors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Existing contracts for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outsourcing (marquis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contract for Stone)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Many strong relationships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 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019920" y="2895480"/>
            <a:ext cx="2209680" cy="32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Depends on </a:t>
            </a:r>
            <a:r>
              <a:rPr b="0" lang="en-US" sz="16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where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Sales force talent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Strong relationship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with producers,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pipelines, processors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Brand name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recognition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Credibility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Trust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26080" y="0"/>
            <a:ext cx="8695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the nature of the industry, current players and market structure,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24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WHERE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should Stone play and </a:t>
            </a:r>
            <a:r>
              <a:rPr b="0" lang="en-US" sz="24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WHO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should be its partners?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09480" y="1905120"/>
            <a:ext cx="182880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352680" y="1905120"/>
            <a:ext cx="182880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172200" y="1905120"/>
            <a:ext cx="182880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352680" y="914400"/>
            <a:ext cx="182880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flipV="1">
            <a:off x="2286000" y="1523880"/>
            <a:ext cx="144792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4267080" y="159984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H="1" flipV="1">
            <a:off x="4876560" y="1523880"/>
            <a:ext cx="16002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"/>
          <p:cNvSpPr/>
          <p:nvPr/>
        </p:nvSpPr>
        <p:spPr>
          <a:xfrm>
            <a:off x="685800" y="152280"/>
            <a:ext cx="792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Why Hanover?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57200" y="1066680"/>
            <a:ext cx="8305920" cy="519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Hanover is the market leader in full-service natural gas compression and a leading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provider of contract natural gas handling service, fabrication and equipment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Hanover’s philosophy is that outsourcing provides the customer greater financial and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operating flexibility by minimizing the customer’s investment in equipment. 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Outsourcing typically provides the customer with more timely and technically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proficient service and necessary maintenance which often reduces operating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Extensive field service network.  Unique in its industry in that its sales and field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service organizations enjoy managerial parity within the Company.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Through its subsidiary, Hanover Smith, Hanover designs, engineers, fabricates, and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either sells or rents a broad range of oil and gas production equipment designed to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treat, separate, dehydrate, and measure crude oil and natural gas.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Customer base consists of over 600 U.S. and international companies engaged in all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aspects of the oil and gas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production equipment business is a highly fragmented business with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approximately eight substantial U.S. competitors.  Hanover is among the top three oil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and gas production equipment fabricators in the U.S.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85800" y="0"/>
            <a:ext cx="7696080" cy="713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The Rationale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Measurement assets/operations are critical, but not core, to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ECT activities ( i.e. provides no competitive advantage in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 low cost, highly competitive environment)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Outsourcing of measurement and related functions will lead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to efficiency gains and reduced costs over the long run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By selling our meters, separators, dehydrators and other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above ground equipment located at the meter sites, HPL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will be able to free-up approximately $40-50 MM in cash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and recognize a one-time gain of $15-20 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Development of a new business entity to provide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measurement equipment and services to others in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natural gas production and pipeline industries will further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enhance cost effectiveness and service levels.  The new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company will lever off the expertise and customer/industry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contacts of HPL and Hanover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80880" y="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Measurement Services Agreement 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380880"/>
            <a:ext cx="8915400" cy="68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OBJECTIVE: Maintain/enhance existing level of measurement service to 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Personnel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Approximately 60 measurement and communications specialists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Preliminary organization and incentive/severance/benefit plans being developed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Assets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Asset records clean-up for 70% (by value) of location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ROW clean-up and meter ownership clarification limited with HPL retaining responsibility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Control Issues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Facility additions/deletions and communication issues resolution pending upon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final structure approval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Facilitation of asset split, security of data, integrity of existing communication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channels, and cost effective replacement critical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LAUF and Fee Structure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Considering alternate LUAF incentive using 0.30% loss as a base (no range)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Fee structure for MSA to be established upon final cost determination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Will include third party facility responsibility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General Pipeline Operation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Maintain cost effective transparent, safe, and reliable operations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Standards and protocols being established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Customer service orientation to be maintained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HPL liaison function for issue resolution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HPL retains environmental, ROW, liquids handling, product specification, etc. liabilities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962520" y="1828800"/>
            <a:ext cx="1066680" cy="406440"/>
          </a:xfrm>
          <a:prstGeom prst="rect">
            <a:avLst/>
          </a:prstGeom>
          <a:solidFill>
            <a:srgbClr val="ff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1828800"/>
            <a:ext cx="1067040" cy="406440"/>
          </a:xfrm>
          <a:prstGeom prst="rect">
            <a:avLst/>
          </a:prstGeom>
          <a:solidFill>
            <a:srgbClr val="ffffcc"/>
          </a:solidFill>
          <a:ln w="1908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086600" y="3048120"/>
            <a:ext cx="762120" cy="380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143000" y="3124080"/>
            <a:ext cx="685800" cy="2541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62520" y="914400"/>
            <a:ext cx="1143000" cy="355680"/>
          </a:xfrm>
          <a:prstGeom prst="rect">
            <a:avLst/>
          </a:prstGeom>
          <a:solidFill>
            <a:srgbClr val="b2b2b2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86200" y="3048120"/>
            <a:ext cx="1219320" cy="457200"/>
          </a:xfrm>
          <a:prstGeom prst="rect">
            <a:avLst/>
          </a:prstGeom>
          <a:solidFill>
            <a:srgbClr val="99ccff"/>
          </a:solidFill>
          <a:ln w="2844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90720" y="182880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Rock LLC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19320" y="31240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86200" y="3048120"/>
            <a:ext cx="1219320" cy="45972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 Acquisition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086600" y="304812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 SPE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81480" y="3048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28800" y="3048120"/>
            <a:ext cx="213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79.998%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562720" y="1006560"/>
            <a:ext cx="533160" cy="28872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486400" y="100656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86200" y="182880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Rock LLC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2133720" y="1905120"/>
            <a:ext cx="1828800" cy="14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648320" y="1219320"/>
            <a:ext cx="12189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99.999%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Rock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593800" y="1676520"/>
            <a:ext cx="8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0" y="1905120"/>
            <a:ext cx="19810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Issuance of 99.999% LLC Membership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962520" y="914400"/>
            <a:ext cx="117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Boulder 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4648320" y="1295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91120" y="1295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52680" y="1371600"/>
            <a:ext cx="1009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133720" y="2209680"/>
            <a:ext cx="1828800" cy="18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48320" y="457200"/>
            <a:ext cx="533160" cy="228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81280" y="685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48320" y="6858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28800" y="327672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05520" y="3276720"/>
            <a:ext cx="1981080" cy="144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48320" y="20574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0574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00600" y="106668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371600" y="22860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1600200" y="22096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600200" y="274320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79.998%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9480" y="27432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14800" y="2514600"/>
            <a:ext cx="762120" cy="2541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820520" y="2255760"/>
            <a:ext cx="2302560" cy="3650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95680" y="2286000"/>
            <a:ext cx="1800" cy="254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114800" y="251460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95680" y="22860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2000" y="28195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674400">
            <a:off x="2057040" y="243792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Membership 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620120" y="3124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5105160" y="3352680"/>
            <a:ext cx="198108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335268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  note]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4800600"/>
            <a:ext cx="1218960" cy="685800"/>
          </a:xfrm>
          <a:prstGeom prst="rect">
            <a:avLst/>
          </a:prstGeom>
          <a:solidFill>
            <a:srgbClr val="ffcc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590920" y="3962520"/>
            <a:ext cx="533160" cy="3045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733920" y="4800600"/>
            <a:ext cx="1295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 Measurement  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4648320" y="35053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91120" y="35053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72000" y="3886200"/>
            <a:ext cx="990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Service Contract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(Exec)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733920" y="4114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14400" y="3962520"/>
            <a:ext cx="685800" cy="3045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914400" y="39625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3880" y="411480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Guaranty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1752480" y="510552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391520" y="4419720"/>
            <a:ext cx="685800" cy="380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391520" y="5410080"/>
            <a:ext cx="685800" cy="457200"/>
          </a:xfrm>
          <a:prstGeom prst="rect">
            <a:avLst/>
          </a:prstGeom>
          <a:solidFill>
            <a:srgbClr val="cce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4952880"/>
            <a:ext cx="685800" cy="38124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50292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315200" y="548640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391520" y="449568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21189600">
            <a:off x="5714640" y="449568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LP; X%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603600">
            <a:off x="5714640" y="51811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LP; X%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81080" y="487692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4495680" y="685800"/>
            <a:ext cx="381240" cy="25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 flipV="1">
            <a:off x="4114800" y="685800"/>
            <a:ext cx="380880" cy="25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95680" y="2743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809880" y="457200"/>
            <a:ext cx="533520" cy="228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09880" y="4572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648320" y="4572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28800" y="33526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86000" y="33526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590920" y="396252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5105520" y="1143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600200" y="41148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3124080" y="3505320"/>
            <a:ext cx="7621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3124080" y="3505320"/>
            <a:ext cx="9144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9352400">
            <a:off x="3201120" y="365688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Service            (exec contract)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9487400">
            <a:off x="2972520" y="350496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52480" y="525780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828800" y="525780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Personnel, Service Equipment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105520" y="1143000"/>
            <a:ext cx="251460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 flipV="1">
            <a:off x="5029200" y="1219320"/>
            <a:ext cx="2362320" cy="1828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2243400">
            <a:off x="5637600" y="22093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2268600">
            <a:off x="5866200" y="198036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0" y="5318280"/>
            <a:ext cx="518148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HPL contributes assets worth $X  MM into Meter Acquisition in exchange for 80%LP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Interest and a Note Receivable of $X 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Hanover assumes Meter Acquisition Note Payable (to HPL) in exchange for 20%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HPL and Hanover monetize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HPL contributes personnel and expertise to Stone in exchange for non-controlling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 Hanover makes capital contribution to Stone Measurement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4952880" y="4571640"/>
            <a:ext cx="243864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52880" y="5181480"/>
            <a:ext cx="243864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H="1">
            <a:off x="4952880" y="4648320"/>
            <a:ext cx="243864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 flipV="1">
            <a:off x="4952880" y="5257800"/>
            <a:ext cx="243864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21280800">
            <a:off x="5867280" y="48006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rot="532200">
            <a:off x="5486040" y="5486400"/>
            <a:ext cx="152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0" y="5486400"/>
            <a:ext cx="5029200" cy="1371600"/>
          </a:xfrm>
          <a:prstGeom prst="flowChartAlternate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600200" y="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Rock - Proposed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3809880" y="3200400"/>
            <a:ext cx="1295640" cy="6858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38080" y="3200400"/>
            <a:ext cx="990720" cy="6858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62920" y="3276720"/>
            <a:ext cx="990360" cy="53316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343400" y="4952880"/>
            <a:ext cx="990720" cy="5335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676520" y="1066680"/>
            <a:ext cx="1218960" cy="533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019920" y="1066680"/>
            <a:ext cx="990360" cy="5335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267080" y="502920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162920" y="335268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38080" y="335268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752480" y="1143000"/>
            <a:ext cx="106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19920" y="114300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981080" y="228600"/>
            <a:ext cx="525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Rock - Alternative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18600">
            <a:off x="2057040" y="312408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5000">
            <a:off x="2057400" y="3733560"/>
            <a:ext cx="15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Equipment and operations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562720" y="31240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638680" y="373392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&amp; 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029200" y="4267080"/>
            <a:ext cx="914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Fee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809880" y="4267080"/>
            <a:ext cx="11430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191120" y="5562720"/>
            <a:ext cx="19047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10 - 15 year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Parent guaranty (?)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Executory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010280" y="1066680"/>
            <a:ext cx="16002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Certain LP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capital outlay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0666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($X million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investment)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800600" y="38862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5029200" y="388584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828800" y="373392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1828440" y="34290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5105160" y="342900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105520" y="37339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9068600">
            <a:off x="4725000" y="2056680"/>
            <a:ext cx="144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Y% LP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18912000">
            <a:off x="4725000" y="2285640"/>
            <a:ext cx="236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People, Expertise,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rot="2419800">
            <a:off x="2437200" y="205704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GP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2487600">
            <a:off x="1904040" y="228564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($X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733920" y="3124080"/>
            <a:ext cx="14475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 Measurement 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2209680" y="3885840"/>
            <a:ext cx="167652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981080" y="502920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371600" y="548640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914400" y="586728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>
            <a:off x="2514240" y="3886200"/>
            <a:ext cx="160020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rot="19519200">
            <a:off x="1829160" y="434304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19306800">
            <a:off x="2819880" y="449532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057400" y="5105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523880" y="5562720"/>
            <a:ext cx="838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914400" y="594360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133720" y="1600200"/>
            <a:ext cx="18288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 flipV="1">
            <a:off x="2362320" y="1599840"/>
            <a:ext cx="18288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V="1">
            <a:off x="4572000" y="1599840"/>
            <a:ext cx="175248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4800600" y="1600200"/>
            <a:ext cx="175248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"/>
          <p:cNvSpPr/>
          <p:nvPr/>
        </p:nvSpPr>
        <p:spPr>
          <a:xfrm>
            <a:off x="685800" y="0"/>
            <a:ext cx="777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The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33520" y="558720"/>
            <a:ext cx="8229600" cy="67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FAS125 structure: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Through its .001% GP interest, HPL maintains a voting interest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 Meter Acquisition Co, the owner of the transferred HPL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equipment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reduce the need to have all the property records cleaned up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prior to the transaction and provide some flexibility in moving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equipment in and out of the partnership (avoids security interest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issues)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Institutional investors are passive 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Separates the financing component of the transaction from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operating/new business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 is tax efficient compared to the outright sale of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equipment (tax benefits = $10-15 MM)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Potential ‘sales tool’ for other major pipelines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609480" y="2590920"/>
            <a:ext cx="8077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Assessment of the Measurement Industry...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5" name="field" descr=""/>
          <p:cNvPicPr/>
          <p:nvPr/>
        </p:nvPicPr>
        <p:blipFill>
          <a:blip r:embed="rId1"/>
          <a:stretch/>
        </p:blipFill>
        <p:spPr>
          <a:xfrm>
            <a:off x="838080" y="152280"/>
            <a:ext cx="2667240" cy="251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6" name="Wan" descr=""/>
          <p:cNvPicPr/>
          <p:nvPr/>
        </p:nvPicPr>
        <p:blipFill>
          <a:blip r:embed="rId2"/>
          <a:stretch/>
        </p:blipFill>
        <p:spPr>
          <a:xfrm>
            <a:off x="2133720" y="3657600"/>
            <a:ext cx="4952880" cy="2590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7" name="smallgraph" descr=""/>
          <p:cNvPicPr/>
          <p:nvPr/>
        </p:nvPicPr>
        <p:blipFill>
          <a:blip r:embed="rId3"/>
          <a:stretch/>
        </p:blipFill>
        <p:spPr>
          <a:xfrm>
            <a:off x="4648320" y="380880"/>
            <a:ext cx="3038400" cy="191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380880" y="3581280"/>
            <a:ext cx="762120" cy="762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648320" y="3581280"/>
            <a:ext cx="761760" cy="762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733920" y="2133720"/>
            <a:ext cx="761760" cy="761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57400" y="838080"/>
            <a:ext cx="380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257800" y="4876920"/>
            <a:ext cx="9144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400800" y="3581280"/>
            <a:ext cx="914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924680" y="3505320"/>
            <a:ext cx="914400" cy="62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467480" y="4800600"/>
            <a:ext cx="914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914400" y="1447920"/>
            <a:ext cx="1143000" cy="2133360"/>
          </a:xfrm>
          <a:prstGeom prst="line">
            <a:avLst/>
          </a:prstGeom>
          <a:ln w="936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438280" y="1447920"/>
            <a:ext cx="1371600" cy="838080"/>
          </a:xfrm>
          <a:prstGeom prst="line">
            <a:avLst/>
          </a:prstGeom>
          <a:ln w="936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343400" y="2819520"/>
            <a:ext cx="457200" cy="838080"/>
          </a:xfrm>
          <a:prstGeom prst="line">
            <a:avLst/>
          </a:prstGeom>
          <a:ln w="936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143000" y="4038480"/>
            <a:ext cx="350532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257800" y="4267080"/>
            <a:ext cx="457200" cy="60984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H="1" flipV="1">
            <a:off x="5342760" y="4160160"/>
            <a:ext cx="2112120" cy="819720"/>
          </a:xfrm>
          <a:prstGeom prst="line">
            <a:avLst/>
          </a:prstGeom>
          <a:ln w="9360">
            <a:solidFill>
              <a:srgbClr val="ff505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410080" y="3886200"/>
            <a:ext cx="99072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7924680" y="4114440"/>
            <a:ext cx="457200" cy="685800"/>
          </a:xfrm>
          <a:prstGeom prst="line">
            <a:avLst/>
          </a:prstGeom>
          <a:ln w="9360">
            <a:solidFill>
              <a:srgbClr val="ff505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H="1">
            <a:off x="7314840" y="3886200"/>
            <a:ext cx="609480" cy="0"/>
          </a:xfrm>
          <a:prstGeom prst="line">
            <a:avLst/>
          </a:prstGeom>
          <a:ln w="936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971800" y="152280"/>
            <a:ext cx="434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The Flow of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rot="16200000">
            <a:off x="1551240" y="1420200"/>
            <a:ext cx="144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Transmitter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57200" y="3733920"/>
            <a:ext cx="6858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Source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724280" y="3733920"/>
            <a:ext cx="6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Room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828800" y="37339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Manual Transfer of Info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733920" y="2286000"/>
            <a:ext cx="761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495680" y="2057400"/>
            <a:ext cx="221004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Safety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Deliveries/Receipts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Operation/Balancing/Billing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rot="1892400">
            <a:off x="2361240" y="167616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Communication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17841600">
            <a:off x="-201240" y="195444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Measurement Info/ Physical Conditions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752480" y="2438280"/>
            <a:ext cx="190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Pipeline needs to retain for integrity/safety purposes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257800" y="49528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Billing/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467480" y="48769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Noms/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400800" y="365760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924680" y="3505320"/>
            <a:ext cx="12193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Risk Management/ 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Pricing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238880" y="1295280"/>
            <a:ext cx="533520" cy="0"/>
          </a:xfrm>
          <a:prstGeom prst="line">
            <a:avLst/>
          </a:prstGeom>
          <a:ln w="93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924680" y="1143000"/>
            <a:ext cx="121932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info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info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238880" y="1447920"/>
            <a:ext cx="5335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1279200">
            <a:off x="5943240" y="434304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Satara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18346200">
            <a:off x="7567560" y="401508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Unify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486400" y="365760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/>
          <p:nvPr/>
        </p:nvSpPr>
        <p:spPr>
          <a:xfrm>
            <a:off x="380880" y="1523880"/>
            <a:ext cx="9907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04920" y="152388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Field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838080" y="9903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V="1">
            <a:off x="838080" y="21333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38080" y="990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143000" y="762120"/>
            <a:ext cx="121932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143000" y="83808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Control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838080" y="2666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143000" y="243828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143000" y="248292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3623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666880" y="2209680"/>
            <a:ext cx="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666880" y="2209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666880" y="3048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895480" y="1981080"/>
            <a:ext cx="6858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895480" y="2819520"/>
            <a:ext cx="6858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895480" y="1995480"/>
            <a:ext cx="68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895480" y="2863800"/>
            <a:ext cx="68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581280" y="2209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581280" y="3048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809880" y="2209680"/>
            <a:ext cx="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809880" y="2666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114800" y="2362320"/>
            <a:ext cx="14479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114800" y="2362320"/>
            <a:ext cx="1447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 Dept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5562720" y="2133360"/>
            <a:ext cx="38088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715000" y="1523880"/>
            <a:ext cx="106668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638680" y="1523880"/>
            <a:ext cx="1219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781680" y="1828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010280" y="1600200"/>
            <a:ext cx="7621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010280" y="1676520"/>
            <a:ext cx="762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772400" y="1828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8001000" y="1523880"/>
            <a:ext cx="114300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8001000" y="152388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248520" y="21337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248520" y="266688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781680" y="23623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858000" y="236232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Imbalances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8001000" y="26668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V="1">
            <a:off x="8534520" y="21333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V="1">
            <a:off x="2362320" y="609120"/>
            <a:ext cx="533160" cy="228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2895480" y="380880"/>
            <a:ext cx="12956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895480" y="45720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191120" y="533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029200" y="3049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029200" y="304920"/>
            <a:ext cx="1219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-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019920" y="9144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191120" y="6858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572000" y="685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886200" y="990720"/>
            <a:ext cx="13716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733920" y="990720"/>
            <a:ext cx="1676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H="1">
            <a:off x="2361960" y="1143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57200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572000" y="18288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flipH="1" flipV="1">
            <a:off x="2362320" y="1294920"/>
            <a:ext cx="83808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267080" y="3200400"/>
            <a:ext cx="228600" cy="380880"/>
          </a:xfrm>
          <a:prstGeom prst="downArrow">
            <a:avLst>
              <a:gd name="adj1" fmla="val 50000"/>
              <a:gd name="adj2" fmla="val 41654"/>
            </a:avLst>
          </a:prstGeom>
          <a:solidFill>
            <a:srgbClr val="00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600200" y="4464000"/>
            <a:ext cx="11430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733920" y="3854520"/>
            <a:ext cx="1143000" cy="198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743200" y="48448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5867280" y="3701880"/>
            <a:ext cx="12956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867280" y="4311720"/>
            <a:ext cx="12956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867280" y="4921200"/>
            <a:ext cx="12956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867280" y="5530680"/>
            <a:ext cx="12956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876920" y="454032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876920" y="393048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876920" y="514980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876920" y="575928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600200" y="469260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743200" y="45403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809880" y="4006800"/>
            <a:ext cx="1371600" cy="16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(Internet  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based)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867280" y="370188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867280" y="431172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867280" y="499752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End-Users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867280" y="553068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048120" y="6216480"/>
            <a:ext cx="251460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343400" y="5835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3048120" y="6216480"/>
            <a:ext cx="2514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Billing, Reporting,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09480" y="3429000"/>
            <a:ext cx="1600200" cy="609480"/>
          </a:xfrm>
          <a:prstGeom prst="roundRect">
            <a:avLst>
              <a:gd name="adj" fmla="val 16667"/>
            </a:avLst>
          </a:prstGeom>
          <a:solidFill>
            <a:srgbClr val="00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1447920" y="0"/>
            <a:ext cx="6324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Existing Physical Flow of Measurement Information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33520" y="3505320"/>
            <a:ext cx="1752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Concept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1999-04-28T18:10:58Z</dcterms:created>
  <dc:creator>nalvino</dc:creator>
  <dc:description/>
  <dc:language>en-US</dc:language>
  <cp:lastModifiedBy>nalvino</cp:lastModifiedBy>
  <cp:lastPrinted>1999-05-05T14:35:10Z</cp:lastPrinted>
  <dcterms:modified xsi:type="dcterms:W3CDTF">1999-05-05T20:12:21Z</dcterms:modified>
  <cp:revision>9</cp:revision>
  <dc:subject/>
  <dc:title>No Slide Title</dc:title>
</cp:coreProperties>
</file>