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BCAFD4F-F48A-4937-BEF9-F78354B0E8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A0A0A2-B02A-41CC-91D9-B3389010A34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34880" y="2901960"/>
            <a:ext cx="25560" cy="14400"/>
          </a:xfrm>
          <a:custGeom>
            <a:avLst/>
            <a:gdLst/>
            <a:ahLst/>
            <a:rect l="l" t="t" r="r" b="b"/>
            <a:pathLst>
              <a:path w="32" h="19">
                <a:moveTo>
                  <a:pt x="30" y="19"/>
                </a:moveTo>
                <a:lnTo>
                  <a:pt x="25" y="17"/>
                </a:lnTo>
                <a:lnTo>
                  <a:pt x="14" y="14"/>
                </a:lnTo>
                <a:lnTo>
                  <a:pt x="4" y="7"/>
                </a:lnTo>
                <a:lnTo>
                  <a:pt x="0" y="4"/>
                </a:lnTo>
                <a:lnTo>
                  <a:pt x="2" y="0"/>
                </a:lnTo>
                <a:lnTo>
                  <a:pt x="9" y="2"/>
                </a:lnTo>
                <a:lnTo>
                  <a:pt x="18" y="5"/>
                </a:lnTo>
                <a:lnTo>
                  <a:pt x="29" y="10"/>
                </a:lnTo>
                <a:lnTo>
                  <a:pt x="32" y="15"/>
                </a:lnTo>
                <a:lnTo>
                  <a:pt x="30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01600" y="2851200"/>
            <a:ext cx="25560" cy="22320"/>
          </a:xfrm>
          <a:custGeom>
            <a:avLst/>
            <a:gdLst/>
            <a:ahLst/>
            <a:rect l="l" t="t" r="r" b="b"/>
            <a:pathLst>
              <a:path w="32" h="28">
                <a:moveTo>
                  <a:pt x="16" y="28"/>
                </a:moveTo>
                <a:lnTo>
                  <a:pt x="23" y="27"/>
                </a:lnTo>
                <a:lnTo>
                  <a:pt x="26" y="23"/>
                </a:lnTo>
                <a:lnTo>
                  <a:pt x="30" y="20"/>
                </a:lnTo>
                <a:lnTo>
                  <a:pt x="32" y="13"/>
                </a:lnTo>
                <a:lnTo>
                  <a:pt x="30" y="8"/>
                </a:lnTo>
                <a:lnTo>
                  <a:pt x="26" y="3"/>
                </a:lnTo>
                <a:lnTo>
                  <a:pt x="23" y="2"/>
                </a:lnTo>
                <a:lnTo>
                  <a:pt x="16" y="0"/>
                </a:lnTo>
                <a:lnTo>
                  <a:pt x="8" y="2"/>
                </a:lnTo>
                <a:lnTo>
                  <a:pt x="5" y="3"/>
                </a:lnTo>
                <a:lnTo>
                  <a:pt x="1" y="8"/>
                </a:lnTo>
                <a:lnTo>
                  <a:pt x="0" y="13"/>
                </a:lnTo>
                <a:lnTo>
                  <a:pt x="1" y="20"/>
                </a:lnTo>
                <a:lnTo>
                  <a:pt x="5" y="23"/>
                </a:lnTo>
                <a:lnTo>
                  <a:pt x="8" y="27"/>
                </a:lnTo>
                <a:lnTo>
                  <a:pt x="16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26960" y="3147840"/>
            <a:ext cx="25560" cy="24120"/>
          </a:xfrm>
          <a:custGeom>
            <a:avLst/>
            <a:gdLst/>
            <a:ahLst/>
            <a:rect l="l" t="t" r="r" b="b"/>
            <a:pathLst>
              <a:path w="32" h="32">
                <a:moveTo>
                  <a:pt x="16" y="32"/>
                </a:moveTo>
                <a:lnTo>
                  <a:pt x="23" y="30"/>
                </a:lnTo>
                <a:lnTo>
                  <a:pt x="26" y="27"/>
                </a:lnTo>
                <a:lnTo>
                  <a:pt x="30" y="22"/>
                </a:lnTo>
                <a:lnTo>
                  <a:pt x="32" y="15"/>
                </a:lnTo>
                <a:lnTo>
                  <a:pt x="30" y="8"/>
                </a:lnTo>
                <a:lnTo>
                  <a:pt x="26" y="5"/>
                </a:lnTo>
                <a:lnTo>
                  <a:pt x="23" y="2"/>
                </a:lnTo>
                <a:lnTo>
                  <a:pt x="16" y="0"/>
                </a:lnTo>
                <a:lnTo>
                  <a:pt x="8" y="2"/>
                </a:lnTo>
                <a:lnTo>
                  <a:pt x="5" y="5"/>
                </a:lnTo>
                <a:lnTo>
                  <a:pt x="1" y="8"/>
                </a:lnTo>
                <a:lnTo>
                  <a:pt x="0" y="15"/>
                </a:lnTo>
                <a:lnTo>
                  <a:pt x="1" y="22"/>
                </a:lnTo>
                <a:lnTo>
                  <a:pt x="5" y="27"/>
                </a:lnTo>
                <a:lnTo>
                  <a:pt x="8" y="30"/>
                </a:lnTo>
                <a:lnTo>
                  <a:pt x="16" y="32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93560" y="3176640"/>
            <a:ext cx="16200" cy="14400"/>
          </a:xfrm>
          <a:custGeom>
            <a:avLst/>
            <a:gdLst/>
            <a:ahLst/>
            <a:rect l="l" t="t" r="r" b="b"/>
            <a:pathLst>
              <a:path w="22" h="18">
                <a:moveTo>
                  <a:pt x="11" y="18"/>
                </a:moveTo>
                <a:lnTo>
                  <a:pt x="14" y="18"/>
                </a:lnTo>
                <a:lnTo>
                  <a:pt x="18" y="16"/>
                </a:lnTo>
                <a:lnTo>
                  <a:pt x="20" y="13"/>
                </a:lnTo>
                <a:lnTo>
                  <a:pt x="22" y="10"/>
                </a:lnTo>
                <a:lnTo>
                  <a:pt x="20" y="6"/>
                </a:lnTo>
                <a:lnTo>
                  <a:pt x="18" y="3"/>
                </a:lnTo>
                <a:lnTo>
                  <a:pt x="14" y="1"/>
                </a:lnTo>
                <a:lnTo>
                  <a:pt x="11" y="0"/>
                </a:lnTo>
                <a:lnTo>
                  <a:pt x="7" y="1"/>
                </a:lnTo>
                <a:lnTo>
                  <a:pt x="4" y="3"/>
                </a:lnTo>
                <a:lnTo>
                  <a:pt x="2" y="6"/>
                </a:lnTo>
                <a:lnTo>
                  <a:pt x="0" y="10"/>
                </a:lnTo>
                <a:lnTo>
                  <a:pt x="2" y="13"/>
                </a:lnTo>
                <a:lnTo>
                  <a:pt x="4" y="16"/>
                </a:lnTo>
                <a:lnTo>
                  <a:pt x="7" y="18"/>
                </a:lnTo>
                <a:lnTo>
                  <a:pt x="11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47600" y="3125880"/>
            <a:ext cx="20520" cy="19080"/>
          </a:xfrm>
          <a:custGeom>
            <a:avLst/>
            <a:gdLst/>
            <a:ahLst/>
            <a:rect l="l" t="t" r="r" b="b"/>
            <a:pathLst>
              <a:path w="25" h="24">
                <a:moveTo>
                  <a:pt x="12" y="24"/>
                </a:moveTo>
                <a:lnTo>
                  <a:pt x="18" y="22"/>
                </a:lnTo>
                <a:lnTo>
                  <a:pt x="21" y="20"/>
                </a:lnTo>
                <a:lnTo>
                  <a:pt x="23" y="17"/>
                </a:lnTo>
                <a:lnTo>
                  <a:pt x="25" y="12"/>
                </a:lnTo>
                <a:lnTo>
                  <a:pt x="23" y="7"/>
                </a:lnTo>
                <a:lnTo>
                  <a:pt x="21" y="4"/>
                </a:lnTo>
                <a:lnTo>
                  <a:pt x="18" y="2"/>
                </a:lnTo>
                <a:lnTo>
                  <a:pt x="12" y="0"/>
                </a:lnTo>
                <a:lnTo>
                  <a:pt x="7" y="2"/>
                </a:lnTo>
                <a:lnTo>
                  <a:pt x="3" y="4"/>
                </a:lnTo>
                <a:lnTo>
                  <a:pt x="2" y="7"/>
                </a:lnTo>
                <a:lnTo>
                  <a:pt x="0" y="12"/>
                </a:lnTo>
                <a:lnTo>
                  <a:pt x="2" y="17"/>
                </a:lnTo>
                <a:lnTo>
                  <a:pt x="3" y="20"/>
                </a:lnTo>
                <a:lnTo>
                  <a:pt x="7" y="22"/>
                </a:lnTo>
                <a:lnTo>
                  <a:pt x="12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03040" y="3203640"/>
            <a:ext cx="20880" cy="22320"/>
          </a:xfrm>
          <a:custGeom>
            <a:avLst/>
            <a:gdLst/>
            <a:ahLst/>
            <a:rect l="l" t="t" r="r" b="b"/>
            <a:pathLst>
              <a:path w="27" h="26">
                <a:moveTo>
                  <a:pt x="15" y="26"/>
                </a:moveTo>
                <a:lnTo>
                  <a:pt x="20" y="25"/>
                </a:lnTo>
                <a:lnTo>
                  <a:pt x="23" y="21"/>
                </a:lnTo>
                <a:lnTo>
                  <a:pt x="25" y="18"/>
                </a:lnTo>
                <a:lnTo>
                  <a:pt x="27" y="13"/>
                </a:lnTo>
                <a:lnTo>
                  <a:pt x="25" y="8"/>
                </a:lnTo>
                <a:lnTo>
                  <a:pt x="23" y="3"/>
                </a:lnTo>
                <a:lnTo>
                  <a:pt x="20" y="1"/>
                </a:lnTo>
                <a:lnTo>
                  <a:pt x="15" y="0"/>
                </a:lnTo>
                <a:lnTo>
                  <a:pt x="9" y="1"/>
                </a:lnTo>
                <a:lnTo>
                  <a:pt x="4" y="3"/>
                </a:lnTo>
                <a:lnTo>
                  <a:pt x="2" y="8"/>
                </a:lnTo>
                <a:lnTo>
                  <a:pt x="0" y="13"/>
                </a:lnTo>
                <a:lnTo>
                  <a:pt x="2" y="18"/>
                </a:lnTo>
                <a:lnTo>
                  <a:pt x="4" y="21"/>
                </a:lnTo>
                <a:lnTo>
                  <a:pt x="9" y="25"/>
                </a:lnTo>
                <a:lnTo>
                  <a:pt x="15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22120" y="3052800"/>
            <a:ext cx="17640" cy="19080"/>
          </a:xfrm>
          <a:custGeom>
            <a:avLst/>
            <a:gdLst/>
            <a:ahLst/>
            <a:rect l="l" t="t" r="r" b="b"/>
            <a:pathLst>
              <a:path w="24" h="23">
                <a:moveTo>
                  <a:pt x="13" y="23"/>
                </a:moveTo>
                <a:lnTo>
                  <a:pt x="16" y="21"/>
                </a:lnTo>
                <a:lnTo>
                  <a:pt x="20" y="20"/>
                </a:lnTo>
                <a:lnTo>
                  <a:pt x="22" y="16"/>
                </a:lnTo>
                <a:lnTo>
                  <a:pt x="24" y="11"/>
                </a:lnTo>
                <a:lnTo>
                  <a:pt x="22" y="7"/>
                </a:lnTo>
                <a:lnTo>
                  <a:pt x="20" y="3"/>
                </a:lnTo>
                <a:lnTo>
                  <a:pt x="16" y="2"/>
                </a:lnTo>
                <a:lnTo>
                  <a:pt x="13" y="0"/>
                </a:lnTo>
                <a:lnTo>
                  <a:pt x="8" y="2"/>
                </a:lnTo>
                <a:lnTo>
                  <a:pt x="4" y="3"/>
                </a:lnTo>
                <a:lnTo>
                  <a:pt x="2" y="7"/>
                </a:lnTo>
                <a:lnTo>
                  <a:pt x="0" y="11"/>
                </a:lnTo>
                <a:lnTo>
                  <a:pt x="2" y="16"/>
                </a:lnTo>
                <a:lnTo>
                  <a:pt x="4" y="20"/>
                </a:lnTo>
                <a:lnTo>
                  <a:pt x="8" y="21"/>
                </a:lnTo>
                <a:lnTo>
                  <a:pt x="13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4640" y="3227400"/>
            <a:ext cx="23760" cy="22320"/>
          </a:xfrm>
          <a:custGeom>
            <a:avLst/>
            <a:gdLst/>
            <a:ahLst/>
            <a:rect l="l" t="t" r="r" b="b"/>
            <a:pathLst>
              <a:path w="28" h="28">
                <a:moveTo>
                  <a:pt x="14" y="28"/>
                </a:moveTo>
                <a:lnTo>
                  <a:pt x="19" y="27"/>
                </a:lnTo>
                <a:lnTo>
                  <a:pt x="25" y="23"/>
                </a:lnTo>
                <a:lnTo>
                  <a:pt x="26" y="20"/>
                </a:lnTo>
                <a:lnTo>
                  <a:pt x="28" y="13"/>
                </a:lnTo>
                <a:lnTo>
                  <a:pt x="26" y="8"/>
                </a:lnTo>
                <a:lnTo>
                  <a:pt x="25" y="3"/>
                </a:lnTo>
                <a:lnTo>
                  <a:pt x="19" y="2"/>
                </a:lnTo>
                <a:lnTo>
                  <a:pt x="14" y="0"/>
                </a:lnTo>
                <a:lnTo>
                  <a:pt x="9" y="2"/>
                </a:lnTo>
                <a:lnTo>
                  <a:pt x="3" y="3"/>
                </a:lnTo>
                <a:lnTo>
                  <a:pt x="2" y="8"/>
                </a:lnTo>
                <a:lnTo>
                  <a:pt x="0" y="13"/>
                </a:lnTo>
                <a:lnTo>
                  <a:pt x="2" y="20"/>
                </a:lnTo>
                <a:lnTo>
                  <a:pt x="3" y="23"/>
                </a:lnTo>
                <a:lnTo>
                  <a:pt x="9" y="27"/>
                </a:lnTo>
                <a:lnTo>
                  <a:pt x="14" y="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030320" y="3346560"/>
            <a:ext cx="15840" cy="15840"/>
          </a:xfrm>
          <a:custGeom>
            <a:avLst/>
            <a:gdLst/>
            <a:ahLst/>
            <a:rect l="l" t="t" r="r" b="b"/>
            <a:pathLst>
              <a:path w="21" h="20">
                <a:moveTo>
                  <a:pt x="10" y="20"/>
                </a:moveTo>
                <a:lnTo>
                  <a:pt x="14" y="18"/>
                </a:lnTo>
                <a:lnTo>
                  <a:pt x="17" y="16"/>
                </a:lnTo>
                <a:lnTo>
                  <a:pt x="19" y="13"/>
                </a:lnTo>
                <a:lnTo>
                  <a:pt x="21" y="10"/>
                </a:lnTo>
                <a:lnTo>
                  <a:pt x="19" y="6"/>
                </a:lnTo>
                <a:lnTo>
                  <a:pt x="17" y="3"/>
                </a:lnTo>
                <a:lnTo>
                  <a:pt x="14" y="1"/>
                </a:lnTo>
                <a:lnTo>
                  <a:pt x="10" y="0"/>
                </a:lnTo>
                <a:lnTo>
                  <a:pt x="5" y="1"/>
                </a:lnTo>
                <a:lnTo>
                  <a:pt x="3" y="3"/>
                </a:lnTo>
                <a:lnTo>
                  <a:pt x="0" y="6"/>
                </a:lnTo>
                <a:lnTo>
                  <a:pt x="0" y="10"/>
                </a:lnTo>
                <a:lnTo>
                  <a:pt x="0" y="13"/>
                </a:lnTo>
                <a:lnTo>
                  <a:pt x="3" y="16"/>
                </a:lnTo>
                <a:lnTo>
                  <a:pt x="5" y="18"/>
                </a:lnTo>
                <a:lnTo>
                  <a:pt x="10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87320" y="3317760"/>
            <a:ext cx="23760" cy="20880"/>
          </a:xfrm>
          <a:custGeom>
            <a:avLst/>
            <a:gdLst/>
            <a:ahLst/>
            <a:rect l="l" t="t" r="r" b="b"/>
            <a:pathLst>
              <a:path w="31" h="27">
                <a:moveTo>
                  <a:pt x="16" y="27"/>
                </a:moveTo>
                <a:lnTo>
                  <a:pt x="22" y="25"/>
                </a:lnTo>
                <a:lnTo>
                  <a:pt x="27" y="23"/>
                </a:lnTo>
                <a:lnTo>
                  <a:pt x="29" y="18"/>
                </a:lnTo>
                <a:lnTo>
                  <a:pt x="31" y="13"/>
                </a:lnTo>
                <a:lnTo>
                  <a:pt x="29" y="8"/>
                </a:lnTo>
                <a:lnTo>
                  <a:pt x="27" y="3"/>
                </a:lnTo>
                <a:lnTo>
                  <a:pt x="22" y="2"/>
                </a:lnTo>
                <a:lnTo>
                  <a:pt x="16" y="0"/>
                </a:lnTo>
                <a:lnTo>
                  <a:pt x="9" y="2"/>
                </a:lnTo>
                <a:lnTo>
                  <a:pt x="6" y="3"/>
                </a:lnTo>
                <a:lnTo>
                  <a:pt x="2" y="8"/>
                </a:lnTo>
                <a:lnTo>
                  <a:pt x="0" y="13"/>
                </a:lnTo>
                <a:lnTo>
                  <a:pt x="2" y="18"/>
                </a:lnTo>
                <a:lnTo>
                  <a:pt x="6" y="23"/>
                </a:lnTo>
                <a:lnTo>
                  <a:pt x="9" y="25"/>
                </a:lnTo>
                <a:lnTo>
                  <a:pt x="16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23960" y="3376440"/>
            <a:ext cx="22320" cy="20880"/>
          </a:xfrm>
          <a:custGeom>
            <a:avLst/>
            <a:gdLst/>
            <a:ahLst/>
            <a:rect l="l" t="t" r="r" b="b"/>
            <a:pathLst>
              <a:path w="29" h="25">
                <a:moveTo>
                  <a:pt x="15" y="25"/>
                </a:moveTo>
                <a:lnTo>
                  <a:pt x="20" y="23"/>
                </a:lnTo>
                <a:lnTo>
                  <a:pt x="25" y="22"/>
                </a:lnTo>
                <a:lnTo>
                  <a:pt x="27" y="18"/>
                </a:lnTo>
                <a:lnTo>
                  <a:pt x="29" y="13"/>
                </a:lnTo>
                <a:lnTo>
                  <a:pt x="27" y="8"/>
                </a:lnTo>
                <a:lnTo>
                  <a:pt x="25" y="3"/>
                </a:lnTo>
                <a:lnTo>
                  <a:pt x="20" y="2"/>
                </a:lnTo>
                <a:lnTo>
                  <a:pt x="15" y="0"/>
                </a:lnTo>
                <a:lnTo>
                  <a:pt x="9" y="2"/>
                </a:lnTo>
                <a:lnTo>
                  <a:pt x="6" y="3"/>
                </a:lnTo>
                <a:lnTo>
                  <a:pt x="2" y="8"/>
                </a:lnTo>
                <a:lnTo>
                  <a:pt x="0" y="13"/>
                </a:lnTo>
                <a:lnTo>
                  <a:pt x="2" y="18"/>
                </a:lnTo>
                <a:lnTo>
                  <a:pt x="6" y="22"/>
                </a:lnTo>
                <a:lnTo>
                  <a:pt x="9" y="23"/>
                </a:lnTo>
                <a:lnTo>
                  <a:pt x="15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53920" y="3414600"/>
            <a:ext cx="19080" cy="17640"/>
          </a:xfrm>
          <a:custGeom>
            <a:avLst/>
            <a:gdLst/>
            <a:ahLst/>
            <a:rect l="l" t="t" r="r" b="b"/>
            <a:pathLst>
              <a:path w="25" h="21">
                <a:moveTo>
                  <a:pt x="12" y="21"/>
                </a:moveTo>
                <a:lnTo>
                  <a:pt x="18" y="20"/>
                </a:lnTo>
                <a:lnTo>
                  <a:pt x="21" y="18"/>
                </a:lnTo>
                <a:lnTo>
                  <a:pt x="23" y="15"/>
                </a:lnTo>
                <a:lnTo>
                  <a:pt x="25" y="10"/>
                </a:lnTo>
                <a:lnTo>
                  <a:pt x="23" y="6"/>
                </a:lnTo>
                <a:lnTo>
                  <a:pt x="21" y="3"/>
                </a:lnTo>
                <a:lnTo>
                  <a:pt x="18" y="1"/>
                </a:lnTo>
                <a:lnTo>
                  <a:pt x="12" y="0"/>
                </a:lnTo>
                <a:lnTo>
                  <a:pt x="7" y="1"/>
                </a:lnTo>
                <a:lnTo>
                  <a:pt x="4" y="3"/>
                </a:lnTo>
                <a:lnTo>
                  <a:pt x="2" y="6"/>
                </a:lnTo>
                <a:lnTo>
                  <a:pt x="0" y="10"/>
                </a:lnTo>
                <a:lnTo>
                  <a:pt x="2" y="15"/>
                </a:lnTo>
                <a:lnTo>
                  <a:pt x="4" y="18"/>
                </a:lnTo>
                <a:lnTo>
                  <a:pt x="7" y="20"/>
                </a:lnTo>
                <a:lnTo>
                  <a:pt x="12" y="2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41320" y="3025800"/>
            <a:ext cx="19080" cy="19080"/>
          </a:xfrm>
          <a:custGeom>
            <a:avLst/>
            <a:gdLst/>
            <a:ahLst/>
            <a:rect l="l" t="t" r="r" b="b"/>
            <a:pathLst>
              <a:path w="25" h="23">
                <a:moveTo>
                  <a:pt x="12" y="23"/>
                </a:moveTo>
                <a:lnTo>
                  <a:pt x="18" y="22"/>
                </a:lnTo>
                <a:lnTo>
                  <a:pt x="21" y="20"/>
                </a:lnTo>
                <a:lnTo>
                  <a:pt x="23" y="17"/>
                </a:lnTo>
                <a:lnTo>
                  <a:pt x="25" y="12"/>
                </a:lnTo>
                <a:lnTo>
                  <a:pt x="23" y="7"/>
                </a:lnTo>
                <a:lnTo>
                  <a:pt x="21" y="3"/>
                </a:lnTo>
                <a:lnTo>
                  <a:pt x="18" y="2"/>
                </a:lnTo>
                <a:lnTo>
                  <a:pt x="12" y="0"/>
                </a:lnTo>
                <a:lnTo>
                  <a:pt x="7" y="2"/>
                </a:lnTo>
                <a:lnTo>
                  <a:pt x="4" y="3"/>
                </a:lnTo>
                <a:lnTo>
                  <a:pt x="2" y="7"/>
                </a:lnTo>
                <a:lnTo>
                  <a:pt x="0" y="12"/>
                </a:lnTo>
                <a:lnTo>
                  <a:pt x="2" y="17"/>
                </a:lnTo>
                <a:lnTo>
                  <a:pt x="4" y="20"/>
                </a:lnTo>
                <a:lnTo>
                  <a:pt x="7" y="22"/>
                </a:lnTo>
                <a:lnTo>
                  <a:pt x="12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317080" y="5283360"/>
            <a:ext cx="29880" cy="6120"/>
          </a:xfrm>
          <a:custGeom>
            <a:avLst/>
            <a:gdLst/>
            <a:ahLst/>
            <a:rect l="l" t="t" r="r" b="b"/>
            <a:pathLst>
              <a:path w="19" h="9">
                <a:moveTo>
                  <a:pt x="0" y="7"/>
                </a:moveTo>
                <a:lnTo>
                  <a:pt x="3" y="9"/>
                </a:lnTo>
                <a:lnTo>
                  <a:pt x="10" y="9"/>
                </a:lnTo>
                <a:lnTo>
                  <a:pt x="16" y="9"/>
                </a:lnTo>
                <a:lnTo>
                  <a:pt x="19" y="7"/>
                </a:lnTo>
                <a:lnTo>
                  <a:pt x="19" y="4"/>
                </a:lnTo>
                <a:lnTo>
                  <a:pt x="16" y="2"/>
                </a:lnTo>
                <a:lnTo>
                  <a:pt x="10" y="0"/>
                </a:lnTo>
                <a:lnTo>
                  <a:pt x="3" y="0"/>
                </a:lnTo>
                <a:lnTo>
                  <a:pt x="0" y="2"/>
                </a:lnTo>
                <a:lnTo>
                  <a:pt x="0" y="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147160" y="5567400"/>
            <a:ext cx="27000" cy="20520"/>
          </a:xfrm>
          <a:custGeom>
            <a:avLst/>
            <a:gdLst/>
            <a:ahLst/>
            <a:rect l="l" t="t" r="r" b="b"/>
            <a:pathLst>
              <a:path w="17" h="25">
                <a:moveTo>
                  <a:pt x="9" y="25"/>
                </a:moveTo>
                <a:lnTo>
                  <a:pt x="12" y="24"/>
                </a:lnTo>
                <a:lnTo>
                  <a:pt x="15" y="22"/>
                </a:lnTo>
                <a:lnTo>
                  <a:pt x="16" y="17"/>
                </a:lnTo>
                <a:lnTo>
                  <a:pt x="17" y="12"/>
                </a:lnTo>
                <a:lnTo>
                  <a:pt x="16" y="7"/>
                </a:lnTo>
                <a:lnTo>
                  <a:pt x="15" y="4"/>
                </a:lnTo>
                <a:lnTo>
                  <a:pt x="12" y="2"/>
                </a:lnTo>
                <a:lnTo>
                  <a:pt x="9" y="0"/>
                </a:lnTo>
                <a:lnTo>
                  <a:pt x="6" y="2"/>
                </a:lnTo>
                <a:lnTo>
                  <a:pt x="3" y="4"/>
                </a:lnTo>
                <a:lnTo>
                  <a:pt x="1" y="7"/>
                </a:lnTo>
                <a:lnTo>
                  <a:pt x="0" y="12"/>
                </a:lnTo>
                <a:lnTo>
                  <a:pt x="1" y="17"/>
                </a:lnTo>
                <a:lnTo>
                  <a:pt x="3" y="22"/>
                </a:lnTo>
                <a:lnTo>
                  <a:pt x="6" y="24"/>
                </a:lnTo>
                <a:lnTo>
                  <a:pt x="9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282160" y="5538960"/>
            <a:ext cx="18720" cy="14040"/>
          </a:xfrm>
          <a:custGeom>
            <a:avLst/>
            <a:gdLst/>
            <a:ahLst/>
            <a:rect l="l" t="t" r="r" b="b"/>
            <a:pathLst>
              <a:path w="12" h="18">
                <a:moveTo>
                  <a:pt x="6" y="18"/>
                </a:moveTo>
                <a:lnTo>
                  <a:pt x="8" y="18"/>
                </a:lnTo>
                <a:lnTo>
                  <a:pt x="10" y="16"/>
                </a:lnTo>
                <a:lnTo>
                  <a:pt x="11" y="13"/>
                </a:lnTo>
                <a:lnTo>
                  <a:pt x="12" y="10"/>
                </a:lnTo>
                <a:lnTo>
                  <a:pt x="11" y="6"/>
                </a:lnTo>
                <a:lnTo>
                  <a:pt x="10" y="3"/>
                </a:lnTo>
                <a:lnTo>
                  <a:pt x="8" y="1"/>
                </a:lnTo>
                <a:lnTo>
                  <a:pt x="6" y="0"/>
                </a:lnTo>
                <a:lnTo>
                  <a:pt x="4" y="1"/>
                </a:lnTo>
                <a:lnTo>
                  <a:pt x="2" y="3"/>
                </a:lnTo>
                <a:lnTo>
                  <a:pt x="1" y="6"/>
                </a:lnTo>
                <a:lnTo>
                  <a:pt x="0" y="10"/>
                </a:lnTo>
                <a:lnTo>
                  <a:pt x="1" y="13"/>
                </a:lnTo>
                <a:lnTo>
                  <a:pt x="2" y="16"/>
                </a:lnTo>
                <a:lnTo>
                  <a:pt x="4" y="18"/>
                </a:lnTo>
                <a:lnTo>
                  <a:pt x="6" y="1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278920" y="5423040"/>
            <a:ext cx="25200" cy="19080"/>
          </a:xfrm>
          <a:custGeom>
            <a:avLst/>
            <a:gdLst/>
            <a:ahLst/>
            <a:rect l="l" t="t" r="r" b="b"/>
            <a:pathLst>
              <a:path w="16" h="25">
                <a:moveTo>
                  <a:pt x="7" y="25"/>
                </a:moveTo>
                <a:lnTo>
                  <a:pt x="10" y="23"/>
                </a:lnTo>
                <a:lnTo>
                  <a:pt x="13" y="22"/>
                </a:lnTo>
                <a:lnTo>
                  <a:pt x="14" y="18"/>
                </a:lnTo>
                <a:lnTo>
                  <a:pt x="16" y="13"/>
                </a:lnTo>
                <a:lnTo>
                  <a:pt x="14" y="8"/>
                </a:lnTo>
                <a:lnTo>
                  <a:pt x="13" y="3"/>
                </a:lnTo>
                <a:lnTo>
                  <a:pt x="10" y="2"/>
                </a:lnTo>
                <a:lnTo>
                  <a:pt x="7" y="0"/>
                </a:lnTo>
                <a:lnTo>
                  <a:pt x="4" y="2"/>
                </a:lnTo>
                <a:lnTo>
                  <a:pt x="2" y="3"/>
                </a:lnTo>
                <a:lnTo>
                  <a:pt x="1" y="8"/>
                </a:lnTo>
                <a:lnTo>
                  <a:pt x="0" y="13"/>
                </a:lnTo>
                <a:lnTo>
                  <a:pt x="1" y="18"/>
                </a:lnTo>
                <a:lnTo>
                  <a:pt x="2" y="22"/>
                </a:lnTo>
                <a:lnTo>
                  <a:pt x="4" y="23"/>
                </a:lnTo>
                <a:lnTo>
                  <a:pt x="7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872480" y="5487840"/>
            <a:ext cx="23760" cy="19080"/>
          </a:xfrm>
          <a:custGeom>
            <a:avLst/>
            <a:gdLst/>
            <a:ahLst/>
            <a:rect l="l" t="t" r="r" b="b"/>
            <a:pathLst>
              <a:path w="15" h="24">
                <a:moveTo>
                  <a:pt x="7" y="24"/>
                </a:moveTo>
                <a:lnTo>
                  <a:pt x="11" y="22"/>
                </a:lnTo>
                <a:lnTo>
                  <a:pt x="13" y="20"/>
                </a:lnTo>
                <a:lnTo>
                  <a:pt x="14" y="17"/>
                </a:lnTo>
                <a:lnTo>
                  <a:pt x="15" y="12"/>
                </a:lnTo>
                <a:lnTo>
                  <a:pt x="14" y="7"/>
                </a:lnTo>
                <a:lnTo>
                  <a:pt x="13" y="4"/>
                </a:lnTo>
                <a:lnTo>
                  <a:pt x="11" y="2"/>
                </a:lnTo>
                <a:lnTo>
                  <a:pt x="7" y="0"/>
                </a:lnTo>
                <a:lnTo>
                  <a:pt x="4" y="2"/>
                </a:lnTo>
                <a:lnTo>
                  <a:pt x="2" y="4"/>
                </a:lnTo>
                <a:lnTo>
                  <a:pt x="1" y="7"/>
                </a:lnTo>
                <a:lnTo>
                  <a:pt x="0" y="12"/>
                </a:lnTo>
                <a:lnTo>
                  <a:pt x="1" y="17"/>
                </a:lnTo>
                <a:lnTo>
                  <a:pt x="2" y="20"/>
                </a:lnTo>
                <a:lnTo>
                  <a:pt x="4" y="22"/>
                </a:lnTo>
                <a:lnTo>
                  <a:pt x="7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999560" y="5494320"/>
            <a:ext cx="27000" cy="20520"/>
          </a:xfrm>
          <a:custGeom>
            <a:avLst/>
            <a:gdLst/>
            <a:ahLst/>
            <a:rect l="l" t="t" r="r" b="b"/>
            <a:pathLst>
              <a:path w="17" h="27">
                <a:moveTo>
                  <a:pt x="9" y="27"/>
                </a:moveTo>
                <a:lnTo>
                  <a:pt x="12" y="25"/>
                </a:lnTo>
                <a:lnTo>
                  <a:pt x="15" y="22"/>
                </a:lnTo>
                <a:lnTo>
                  <a:pt x="16" y="18"/>
                </a:lnTo>
                <a:lnTo>
                  <a:pt x="17" y="13"/>
                </a:lnTo>
                <a:lnTo>
                  <a:pt x="16" y="8"/>
                </a:lnTo>
                <a:lnTo>
                  <a:pt x="15" y="3"/>
                </a:lnTo>
                <a:lnTo>
                  <a:pt x="12" y="2"/>
                </a:lnTo>
                <a:lnTo>
                  <a:pt x="9" y="0"/>
                </a:lnTo>
                <a:lnTo>
                  <a:pt x="6" y="2"/>
                </a:lnTo>
                <a:lnTo>
                  <a:pt x="2" y="3"/>
                </a:lnTo>
                <a:lnTo>
                  <a:pt x="1" y="8"/>
                </a:lnTo>
                <a:lnTo>
                  <a:pt x="0" y="13"/>
                </a:lnTo>
                <a:lnTo>
                  <a:pt x="1" y="18"/>
                </a:lnTo>
                <a:lnTo>
                  <a:pt x="2" y="22"/>
                </a:lnTo>
                <a:lnTo>
                  <a:pt x="6" y="25"/>
                </a:lnTo>
                <a:lnTo>
                  <a:pt x="9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937640" y="5565600"/>
            <a:ext cx="25200" cy="22320"/>
          </a:xfrm>
          <a:custGeom>
            <a:avLst/>
            <a:gdLst/>
            <a:ahLst/>
            <a:rect l="l" t="t" r="r" b="b"/>
            <a:pathLst>
              <a:path w="16" h="26">
                <a:moveTo>
                  <a:pt x="9" y="26"/>
                </a:moveTo>
                <a:lnTo>
                  <a:pt x="12" y="25"/>
                </a:lnTo>
                <a:lnTo>
                  <a:pt x="14" y="21"/>
                </a:lnTo>
                <a:lnTo>
                  <a:pt x="15" y="18"/>
                </a:lnTo>
                <a:lnTo>
                  <a:pt x="16" y="13"/>
                </a:lnTo>
                <a:lnTo>
                  <a:pt x="15" y="8"/>
                </a:lnTo>
                <a:lnTo>
                  <a:pt x="14" y="3"/>
                </a:lnTo>
                <a:lnTo>
                  <a:pt x="12" y="1"/>
                </a:lnTo>
                <a:lnTo>
                  <a:pt x="9" y="0"/>
                </a:lnTo>
                <a:lnTo>
                  <a:pt x="5" y="1"/>
                </a:lnTo>
                <a:lnTo>
                  <a:pt x="2" y="3"/>
                </a:lnTo>
                <a:lnTo>
                  <a:pt x="1" y="8"/>
                </a:lnTo>
                <a:lnTo>
                  <a:pt x="0" y="13"/>
                </a:lnTo>
                <a:lnTo>
                  <a:pt x="1" y="18"/>
                </a:lnTo>
                <a:lnTo>
                  <a:pt x="2" y="21"/>
                </a:lnTo>
                <a:lnTo>
                  <a:pt x="5" y="25"/>
                </a:lnTo>
                <a:lnTo>
                  <a:pt x="9" y="26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53560" y="5433840"/>
            <a:ext cx="20520" cy="16200"/>
          </a:xfrm>
          <a:custGeom>
            <a:avLst/>
            <a:gdLst/>
            <a:ahLst/>
            <a:rect l="l" t="t" r="r" b="b"/>
            <a:pathLst>
              <a:path w="13" h="20">
                <a:moveTo>
                  <a:pt x="6" y="20"/>
                </a:moveTo>
                <a:lnTo>
                  <a:pt x="9" y="20"/>
                </a:lnTo>
                <a:lnTo>
                  <a:pt x="11" y="17"/>
                </a:lnTo>
                <a:lnTo>
                  <a:pt x="12" y="15"/>
                </a:lnTo>
                <a:lnTo>
                  <a:pt x="13" y="10"/>
                </a:lnTo>
                <a:lnTo>
                  <a:pt x="12" y="7"/>
                </a:lnTo>
                <a:lnTo>
                  <a:pt x="11" y="3"/>
                </a:lnTo>
                <a:lnTo>
                  <a:pt x="9" y="2"/>
                </a:lnTo>
                <a:lnTo>
                  <a:pt x="6" y="0"/>
                </a:lnTo>
                <a:lnTo>
                  <a:pt x="4" y="2"/>
                </a:lnTo>
                <a:lnTo>
                  <a:pt x="2" y="3"/>
                </a:lnTo>
                <a:lnTo>
                  <a:pt x="1" y="7"/>
                </a:lnTo>
                <a:lnTo>
                  <a:pt x="0" y="10"/>
                </a:lnTo>
                <a:lnTo>
                  <a:pt x="1" y="15"/>
                </a:lnTo>
                <a:lnTo>
                  <a:pt x="2" y="17"/>
                </a:lnTo>
                <a:lnTo>
                  <a:pt x="4" y="20"/>
                </a:lnTo>
                <a:lnTo>
                  <a:pt x="6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8083440" y="5602320"/>
            <a:ext cx="22320" cy="17280"/>
          </a:xfrm>
          <a:custGeom>
            <a:avLst/>
            <a:gdLst/>
            <a:ahLst/>
            <a:rect l="l" t="t" r="r" b="b"/>
            <a:pathLst>
              <a:path w="14" h="21">
                <a:moveTo>
                  <a:pt x="8" y="21"/>
                </a:moveTo>
                <a:lnTo>
                  <a:pt x="10" y="20"/>
                </a:lnTo>
                <a:lnTo>
                  <a:pt x="12" y="18"/>
                </a:lnTo>
                <a:lnTo>
                  <a:pt x="13" y="15"/>
                </a:lnTo>
                <a:lnTo>
                  <a:pt x="14" y="11"/>
                </a:lnTo>
                <a:lnTo>
                  <a:pt x="13" y="6"/>
                </a:lnTo>
                <a:lnTo>
                  <a:pt x="12" y="3"/>
                </a:lnTo>
                <a:lnTo>
                  <a:pt x="10" y="1"/>
                </a:lnTo>
                <a:lnTo>
                  <a:pt x="8" y="0"/>
                </a:lnTo>
                <a:lnTo>
                  <a:pt x="4" y="1"/>
                </a:lnTo>
                <a:lnTo>
                  <a:pt x="2" y="3"/>
                </a:lnTo>
                <a:lnTo>
                  <a:pt x="1" y="6"/>
                </a:lnTo>
                <a:lnTo>
                  <a:pt x="0" y="11"/>
                </a:lnTo>
                <a:lnTo>
                  <a:pt x="1" y="15"/>
                </a:lnTo>
                <a:lnTo>
                  <a:pt x="2" y="18"/>
                </a:lnTo>
                <a:lnTo>
                  <a:pt x="4" y="20"/>
                </a:lnTo>
                <a:lnTo>
                  <a:pt x="8" y="2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907400" y="5330880"/>
            <a:ext cx="22320" cy="19080"/>
          </a:xfrm>
          <a:custGeom>
            <a:avLst/>
            <a:gdLst/>
            <a:ahLst/>
            <a:rect l="l" t="t" r="r" b="b"/>
            <a:pathLst>
              <a:path w="14" h="24">
                <a:moveTo>
                  <a:pt x="8" y="24"/>
                </a:moveTo>
                <a:lnTo>
                  <a:pt x="10" y="22"/>
                </a:lnTo>
                <a:lnTo>
                  <a:pt x="12" y="20"/>
                </a:lnTo>
                <a:lnTo>
                  <a:pt x="13" y="17"/>
                </a:lnTo>
                <a:lnTo>
                  <a:pt x="14" y="12"/>
                </a:lnTo>
                <a:lnTo>
                  <a:pt x="13" y="7"/>
                </a:lnTo>
                <a:lnTo>
                  <a:pt x="12" y="4"/>
                </a:lnTo>
                <a:lnTo>
                  <a:pt x="10" y="2"/>
                </a:lnTo>
                <a:lnTo>
                  <a:pt x="8" y="0"/>
                </a:lnTo>
                <a:lnTo>
                  <a:pt x="4" y="2"/>
                </a:lnTo>
                <a:lnTo>
                  <a:pt x="2" y="4"/>
                </a:lnTo>
                <a:lnTo>
                  <a:pt x="1" y="7"/>
                </a:lnTo>
                <a:lnTo>
                  <a:pt x="0" y="12"/>
                </a:lnTo>
                <a:lnTo>
                  <a:pt x="1" y="17"/>
                </a:lnTo>
                <a:lnTo>
                  <a:pt x="2" y="20"/>
                </a:lnTo>
                <a:lnTo>
                  <a:pt x="4" y="22"/>
                </a:lnTo>
                <a:lnTo>
                  <a:pt x="8" y="2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29680" y="5468760"/>
            <a:ext cx="780840" cy="65160"/>
          </a:xfrm>
          <a:custGeom>
            <a:avLst/>
            <a:gdLst/>
            <a:ahLst/>
            <a:rect l="l" t="t" r="r" b="b"/>
            <a:pathLst>
              <a:path w="492" h="84">
                <a:moveTo>
                  <a:pt x="246" y="84"/>
                </a:moveTo>
                <a:lnTo>
                  <a:pt x="271" y="84"/>
                </a:lnTo>
                <a:lnTo>
                  <a:pt x="295" y="84"/>
                </a:lnTo>
                <a:lnTo>
                  <a:pt x="319" y="82"/>
                </a:lnTo>
                <a:lnTo>
                  <a:pt x="342" y="82"/>
                </a:lnTo>
                <a:lnTo>
                  <a:pt x="363" y="80"/>
                </a:lnTo>
                <a:lnTo>
                  <a:pt x="383" y="79"/>
                </a:lnTo>
                <a:lnTo>
                  <a:pt x="402" y="77"/>
                </a:lnTo>
                <a:lnTo>
                  <a:pt x="420" y="74"/>
                </a:lnTo>
                <a:lnTo>
                  <a:pt x="436" y="72"/>
                </a:lnTo>
                <a:lnTo>
                  <a:pt x="450" y="69"/>
                </a:lnTo>
                <a:lnTo>
                  <a:pt x="462" y="65"/>
                </a:lnTo>
                <a:lnTo>
                  <a:pt x="473" y="62"/>
                </a:lnTo>
                <a:lnTo>
                  <a:pt x="481" y="59"/>
                </a:lnTo>
                <a:lnTo>
                  <a:pt x="487" y="55"/>
                </a:lnTo>
                <a:lnTo>
                  <a:pt x="491" y="52"/>
                </a:lnTo>
                <a:lnTo>
                  <a:pt x="492" y="47"/>
                </a:lnTo>
                <a:lnTo>
                  <a:pt x="491" y="42"/>
                </a:lnTo>
                <a:lnTo>
                  <a:pt x="487" y="39"/>
                </a:lnTo>
                <a:lnTo>
                  <a:pt x="481" y="34"/>
                </a:lnTo>
                <a:lnTo>
                  <a:pt x="473" y="30"/>
                </a:lnTo>
                <a:lnTo>
                  <a:pt x="462" y="25"/>
                </a:lnTo>
                <a:lnTo>
                  <a:pt x="450" y="22"/>
                </a:lnTo>
                <a:lnTo>
                  <a:pt x="436" y="19"/>
                </a:lnTo>
                <a:lnTo>
                  <a:pt x="420" y="15"/>
                </a:lnTo>
                <a:lnTo>
                  <a:pt x="402" y="12"/>
                </a:lnTo>
                <a:lnTo>
                  <a:pt x="383" y="9"/>
                </a:lnTo>
                <a:lnTo>
                  <a:pt x="363" y="7"/>
                </a:lnTo>
                <a:lnTo>
                  <a:pt x="342" y="4"/>
                </a:lnTo>
                <a:lnTo>
                  <a:pt x="319" y="2"/>
                </a:lnTo>
                <a:lnTo>
                  <a:pt x="295" y="2"/>
                </a:lnTo>
                <a:lnTo>
                  <a:pt x="271" y="0"/>
                </a:lnTo>
                <a:lnTo>
                  <a:pt x="246" y="0"/>
                </a:lnTo>
                <a:lnTo>
                  <a:pt x="220" y="0"/>
                </a:lnTo>
                <a:lnTo>
                  <a:pt x="196" y="2"/>
                </a:lnTo>
                <a:lnTo>
                  <a:pt x="173" y="2"/>
                </a:lnTo>
                <a:lnTo>
                  <a:pt x="149" y="4"/>
                </a:lnTo>
                <a:lnTo>
                  <a:pt x="128" y="7"/>
                </a:lnTo>
                <a:lnTo>
                  <a:pt x="108" y="9"/>
                </a:lnTo>
                <a:lnTo>
                  <a:pt x="89" y="12"/>
                </a:lnTo>
                <a:lnTo>
                  <a:pt x="72" y="15"/>
                </a:lnTo>
                <a:lnTo>
                  <a:pt x="56" y="19"/>
                </a:lnTo>
                <a:lnTo>
                  <a:pt x="42" y="22"/>
                </a:lnTo>
                <a:lnTo>
                  <a:pt x="30" y="25"/>
                </a:lnTo>
                <a:lnTo>
                  <a:pt x="19" y="30"/>
                </a:lnTo>
                <a:lnTo>
                  <a:pt x="11" y="34"/>
                </a:lnTo>
                <a:lnTo>
                  <a:pt x="6" y="39"/>
                </a:lnTo>
                <a:lnTo>
                  <a:pt x="2" y="42"/>
                </a:lnTo>
                <a:lnTo>
                  <a:pt x="0" y="47"/>
                </a:lnTo>
                <a:lnTo>
                  <a:pt x="2" y="52"/>
                </a:lnTo>
                <a:lnTo>
                  <a:pt x="6" y="55"/>
                </a:lnTo>
                <a:lnTo>
                  <a:pt x="11" y="59"/>
                </a:lnTo>
                <a:lnTo>
                  <a:pt x="19" y="62"/>
                </a:lnTo>
                <a:lnTo>
                  <a:pt x="30" y="65"/>
                </a:lnTo>
                <a:lnTo>
                  <a:pt x="42" y="69"/>
                </a:lnTo>
                <a:lnTo>
                  <a:pt x="56" y="72"/>
                </a:lnTo>
                <a:lnTo>
                  <a:pt x="72" y="74"/>
                </a:lnTo>
                <a:lnTo>
                  <a:pt x="89" y="77"/>
                </a:lnTo>
                <a:lnTo>
                  <a:pt x="108" y="79"/>
                </a:lnTo>
                <a:lnTo>
                  <a:pt x="128" y="80"/>
                </a:lnTo>
                <a:lnTo>
                  <a:pt x="149" y="82"/>
                </a:lnTo>
                <a:lnTo>
                  <a:pt x="173" y="82"/>
                </a:lnTo>
                <a:lnTo>
                  <a:pt x="196" y="84"/>
                </a:lnTo>
                <a:lnTo>
                  <a:pt x="220" y="84"/>
                </a:lnTo>
                <a:lnTo>
                  <a:pt x="246" y="8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918640" y="5708520"/>
            <a:ext cx="20520" cy="15840"/>
          </a:xfrm>
          <a:custGeom>
            <a:avLst/>
            <a:gdLst/>
            <a:ahLst/>
            <a:rect l="l" t="t" r="r" b="b"/>
            <a:pathLst>
              <a:path w="13" h="20">
                <a:moveTo>
                  <a:pt x="7" y="20"/>
                </a:moveTo>
                <a:lnTo>
                  <a:pt x="9" y="18"/>
                </a:lnTo>
                <a:lnTo>
                  <a:pt x="11" y="16"/>
                </a:lnTo>
                <a:lnTo>
                  <a:pt x="12" y="13"/>
                </a:lnTo>
                <a:lnTo>
                  <a:pt x="13" y="10"/>
                </a:lnTo>
                <a:lnTo>
                  <a:pt x="12" y="6"/>
                </a:lnTo>
                <a:lnTo>
                  <a:pt x="11" y="3"/>
                </a:lnTo>
                <a:lnTo>
                  <a:pt x="9" y="1"/>
                </a:lnTo>
                <a:lnTo>
                  <a:pt x="7" y="0"/>
                </a:lnTo>
                <a:lnTo>
                  <a:pt x="4" y="1"/>
                </a:lnTo>
                <a:lnTo>
                  <a:pt x="3" y="3"/>
                </a:lnTo>
                <a:lnTo>
                  <a:pt x="0" y="6"/>
                </a:lnTo>
                <a:lnTo>
                  <a:pt x="0" y="10"/>
                </a:lnTo>
                <a:lnTo>
                  <a:pt x="0" y="13"/>
                </a:lnTo>
                <a:lnTo>
                  <a:pt x="3" y="16"/>
                </a:lnTo>
                <a:lnTo>
                  <a:pt x="4" y="18"/>
                </a:lnTo>
                <a:lnTo>
                  <a:pt x="7" y="2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958240" y="5632560"/>
            <a:ext cx="27000" cy="20520"/>
          </a:xfrm>
          <a:custGeom>
            <a:avLst/>
            <a:gdLst/>
            <a:ahLst/>
            <a:rect l="l" t="t" r="r" b="b"/>
            <a:pathLst>
              <a:path w="17" h="27">
                <a:moveTo>
                  <a:pt x="8" y="27"/>
                </a:moveTo>
                <a:lnTo>
                  <a:pt x="11" y="25"/>
                </a:lnTo>
                <a:lnTo>
                  <a:pt x="14" y="23"/>
                </a:lnTo>
                <a:lnTo>
                  <a:pt x="16" y="18"/>
                </a:lnTo>
                <a:lnTo>
                  <a:pt x="17" y="13"/>
                </a:lnTo>
                <a:lnTo>
                  <a:pt x="16" y="8"/>
                </a:lnTo>
                <a:lnTo>
                  <a:pt x="14" y="3"/>
                </a:lnTo>
                <a:lnTo>
                  <a:pt x="11" y="2"/>
                </a:lnTo>
                <a:lnTo>
                  <a:pt x="8" y="0"/>
                </a:lnTo>
                <a:lnTo>
                  <a:pt x="5" y="2"/>
                </a:lnTo>
                <a:lnTo>
                  <a:pt x="3" y="3"/>
                </a:lnTo>
                <a:lnTo>
                  <a:pt x="1" y="8"/>
                </a:lnTo>
                <a:lnTo>
                  <a:pt x="0" y="13"/>
                </a:lnTo>
                <a:lnTo>
                  <a:pt x="1" y="18"/>
                </a:lnTo>
                <a:lnTo>
                  <a:pt x="3" y="23"/>
                </a:lnTo>
                <a:lnTo>
                  <a:pt x="5" y="25"/>
                </a:lnTo>
                <a:lnTo>
                  <a:pt x="8" y="2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555040" y="5738760"/>
            <a:ext cx="27000" cy="20520"/>
          </a:xfrm>
          <a:custGeom>
            <a:avLst/>
            <a:gdLst/>
            <a:ahLst/>
            <a:rect l="l" t="t" r="r" b="b"/>
            <a:pathLst>
              <a:path w="17" h="25">
                <a:moveTo>
                  <a:pt x="9" y="25"/>
                </a:moveTo>
                <a:lnTo>
                  <a:pt x="12" y="23"/>
                </a:lnTo>
                <a:lnTo>
                  <a:pt x="15" y="22"/>
                </a:lnTo>
                <a:lnTo>
                  <a:pt x="16" y="18"/>
                </a:lnTo>
                <a:lnTo>
                  <a:pt x="17" y="13"/>
                </a:lnTo>
                <a:lnTo>
                  <a:pt x="16" y="8"/>
                </a:lnTo>
                <a:lnTo>
                  <a:pt x="15" y="3"/>
                </a:lnTo>
                <a:lnTo>
                  <a:pt x="12" y="2"/>
                </a:lnTo>
                <a:lnTo>
                  <a:pt x="9" y="0"/>
                </a:lnTo>
                <a:lnTo>
                  <a:pt x="5" y="2"/>
                </a:lnTo>
                <a:lnTo>
                  <a:pt x="3" y="3"/>
                </a:lnTo>
                <a:lnTo>
                  <a:pt x="1" y="8"/>
                </a:lnTo>
                <a:lnTo>
                  <a:pt x="0" y="13"/>
                </a:lnTo>
                <a:lnTo>
                  <a:pt x="1" y="18"/>
                </a:lnTo>
                <a:lnTo>
                  <a:pt x="3" y="22"/>
                </a:lnTo>
                <a:lnTo>
                  <a:pt x="5" y="23"/>
                </a:lnTo>
                <a:lnTo>
                  <a:pt x="9" y="2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445600" y="5657760"/>
            <a:ext cx="21960" cy="17640"/>
          </a:xfrm>
          <a:custGeom>
            <a:avLst/>
            <a:gdLst/>
            <a:ahLst/>
            <a:rect l="l" t="t" r="r" b="b"/>
            <a:pathLst>
              <a:path w="14" h="21">
                <a:moveTo>
                  <a:pt x="7" y="21"/>
                </a:moveTo>
                <a:lnTo>
                  <a:pt x="10" y="20"/>
                </a:lnTo>
                <a:lnTo>
                  <a:pt x="12" y="18"/>
                </a:lnTo>
                <a:lnTo>
                  <a:pt x="13" y="15"/>
                </a:lnTo>
                <a:lnTo>
                  <a:pt x="14" y="10"/>
                </a:lnTo>
                <a:lnTo>
                  <a:pt x="13" y="6"/>
                </a:lnTo>
                <a:lnTo>
                  <a:pt x="12" y="3"/>
                </a:lnTo>
                <a:lnTo>
                  <a:pt x="10" y="1"/>
                </a:lnTo>
                <a:lnTo>
                  <a:pt x="7" y="0"/>
                </a:lnTo>
                <a:lnTo>
                  <a:pt x="5" y="1"/>
                </a:lnTo>
                <a:lnTo>
                  <a:pt x="2" y="3"/>
                </a:lnTo>
                <a:lnTo>
                  <a:pt x="1" y="6"/>
                </a:lnTo>
                <a:lnTo>
                  <a:pt x="0" y="10"/>
                </a:lnTo>
                <a:lnTo>
                  <a:pt x="1" y="15"/>
                </a:lnTo>
                <a:lnTo>
                  <a:pt x="2" y="18"/>
                </a:lnTo>
                <a:lnTo>
                  <a:pt x="5" y="20"/>
                </a:lnTo>
                <a:lnTo>
                  <a:pt x="7" y="2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8620200" y="5584680"/>
            <a:ext cx="23760" cy="19080"/>
          </a:xfrm>
          <a:custGeom>
            <a:avLst/>
            <a:gdLst/>
            <a:ahLst/>
            <a:rect l="l" t="t" r="r" b="b"/>
            <a:pathLst>
              <a:path w="15" h="23">
                <a:moveTo>
                  <a:pt x="8" y="23"/>
                </a:moveTo>
                <a:lnTo>
                  <a:pt x="11" y="22"/>
                </a:lnTo>
                <a:lnTo>
                  <a:pt x="13" y="20"/>
                </a:lnTo>
                <a:lnTo>
                  <a:pt x="14" y="17"/>
                </a:lnTo>
                <a:lnTo>
                  <a:pt x="15" y="12"/>
                </a:lnTo>
                <a:lnTo>
                  <a:pt x="14" y="7"/>
                </a:lnTo>
                <a:lnTo>
                  <a:pt x="13" y="3"/>
                </a:lnTo>
                <a:lnTo>
                  <a:pt x="11" y="2"/>
                </a:lnTo>
                <a:lnTo>
                  <a:pt x="8" y="0"/>
                </a:lnTo>
                <a:lnTo>
                  <a:pt x="5" y="2"/>
                </a:lnTo>
                <a:lnTo>
                  <a:pt x="2" y="3"/>
                </a:lnTo>
                <a:lnTo>
                  <a:pt x="1" y="7"/>
                </a:lnTo>
                <a:lnTo>
                  <a:pt x="0" y="12"/>
                </a:lnTo>
                <a:lnTo>
                  <a:pt x="1" y="17"/>
                </a:lnTo>
                <a:lnTo>
                  <a:pt x="2" y="20"/>
                </a:lnTo>
                <a:lnTo>
                  <a:pt x="5" y="22"/>
                </a:lnTo>
                <a:lnTo>
                  <a:pt x="8" y="23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385120" y="781200"/>
            <a:ext cx="12600" cy="15840"/>
          </a:xfrm>
          <a:custGeom>
            <a:avLst/>
            <a:gdLst/>
            <a:ahLst/>
            <a:rect l="l" t="t" r="r" b="b"/>
            <a:pathLst>
              <a:path w="8" h="10">
                <a:moveTo>
                  <a:pt x="3" y="0"/>
                </a:moveTo>
                <a:lnTo>
                  <a:pt x="0" y="2"/>
                </a:lnTo>
                <a:lnTo>
                  <a:pt x="0" y="6"/>
                </a:lnTo>
                <a:lnTo>
                  <a:pt x="4" y="10"/>
                </a:lnTo>
                <a:lnTo>
                  <a:pt x="8" y="10"/>
                </a:lnTo>
                <a:lnTo>
                  <a:pt x="3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305920" y="1036800"/>
            <a:ext cx="9360" cy="15840"/>
          </a:xfrm>
          <a:custGeom>
            <a:avLst/>
            <a:gdLst/>
            <a:ahLst/>
            <a:rect l="l" t="t" r="r" b="b"/>
            <a:pathLst>
              <a:path w="6" h="10">
                <a:moveTo>
                  <a:pt x="6" y="0"/>
                </a:moveTo>
                <a:lnTo>
                  <a:pt x="3" y="1"/>
                </a:lnTo>
                <a:lnTo>
                  <a:pt x="0" y="4"/>
                </a:lnTo>
                <a:lnTo>
                  <a:pt x="1" y="8"/>
                </a:lnTo>
                <a:lnTo>
                  <a:pt x="4" y="10"/>
                </a:lnTo>
                <a:lnTo>
                  <a:pt x="6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489880" y="9730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2" y="4"/>
                </a:lnTo>
                <a:lnTo>
                  <a:pt x="5" y="5"/>
                </a:lnTo>
                <a:lnTo>
                  <a:pt x="9" y="4"/>
                </a:lnTo>
                <a:lnTo>
                  <a:pt x="1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674200" y="773280"/>
            <a:ext cx="12600" cy="15840"/>
          </a:xfrm>
          <a:custGeom>
            <a:avLst/>
            <a:gdLst/>
            <a:ahLst/>
            <a:rect l="l" t="t" r="r" b="b"/>
            <a:pathLst>
              <a:path w="8" h="10">
                <a:moveTo>
                  <a:pt x="0" y="10"/>
                </a:moveTo>
                <a:lnTo>
                  <a:pt x="4" y="10"/>
                </a:lnTo>
                <a:lnTo>
                  <a:pt x="8" y="6"/>
                </a:lnTo>
                <a:lnTo>
                  <a:pt x="8" y="2"/>
                </a:lnTo>
                <a:lnTo>
                  <a:pt x="5" y="0"/>
                </a:lnTo>
                <a:lnTo>
                  <a:pt x="0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648640" y="1004760"/>
            <a:ext cx="9720" cy="20880"/>
          </a:xfrm>
          <a:custGeom>
            <a:avLst/>
            <a:gdLst/>
            <a:ahLst/>
            <a:rect l="l" t="t" r="r" b="b"/>
            <a:pathLst>
              <a:path w="6" h="13">
                <a:moveTo>
                  <a:pt x="0" y="13"/>
                </a:moveTo>
                <a:lnTo>
                  <a:pt x="4" y="10"/>
                </a:lnTo>
                <a:lnTo>
                  <a:pt x="6" y="6"/>
                </a:lnTo>
                <a:lnTo>
                  <a:pt x="4" y="3"/>
                </a:lnTo>
                <a:lnTo>
                  <a:pt x="0" y="0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615520" y="-792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9" y="1"/>
                </a:lnTo>
                <a:lnTo>
                  <a:pt x="5" y="0"/>
                </a:lnTo>
                <a:lnTo>
                  <a:pt x="1" y="1"/>
                </a:lnTo>
                <a:lnTo>
                  <a:pt x="0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524800" y="44604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8" y="2"/>
                </a:lnTo>
                <a:lnTo>
                  <a:pt x="5" y="0"/>
                </a:lnTo>
                <a:lnTo>
                  <a:pt x="1" y="2"/>
                </a:lnTo>
                <a:lnTo>
                  <a:pt x="0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510760" y="53028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" y="4"/>
                </a:lnTo>
                <a:lnTo>
                  <a:pt x="5" y="5"/>
                </a:lnTo>
                <a:lnTo>
                  <a:pt x="9" y="4"/>
                </a:lnTo>
                <a:lnTo>
                  <a:pt x="1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645400" y="54756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3" y="9"/>
                </a:lnTo>
                <a:lnTo>
                  <a:pt x="5" y="5"/>
                </a:lnTo>
                <a:lnTo>
                  <a:pt x="3" y="2"/>
                </a:lnTo>
                <a:lnTo>
                  <a:pt x="0" y="0"/>
                </a:lnTo>
                <a:lnTo>
                  <a:pt x="0" y="1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414160" y="28605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 txBox="1"/>
          <p:nvPr/>
        </p:nvSpPr>
        <p:spPr>
          <a:xfrm>
            <a:off x="2209680" y="2743200"/>
            <a:ext cx="4724640" cy="6094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4701 Hyde Park Drive</a:t>
            </a:r>
            <a:endParaRPr b="0" lang="en-US" sz="20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Sugarland, TX 77479</a:t>
            </a:r>
            <a:endParaRPr b="0" lang="en-US" sz="20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45" name=""/>
          <p:cNvSpPr txBox="1"/>
          <p:nvPr/>
        </p:nvSpPr>
        <p:spPr>
          <a:xfrm>
            <a:off x="2438280" y="3657600"/>
            <a:ext cx="4191120" cy="6858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49699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Saturday, September 16</a:t>
            </a:r>
            <a:endParaRPr b="0" lang="en-US" sz="20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7:00 p.m.</a:t>
            </a:r>
            <a:endParaRPr b="0" lang="en-US" sz="20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46" name=""/>
          <p:cNvSpPr txBox="1"/>
          <p:nvPr/>
        </p:nvSpPr>
        <p:spPr>
          <a:xfrm>
            <a:off x="3505320" y="4572000"/>
            <a:ext cx="1828800" cy="2286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281-242-4001</a:t>
            </a:r>
            <a:endParaRPr b="0" lang="en-US" sz="12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47" name=""/>
          <p:cNvSpPr txBox="1"/>
          <p:nvPr/>
        </p:nvSpPr>
        <p:spPr>
          <a:xfrm>
            <a:off x="1066680" y="304920"/>
            <a:ext cx="6934320" cy="20574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Georgia"/>
              </a:rPr>
              <a:t>EVENING</a:t>
            </a:r>
            <a:endParaRPr b="0" i="1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Georgia"/>
              <a:ea typeface="Georgia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Georgia"/>
              </a:rPr>
              <a:t>AT</a:t>
            </a:r>
            <a:endParaRPr b="0" i="1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Georgia"/>
              <a:ea typeface="Georgia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Georgia"/>
              </a:rPr>
              <a:t>THE MCCLELLANS </a:t>
            </a:r>
            <a:endParaRPr b="0" i="1" lang="en-US" sz="24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Georgia"/>
              <a:ea typeface="Georgia"/>
            </a:endParaRPr>
          </a:p>
        </p:txBody>
      </p:sp>
      <p:sp>
        <p:nvSpPr>
          <p:cNvPr id="48" name=""/>
          <p:cNvSpPr txBox="1"/>
          <p:nvPr/>
        </p:nvSpPr>
        <p:spPr>
          <a:xfrm>
            <a:off x="228600" y="5715000"/>
            <a:ext cx="2438280" cy="61128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CascadeUp">
              <a:avLst>
                <a:gd name="adj" fmla="val 44444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9360">
                  <a:solidFill>
                    <a:srgbClr val="000000"/>
                  </a:solidFill>
                  <a:miter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/>
                </a:gradFill>
                <a:uFillTx/>
                <a:latin typeface="Impact"/>
              </a:rPr>
              <a:t>Attire - Casually Nice</a:t>
            </a:r>
            <a:endParaRPr b="0" lang="en-US" sz="1200" spc="3" strike="noStrike" u="none">
              <a:ln w="9360">
                <a:solidFill>
                  <a:srgbClr val="000000"/>
                </a:solidFill>
                <a:miter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/>
              </a:gradFill>
              <a:uFillTx/>
              <a:latin typeface="Impact"/>
              <a:ea typeface="Impact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7467480" y="304920"/>
            <a:ext cx="1197000" cy="113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" descr=""/>
          <p:cNvPicPr/>
          <p:nvPr/>
        </p:nvPicPr>
        <p:blipFill>
          <a:blip r:embed="rId2"/>
          <a:stretch/>
        </p:blipFill>
        <p:spPr>
          <a:xfrm>
            <a:off x="304920" y="228600"/>
            <a:ext cx="1197000" cy="113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"/>
          <p:cNvSpPr/>
          <p:nvPr/>
        </p:nvSpPr>
        <p:spPr>
          <a:xfrm>
            <a:off x="6324480" y="4267080"/>
            <a:ext cx="2819520" cy="279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Travel 59S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Exit Sweetwater Blvd./Palm Royal Blvd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left on Sweetwater Blvd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right on Palm Royal Blvd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Pass one stop sign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right on Mount Vernon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(if you pass country club you have gone too far)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right on Menlow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Left on Hyde Park Drive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2nd house on the left (white stucco)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 txBox="1"/>
          <p:nvPr/>
        </p:nvSpPr>
        <p:spPr>
          <a:xfrm>
            <a:off x="3048120" y="5181480"/>
            <a:ext cx="2752560" cy="6098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RSVP to Angie Collins at 853-3347</a:t>
            </a:r>
            <a:endParaRPr b="0" lang="en-US" sz="12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pc="3" strike="noStrike" u="none">
                <a:ln w="12600">
                  <a:solidFill>
                    <a:srgbClr val="eaeaea"/>
                  </a:solidFill>
                  <a:miter/>
                </a:ln>
                <a:gradFill rotWithShape="0">
                  <a:gsLst>
                    <a:gs pos="0">
                      <a:srgbClr val="9400ed"/>
                    </a:gs>
                    <a:gs pos="100000">
                      <a:srgbClr val="0000ff"/>
                    </a:gs>
                  </a:gsLst>
                  <a:lin ang="10800000"/>
                </a:gradFill>
                <a:effectLst>
                  <a:outerShdw dist="153753" dir="2700000" blurRad="0" rotWithShape="0">
                    <a:srgbClr val="c0c0c0"/>
                  </a:outerShdw>
                </a:effectLst>
                <a:uFillTx/>
                <a:latin typeface="Arial Black"/>
              </a:rPr>
              <a:t>By 5:00 p.m. September 11</a:t>
            </a:r>
            <a:endParaRPr b="0" lang="en-US" sz="1200" spc="3" strike="noStrike" u="none">
              <a:ln w="12600">
                <a:solidFill>
                  <a:srgbClr val="eaeaea"/>
                </a:solidFill>
                <a:miter/>
              </a:ln>
              <a:gradFill rotWithShape="0">
                <a:gsLst>
                  <a:gs pos="0">
                    <a:srgbClr val="9400ed"/>
                  </a:gs>
                  <a:gs pos="100000">
                    <a:srgbClr val="0000ff"/>
                  </a:gs>
                </a:gsLst>
                <a:lin ang="10800000"/>
              </a:gradFill>
              <a:effectLst>
                <a:outerShdw dist="153753" dir="2700000" blurRad="0" rotWithShape="0">
                  <a:srgbClr val="c0c0c0"/>
                </a:outerShdw>
              </a:effectLst>
              <a:uFillTx/>
              <a:latin typeface="Arial Black"/>
              <a:ea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2000-01-12T07:32:27Z</dcterms:created>
  <dc:creator>Darlene Taylor</dc:creator>
  <dc:description/>
  <dc:language>en-US</dc:language>
  <cp:lastModifiedBy>acollin</cp:lastModifiedBy>
  <cp:lastPrinted>2000-09-08T14:55:29Z</cp:lastPrinted>
  <dcterms:modified xsi:type="dcterms:W3CDTF">2000-09-08T14:56:09Z</dcterms:modified>
  <cp:revision>18</cp:revision>
  <dc:subject/>
  <dc:title>No Slide Title</dc:title>
</cp:coreProperties>
</file>