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4.wmf" ContentType="image/x-wmf"/>
  <Override PartName="/ppt/media/image5.wmf" ContentType="image/x-wmf"/>
  <Override PartName="/ppt/media/image2.png" ContentType="image/png"/>
  <Override PartName="/ppt/media/image3.png" ContentType="image/png"/>
  <Override PartName="/ppt/media/image1.jpeg" ContentType="image/jpeg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9902825" cy="6642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9EECDD-CBEC-4780-8BA5-C08B511F38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057725-F7B1-430C-9A4E-CBCFF66D49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7.wmf"/><Relationship Id="rId5" Type="http://schemas.openxmlformats.org/officeDocument/2006/relationships/package" Target="../embeddings/oleObject2.xlsx"/><Relationship Id="rId6" Type="http://schemas.openxmlformats.org/officeDocument/2006/relationships/image" Target="../media/image8.wmf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2.xlsx"/><Relationship Id="rId6" Type="http://schemas.openxmlformats.org/officeDocument/2006/relationships/image" Target="../media/image10.wmf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11.wmf"/><Relationship Id="rId5" Type="http://schemas.openxmlformats.org/officeDocument/2006/relationships/package" Target="../embeddings/oleObject2.xlsx"/><Relationship Id="rId6" Type="http://schemas.openxmlformats.org/officeDocument/2006/relationships/image" Target="../media/image12.wmf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3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14.wmf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5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16.wmf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E_COLOR_R" descr=""/>
          <p:cNvPicPr/>
          <p:nvPr/>
        </p:nvPicPr>
        <p:blipFill>
          <a:blip r:embed="rId2"/>
          <a:stretch/>
        </p:blipFill>
        <p:spPr>
          <a:xfrm>
            <a:off x="7772400" y="5791320"/>
            <a:ext cx="116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0" y="571680"/>
            <a:ext cx="9144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 EUROPE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133720" y="2057400"/>
            <a:ext cx="4546440" cy="23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Allocations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2001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4920" y="6324480"/>
            <a:ext cx="609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Prepared by FP&amp;A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240" y="514440"/>
            <a:ext cx="2737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PLAN vs ACTUAL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 May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143000" y="1143000"/>
          <a:ext cx="6450120" cy="55530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43000" y="1143000"/>
                    <a:ext cx="6450120" cy="555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0" y="7920"/>
          <a:ext cx="9144000" cy="1015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7920"/>
                    <a:ext cx="9144000" cy="101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" name=""/>
          <p:cNvGraphicFramePr/>
          <p:nvPr/>
        </p:nvGraphicFramePr>
        <p:xfrm>
          <a:off x="228600" y="762120"/>
          <a:ext cx="8534520" cy="5837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762120"/>
                    <a:ext cx="8534520" cy="583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880" y="514440"/>
            <a:ext cx="1690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May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295280" y="1295280"/>
          <a:ext cx="7328160" cy="5894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1295280"/>
                    <a:ext cx="7328160" cy="589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" name=""/>
          <p:cNvGraphicFramePr/>
          <p:nvPr/>
        </p:nvGraphicFramePr>
        <p:xfrm>
          <a:off x="1447920" y="1371600"/>
          <a:ext cx="6048360" cy="3333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447920" y="1371600"/>
                    <a:ext cx="6048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80" y="514440"/>
            <a:ext cx="1690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May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1600200" y="1066680"/>
          <a:ext cx="6048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00200" y="1066680"/>
                    <a:ext cx="6048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" name=""/>
          <p:cNvGraphicFramePr/>
          <p:nvPr/>
        </p:nvGraphicFramePr>
        <p:xfrm>
          <a:off x="1143000" y="1600200"/>
          <a:ext cx="6048360" cy="38955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43000" y="1600200"/>
                    <a:ext cx="6048360" cy="389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880" y="514440"/>
            <a:ext cx="1690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May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523880" y="1219320"/>
          <a:ext cx="6048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23880" y="1219320"/>
                    <a:ext cx="6048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6" name=""/>
          <p:cNvGraphicFramePr/>
          <p:nvPr/>
        </p:nvGraphicFramePr>
        <p:xfrm>
          <a:off x="1066680" y="1752480"/>
          <a:ext cx="6048360" cy="35719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066680" y="1752480"/>
                    <a:ext cx="6048360" cy="357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8880" y="514440"/>
            <a:ext cx="1690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May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2057400" y="1371600"/>
          <a:ext cx="6048360" cy="3333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057400" y="1371600"/>
                    <a:ext cx="6048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" name=""/>
          <p:cNvGraphicFramePr/>
          <p:nvPr/>
        </p:nvGraphicFramePr>
        <p:xfrm>
          <a:off x="1547640" y="1886040"/>
          <a:ext cx="6048720" cy="308592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547640" y="1886040"/>
                    <a:ext cx="6048720" cy="308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52280" y="38088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80" y="533520"/>
            <a:ext cx="187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May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80" y="228600"/>
            <a:ext cx="299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1981080" y="1676520"/>
          <a:ext cx="6048360" cy="3333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81080" y="1676520"/>
                    <a:ext cx="6048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3" name=""/>
          <p:cNvGraphicFramePr/>
          <p:nvPr/>
        </p:nvGraphicFramePr>
        <p:xfrm>
          <a:off x="1547640" y="2362320"/>
          <a:ext cx="6048720" cy="213336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547640" y="2362320"/>
                    <a:ext cx="6048720" cy="21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2000-11-03T09:29:25Z</dcterms:created>
  <dc:creator>PMcAlist</dc:creator>
  <dc:description/>
  <dc:language>en-US</dc:language>
  <cp:lastModifiedBy>swood3</cp:lastModifiedBy>
  <cp:lastPrinted>2000-11-03T09:33:04Z</cp:lastPrinted>
  <dcterms:modified xsi:type="dcterms:W3CDTF">2001-06-15T14:10:53Z</dcterms:modified>
  <cp:revision>45</cp:revision>
  <dc:subject/>
  <dc:title>No Slide Title</dc:title>
</cp:coreProperties>
</file>