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584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62240" y="-106560"/>
            <a:ext cx="823896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644120" y="1397160"/>
            <a:ext cx="765972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" name=""/>
          <p:cNvSpPr/>
          <p:nvPr/>
        </p:nvSpPr>
        <p:spPr>
          <a:xfrm>
            <a:off x="446040" y="846000"/>
            <a:ext cx="937116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775040" y="6504120"/>
            <a:ext cx="511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7962480" y="6629040"/>
            <a:ext cx="209556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458DE5-B7F4-4B17-98BE-9A283CE917A9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778000" y="2038320"/>
            <a:ext cx="5760" cy="747720"/>
          </a:xfrm>
          <a:prstGeom prst="line">
            <a:avLst/>
          </a:prstGeom>
          <a:ln w="572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810560" y="2063880"/>
            <a:ext cx="635040" cy="0"/>
          </a:xfrm>
          <a:prstGeom prst="line">
            <a:avLst/>
          </a:prstGeom>
          <a:ln w="4428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168560" y="3105000"/>
            <a:ext cx="634680" cy="0"/>
          </a:xfrm>
          <a:prstGeom prst="line">
            <a:avLst/>
          </a:prstGeom>
          <a:ln w="4428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95480" y="3105000"/>
            <a:ext cx="635040" cy="0"/>
          </a:xfrm>
          <a:prstGeom prst="line">
            <a:avLst/>
          </a:prstGeom>
          <a:ln w="4428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10160" y="3105000"/>
            <a:ext cx="635040" cy="0"/>
          </a:xfrm>
          <a:prstGeom prst="line">
            <a:avLst/>
          </a:prstGeom>
          <a:ln w="4428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311880" y="3105000"/>
            <a:ext cx="635040" cy="0"/>
          </a:xfrm>
          <a:prstGeom prst="line">
            <a:avLst/>
          </a:prstGeom>
          <a:ln w="4428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4072680" y="5351040"/>
            <a:ext cx="6480" cy="483120"/>
          </a:xfrm>
          <a:prstGeom prst="line">
            <a:avLst/>
          </a:prstGeom>
          <a:ln w="57240">
            <a:solidFill>
              <a:srgbClr val="ffbc01"/>
            </a:solidFill>
            <a:prstDash val="sysDot"/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4076640" y="3580560"/>
            <a:ext cx="9000" cy="1450800"/>
          </a:xfrm>
          <a:prstGeom prst="line">
            <a:avLst/>
          </a:prstGeom>
          <a:ln w="57240">
            <a:solidFill>
              <a:srgbClr val="ffbc01"/>
            </a:solidFill>
            <a:prstDash val="sysDot"/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34520" y="-106560"/>
            <a:ext cx="82393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EES Mass Market Processes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686320" y="3200760"/>
            <a:ext cx="838440" cy="1280160"/>
          </a:xfrm>
          <a:prstGeom prst="line">
            <a:avLst/>
          </a:prstGeom>
          <a:ln w="57240">
            <a:solidFill>
              <a:srgbClr val="ffbc01"/>
            </a:solidFill>
            <a:prstDash val="sysDot"/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238720" y="2647800"/>
            <a:ext cx="120816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9440" y="1003320"/>
            <a:ext cx="9764640" cy="554040"/>
          </a:xfrm>
          <a:prstGeom prst="rightArrow">
            <a:avLst>
              <a:gd name="adj1" fmla="val 61713"/>
              <a:gd name="adj2" fmla="val 93263"/>
            </a:avLst>
          </a:prstGeom>
          <a:solidFill>
            <a:srgbClr val="77777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8960" y="1128600"/>
            <a:ext cx="722160" cy="3063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6200000">
            <a:off x="69120" y="1086480"/>
            <a:ext cx="44928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94200" y="1155600"/>
            <a:ext cx="723600" cy="3063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437080" y="1133640"/>
            <a:ext cx="741600" cy="3063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19440" y="2506680"/>
            <a:ext cx="1268280" cy="1328760"/>
          </a:xfrm>
          <a:prstGeom prst="can">
            <a:avLst>
              <a:gd name="adj" fmla="val 25000"/>
            </a:avLst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19440" y="2467080"/>
            <a:ext cx="1253880" cy="34920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22600" y="2988360"/>
            <a:ext cx="1412640" cy="546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AGENCY AGGREGATION OF DEALS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3040" y="2624040"/>
            <a:ext cx="1211400" cy="919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09720" y="1481040"/>
            <a:ext cx="1278000" cy="758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CONFIRMATION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33760" y="2638440"/>
            <a:ext cx="1217520" cy="923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CAPTURE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931080" y="2655720"/>
            <a:ext cx="1190520" cy="906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MANAGEMENT/ BOOKING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439120" y="1609560"/>
            <a:ext cx="1174680" cy="924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 BILLING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19360" y="4429080"/>
            <a:ext cx="1262160" cy="924120"/>
          </a:xfrm>
          <a:prstGeom prst="roundRect">
            <a:avLst>
              <a:gd name="adj" fmla="val 16667"/>
            </a:avLst>
          </a:prstGeom>
          <a:solidFill>
            <a:srgbClr val="ffbc01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REVIEW WITH D&amp;B INFO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148360" y="1154160"/>
            <a:ext cx="0" cy="217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89040" y="1147680"/>
            <a:ext cx="0" cy="217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21040" y="1284120"/>
            <a:ext cx="118764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1779480" y="1278000"/>
            <a:ext cx="129384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213600" y="1279440"/>
            <a:ext cx="294804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451640" y="6335640"/>
            <a:ext cx="2224080" cy="351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Proposal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561520" y="6443640"/>
            <a:ext cx="900000" cy="133200"/>
          </a:xfrm>
          <a:prstGeom prst="rect">
            <a:avLst/>
          </a:pr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 flipV="1">
            <a:off x="2399040" y="2262240"/>
            <a:ext cx="1080" cy="426960"/>
          </a:xfrm>
          <a:prstGeom prst="line">
            <a:avLst/>
          </a:prstGeom>
          <a:ln w="57240">
            <a:solidFill>
              <a:srgbClr val="c0c0c0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557520" y="5856120"/>
            <a:ext cx="1200240" cy="922680"/>
          </a:xfrm>
          <a:prstGeom prst="roundRect">
            <a:avLst>
              <a:gd name="adj" fmla="val 16667"/>
            </a:avLst>
          </a:prstGeom>
          <a:solidFill>
            <a:srgbClr val="ffbc01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GCP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935760" y="1627200"/>
            <a:ext cx="1190520" cy="906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77640" y="2062440"/>
            <a:ext cx="1155960" cy="7200"/>
          </a:xfrm>
          <a:prstGeom prst="line">
            <a:avLst/>
          </a:prstGeom>
          <a:ln w="57240">
            <a:solidFill>
              <a:srgbClr val="095ba6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-39600" bIns="-39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mharris6</cp:lastModifiedBy>
  <cp:lastPrinted>2000-03-01T16:58:23Z</cp:lastPrinted>
  <dcterms:modified xsi:type="dcterms:W3CDTF">2001-10-15T12:57:04Z</dcterms:modified>
  <cp:revision>619</cp:revision>
  <dc:subject/>
  <dc:title>No Slide Title</dc:title>
</cp:coreProperties>
</file>