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834120" y="938160"/>
            <a:ext cx="868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Brand Management and Strategic Marketing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418840" y="1962000"/>
            <a:ext cx="5558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“Creating Shareholder Value”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1"/>
          <a:stretch/>
        </p:blipFill>
        <p:spPr>
          <a:xfrm>
            <a:off x="4105440" y="3166920"/>
            <a:ext cx="2062080" cy="207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4139640" y="5661000"/>
            <a:ext cx="20102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March 5,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198080" y="2009880"/>
            <a:ext cx="8176680" cy="23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Our Mission: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 increase brand familiarity and favorability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among CXOs, create value and opportunities for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our core businesses, and serve as a marketing partner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 helping them achieve their business objectives.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 flipH="1">
            <a:off x="5130360" y="1274760"/>
            <a:ext cx="1800" cy="1895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98600" y="2509920"/>
            <a:ext cx="55785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14120" rIns="114120" tIns="-56880" bIns="-56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1760" y="752400"/>
            <a:ext cx="8528040" cy="67320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Corporate Communications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7869240" y="2484360"/>
            <a:ext cx="1440" cy="716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659640" y="2941560"/>
            <a:ext cx="2378160" cy="129240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14120" rIns="114120" tIns="57240" bIns="57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International PR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2308320" y="2509920"/>
            <a:ext cx="1440" cy="716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76480" y="2941560"/>
            <a:ext cx="2427120" cy="130500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14120" rIns="114120" tIns="57240" bIns="57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Media / Employee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84160" y="4775040"/>
            <a:ext cx="8535960" cy="797040"/>
          </a:xfrm>
          <a:custGeom>
            <a:avLst/>
            <a:gdLst/>
            <a:ahLst/>
            <a:rect l="l" t="t" r="r" b="b"/>
            <a:pathLst>
              <a:path w="5020" h="464">
                <a:moveTo>
                  <a:pt x="0" y="396"/>
                </a:moveTo>
                <a:lnTo>
                  <a:pt x="0" y="0"/>
                </a:lnTo>
                <a:lnTo>
                  <a:pt x="5020" y="0"/>
                </a:lnTo>
                <a:lnTo>
                  <a:pt x="5020" y="464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5114520" y="3762360"/>
            <a:ext cx="1800" cy="1022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951360" y="2941560"/>
            <a:ext cx="2365200" cy="129060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14120" rIns="114120" tIns="57240" bIns="57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Brand &amp; Strategic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34240" y="5351400"/>
            <a:ext cx="1567080" cy="82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 Strategic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0080" y="5318280"/>
            <a:ext cx="1566720" cy="82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Web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Masters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612880" y="4772160"/>
            <a:ext cx="0" cy="637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05040" y="5322960"/>
            <a:ext cx="1566720" cy="82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Sports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25760" y="4784760"/>
            <a:ext cx="0" cy="6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56280" y="4770360"/>
            <a:ext cx="0" cy="6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745400" y="4784760"/>
            <a:ext cx="0" cy="6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945480" y="5349960"/>
            <a:ext cx="1566720" cy="82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Experience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43400" y="5346720"/>
            <a:ext cx="1567080" cy="82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Identity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524400" y="5327640"/>
            <a:ext cx="1566720" cy="82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Advertising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655560" y="677880"/>
            <a:ext cx="1870200" cy="116028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Masters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305240" y="682560"/>
            <a:ext cx="1836720" cy="1146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Sports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910640" y="698400"/>
            <a:ext cx="1882800" cy="119880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Advertising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7360" y="2004840"/>
            <a:ext cx="2525760" cy="182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Enron.com home page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My.home.enron.com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Support BU website     development (i.e., Wholesale, EBS)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40120" y="2044800"/>
            <a:ext cx="2725920" cy="403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Management of Sports Marketing Agreements, i.e. Enron Field, Cleveland Browns Stadium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Sports Sponsorships and Charitable Contributions, i.e. Houston Texans, 2012 Olympic Games, Bowl games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Corporate hospitality and entertainment, i.e. Masters, Superbowl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Business Development and Lead Generation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493040" y="2039760"/>
            <a:ext cx="2725560" cy="289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Brand Research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Create communication strategies targeted at CXOs, investment community, and media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Create events to strategically position BU and Corporate leadership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Manage Corp. agency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660240" y="679320"/>
            <a:ext cx="1944720" cy="113688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Identity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241880" y="712800"/>
            <a:ext cx="1911240" cy="109224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experience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845480" y="716040"/>
            <a:ext cx="2001960" cy="1100160"/>
          </a:xfrm>
          <a:prstGeom prst="rect">
            <a:avLst/>
          </a:prstGeom>
          <a:solidFill>
            <a:srgbClr val="008000"/>
          </a:soli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6840" rIns="9684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 Strategic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92040" y="2068560"/>
            <a:ext cx="2860920" cy="347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Brand policies and procedures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Enforcement of the Enron brand and logo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Registration of trademarks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Image Center Shop (Bowne and Moore)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Signature Shop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Photofete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Presentation Library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73600" y="2049480"/>
            <a:ext cx="2725560" cy="289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Focused on strategic selling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Assist commercial teams in deal development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Create customized presentations and manage visits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Primary focus on strategic sales opportunities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402680" y="2055960"/>
            <a:ext cx="2725560" cy="330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Collaborate with BUs to develop strategies, tactics and measurements for acquisition, retention, stimulation and winback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SzPct val="12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Services include segmentation analysis, direct marketing, advertisements, promotions, telemarketing, and research (qualitative and quantitative)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2000-02-24T11:58:33Z</dcterms:created>
  <dc:creator>Simon Shih</dc:creator>
  <dc:description/>
  <dc:language>en-US</dc:language>
  <cp:lastModifiedBy>dvegas</cp:lastModifiedBy>
  <cp:lastPrinted>2000-02-25T12:45:12Z</cp:lastPrinted>
  <dcterms:modified xsi:type="dcterms:W3CDTF">2001-03-06T00:23:10Z</dcterms:modified>
  <cp:revision>276</cp:revision>
  <dc:subject/>
  <dc:title>No Slide Title</dc:title>
</cp:coreProperties>
</file>