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0E8161-713F-4233-92DC-4C9496E0C29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3969C0-3061-4244-95BC-19C8E0195CA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054D1F-2250-4BEC-9AF1-77A72C909EF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C172F6-DA79-4DE9-A35D-C45BDA8DA6B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1C5184F-1B5F-4454-AE0A-0607FB40DC5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"/>
          <p:cNvGrpSpPr/>
          <p:nvPr/>
        </p:nvGrpSpPr>
        <p:grpSpPr>
          <a:xfrm>
            <a:off x="625320" y="1344600"/>
            <a:ext cx="7355160" cy="5297040"/>
            <a:chOff x="625320" y="1344600"/>
            <a:chExt cx="7355160" cy="5297040"/>
          </a:xfrm>
        </p:grpSpPr>
        <p:sp>
          <p:nvSpPr>
            <p:cNvPr id="12" name=""/>
            <p:cNvSpPr/>
            <p:nvPr/>
          </p:nvSpPr>
          <p:spPr>
            <a:xfrm>
              <a:off x="1224000" y="1375920"/>
              <a:ext cx="6549840" cy="5013000"/>
            </a:xfrm>
            <a:prstGeom prst="rect">
              <a:avLst/>
            </a:prstGeom>
            <a:solidFill>
              <a:srgbClr val="c1ffd5"/>
            </a:solidFill>
            <a:ln w="7920">
              <a:solidFill>
                <a:srgbClr val="c1ffd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864480" y="3893760"/>
              <a:ext cx="922320" cy="2500200"/>
            </a:xfrm>
            <a:prstGeom prst="rect">
              <a:avLst/>
            </a:prstGeom>
            <a:solidFill>
              <a:srgbClr val="00ffff"/>
            </a:solidFill>
            <a:ln w="792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5378400" y="6319440"/>
              <a:ext cx="531720" cy="141120"/>
            </a:xfrm>
            <a:prstGeom prst="rect">
              <a:avLst/>
            </a:prstGeom>
            <a:solidFill>
              <a:srgbClr val="c1ffff"/>
            </a:solidFill>
            <a:ln w="7920">
              <a:solidFill>
                <a:srgbClr val="c1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6222960" y="6000480"/>
              <a:ext cx="881280" cy="641160"/>
            </a:xfrm>
            <a:prstGeom prst="rect">
              <a:avLst/>
            </a:prstGeom>
            <a:solidFill>
              <a:srgbClr val="e0a175"/>
            </a:solidFill>
            <a:ln w="7920">
              <a:solidFill>
                <a:srgbClr val="e0a17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4818240" y="6009840"/>
              <a:ext cx="1452240" cy="366480"/>
            </a:xfrm>
            <a:custGeom>
              <a:avLst/>
              <a:gdLst/>
              <a:ahLst/>
              <a:rect l="l" t="t" r="r" b="b"/>
              <a:pathLst>
                <a:path w="2747" h="692">
                  <a:moveTo>
                    <a:pt x="9" y="305"/>
                  </a:moveTo>
                  <a:lnTo>
                    <a:pt x="36" y="629"/>
                  </a:lnTo>
                  <a:lnTo>
                    <a:pt x="252" y="692"/>
                  </a:lnTo>
                  <a:lnTo>
                    <a:pt x="961" y="674"/>
                  </a:lnTo>
                  <a:lnTo>
                    <a:pt x="2658" y="495"/>
                  </a:lnTo>
                  <a:lnTo>
                    <a:pt x="2747" y="449"/>
                  </a:lnTo>
                  <a:lnTo>
                    <a:pt x="2658" y="0"/>
                  </a:lnTo>
                  <a:lnTo>
                    <a:pt x="1921" y="18"/>
                  </a:lnTo>
                  <a:lnTo>
                    <a:pt x="215" y="215"/>
                  </a:lnTo>
                  <a:lnTo>
                    <a:pt x="18" y="404"/>
                  </a:lnTo>
                  <a:lnTo>
                    <a:pt x="0" y="484"/>
                  </a:lnTo>
                  <a:lnTo>
                    <a:pt x="9" y="305"/>
                  </a:lnTo>
                  <a:close/>
                </a:path>
              </a:pathLst>
            </a:custGeom>
            <a:solidFill>
              <a:srgbClr val="c1ffff"/>
            </a:solidFill>
            <a:ln w="7920">
              <a:solidFill>
                <a:srgbClr val="c1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4273560" y="4713120"/>
              <a:ext cx="2104920" cy="1713960"/>
            </a:xfrm>
            <a:custGeom>
              <a:avLst/>
              <a:gdLst/>
              <a:ahLst/>
              <a:rect l="l" t="t" r="r" b="b"/>
              <a:pathLst>
                <a:path w="3980" h="3239">
                  <a:moveTo>
                    <a:pt x="641" y="3232"/>
                  </a:moveTo>
                  <a:lnTo>
                    <a:pt x="629" y="3185"/>
                  </a:lnTo>
                  <a:lnTo>
                    <a:pt x="586" y="3123"/>
                  </a:lnTo>
                  <a:lnTo>
                    <a:pt x="528" y="3097"/>
                  </a:lnTo>
                  <a:lnTo>
                    <a:pt x="515" y="3058"/>
                  </a:lnTo>
                  <a:lnTo>
                    <a:pt x="533" y="3002"/>
                  </a:lnTo>
                  <a:lnTo>
                    <a:pt x="590" y="2928"/>
                  </a:lnTo>
                  <a:lnTo>
                    <a:pt x="624" y="2859"/>
                  </a:lnTo>
                  <a:lnTo>
                    <a:pt x="637" y="2777"/>
                  </a:lnTo>
                  <a:lnTo>
                    <a:pt x="634" y="2712"/>
                  </a:lnTo>
                  <a:lnTo>
                    <a:pt x="603" y="2637"/>
                  </a:lnTo>
                  <a:lnTo>
                    <a:pt x="493" y="2648"/>
                  </a:lnTo>
                  <a:lnTo>
                    <a:pt x="350" y="2676"/>
                  </a:lnTo>
                  <a:lnTo>
                    <a:pt x="244" y="2598"/>
                  </a:lnTo>
                  <a:lnTo>
                    <a:pt x="130" y="2500"/>
                  </a:lnTo>
                  <a:lnTo>
                    <a:pt x="73" y="2379"/>
                  </a:lnTo>
                  <a:lnTo>
                    <a:pt x="0" y="2226"/>
                  </a:lnTo>
                  <a:lnTo>
                    <a:pt x="165" y="2161"/>
                  </a:lnTo>
                  <a:lnTo>
                    <a:pt x="336" y="2100"/>
                  </a:lnTo>
                  <a:lnTo>
                    <a:pt x="360" y="2094"/>
                  </a:lnTo>
                  <a:lnTo>
                    <a:pt x="421" y="1906"/>
                  </a:lnTo>
                  <a:lnTo>
                    <a:pt x="441" y="1639"/>
                  </a:lnTo>
                  <a:lnTo>
                    <a:pt x="606" y="1512"/>
                  </a:lnTo>
                  <a:lnTo>
                    <a:pt x="641" y="1567"/>
                  </a:lnTo>
                  <a:lnTo>
                    <a:pt x="666" y="1624"/>
                  </a:lnTo>
                  <a:lnTo>
                    <a:pt x="697" y="1682"/>
                  </a:lnTo>
                  <a:lnTo>
                    <a:pt x="746" y="1699"/>
                  </a:lnTo>
                  <a:lnTo>
                    <a:pt x="830" y="1825"/>
                  </a:lnTo>
                  <a:lnTo>
                    <a:pt x="984" y="1775"/>
                  </a:lnTo>
                  <a:lnTo>
                    <a:pt x="949" y="1682"/>
                  </a:lnTo>
                  <a:lnTo>
                    <a:pt x="920" y="1600"/>
                  </a:lnTo>
                  <a:lnTo>
                    <a:pt x="947" y="1553"/>
                  </a:lnTo>
                  <a:lnTo>
                    <a:pt x="1008" y="1537"/>
                  </a:lnTo>
                  <a:lnTo>
                    <a:pt x="1076" y="1615"/>
                  </a:lnTo>
                  <a:lnTo>
                    <a:pt x="1187" y="1518"/>
                  </a:lnTo>
                  <a:lnTo>
                    <a:pt x="1234" y="1485"/>
                  </a:lnTo>
                  <a:lnTo>
                    <a:pt x="1258" y="1447"/>
                  </a:lnTo>
                  <a:lnTo>
                    <a:pt x="1311" y="1364"/>
                  </a:lnTo>
                  <a:lnTo>
                    <a:pt x="1164" y="1315"/>
                  </a:lnTo>
                  <a:lnTo>
                    <a:pt x="1104" y="1228"/>
                  </a:lnTo>
                  <a:lnTo>
                    <a:pt x="1095" y="1096"/>
                  </a:lnTo>
                  <a:lnTo>
                    <a:pt x="1111" y="1092"/>
                  </a:lnTo>
                  <a:lnTo>
                    <a:pt x="1333" y="688"/>
                  </a:lnTo>
                  <a:lnTo>
                    <a:pt x="1666" y="923"/>
                  </a:lnTo>
                  <a:lnTo>
                    <a:pt x="1775" y="681"/>
                  </a:lnTo>
                  <a:lnTo>
                    <a:pt x="1642" y="611"/>
                  </a:lnTo>
                  <a:lnTo>
                    <a:pt x="1685" y="508"/>
                  </a:lnTo>
                  <a:lnTo>
                    <a:pt x="1496" y="389"/>
                  </a:lnTo>
                  <a:lnTo>
                    <a:pt x="1596" y="195"/>
                  </a:lnTo>
                  <a:lnTo>
                    <a:pt x="1768" y="320"/>
                  </a:lnTo>
                  <a:lnTo>
                    <a:pt x="1879" y="415"/>
                  </a:lnTo>
                  <a:lnTo>
                    <a:pt x="1914" y="356"/>
                  </a:lnTo>
                  <a:lnTo>
                    <a:pt x="1952" y="345"/>
                  </a:lnTo>
                  <a:lnTo>
                    <a:pt x="2018" y="403"/>
                  </a:lnTo>
                  <a:lnTo>
                    <a:pt x="2040" y="462"/>
                  </a:lnTo>
                  <a:lnTo>
                    <a:pt x="2239" y="224"/>
                  </a:lnTo>
                  <a:lnTo>
                    <a:pt x="2277" y="162"/>
                  </a:lnTo>
                  <a:lnTo>
                    <a:pt x="2428" y="13"/>
                  </a:lnTo>
                  <a:lnTo>
                    <a:pt x="2535" y="0"/>
                  </a:lnTo>
                  <a:lnTo>
                    <a:pt x="2644" y="53"/>
                  </a:lnTo>
                  <a:lnTo>
                    <a:pt x="2741" y="89"/>
                  </a:lnTo>
                  <a:lnTo>
                    <a:pt x="2832" y="131"/>
                  </a:lnTo>
                  <a:lnTo>
                    <a:pt x="2923" y="152"/>
                  </a:lnTo>
                  <a:lnTo>
                    <a:pt x="2981" y="164"/>
                  </a:lnTo>
                  <a:lnTo>
                    <a:pt x="2996" y="229"/>
                  </a:lnTo>
                  <a:lnTo>
                    <a:pt x="3170" y="300"/>
                  </a:lnTo>
                  <a:lnTo>
                    <a:pt x="3258" y="345"/>
                  </a:lnTo>
                  <a:lnTo>
                    <a:pt x="3309" y="436"/>
                  </a:lnTo>
                  <a:lnTo>
                    <a:pt x="3379" y="546"/>
                  </a:lnTo>
                  <a:lnTo>
                    <a:pt x="3422" y="628"/>
                  </a:lnTo>
                  <a:lnTo>
                    <a:pt x="3299" y="644"/>
                  </a:lnTo>
                  <a:lnTo>
                    <a:pt x="3255" y="712"/>
                  </a:lnTo>
                  <a:lnTo>
                    <a:pt x="3346" y="804"/>
                  </a:lnTo>
                  <a:lnTo>
                    <a:pt x="3422" y="813"/>
                  </a:lnTo>
                  <a:lnTo>
                    <a:pt x="3572" y="780"/>
                  </a:lnTo>
                  <a:lnTo>
                    <a:pt x="3736" y="987"/>
                  </a:lnTo>
                  <a:lnTo>
                    <a:pt x="3820" y="1054"/>
                  </a:lnTo>
                  <a:lnTo>
                    <a:pt x="3867" y="1157"/>
                  </a:lnTo>
                  <a:lnTo>
                    <a:pt x="3980" y="1390"/>
                  </a:lnTo>
                  <a:lnTo>
                    <a:pt x="3736" y="1518"/>
                  </a:lnTo>
                  <a:lnTo>
                    <a:pt x="3690" y="1556"/>
                  </a:lnTo>
                  <a:lnTo>
                    <a:pt x="3652" y="1597"/>
                  </a:lnTo>
                  <a:lnTo>
                    <a:pt x="3619" y="1636"/>
                  </a:lnTo>
                  <a:lnTo>
                    <a:pt x="3568" y="1652"/>
                  </a:lnTo>
                  <a:lnTo>
                    <a:pt x="3471" y="1664"/>
                  </a:lnTo>
                  <a:lnTo>
                    <a:pt x="3278" y="1842"/>
                  </a:lnTo>
                  <a:lnTo>
                    <a:pt x="3358" y="1583"/>
                  </a:lnTo>
                  <a:lnTo>
                    <a:pt x="3283" y="1537"/>
                  </a:lnTo>
                  <a:lnTo>
                    <a:pt x="3219" y="1521"/>
                  </a:lnTo>
                  <a:lnTo>
                    <a:pt x="3165" y="1459"/>
                  </a:lnTo>
                  <a:lnTo>
                    <a:pt x="3032" y="1624"/>
                  </a:lnTo>
                  <a:lnTo>
                    <a:pt x="2940" y="1739"/>
                  </a:lnTo>
                  <a:lnTo>
                    <a:pt x="2935" y="1762"/>
                  </a:lnTo>
                  <a:lnTo>
                    <a:pt x="2877" y="1820"/>
                  </a:lnTo>
                  <a:lnTo>
                    <a:pt x="2652" y="1691"/>
                  </a:lnTo>
                  <a:lnTo>
                    <a:pt x="2621" y="1732"/>
                  </a:lnTo>
                  <a:lnTo>
                    <a:pt x="2496" y="1676"/>
                  </a:lnTo>
                  <a:lnTo>
                    <a:pt x="2416" y="1825"/>
                  </a:lnTo>
                  <a:lnTo>
                    <a:pt x="2466" y="1875"/>
                  </a:lnTo>
                  <a:lnTo>
                    <a:pt x="2505" y="1917"/>
                  </a:lnTo>
                  <a:lnTo>
                    <a:pt x="2578" y="1985"/>
                  </a:lnTo>
                  <a:lnTo>
                    <a:pt x="2548" y="2050"/>
                  </a:lnTo>
                  <a:lnTo>
                    <a:pt x="2413" y="2137"/>
                  </a:lnTo>
                  <a:lnTo>
                    <a:pt x="2403" y="2183"/>
                  </a:lnTo>
                  <a:lnTo>
                    <a:pt x="2414" y="2234"/>
                  </a:lnTo>
                  <a:lnTo>
                    <a:pt x="2464" y="2223"/>
                  </a:lnTo>
                  <a:lnTo>
                    <a:pt x="2512" y="2306"/>
                  </a:lnTo>
                  <a:lnTo>
                    <a:pt x="2404" y="2375"/>
                  </a:lnTo>
                  <a:lnTo>
                    <a:pt x="2515" y="2646"/>
                  </a:lnTo>
                  <a:lnTo>
                    <a:pt x="2367" y="2676"/>
                  </a:lnTo>
                  <a:lnTo>
                    <a:pt x="2278" y="2708"/>
                  </a:lnTo>
                  <a:lnTo>
                    <a:pt x="2125" y="2795"/>
                  </a:lnTo>
                  <a:lnTo>
                    <a:pt x="1986" y="2895"/>
                  </a:lnTo>
                  <a:lnTo>
                    <a:pt x="1808" y="2740"/>
                  </a:lnTo>
                  <a:lnTo>
                    <a:pt x="1624" y="2707"/>
                  </a:lnTo>
                  <a:lnTo>
                    <a:pt x="1404" y="2728"/>
                  </a:lnTo>
                  <a:lnTo>
                    <a:pt x="1083" y="2965"/>
                  </a:lnTo>
                  <a:lnTo>
                    <a:pt x="1029" y="3069"/>
                  </a:lnTo>
                  <a:lnTo>
                    <a:pt x="989" y="3068"/>
                  </a:lnTo>
                  <a:lnTo>
                    <a:pt x="986" y="3023"/>
                  </a:lnTo>
                  <a:lnTo>
                    <a:pt x="906" y="3021"/>
                  </a:lnTo>
                  <a:lnTo>
                    <a:pt x="904" y="3041"/>
                  </a:lnTo>
                  <a:lnTo>
                    <a:pt x="871" y="3041"/>
                  </a:lnTo>
                  <a:lnTo>
                    <a:pt x="871" y="3069"/>
                  </a:lnTo>
                  <a:lnTo>
                    <a:pt x="840" y="3069"/>
                  </a:lnTo>
                  <a:lnTo>
                    <a:pt x="840" y="3102"/>
                  </a:lnTo>
                  <a:lnTo>
                    <a:pt x="819" y="3105"/>
                  </a:lnTo>
                  <a:lnTo>
                    <a:pt x="816" y="3125"/>
                  </a:lnTo>
                  <a:lnTo>
                    <a:pt x="813" y="3239"/>
                  </a:lnTo>
                  <a:lnTo>
                    <a:pt x="641" y="3232"/>
                  </a:lnTo>
                  <a:close/>
                </a:path>
              </a:pathLst>
            </a:custGeom>
            <a:solidFill>
              <a:srgbClr val="e29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543640" y="5486040"/>
              <a:ext cx="506160" cy="628200"/>
            </a:xfrm>
            <a:custGeom>
              <a:avLst/>
              <a:gdLst/>
              <a:ahLst/>
              <a:rect l="l" t="t" r="r" b="b"/>
              <a:pathLst>
                <a:path w="955" h="1188">
                  <a:moveTo>
                    <a:pt x="884" y="368"/>
                  </a:moveTo>
                  <a:lnTo>
                    <a:pt x="928" y="227"/>
                  </a:lnTo>
                  <a:lnTo>
                    <a:pt x="955" y="124"/>
                  </a:lnTo>
                  <a:lnTo>
                    <a:pt x="880" y="77"/>
                  </a:lnTo>
                  <a:lnTo>
                    <a:pt x="815" y="62"/>
                  </a:lnTo>
                  <a:lnTo>
                    <a:pt x="761" y="0"/>
                  </a:lnTo>
                  <a:lnTo>
                    <a:pt x="537" y="281"/>
                  </a:lnTo>
                  <a:lnTo>
                    <a:pt x="531" y="304"/>
                  </a:lnTo>
                  <a:lnTo>
                    <a:pt x="472" y="361"/>
                  </a:lnTo>
                  <a:lnTo>
                    <a:pt x="249" y="231"/>
                  </a:lnTo>
                  <a:lnTo>
                    <a:pt x="217" y="272"/>
                  </a:lnTo>
                  <a:lnTo>
                    <a:pt x="92" y="217"/>
                  </a:lnTo>
                  <a:lnTo>
                    <a:pt x="12" y="366"/>
                  </a:lnTo>
                  <a:lnTo>
                    <a:pt x="183" y="529"/>
                  </a:lnTo>
                  <a:lnTo>
                    <a:pt x="144" y="591"/>
                  </a:lnTo>
                  <a:lnTo>
                    <a:pt x="10" y="679"/>
                  </a:lnTo>
                  <a:lnTo>
                    <a:pt x="0" y="724"/>
                  </a:lnTo>
                  <a:lnTo>
                    <a:pt x="11" y="775"/>
                  </a:lnTo>
                  <a:lnTo>
                    <a:pt x="61" y="763"/>
                  </a:lnTo>
                  <a:lnTo>
                    <a:pt x="109" y="848"/>
                  </a:lnTo>
                  <a:lnTo>
                    <a:pt x="1" y="916"/>
                  </a:lnTo>
                  <a:lnTo>
                    <a:pt x="111" y="1188"/>
                  </a:lnTo>
                  <a:lnTo>
                    <a:pt x="188" y="1160"/>
                  </a:lnTo>
                  <a:lnTo>
                    <a:pt x="240" y="1130"/>
                  </a:lnTo>
                  <a:lnTo>
                    <a:pt x="301" y="1106"/>
                  </a:lnTo>
                  <a:lnTo>
                    <a:pt x="366" y="1070"/>
                  </a:lnTo>
                  <a:lnTo>
                    <a:pt x="411" y="1036"/>
                  </a:lnTo>
                  <a:lnTo>
                    <a:pt x="447" y="895"/>
                  </a:lnTo>
                  <a:lnTo>
                    <a:pt x="460" y="775"/>
                  </a:lnTo>
                  <a:lnTo>
                    <a:pt x="468" y="756"/>
                  </a:lnTo>
                  <a:lnTo>
                    <a:pt x="627" y="606"/>
                  </a:lnTo>
                  <a:lnTo>
                    <a:pt x="701" y="536"/>
                  </a:lnTo>
                  <a:lnTo>
                    <a:pt x="767" y="468"/>
                  </a:lnTo>
                  <a:lnTo>
                    <a:pt x="845" y="403"/>
                  </a:lnTo>
                  <a:lnTo>
                    <a:pt x="884" y="368"/>
                  </a:lnTo>
                  <a:close/>
                </a:path>
              </a:pathLst>
            </a:custGeom>
            <a:solidFill>
              <a:srgbClr val="82f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5581800" y="6113160"/>
              <a:ext cx="736560" cy="285480"/>
            </a:xfrm>
            <a:custGeom>
              <a:avLst/>
              <a:gdLst/>
              <a:ahLst/>
              <a:rect l="l" t="t" r="r" b="b"/>
              <a:pathLst>
                <a:path w="1392" h="539">
                  <a:moveTo>
                    <a:pt x="0" y="40"/>
                  </a:moveTo>
                  <a:lnTo>
                    <a:pt x="29" y="145"/>
                  </a:lnTo>
                  <a:lnTo>
                    <a:pt x="79" y="368"/>
                  </a:lnTo>
                  <a:lnTo>
                    <a:pt x="258" y="356"/>
                  </a:lnTo>
                  <a:lnTo>
                    <a:pt x="325" y="388"/>
                  </a:lnTo>
                  <a:lnTo>
                    <a:pt x="409" y="478"/>
                  </a:lnTo>
                  <a:lnTo>
                    <a:pt x="560" y="539"/>
                  </a:lnTo>
                  <a:lnTo>
                    <a:pt x="920" y="403"/>
                  </a:lnTo>
                  <a:lnTo>
                    <a:pt x="937" y="427"/>
                  </a:lnTo>
                  <a:lnTo>
                    <a:pt x="1310" y="398"/>
                  </a:lnTo>
                  <a:lnTo>
                    <a:pt x="1392" y="436"/>
                  </a:lnTo>
                  <a:lnTo>
                    <a:pt x="1280" y="150"/>
                  </a:lnTo>
                  <a:lnTo>
                    <a:pt x="1081" y="121"/>
                  </a:lnTo>
                  <a:lnTo>
                    <a:pt x="955" y="203"/>
                  </a:lnTo>
                  <a:lnTo>
                    <a:pt x="832" y="197"/>
                  </a:lnTo>
                  <a:lnTo>
                    <a:pt x="682" y="60"/>
                  </a:lnTo>
                  <a:lnTo>
                    <a:pt x="443" y="124"/>
                  </a:lnTo>
                  <a:lnTo>
                    <a:pt x="361" y="67"/>
                  </a:lnTo>
                  <a:lnTo>
                    <a:pt x="361" y="46"/>
                  </a:lnTo>
                  <a:lnTo>
                    <a:pt x="336" y="14"/>
                  </a:lnTo>
                  <a:lnTo>
                    <a:pt x="303" y="9"/>
                  </a:lnTo>
                  <a:lnTo>
                    <a:pt x="198" y="2"/>
                  </a:lnTo>
                  <a:lnTo>
                    <a:pt x="90" y="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c1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879800" y="6181560"/>
              <a:ext cx="735120" cy="428040"/>
            </a:xfrm>
            <a:custGeom>
              <a:avLst/>
              <a:gdLst/>
              <a:ahLst/>
              <a:rect l="l" t="t" r="r" b="b"/>
              <a:pathLst>
                <a:path w="1390" h="812">
                  <a:moveTo>
                    <a:pt x="1276" y="544"/>
                  </a:moveTo>
                  <a:lnTo>
                    <a:pt x="1177" y="540"/>
                  </a:lnTo>
                  <a:lnTo>
                    <a:pt x="1112" y="482"/>
                  </a:lnTo>
                  <a:lnTo>
                    <a:pt x="1035" y="324"/>
                  </a:lnTo>
                  <a:lnTo>
                    <a:pt x="883" y="91"/>
                  </a:lnTo>
                  <a:lnTo>
                    <a:pt x="891" y="34"/>
                  </a:lnTo>
                  <a:lnTo>
                    <a:pt x="808" y="166"/>
                  </a:lnTo>
                  <a:lnTo>
                    <a:pt x="634" y="249"/>
                  </a:lnTo>
                  <a:lnTo>
                    <a:pt x="521" y="0"/>
                  </a:lnTo>
                  <a:lnTo>
                    <a:pt x="69" y="164"/>
                  </a:lnTo>
                  <a:lnTo>
                    <a:pt x="0" y="300"/>
                  </a:lnTo>
                  <a:lnTo>
                    <a:pt x="98" y="310"/>
                  </a:lnTo>
                  <a:lnTo>
                    <a:pt x="97" y="330"/>
                  </a:lnTo>
                  <a:lnTo>
                    <a:pt x="121" y="399"/>
                  </a:lnTo>
                  <a:lnTo>
                    <a:pt x="196" y="418"/>
                  </a:lnTo>
                  <a:lnTo>
                    <a:pt x="177" y="497"/>
                  </a:lnTo>
                  <a:lnTo>
                    <a:pt x="192" y="521"/>
                  </a:lnTo>
                  <a:lnTo>
                    <a:pt x="379" y="652"/>
                  </a:lnTo>
                  <a:lnTo>
                    <a:pt x="441" y="647"/>
                  </a:lnTo>
                  <a:lnTo>
                    <a:pt x="468" y="695"/>
                  </a:lnTo>
                  <a:lnTo>
                    <a:pt x="525" y="711"/>
                  </a:lnTo>
                  <a:lnTo>
                    <a:pt x="624" y="713"/>
                  </a:lnTo>
                  <a:lnTo>
                    <a:pt x="714" y="800"/>
                  </a:lnTo>
                  <a:lnTo>
                    <a:pt x="721" y="812"/>
                  </a:lnTo>
                  <a:lnTo>
                    <a:pt x="1390" y="811"/>
                  </a:lnTo>
                  <a:lnTo>
                    <a:pt x="1380" y="694"/>
                  </a:lnTo>
                  <a:lnTo>
                    <a:pt x="1323" y="599"/>
                  </a:lnTo>
                  <a:lnTo>
                    <a:pt x="1276" y="544"/>
                  </a:lnTo>
                  <a:close/>
                </a:path>
              </a:pathLst>
            </a:custGeom>
            <a:solidFill>
              <a:srgbClr val="c1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5603760" y="2827080"/>
              <a:ext cx="2014560" cy="3457080"/>
            </a:xfrm>
            <a:custGeom>
              <a:avLst/>
              <a:gdLst/>
              <a:ahLst/>
              <a:rect l="l" t="t" r="r" b="b"/>
              <a:pathLst>
                <a:path w="3807" h="6534">
                  <a:moveTo>
                    <a:pt x="4" y="6202"/>
                  </a:moveTo>
                  <a:lnTo>
                    <a:pt x="137" y="6534"/>
                  </a:lnTo>
                  <a:lnTo>
                    <a:pt x="555" y="6287"/>
                  </a:lnTo>
                  <a:lnTo>
                    <a:pt x="785" y="6123"/>
                  </a:lnTo>
                  <a:lnTo>
                    <a:pt x="1175" y="6157"/>
                  </a:lnTo>
                  <a:lnTo>
                    <a:pt x="1506" y="6225"/>
                  </a:lnTo>
                  <a:lnTo>
                    <a:pt x="1929" y="6304"/>
                  </a:lnTo>
                  <a:lnTo>
                    <a:pt x="2315" y="6287"/>
                  </a:lnTo>
                  <a:lnTo>
                    <a:pt x="2539" y="6220"/>
                  </a:lnTo>
                  <a:lnTo>
                    <a:pt x="2380" y="4985"/>
                  </a:lnTo>
                  <a:lnTo>
                    <a:pt x="2951" y="3654"/>
                  </a:lnTo>
                  <a:lnTo>
                    <a:pt x="2810" y="3534"/>
                  </a:lnTo>
                  <a:lnTo>
                    <a:pt x="2727" y="3405"/>
                  </a:lnTo>
                  <a:lnTo>
                    <a:pt x="2813" y="3333"/>
                  </a:lnTo>
                  <a:lnTo>
                    <a:pt x="2897" y="3160"/>
                  </a:lnTo>
                  <a:lnTo>
                    <a:pt x="2955" y="2913"/>
                  </a:lnTo>
                  <a:lnTo>
                    <a:pt x="3045" y="2817"/>
                  </a:lnTo>
                  <a:lnTo>
                    <a:pt x="3140" y="2817"/>
                  </a:lnTo>
                  <a:lnTo>
                    <a:pt x="3297" y="2733"/>
                  </a:lnTo>
                  <a:lnTo>
                    <a:pt x="3386" y="2494"/>
                  </a:lnTo>
                  <a:lnTo>
                    <a:pt x="3465" y="2282"/>
                  </a:lnTo>
                  <a:lnTo>
                    <a:pt x="3531" y="2104"/>
                  </a:lnTo>
                  <a:lnTo>
                    <a:pt x="3536" y="2092"/>
                  </a:lnTo>
                  <a:lnTo>
                    <a:pt x="3630" y="1982"/>
                  </a:lnTo>
                  <a:lnTo>
                    <a:pt x="3695" y="1807"/>
                  </a:lnTo>
                  <a:lnTo>
                    <a:pt x="3781" y="1755"/>
                  </a:lnTo>
                  <a:lnTo>
                    <a:pt x="3795" y="1448"/>
                  </a:lnTo>
                  <a:lnTo>
                    <a:pt x="3807" y="1357"/>
                  </a:lnTo>
                  <a:lnTo>
                    <a:pt x="3551" y="1207"/>
                  </a:lnTo>
                  <a:lnTo>
                    <a:pt x="3405" y="1124"/>
                  </a:lnTo>
                  <a:lnTo>
                    <a:pt x="3127" y="961"/>
                  </a:lnTo>
                  <a:lnTo>
                    <a:pt x="2812" y="855"/>
                  </a:lnTo>
                  <a:lnTo>
                    <a:pt x="2382" y="621"/>
                  </a:lnTo>
                  <a:lnTo>
                    <a:pt x="2018" y="398"/>
                  </a:lnTo>
                  <a:lnTo>
                    <a:pt x="1685" y="197"/>
                  </a:lnTo>
                  <a:lnTo>
                    <a:pt x="1394" y="19"/>
                  </a:lnTo>
                  <a:lnTo>
                    <a:pt x="1361" y="0"/>
                  </a:lnTo>
                  <a:lnTo>
                    <a:pt x="1240" y="72"/>
                  </a:lnTo>
                  <a:lnTo>
                    <a:pt x="1102" y="221"/>
                  </a:lnTo>
                  <a:lnTo>
                    <a:pt x="1020" y="388"/>
                  </a:lnTo>
                  <a:lnTo>
                    <a:pt x="906" y="699"/>
                  </a:lnTo>
                  <a:lnTo>
                    <a:pt x="799" y="930"/>
                  </a:lnTo>
                  <a:lnTo>
                    <a:pt x="745" y="965"/>
                  </a:lnTo>
                  <a:lnTo>
                    <a:pt x="625" y="1075"/>
                  </a:lnTo>
                  <a:lnTo>
                    <a:pt x="588" y="1215"/>
                  </a:lnTo>
                  <a:lnTo>
                    <a:pt x="436" y="1307"/>
                  </a:lnTo>
                  <a:lnTo>
                    <a:pt x="272" y="1462"/>
                  </a:lnTo>
                  <a:lnTo>
                    <a:pt x="245" y="1595"/>
                  </a:lnTo>
                  <a:lnTo>
                    <a:pt x="267" y="1712"/>
                  </a:lnTo>
                  <a:lnTo>
                    <a:pt x="396" y="1857"/>
                  </a:lnTo>
                  <a:lnTo>
                    <a:pt x="400" y="2010"/>
                  </a:lnTo>
                  <a:lnTo>
                    <a:pt x="337" y="2086"/>
                  </a:lnTo>
                  <a:lnTo>
                    <a:pt x="290" y="2311"/>
                  </a:lnTo>
                  <a:lnTo>
                    <a:pt x="128" y="2421"/>
                  </a:lnTo>
                  <a:lnTo>
                    <a:pt x="39" y="2648"/>
                  </a:lnTo>
                  <a:lnTo>
                    <a:pt x="79" y="2788"/>
                  </a:lnTo>
                  <a:lnTo>
                    <a:pt x="61" y="2916"/>
                  </a:lnTo>
                  <a:lnTo>
                    <a:pt x="53" y="3063"/>
                  </a:lnTo>
                  <a:lnTo>
                    <a:pt x="118" y="3204"/>
                  </a:lnTo>
                  <a:lnTo>
                    <a:pt x="300" y="3234"/>
                  </a:lnTo>
                  <a:lnTo>
                    <a:pt x="440" y="3313"/>
                  </a:lnTo>
                  <a:lnTo>
                    <a:pt x="451" y="3471"/>
                  </a:lnTo>
                  <a:lnTo>
                    <a:pt x="480" y="3766"/>
                  </a:lnTo>
                  <a:lnTo>
                    <a:pt x="746" y="3893"/>
                  </a:lnTo>
                  <a:lnTo>
                    <a:pt x="908" y="4174"/>
                  </a:lnTo>
                  <a:lnTo>
                    <a:pt x="1038" y="4272"/>
                  </a:lnTo>
                  <a:lnTo>
                    <a:pt x="1165" y="4472"/>
                  </a:lnTo>
                  <a:lnTo>
                    <a:pt x="1310" y="4599"/>
                  </a:lnTo>
                  <a:lnTo>
                    <a:pt x="1464" y="4933"/>
                  </a:lnTo>
                  <a:lnTo>
                    <a:pt x="1206" y="5073"/>
                  </a:lnTo>
                  <a:lnTo>
                    <a:pt x="1096" y="5185"/>
                  </a:lnTo>
                  <a:lnTo>
                    <a:pt x="949" y="5213"/>
                  </a:lnTo>
                  <a:lnTo>
                    <a:pt x="738" y="5404"/>
                  </a:lnTo>
                  <a:lnTo>
                    <a:pt x="611" y="5519"/>
                  </a:lnTo>
                  <a:lnTo>
                    <a:pt x="367" y="5751"/>
                  </a:lnTo>
                  <a:lnTo>
                    <a:pt x="343" y="5892"/>
                  </a:lnTo>
                  <a:lnTo>
                    <a:pt x="309" y="6030"/>
                  </a:lnTo>
                  <a:lnTo>
                    <a:pt x="137" y="6122"/>
                  </a:lnTo>
                  <a:lnTo>
                    <a:pt x="0" y="6185"/>
                  </a:lnTo>
                  <a:lnTo>
                    <a:pt x="4" y="6202"/>
                  </a:lnTo>
                  <a:close/>
                </a:path>
              </a:pathLst>
            </a:custGeom>
            <a:solidFill>
              <a:srgbClr val="ffc28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5299200" y="5108400"/>
              <a:ext cx="1069920" cy="1275840"/>
            </a:xfrm>
            <a:custGeom>
              <a:avLst/>
              <a:gdLst/>
              <a:ahLst/>
              <a:rect l="l" t="t" r="r" b="b"/>
              <a:pathLst>
                <a:path w="2021" h="2414">
                  <a:moveTo>
                    <a:pt x="1623" y="0"/>
                  </a:moveTo>
                  <a:lnTo>
                    <a:pt x="1678" y="82"/>
                  </a:lnTo>
                  <a:lnTo>
                    <a:pt x="1745" y="182"/>
                  </a:lnTo>
                  <a:lnTo>
                    <a:pt x="1805" y="243"/>
                  </a:lnTo>
                  <a:lnTo>
                    <a:pt x="1859" y="290"/>
                  </a:lnTo>
                  <a:lnTo>
                    <a:pt x="1927" y="398"/>
                  </a:lnTo>
                  <a:lnTo>
                    <a:pt x="1980" y="519"/>
                  </a:lnTo>
                  <a:lnTo>
                    <a:pt x="2021" y="600"/>
                  </a:lnTo>
                  <a:lnTo>
                    <a:pt x="2021" y="614"/>
                  </a:lnTo>
                  <a:lnTo>
                    <a:pt x="1980" y="661"/>
                  </a:lnTo>
                  <a:lnTo>
                    <a:pt x="1919" y="688"/>
                  </a:lnTo>
                  <a:lnTo>
                    <a:pt x="1751" y="762"/>
                  </a:lnTo>
                  <a:lnTo>
                    <a:pt x="1751" y="776"/>
                  </a:lnTo>
                  <a:lnTo>
                    <a:pt x="1684" y="843"/>
                  </a:lnTo>
                  <a:lnTo>
                    <a:pt x="1650" y="897"/>
                  </a:lnTo>
                  <a:lnTo>
                    <a:pt x="1543" y="884"/>
                  </a:lnTo>
                  <a:lnTo>
                    <a:pt x="1509" y="911"/>
                  </a:lnTo>
                  <a:lnTo>
                    <a:pt x="1462" y="964"/>
                  </a:lnTo>
                  <a:lnTo>
                    <a:pt x="1354" y="1039"/>
                  </a:lnTo>
                  <a:lnTo>
                    <a:pt x="929" y="1450"/>
                  </a:lnTo>
                  <a:lnTo>
                    <a:pt x="902" y="1564"/>
                  </a:lnTo>
                  <a:lnTo>
                    <a:pt x="882" y="1686"/>
                  </a:lnTo>
                  <a:lnTo>
                    <a:pt x="842" y="1760"/>
                  </a:lnTo>
                  <a:lnTo>
                    <a:pt x="592" y="1861"/>
                  </a:lnTo>
                  <a:lnTo>
                    <a:pt x="566" y="1888"/>
                  </a:lnTo>
                  <a:lnTo>
                    <a:pt x="600" y="1854"/>
                  </a:lnTo>
                  <a:lnTo>
                    <a:pt x="437" y="1941"/>
                  </a:lnTo>
                  <a:lnTo>
                    <a:pt x="317" y="1941"/>
                  </a:lnTo>
                  <a:lnTo>
                    <a:pt x="209" y="1949"/>
                  </a:lnTo>
                  <a:lnTo>
                    <a:pt x="88" y="2043"/>
                  </a:lnTo>
                  <a:lnTo>
                    <a:pt x="33" y="2117"/>
                  </a:lnTo>
                  <a:lnTo>
                    <a:pt x="13" y="2211"/>
                  </a:lnTo>
                  <a:lnTo>
                    <a:pt x="0" y="2327"/>
                  </a:lnTo>
                  <a:lnTo>
                    <a:pt x="127" y="2414"/>
                  </a:lnTo>
                </a:path>
              </a:pathLst>
            </a:custGeom>
            <a:noFill/>
            <a:ln w="7920">
              <a:solidFill>
                <a:srgbClr val="00c1c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6754680" y="5319360"/>
              <a:ext cx="752760" cy="1282320"/>
            </a:xfrm>
            <a:custGeom>
              <a:avLst/>
              <a:gdLst/>
              <a:ahLst/>
              <a:rect l="l" t="t" r="r" b="b"/>
              <a:pathLst>
                <a:path w="1423" h="2423">
                  <a:moveTo>
                    <a:pt x="216" y="108"/>
                  </a:moveTo>
                  <a:lnTo>
                    <a:pt x="30" y="358"/>
                  </a:lnTo>
                  <a:lnTo>
                    <a:pt x="196" y="737"/>
                  </a:lnTo>
                  <a:lnTo>
                    <a:pt x="0" y="822"/>
                  </a:lnTo>
                  <a:lnTo>
                    <a:pt x="392" y="1834"/>
                  </a:lnTo>
                  <a:lnTo>
                    <a:pt x="384" y="2421"/>
                  </a:lnTo>
                  <a:lnTo>
                    <a:pt x="832" y="2423"/>
                  </a:lnTo>
                  <a:lnTo>
                    <a:pt x="1044" y="1935"/>
                  </a:lnTo>
                  <a:lnTo>
                    <a:pt x="1018" y="1707"/>
                  </a:lnTo>
                  <a:lnTo>
                    <a:pt x="999" y="1660"/>
                  </a:lnTo>
                  <a:lnTo>
                    <a:pt x="1126" y="1426"/>
                  </a:lnTo>
                  <a:lnTo>
                    <a:pt x="1126" y="1378"/>
                  </a:lnTo>
                  <a:lnTo>
                    <a:pt x="1174" y="1111"/>
                  </a:lnTo>
                  <a:lnTo>
                    <a:pt x="1124" y="933"/>
                  </a:lnTo>
                  <a:lnTo>
                    <a:pt x="1207" y="666"/>
                  </a:lnTo>
                  <a:lnTo>
                    <a:pt x="1262" y="722"/>
                  </a:lnTo>
                  <a:lnTo>
                    <a:pt x="1293" y="1014"/>
                  </a:lnTo>
                  <a:lnTo>
                    <a:pt x="1293" y="1187"/>
                  </a:lnTo>
                  <a:lnTo>
                    <a:pt x="1269" y="1326"/>
                  </a:lnTo>
                  <a:lnTo>
                    <a:pt x="1216" y="1529"/>
                  </a:lnTo>
                  <a:lnTo>
                    <a:pt x="1232" y="1654"/>
                  </a:lnTo>
                  <a:lnTo>
                    <a:pt x="1314" y="1674"/>
                  </a:lnTo>
                  <a:lnTo>
                    <a:pt x="1353" y="1502"/>
                  </a:lnTo>
                  <a:lnTo>
                    <a:pt x="1353" y="1329"/>
                  </a:lnTo>
                  <a:lnTo>
                    <a:pt x="1349" y="1129"/>
                  </a:lnTo>
                  <a:lnTo>
                    <a:pt x="1387" y="944"/>
                  </a:lnTo>
                  <a:lnTo>
                    <a:pt x="1409" y="600"/>
                  </a:lnTo>
                  <a:lnTo>
                    <a:pt x="1423" y="358"/>
                  </a:lnTo>
                  <a:lnTo>
                    <a:pt x="1347" y="0"/>
                  </a:lnTo>
                  <a:lnTo>
                    <a:pt x="1216" y="146"/>
                  </a:lnTo>
                  <a:lnTo>
                    <a:pt x="1202" y="104"/>
                  </a:lnTo>
                  <a:lnTo>
                    <a:pt x="1240" y="151"/>
                  </a:lnTo>
                  <a:lnTo>
                    <a:pt x="1183" y="84"/>
                  </a:lnTo>
                  <a:lnTo>
                    <a:pt x="1066" y="30"/>
                  </a:lnTo>
                  <a:lnTo>
                    <a:pt x="934" y="103"/>
                  </a:lnTo>
                  <a:lnTo>
                    <a:pt x="728" y="141"/>
                  </a:lnTo>
                  <a:lnTo>
                    <a:pt x="216" y="108"/>
                  </a:lnTo>
                  <a:close/>
                </a:path>
              </a:pathLst>
            </a:custGeom>
            <a:solidFill>
              <a:srgbClr val="e0a17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6873840" y="4732200"/>
              <a:ext cx="720720" cy="774360"/>
            </a:xfrm>
            <a:custGeom>
              <a:avLst/>
              <a:gdLst/>
              <a:ahLst/>
              <a:rect l="l" t="t" r="r" b="b"/>
              <a:pathLst>
                <a:path w="1362" h="1465">
                  <a:moveTo>
                    <a:pt x="0" y="1213"/>
                  </a:moveTo>
                  <a:lnTo>
                    <a:pt x="129" y="1068"/>
                  </a:lnTo>
                  <a:lnTo>
                    <a:pt x="81" y="780"/>
                  </a:lnTo>
                  <a:lnTo>
                    <a:pt x="66" y="722"/>
                  </a:lnTo>
                  <a:lnTo>
                    <a:pt x="439" y="263"/>
                  </a:lnTo>
                  <a:lnTo>
                    <a:pt x="455" y="104"/>
                  </a:lnTo>
                  <a:lnTo>
                    <a:pt x="527" y="61"/>
                  </a:lnTo>
                  <a:lnTo>
                    <a:pt x="611" y="138"/>
                  </a:lnTo>
                  <a:lnTo>
                    <a:pt x="662" y="117"/>
                  </a:lnTo>
                  <a:lnTo>
                    <a:pt x="849" y="129"/>
                  </a:lnTo>
                  <a:lnTo>
                    <a:pt x="1145" y="240"/>
                  </a:lnTo>
                  <a:lnTo>
                    <a:pt x="1176" y="229"/>
                  </a:lnTo>
                  <a:lnTo>
                    <a:pt x="1134" y="5"/>
                  </a:lnTo>
                  <a:lnTo>
                    <a:pt x="1202" y="0"/>
                  </a:lnTo>
                  <a:lnTo>
                    <a:pt x="1286" y="88"/>
                  </a:lnTo>
                  <a:lnTo>
                    <a:pt x="1317" y="201"/>
                  </a:lnTo>
                  <a:lnTo>
                    <a:pt x="1341" y="380"/>
                  </a:lnTo>
                  <a:lnTo>
                    <a:pt x="1362" y="740"/>
                  </a:lnTo>
                  <a:lnTo>
                    <a:pt x="1221" y="1230"/>
                  </a:lnTo>
                  <a:lnTo>
                    <a:pt x="1204" y="1465"/>
                  </a:lnTo>
                  <a:lnTo>
                    <a:pt x="0" y="1213"/>
                  </a:lnTo>
                  <a:close/>
                </a:path>
              </a:pathLst>
            </a:custGeom>
            <a:solidFill>
              <a:srgbClr val="e0a17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6465960" y="2390400"/>
              <a:ext cx="912600" cy="885600"/>
            </a:xfrm>
            <a:custGeom>
              <a:avLst/>
              <a:gdLst/>
              <a:ahLst/>
              <a:rect l="l" t="t" r="r" b="b"/>
              <a:pathLst>
                <a:path w="1726" h="1675">
                  <a:moveTo>
                    <a:pt x="566" y="2"/>
                  </a:moveTo>
                  <a:lnTo>
                    <a:pt x="968" y="230"/>
                  </a:lnTo>
                  <a:lnTo>
                    <a:pt x="964" y="309"/>
                  </a:lnTo>
                  <a:lnTo>
                    <a:pt x="938" y="356"/>
                  </a:lnTo>
                  <a:lnTo>
                    <a:pt x="881" y="424"/>
                  </a:lnTo>
                  <a:lnTo>
                    <a:pt x="885" y="531"/>
                  </a:lnTo>
                  <a:lnTo>
                    <a:pt x="806" y="539"/>
                  </a:lnTo>
                  <a:lnTo>
                    <a:pt x="752" y="545"/>
                  </a:lnTo>
                  <a:lnTo>
                    <a:pt x="731" y="572"/>
                  </a:lnTo>
                  <a:lnTo>
                    <a:pt x="712" y="632"/>
                  </a:lnTo>
                  <a:lnTo>
                    <a:pt x="712" y="679"/>
                  </a:lnTo>
                  <a:lnTo>
                    <a:pt x="712" y="726"/>
                  </a:lnTo>
                  <a:lnTo>
                    <a:pt x="682" y="759"/>
                  </a:lnTo>
                  <a:lnTo>
                    <a:pt x="649" y="793"/>
                  </a:lnTo>
                  <a:lnTo>
                    <a:pt x="623" y="846"/>
                  </a:lnTo>
                  <a:lnTo>
                    <a:pt x="611" y="906"/>
                  </a:lnTo>
                  <a:lnTo>
                    <a:pt x="598" y="933"/>
                  </a:lnTo>
                  <a:lnTo>
                    <a:pt x="662" y="947"/>
                  </a:lnTo>
                  <a:lnTo>
                    <a:pt x="712" y="954"/>
                  </a:lnTo>
                  <a:lnTo>
                    <a:pt x="764" y="954"/>
                  </a:lnTo>
                  <a:lnTo>
                    <a:pt x="820" y="947"/>
                  </a:lnTo>
                  <a:lnTo>
                    <a:pt x="866" y="914"/>
                  </a:lnTo>
                  <a:lnTo>
                    <a:pt x="911" y="893"/>
                  </a:lnTo>
                  <a:lnTo>
                    <a:pt x="949" y="853"/>
                  </a:lnTo>
                  <a:lnTo>
                    <a:pt x="1006" y="826"/>
                  </a:lnTo>
                  <a:lnTo>
                    <a:pt x="1071" y="773"/>
                  </a:lnTo>
                  <a:lnTo>
                    <a:pt x="1096" y="719"/>
                  </a:lnTo>
                  <a:lnTo>
                    <a:pt x="1146" y="660"/>
                  </a:lnTo>
                  <a:lnTo>
                    <a:pt x="1242" y="565"/>
                  </a:lnTo>
                  <a:lnTo>
                    <a:pt x="1458" y="565"/>
                  </a:lnTo>
                  <a:lnTo>
                    <a:pt x="1407" y="660"/>
                  </a:lnTo>
                  <a:lnTo>
                    <a:pt x="1363" y="726"/>
                  </a:lnTo>
                  <a:lnTo>
                    <a:pt x="1356" y="799"/>
                  </a:lnTo>
                  <a:lnTo>
                    <a:pt x="1407" y="840"/>
                  </a:lnTo>
                  <a:lnTo>
                    <a:pt x="1439" y="887"/>
                  </a:lnTo>
                  <a:lnTo>
                    <a:pt x="1484" y="901"/>
                  </a:lnTo>
                  <a:lnTo>
                    <a:pt x="1528" y="961"/>
                  </a:lnTo>
                  <a:lnTo>
                    <a:pt x="1726" y="1121"/>
                  </a:lnTo>
                  <a:lnTo>
                    <a:pt x="1180" y="1675"/>
                  </a:lnTo>
                  <a:lnTo>
                    <a:pt x="752" y="1455"/>
                  </a:lnTo>
                  <a:lnTo>
                    <a:pt x="0" y="988"/>
                  </a:lnTo>
                  <a:lnTo>
                    <a:pt x="465" y="224"/>
                  </a:lnTo>
                  <a:lnTo>
                    <a:pt x="426" y="206"/>
                  </a:lnTo>
                  <a:lnTo>
                    <a:pt x="491" y="126"/>
                  </a:lnTo>
                  <a:lnTo>
                    <a:pt x="566" y="0"/>
                  </a:lnTo>
                  <a:lnTo>
                    <a:pt x="566" y="2"/>
                  </a:lnTo>
                  <a:close/>
                </a:path>
              </a:pathLst>
            </a:custGeom>
            <a:solidFill>
              <a:srgbClr val="ffc0b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181400" y="3344760"/>
              <a:ext cx="577800" cy="494640"/>
            </a:xfrm>
            <a:custGeom>
              <a:avLst/>
              <a:gdLst/>
              <a:ahLst/>
              <a:rect l="l" t="t" r="r" b="b"/>
              <a:pathLst>
                <a:path w="1092" h="934">
                  <a:moveTo>
                    <a:pt x="1032" y="169"/>
                  </a:moveTo>
                  <a:lnTo>
                    <a:pt x="1007" y="292"/>
                  </a:lnTo>
                  <a:lnTo>
                    <a:pt x="1017" y="349"/>
                  </a:lnTo>
                  <a:lnTo>
                    <a:pt x="1089" y="418"/>
                  </a:lnTo>
                  <a:lnTo>
                    <a:pt x="1092" y="511"/>
                  </a:lnTo>
                  <a:lnTo>
                    <a:pt x="694" y="724"/>
                  </a:lnTo>
                  <a:lnTo>
                    <a:pt x="332" y="920"/>
                  </a:lnTo>
                  <a:lnTo>
                    <a:pt x="288" y="934"/>
                  </a:lnTo>
                  <a:lnTo>
                    <a:pt x="108" y="878"/>
                  </a:lnTo>
                  <a:lnTo>
                    <a:pt x="61" y="743"/>
                  </a:lnTo>
                  <a:lnTo>
                    <a:pt x="0" y="573"/>
                  </a:lnTo>
                  <a:lnTo>
                    <a:pt x="49" y="551"/>
                  </a:lnTo>
                  <a:lnTo>
                    <a:pt x="91" y="542"/>
                  </a:lnTo>
                  <a:lnTo>
                    <a:pt x="139" y="525"/>
                  </a:lnTo>
                  <a:lnTo>
                    <a:pt x="181" y="511"/>
                  </a:lnTo>
                  <a:lnTo>
                    <a:pt x="277" y="464"/>
                  </a:lnTo>
                  <a:lnTo>
                    <a:pt x="465" y="409"/>
                  </a:lnTo>
                  <a:lnTo>
                    <a:pt x="523" y="371"/>
                  </a:lnTo>
                  <a:lnTo>
                    <a:pt x="708" y="244"/>
                  </a:lnTo>
                  <a:lnTo>
                    <a:pt x="872" y="122"/>
                  </a:lnTo>
                  <a:lnTo>
                    <a:pt x="1030" y="0"/>
                  </a:lnTo>
                  <a:lnTo>
                    <a:pt x="1030" y="164"/>
                  </a:lnTo>
                  <a:lnTo>
                    <a:pt x="1032" y="169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424240" y="2858760"/>
              <a:ext cx="1214280" cy="657000"/>
            </a:xfrm>
            <a:custGeom>
              <a:avLst/>
              <a:gdLst/>
              <a:ahLst/>
              <a:rect l="l" t="t" r="r" b="b"/>
              <a:pathLst>
                <a:path w="2296" h="1240">
                  <a:moveTo>
                    <a:pt x="788" y="1174"/>
                  </a:moveTo>
                  <a:lnTo>
                    <a:pt x="606" y="1160"/>
                  </a:lnTo>
                  <a:lnTo>
                    <a:pt x="540" y="1158"/>
                  </a:lnTo>
                  <a:lnTo>
                    <a:pt x="491" y="1169"/>
                  </a:lnTo>
                  <a:lnTo>
                    <a:pt x="432" y="1205"/>
                  </a:lnTo>
                  <a:lnTo>
                    <a:pt x="289" y="1240"/>
                  </a:lnTo>
                  <a:lnTo>
                    <a:pt x="224" y="1220"/>
                  </a:lnTo>
                  <a:lnTo>
                    <a:pt x="0" y="821"/>
                  </a:lnTo>
                  <a:lnTo>
                    <a:pt x="136" y="821"/>
                  </a:lnTo>
                  <a:lnTo>
                    <a:pt x="131" y="600"/>
                  </a:lnTo>
                  <a:lnTo>
                    <a:pt x="215" y="569"/>
                  </a:lnTo>
                  <a:lnTo>
                    <a:pt x="244" y="517"/>
                  </a:lnTo>
                  <a:lnTo>
                    <a:pt x="177" y="493"/>
                  </a:lnTo>
                  <a:lnTo>
                    <a:pt x="111" y="474"/>
                  </a:lnTo>
                  <a:lnTo>
                    <a:pt x="99" y="57"/>
                  </a:lnTo>
                  <a:lnTo>
                    <a:pt x="482" y="71"/>
                  </a:lnTo>
                  <a:lnTo>
                    <a:pt x="519" y="0"/>
                  </a:lnTo>
                  <a:lnTo>
                    <a:pt x="996" y="65"/>
                  </a:lnTo>
                  <a:lnTo>
                    <a:pt x="993" y="89"/>
                  </a:lnTo>
                  <a:lnTo>
                    <a:pt x="1413" y="60"/>
                  </a:lnTo>
                  <a:lnTo>
                    <a:pt x="1609" y="33"/>
                  </a:lnTo>
                  <a:lnTo>
                    <a:pt x="1851" y="273"/>
                  </a:lnTo>
                  <a:lnTo>
                    <a:pt x="2050" y="324"/>
                  </a:lnTo>
                  <a:lnTo>
                    <a:pt x="2296" y="447"/>
                  </a:lnTo>
                  <a:lnTo>
                    <a:pt x="1961" y="853"/>
                  </a:lnTo>
                  <a:lnTo>
                    <a:pt x="1755" y="910"/>
                  </a:lnTo>
                  <a:lnTo>
                    <a:pt x="1592" y="858"/>
                  </a:lnTo>
                  <a:lnTo>
                    <a:pt x="1572" y="852"/>
                  </a:lnTo>
                  <a:lnTo>
                    <a:pt x="1503" y="858"/>
                  </a:lnTo>
                  <a:lnTo>
                    <a:pt x="1337" y="790"/>
                  </a:lnTo>
                  <a:lnTo>
                    <a:pt x="1197" y="844"/>
                  </a:lnTo>
                  <a:lnTo>
                    <a:pt x="1062" y="981"/>
                  </a:lnTo>
                  <a:lnTo>
                    <a:pt x="1038" y="979"/>
                  </a:lnTo>
                  <a:lnTo>
                    <a:pt x="890" y="938"/>
                  </a:lnTo>
                  <a:lnTo>
                    <a:pt x="788" y="1174"/>
                  </a:lnTo>
                  <a:close/>
                </a:path>
              </a:pathLst>
            </a:custGeom>
            <a:solidFill>
              <a:srgbClr val="ffff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478320" y="3350880"/>
              <a:ext cx="555480" cy="541080"/>
            </a:xfrm>
            <a:custGeom>
              <a:avLst/>
              <a:gdLst/>
              <a:ahLst/>
              <a:rect l="l" t="t" r="r" b="b"/>
              <a:pathLst>
                <a:path w="1051" h="1024">
                  <a:moveTo>
                    <a:pt x="1040" y="590"/>
                  </a:moveTo>
                  <a:lnTo>
                    <a:pt x="834" y="675"/>
                  </a:lnTo>
                  <a:lnTo>
                    <a:pt x="773" y="691"/>
                  </a:lnTo>
                  <a:lnTo>
                    <a:pt x="467" y="849"/>
                  </a:lnTo>
                  <a:lnTo>
                    <a:pt x="382" y="874"/>
                  </a:lnTo>
                  <a:lnTo>
                    <a:pt x="378" y="947"/>
                  </a:lnTo>
                  <a:lnTo>
                    <a:pt x="209" y="1000"/>
                  </a:lnTo>
                  <a:lnTo>
                    <a:pt x="149" y="1024"/>
                  </a:lnTo>
                  <a:lnTo>
                    <a:pt x="135" y="981"/>
                  </a:lnTo>
                  <a:lnTo>
                    <a:pt x="117" y="864"/>
                  </a:lnTo>
                  <a:lnTo>
                    <a:pt x="181" y="780"/>
                  </a:lnTo>
                  <a:lnTo>
                    <a:pt x="0" y="560"/>
                  </a:lnTo>
                  <a:lnTo>
                    <a:pt x="209" y="498"/>
                  </a:lnTo>
                  <a:lnTo>
                    <a:pt x="267" y="482"/>
                  </a:lnTo>
                  <a:lnTo>
                    <a:pt x="356" y="656"/>
                  </a:lnTo>
                  <a:lnTo>
                    <a:pt x="443" y="629"/>
                  </a:lnTo>
                  <a:lnTo>
                    <a:pt x="530" y="595"/>
                  </a:lnTo>
                  <a:lnTo>
                    <a:pt x="585" y="551"/>
                  </a:lnTo>
                  <a:lnTo>
                    <a:pt x="619" y="607"/>
                  </a:lnTo>
                  <a:lnTo>
                    <a:pt x="689" y="595"/>
                  </a:lnTo>
                  <a:lnTo>
                    <a:pt x="769" y="559"/>
                  </a:lnTo>
                  <a:lnTo>
                    <a:pt x="845" y="503"/>
                  </a:lnTo>
                  <a:lnTo>
                    <a:pt x="892" y="501"/>
                  </a:lnTo>
                  <a:lnTo>
                    <a:pt x="849" y="401"/>
                  </a:lnTo>
                  <a:lnTo>
                    <a:pt x="803" y="259"/>
                  </a:lnTo>
                  <a:lnTo>
                    <a:pt x="764" y="140"/>
                  </a:lnTo>
                  <a:lnTo>
                    <a:pt x="803" y="109"/>
                  </a:lnTo>
                  <a:lnTo>
                    <a:pt x="1003" y="0"/>
                  </a:lnTo>
                  <a:lnTo>
                    <a:pt x="1017" y="348"/>
                  </a:lnTo>
                  <a:lnTo>
                    <a:pt x="1047" y="534"/>
                  </a:lnTo>
                  <a:lnTo>
                    <a:pt x="1051" y="611"/>
                  </a:lnTo>
                  <a:lnTo>
                    <a:pt x="1040" y="590"/>
                  </a:lnTo>
                  <a:close/>
                </a:path>
              </a:pathLst>
            </a:custGeom>
            <a:solidFill>
              <a:srgbClr val="ffff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841480" y="3282840"/>
              <a:ext cx="716040" cy="763200"/>
            </a:xfrm>
            <a:custGeom>
              <a:avLst/>
              <a:gdLst/>
              <a:ahLst/>
              <a:rect l="l" t="t" r="r" b="b"/>
              <a:pathLst>
                <a:path w="1353" h="1444">
                  <a:moveTo>
                    <a:pt x="1353" y="1153"/>
                  </a:moveTo>
                  <a:lnTo>
                    <a:pt x="1244" y="1160"/>
                  </a:lnTo>
                  <a:lnTo>
                    <a:pt x="1117" y="1075"/>
                  </a:lnTo>
                  <a:lnTo>
                    <a:pt x="1052" y="1021"/>
                  </a:lnTo>
                  <a:lnTo>
                    <a:pt x="968" y="1029"/>
                  </a:lnTo>
                  <a:lnTo>
                    <a:pt x="832" y="1083"/>
                  </a:lnTo>
                  <a:lnTo>
                    <a:pt x="738" y="1133"/>
                  </a:lnTo>
                  <a:lnTo>
                    <a:pt x="738" y="1185"/>
                  </a:lnTo>
                  <a:lnTo>
                    <a:pt x="781" y="1253"/>
                  </a:lnTo>
                  <a:lnTo>
                    <a:pt x="781" y="1315"/>
                  </a:lnTo>
                  <a:lnTo>
                    <a:pt x="564" y="1373"/>
                  </a:lnTo>
                  <a:lnTo>
                    <a:pt x="492" y="1386"/>
                  </a:lnTo>
                  <a:lnTo>
                    <a:pt x="438" y="1444"/>
                  </a:lnTo>
                  <a:lnTo>
                    <a:pt x="360" y="1441"/>
                  </a:lnTo>
                  <a:lnTo>
                    <a:pt x="332" y="1382"/>
                  </a:lnTo>
                  <a:lnTo>
                    <a:pt x="276" y="1359"/>
                  </a:lnTo>
                  <a:lnTo>
                    <a:pt x="225" y="1378"/>
                  </a:lnTo>
                  <a:lnTo>
                    <a:pt x="160" y="1378"/>
                  </a:lnTo>
                  <a:lnTo>
                    <a:pt x="152" y="1261"/>
                  </a:lnTo>
                  <a:lnTo>
                    <a:pt x="399" y="1261"/>
                  </a:lnTo>
                  <a:lnTo>
                    <a:pt x="358" y="1172"/>
                  </a:lnTo>
                  <a:lnTo>
                    <a:pt x="470" y="1200"/>
                  </a:lnTo>
                  <a:lnTo>
                    <a:pt x="333" y="932"/>
                  </a:lnTo>
                  <a:lnTo>
                    <a:pt x="334" y="846"/>
                  </a:lnTo>
                  <a:lnTo>
                    <a:pt x="343" y="708"/>
                  </a:lnTo>
                  <a:lnTo>
                    <a:pt x="386" y="477"/>
                  </a:lnTo>
                  <a:lnTo>
                    <a:pt x="371" y="441"/>
                  </a:lnTo>
                  <a:lnTo>
                    <a:pt x="0" y="375"/>
                  </a:lnTo>
                  <a:lnTo>
                    <a:pt x="102" y="139"/>
                  </a:lnTo>
                  <a:lnTo>
                    <a:pt x="274" y="182"/>
                  </a:lnTo>
                  <a:lnTo>
                    <a:pt x="394" y="41"/>
                  </a:lnTo>
                  <a:lnTo>
                    <a:pt x="536" y="0"/>
                  </a:lnTo>
                  <a:lnTo>
                    <a:pt x="509" y="405"/>
                  </a:lnTo>
                  <a:lnTo>
                    <a:pt x="680" y="414"/>
                  </a:lnTo>
                  <a:lnTo>
                    <a:pt x="653" y="528"/>
                  </a:lnTo>
                  <a:lnTo>
                    <a:pt x="633" y="604"/>
                  </a:lnTo>
                  <a:lnTo>
                    <a:pt x="845" y="570"/>
                  </a:lnTo>
                  <a:lnTo>
                    <a:pt x="856" y="729"/>
                  </a:lnTo>
                  <a:lnTo>
                    <a:pt x="985" y="715"/>
                  </a:lnTo>
                  <a:lnTo>
                    <a:pt x="1118" y="694"/>
                  </a:lnTo>
                  <a:lnTo>
                    <a:pt x="1193" y="897"/>
                  </a:lnTo>
                  <a:lnTo>
                    <a:pt x="1218" y="966"/>
                  </a:lnTo>
                  <a:lnTo>
                    <a:pt x="1321" y="993"/>
                  </a:lnTo>
                  <a:lnTo>
                    <a:pt x="1328" y="1040"/>
                  </a:lnTo>
                  <a:lnTo>
                    <a:pt x="1339" y="1110"/>
                  </a:lnTo>
                  <a:lnTo>
                    <a:pt x="1353" y="1153"/>
                  </a:lnTo>
                  <a:close/>
                </a:path>
              </a:pathLst>
            </a:custGeom>
            <a:solidFill>
              <a:srgbClr val="ffff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879720" y="2741400"/>
              <a:ext cx="1092240" cy="920160"/>
            </a:xfrm>
            <a:custGeom>
              <a:avLst/>
              <a:gdLst/>
              <a:ahLst/>
              <a:rect l="l" t="t" r="r" b="b"/>
              <a:pathLst>
                <a:path w="2064" h="1742">
                  <a:moveTo>
                    <a:pt x="569" y="1715"/>
                  </a:moveTo>
                  <a:lnTo>
                    <a:pt x="620" y="1691"/>
                  </a:lnTo>
                  <a:lnTo>
                    <a:pt x="660" y="1684"/>
                  </a:lnTo>
                  <a:lnTo>
                    <a:pt x="716" y="1664"/>
                  </a:lnTo>
                  <a:lnTo>
                    <a:pt x="750" y="1653"/>
                  </a:lnTo>
                  <a:lnTo>
                    <a:pt x="846" y="1606"/>
                  </a:lnTo>
                  <a:lnTo>
                    <a:pt x="1031" y="1553"/>
                  </a:lnTo>
                  <a:lnTo>
                    <a:pt x="1216" y="1429"/>
                  </a:lnTo>
                  <a:lnTo>
                    <a:pt x="1454" y="1255"/>
                  </a:lnTo>
                  <a:lnTo>
                    <a:pt x="1599" y="1142"/>
                  </a:lnTo>
                  <a:lnTo>
                    <a:pt x="1599" y="1306"/>
                  </a:lnTo>
                  <a:lnTo>
                    <a:pt x="1699" y="1301"/>
                  </a:lnTo>
                  <a:lnTo>
                    <a:pt x="1766" y="1201"/>
                  </a:lnTo>
                  <a:lnTo>
                    <a:pt x="1799" y="1158"/>
                  </a:lnTo>
                  <a:lnTo>
                    <a:pt x="1864" y="1175"/>
                  </a:lnTo>
                  <a:lnTo>
                    <a:pt x="1881" y="1204"/>
                  </a:lnTo>
                  <a:lnTo>
                    <a:pt x="1968" y="1226"/>
                  </a:lnTo>
                  <a:lnTo>
                    <a:pt x="2064" y="1055"/>
                  </a:lnTo>
                  <a:lnTo>
                    <a:pt x="1909" y="943"/>
                  </a:lnTo>
                  <a:lnTo>
                    <a:pt x="1891" y="816"/>
                  </a:lnTo>
                  <a:lnTo>
                    <a:pt x="1896" y="694"/>
                  </a:lnTo>
                  <a:lnTo>
                    <a:pt x="1902" y="678"/>
                  </a:lnTo>
                  <a:lnTo>
                    <a:pt x="1783" y="596"/>
                  </a:lnTo>
                  <a:lnTo>
                    <a:pt x="1761" y="390"/>
                  </a:lnTo>
                  <a:lnTo>
                    <a:pt x="1783" y="304"/>
                  </a:lnTo>
                  <a:lnTo>
                    <a:pt x="1676" y="278"/>
                  </a:lnTo>
                  <a:lnTo>
                    <a:pt x="1605" y="188"/>
                  </a:lnTo>
                  <a:lnTo>
                    <a:pt x="1411" y="137"/>
                  </a:lnTo>
                  <a:lnTo>
                    <a:pt x="1381" y="56"/>
                  </a:lnTo>
                  <a:lnTo>
                    <a:pt x="1348" y="0"/>
                  </a:lnTo>
                  <a:lnTo>
                    <a:pt x="1125" y="41"/>
                  </a:lnTo>
                  <a:lnTo>
                    <a:pt x="929" y="78"/>
                  </a:lnTo>
                  <a:lnTo>
                    <a:pt x="718" y="149"/>
                  </a:lnTo>
                  <a:lnTo>
                    <a:pt x="497" y="169"/>
                  </a:lnTo>
                  <a:lnTo>
                    <a:pt x="238" y="192"/>
                  </a:lnTo>
                  <a:lnTo>
                    <a:pt x="38" y="211"/>
                  </a:lnTo>
                  <a:lnTo>
                    <a:pt x="0" y="468"/>
                  </a:lnTo>
                  <a:lnTo>
                    <a:pt x="12" y="712"/>
                  </a:lnTo>
                  <a:lnTo>
                    <a:pt x="22" y="951"/>
                  </a:lnTo>
                  <a:lnTo>
                    <a:pt x="122" y="1170"/>
                  </a:lnTo>
                  <a:lnTo>
                    <a:pt x="243" y="1152"/>
                  </a:lnTo>
                  <a:lnTo>
                    <a:pt x="257" y="1500"/>
                  </a:lnTo>
                  <a:lnTo>
                    <a:pt x="285" y="1664"/>
                  </a:lnTo>
                  <a:lnTo>
                    <a:pt x="280" y="1742"/>
                  </a:lnTo>
                  <a:lnTo>
                    <a:pt x="569" y="1715"/>
                  </a:lnTo>
                  <a:close/>
                </a:path>
              </a:pathLst>
            </a:custGeom>
            <a:solidFill>
              <a:srgbClr val="ffff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222800" y="3711240"/>
              <a:ext cx="438120" cy="225000"/>
            </a:xfrm>
            <a:custGeom>
              <a:avLst/>
              <a:gdLst/>
              <a:ahLst/>
              <a:rect l="l" t="t" r="r" b="b"/>
              <a:pathLst>
                <a:path w="827" h="426">
                  <a:moveTo>
                    <a:pt x="672" y="0"/>
                  </a:moveTo>
                  <a:lnTo>
                    <a:pt x="827" y="266"/>
                  </a:lnTo>
                  <a:lnTo>
                    <a:pt x="486" y="426"/>
                  </a:lnTo>
                  <a:lnTo>
                    <a:pt x="411" y="337"/>
                  </a:lnTo>
                  <a:lnTo>
                    <a:pt x="374" y="316"/>
                  </a:lnTo>
                  <a:lnTo>
                    <a:pt x="322" y="349"/>
                  </a:lnTo>
                  <a:lnTo>
                    <a:pt x="141" y="373"/>
                  </a:lnTo>
                  <a:lnTo>
                    <a:pt x="0" y="426"/>
                  </a:lnTo>
                  <a:lnTo>
                    <a:pt x="206" y="243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7462800" y="4187520"/>
              <a:ext cx="244440" cy="334800"/>
            </a:xfrm>
            <a:custGeom>
              <a:avLst/>
              <a:gdLst/>
              <a:ahLst/>
              <a:rect l="l" t="t" r="r" b="b"/>
              <a:pathLst>
                <a:path w="463" h="633">
                  <a:moveTo>
                    <a:pt x="463" y="359"/>
                  </a:moveTo>
                  <a:lnTo>
                    <a:pt x="430" y="276"/>
                  </a:lnTo>
                  <a:lnTo>
                    <a:pt x="398" y="191"/>
                  </a:lnTo>
                  <a:lnTo>
                    <a:pt x="306" y="170"/>
                  </a:lnTo>
                  <a:lnTo>
                    <a:pt x="270" y="112"/>
                  </a:lnTo>
                  <a:lnTo>
                    <a:pt x="263" y="34"/>
                  </a:lnTo>
                  <a:lnTo>
                    <a:pt x="221" y="0"/>
                  </a:lnTo>
                  <a:lnTo>
                    <a:pt x="172" y="116"/>
                  </a:lnTo>
                  <a:lnTo>
                    <a:pt x="90" y="173"/>
                  </a:lnTo>
                  <a:lnTo>
                    <a:pt x="27" y="237"/>
                  </a:lnTo>
                  <a:lnTo>
                    <a:pt x="0" y="254"/>
                  </a:lnTo>
                  <a:lnTo>
                    <a:pt x="3" y="357"/>
                  </a:lnTo>
                  <a:lnTo>
                    <a:pt x="64" y="422"/>
                  </a:lnTo>
                  <a:lnTo>
                    <a:pt x="66" y="524"/>
                  </a:lnTo>
                  <a:lnTo>
                    <a:pt x="99" y="606"/>
                  </a:lnTo>
                  <a:lnTo>
                    <a:pt x="213" y="633"/>
                  </a:lnTo>
                  <a:lnTo>
                    <a:pt x="265" y="619"/>
                  </a:lnTo>
                  <a:lnTo>
                    <a:pt x="318" y="479"/>
                  </a:lnTo>
                  <a:lnTo>
                    <a:pt x="384" y="392"/>
                  </a:lnTo>
                  <a:lnTo>
                    <a:pt x="463" y="359"/>
                  </a:lnTo>
                  <a:close/>
                </a:path>
              </a:pathLst>
            </a:custGeom>
            <a:solidFill>
              <a:srgbClr val="ff9f9f"/>
            </a:solidFill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7462800" y="3806640"/>
              <a:ext cx="149400" cy="318600"/>
            </a:xfrm>
            <a:custGeom>
              <a:avLst/>
              <a:gdLst/>
              <a:ahLst/>
              <a:rect l="l" t="t" r="r" b="b"/>
              <a:pathLst>
                <a:path w="283" h="601">
                  <a:moveTo>
                    <a:pt x="185" y="389"/>
                  </a:moveTo>
                  <a:lnTo>
                    <a:pt x="235" y="272"/>
                  </a:lnTo>
                  <a:lnTo>
                    <a:pt x="266" y="229"/>
                  </a:lnTo>
                  <a:lnTo>
                    <a:pt x="259" y="151"/>
                  </a:lnTo>
                  <a:lnTo>
                    <a:pt x="274" y="79"/>
                  </a:lnTo>
                  <a:lnTo>
                    <a:pt x="283" y="30"/>
                  </a:lnTo>
                  <a:lnTo>
                    <a:pt x="265" y="0"/>
                  </a:lnTo>
                  <a:lnTo>
                    <a:pt x="209" y="38"/>
                  </a:lnTo>
                  <a:lnTo>
                    <a:pt x="105" y="193"/>
                  </a:lnTo>
                  <a:lnTo>
                    <a:pt x="53" y="333"/>
                  </a:lnTo>
                  <a:lnTo>
                    <a:pt x="12" y="529"/>
                  </a:lnTo>
                  <a:lnTo>
                    <a:pt x="0" y="601"/>
                  </a:lnTo>
                  <a:lnTo>
                    <a:pt x="77" y="568"/>
                  </a:lnTo>
                  <a:lnTo>
                    <a:pt x="157" y="535"/>
                  </a:lnTo>
                  <a:lnTo>
                    <a:pt x="172" y="461"/>
                  </a:lnTo>
                  <a:lnTo>
                    <a:pt x="185" y="389"/>
                  </a:lnTo>
                  <a:close/>
                </a:path>
              </a:pathLst>
            </a:custGeom>
            <a:solidFill>
              <a:srgbClr val="e29fff"/>
            </a:solidFill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7580160" y="3990600"/>
              <a:ext cx="389160" cy="587160"/>
            </a:xfrm>
            <a:custGeom>
              <a:avLst/>
              <a:gdLst/>
              <a:ahLst/>
              <a:rect l="l" t="t" r="r" b="b"/>
              <a:pathLst>
                <a:path w="737" h="1110">
                  <a:moveTo>
                    <a:pt x="737" y="920"/>
                  </a:moveTo>
                  <a:lnTo>
                    <a:pt x="621" y="793"/>
                  </a:lnTo>
                  <a:lnTo>
                    <a:pt x="675" y="755"/>
                  </a:lnTo>
                  <a:lnTo>
                    <a:pt x="694" y="657"/>
                  </a:lnTo>
                  <a:lnTo>
                    <a:pt x="709" y="585"/>
                  </a:lnTo>
                  <a:lnTo>
                    <a:pt x="638" y="341"/>
                  </a:lnTo>
                  <a:lnTo>
                    <a:pt x="687" y="325"/>
                  </a:lnTo>
                  <a:lnTo>
                    <a:pt x="699" y="277"/>
                  </a:lnTo>
                  <a:lnTo>
                    <a:pt x="702" y="253"/>
                  </a:lnTo>
                  <a:lnTo>
                    <a:pt x="714" y="205"/>
                  </a:lnTo>
                  <a:lnTo>
                    <a:pt x="654" y="140"/>
                  </a:lnTo>
                  <a:lnTo>
                    <a:pt x="546" y="90"/>
                  </a:lnTo>
                  <a:lnTo>
                    <a:pt x="497" y="104"/>
                  </a:lnTo>
                  <a:lnTo>
                    <a:pt x="390" y="53"/>
                  </a:lnTo>
                  <a:lnTo>
                    <a:pt x="377" y="0"/>
                  </a:lnTo>
                  <a:lnTo>
                    <a:pt x="335" y="93"/>
                  </a:lnTo>
                  <a:lnTo>
                    <a:pt x="293" y="184"/>
                  </a:lnTo>
                  <a:lnTo>
                    <a:pt x="222" y="193"/>
                  </a:lnTo>
                  <a:lnTo>
                    <a:pt x="182" y="159"/>
                  </a:lnTo>
                  <a:lnTo>
                    <a:pt x="93" y="137"/>
                  </a:lnTo>
                  <a:lnTo>
                    <a:pt x="0" y="371"/>
                  </a:lnTo>
                  <a:lnTo>
                    <a:pt x="39" y="405"/>
                  </a:lnTo>
                  <a:lnTo>
                    <a:pt x="47" y="483"/>
                  </a:lnTo>
                  <a:lnTo>
                    <a:pt x="81" y="541"/>
                  </a:lnTo>
                  <a:lnTo>
                    <a:pt x="171" y="562"/>
                  </a:lnTo>
                  <a:lnTo>
                    <a:pt x="202" y="647"/>
                  </a:lnTo>
                  <a:lnTo>
                    <a:pt x="234" y="730"/>
                  </a:lnTo>
                  <a:lnTo>
                    <a:pt x="356" y="707"/>
                  </a:lnTo>
                  <a:lnTo>
                    <a:pt x="450" y="703"/>
                  </a:lnTo>
                  <a:lnTo>
                    <a:pt x="512" y="742"/>
                  </a:lnTo>
                  <a:lnTo>
                    <a:pt x="521" y="821"/>
                  </a:lnTo>
                  <a:lnTo>
                    <a:pt x="507" y="894"/>
                  </a:lnTo>
                  <a:lnTo>
                    <a:pt x="403" y="947"/>
                  </a:lnTo>
                  <a:lnTo>
                    <a:pt x="274" y="993"/>
                  </a:lnTo>
                  <a:lnTo>
                    <a:pt x="171" y="1045"/>
                  </a:lnTo>
                  <a:lnTo>
                    <a:pt x="140" y="1089"/>
                  </a:lnTo>
                  <a:lnTo>
                    <a:pt x="230" y="1110"/>
                  </a:lnTo>
                  <a:lnTo>
                    <a:pt x="324" y="1106"/>
                  </a:lnTo>
                  <a:lnTo>
                    <a:pt x="438" y="1005"/>
                  </a:lnTo>
                  <a:lnTo>
                    <a:pt x="559" y="981"/>
                  </a:lnTo>
                  <a:lnTo>
                    <a:pt x="737" y="920"/>
                  </a:lnTo>
                  <a:close/>
                </a:path>
              </a:pathLst>
            </a:custGeom>
            <a:solidFill>
              <a:srgbClr val="ff9f9f"/>
            </a:solidFill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7655040" y="4409640"/>
              <a:ext cx="325440" cy="168120"/>
            </a:xfrm>
            <a:custGeom>
              <a:avLst/>
              <a:gdLst/>
              <a:ahLst/>
              <a:rect l="l" t="t" r="r" b="b"/>
              <a:pathLst>
                <a:path w="615" h="317">
                  <a:moveTo>
                    <a:pt x="496" y="0"/>
                  </a:moveTo>
                  <a:lnTo>
                    <a:pt x="615" y="127"/>
                  </a:lnTo>
                  <a:lnTo>
                    <a:pt x="432" y="188"/>
                  </a:lnTo>
                  <a:lnTo>
                    <a:pt x="308" y="212"/>
                  </a:lnTo>
                  <a:lnTo>
                    <a:pt x="191" y="313"/>
                  </a:lnTo>
                  <a:lnTo>
                    <a:pt x="93" y="317"/>
                  </a:lnTo>
                  <a:lnTo>
                    <a:pt x="0" y="296"/>
                  </a:lnTo>
                  <a:lnTo>
                    <a:pt x="33" y="252"/>
                  </a:lnTo>
                  <a:lnTo>
                    <a:pt x="140" y="200"/>
                  </a:lnTo>
                  <a:lnTo>
                    <a:pt x="271" y="154"/>
                  </a:lnTo>
                  <a:lnTo>
                    <a:pt x="379" y="101"/>
                  </a:lnTo>
                  <a:lnTo>
                    <a:pt x="393" y="28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82ffca"/>
            </a:solidFill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075440" y="4303440"/>
              <a:ext cx="343080" cy="404280"/>
            </a:xfrm>
            <a:custGeom>
              <a:avLst/>
              <a:gdLst/>
              <a:ahLst/>
              <a:rect l="l" t="t" r="r" b="b"/>
              <a:pathLst>
                <a:path w="647" h="764">
                  <a:moveTo>
                    <a:pt x="46" y="764"/>
                  </a:moveTo>
                  <a:lnTo>
                    <a:pt x="167" y="720"/>
                  </a:lnTo>
                  <a:lnTo>
                    <a:pt x="295" y="632"/>
                  </a:lnTo>
                  <a:lnTo>
                    <a:pt x="361" y="530"/>
                  </a:lnTo>
                  <a:lnTo>
                    <a:pt x="464" y="459"/>
                  </a:lnTo>
                  <a:lnTo>
                    <a:pt x="582" y="322"/>
                  </a:lnTo>
                  <a:lnTo>
                    <a:pt x="647" y="219"/>
                  </a:lnTo>
                  <a:lnTo>
                    <a:pt x="512" y="0"/>
                  </a:lnTo>
                  <a:lnTo>
                    <a:pt x="386" y="66"/>
                  </a:lnTo>
                  <a:lnTo>
                    <a:pt x="303" y="48"/>
                  </a:lnTo>
                  <a:lnTo>
                    <a:pt x="298" y="70"/>
                  </a:lnTo>
                  <a:lnTo>
                    <a:pt x="211" y="168"/>
                  </a:lnTo>
                  <a:lnTo>
                    <a:pt x="172" y="253"/>
                  </a:lnTo>
                  <a:lnTo>
                    <a:pt x="154" y="357"/>
                  </a:lnTo>
                  <a:lnTo>
                    <a:pt x="126" y="477"/>
                  </a:lnTo>
                  <a:lnTo>
                    <a:pt x="75" y="566"/>
                  </a:lnTo>
                  <a:lnTo>
                    <a:pt x="5" y="637"/>
                  </a:lnTo>
                  <a:lnTo>
                    <a:pt x="0" y="660"/>
                  </a:lnTo>
                  <a:lnTo>
                    <a:pt x="46" y="764"/>
                  </a:lnTo>
                  <a:close/>
                </a:path>
              </a:pathLst>
            </a:custGeom>
            <a:solidFill>
              <a:srgbClr val="ff9f9f"/>
            </a:solidFill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 flipH="1" flipV="1">
              <a:off x="6713640" y="3063600"/>
              <a:ext cx="147600" cy="900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0" bIns="43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 flipH="1" flipV="1">
              <a:off x="6643800" y="3020760"/>
              <a:ext cx="69840" cy="424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832360" y="2392200"/>
              <a:ext cx="811440" cy="628200"/>
            </a:xfrm>
            <a:custGeom>
              <a:avLst/>
              <a:gdLst/>
              <a:ahLst/>
              <a:rect l="l" t="t" r="r" b="b"/>
              <a:pathLst>
                <a:path w="1531" h="1189">
                  <a:moveTo>
                    <a:pt x="1531" y="1189"/>
                  </a:moveTo>
                  <a:lnTo>
                    <a:pt x="1206" y="991"/>
                  </a:lnTo>
                  <a:lnTo>
                    <a:pt x="996" y="860"/>
                  </a:lnTo>
                  <a:lnTo>
                    <a:pt x="924" y="819"/>
                  </a:lnTo>
                  <a:lnTo>
                    <a:pt x="888" y="686"/>
                  </a:lnTo>
                  <a:lnTo>
                    <a:pt x="833" y="628"/>
                  </a:lnTo>
                  <a:lnTo>
                    <a:pt x="807" y="543"/>
                  </a:lnTo>
                  <a:lnTo>
                    <a:pt x="717" y="532"/>
                  </a:lnTo>
                  <a:lnTo>
                    <a:pt x="633" y="522"/>
                  </a:lnTo>
                  <a:lnTo>
                    <a:pt x="535" y="543"/>
                  </a:lnTo>
                  <a:lnTo>
                    <a:pt x="389" y="458"/>
                  </a:lnTo>
                  <a:lnTo>
                    <a:pt x="302" y="388"/>
                  </a:lnTo>
                  <a:lnTo>
                    <a:pt x="194" y="337"/>
                  </a:lnTo>
                  <a:lnTo>
                    <a:pt x="114" y="266"/>
                  </a:lnTo>
                  <a:lnTo>
                    <a:pt x="60" y="164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 flipH="1" flipV="1">
              <a:off x="5800680" y="2316960"/>
              <a:ext cx="31680" cy="745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 flipH="1" flipV="1">
              <a:off x="5783400" y="2283840"/>
              <a:ext cx="17280" cy="327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040" bIns="-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 flipV="1">
              <a:off x="5783400" y="2067840"/>
              <a:ext cx="4680" cy="2156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 flipV="1">
              <a:off x="5788080" y="2023920"/>
              <a:ext cx="7920" cy="439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 flipH="1" flipV="1">
              <a:off x="5746320" y="1956600"/>
              <a:ext cx="49320" cy="666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 flipH="1" flipV="1">
              <a:off x="5713560" y="1909080"/>
              <a:ext cx="33120" cy="471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689440" y="1814400"/>
              <a:ext cx="24120" cy="94680"/>
            </a:xfrm>
            <a:custGeom>
              <a:avLst/>
              <a:gdLst/>
              <a:ahLst/>
              <a:rect l="l" t="t" r="r" b="b"/>
              <a:pathLst>
                <a:path w="46" h="182">
                  <a:moveTo>
                    <a:pt x="46" y="182"/>
                  </a:moveTo>
                  <a:lnTo>
                    <a:pt x="31" y="6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 flipH="1" flipV="1">
              <a:off x="5635440" y="1785240"/>
              <a:ext cx="53640" cy="28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 flipH="1" flipV="1">
              <a:off x="5601960" y="1766520"/>
              <a:ext cx="33480" cy="18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605720" y="3333600"/>
              <a:ext cx="155520" cy="453600"/>
            </a:xfrm>
            <a:custGeom>
              <a:avLst/>
              <a:gdLst/>
              <a:ahLst/>
              <a:rect l="l" t="t" r="r" b="b"/>
              <a:pathLst>
                <a:path w="296" h="856">
                  <a:moveTo>
                    <a:pt x="253" y="0"/>
                  </a:moveTo>
                  <a:lnTo>
                    <a:pt x="296" y="224"/>
                  </a:lnTo>
                  <a:lnTo>
                    <a:pt x="287" y="448"/>
                  </a:lnTo>
                  <a:lnTo>
                    <a:pt x="273" y="523"/>
                  </a:lnTo>
                  <a:lnTo>
                    <a:pt x="236" y="605"/>
                  </a:lnTo>
                  <a:lnTo>
                    <a:pt x="209" y="692"/>
                  </a:lnTo>
                  <a:lnTo>
                    <a:pt x="191" y="783"/>
                  </a:lnTo>
                  <a:lnTo>
                    <a:pt x="134" y="856"/>
                  </a:lnTo>
                  <a:lnTo>
                    <a:pt x="0" y="783"/>
                  </a:lnTo>
                  <a:lnTo>
                    <a:pt x="9" y="408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ffffd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605720" y="3333600"/>
              <a:ext cx="168120" cy="453600"/>
            </a:xfrm>
            <a:custGeom>
              <a:avLst/>
              <a:gdLst/>
              <a:ahLst/>
              <a:rect l="l" t="t" r="r" b="b"/>
              <a:pathLst>
                <a:path w="318" h="856">
                  <a:moveTo>
                    <a:pt x="271" y="0"/>
                  </a:moveTo>
                  <a:lnTo>
                    <a:pt x="318" y="224"/>
                  </a:lnTo>
                  <a:lnTo>
                    <a:pt x="308" y="448"/>
                  </a:lnTo>
                  <a:lnTo>
                    <a:pt x="292" y="523"/>
                  </a:lnTo>
                  <a:lnTo>
                    <a:pt x="253" y="605"/>
                  </a:lnTo>
                  <a:lnTo>
                    <a:pt x="224" y="692"/>
                  </a:lnTo>
                  <a:lnTo>
                    <a:pt x="205" y="783"/>
                  </a:lnTo>
                  <a:lnTo>
                    <a:pt x="144" y="856"/>
                  </a:lnTo>
                  <a:lnTo>
                    <a:pt x="0" y="783"/>
                  </a:lnTo>
                  <a:lnTo>
                    <a:pt x="10" y="408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602480" y="3747960"/>
              <a:ext cx="176400" cy="237600"/>
            </a:xfrm>
            <a:custGeom>
              <a:avLst/>
              <a:gdLst/>
              <a:ahLst/>
              <a:rect l="l" t="t" r="r" b="b"/>
              <a:pathLst>
                <a:path w="334" h="450">
                  <a:moveTo>
                    <a:pt x="0" y="23"/>
                  </a:moveTo>
                  <a:lnTo>
                    <a:pt x="81" y="450"/>
                  </a:lnTo>
                  <a:lnTo>
                    <a:pt x="156" y="441"/>
                  </a:lnTo>
                  <a:lnTo>
                    <a:pt x="140" y="285"/>
                  </a:lnTo>
                  <a:lnTo>
                    <a:pt x="334" y="405"/>
                  </a:lnTo>
                  <a:lnTo>
                    <a:pt x="324" y="326"/>
                  </a:lnTo>
                  <a:lnTo>
                    <a:pt x="302" y="195"/>
                  </a:lnTo>
                  <a:lnTo>
                    <a:pt x="284" y="164"/>
                  </a:lnTo>
                  <a:lnTo>
                    <a:pt x="328" y="73"/>
                  </a:lnTo>
                  <a:lnTo>
                    <a:pt x="4" y="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e29fff"/>
            </a:solidFill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259680" y="2508120"/>
              <a:ext cx="295200" cy="352080"/>
            </a:xfrm>
            <a:custGeom>
              <a:avLst/>
              <a:gdLst/>
              <a:ahLst/>
              <a:rect l="l" t="t" r="r" b="b"/>
              <a:pathLst>
                <a:path w="556" h="666">
                  <a:moveTo>
                    <a:pt x="0" y="37"/>
                  </a:moveTo>
                  <a:lnTo>
                    <a:pt x="556" y="0"/>
                  </a:lnTo>
                  <a:lnTo>
                    <a:pt x="411" y="264"/>
                  </a:lnTo>
                  <a:lnTo>
                    <a:pt x="441" y="273"/>
                  </a:lnTo>
                  <a:lnTo>
                    <a:pt x="228" y="666"/>
                  </a:lnTo>
                  <a:lnTo>
                    <a:pt x="117" y="600"/>
                  </a:lnTo>
                  <a:lnTo>
                    <a:pt x="81" y="467"/>
                  </a:lnTo>
                  <a:lnTo>
                    <a:pt x="28" y="411"/>
                  </a:lnTo>
                  <a:lnTo>
                    <a:pt x="0" y="329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ffc0b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089840" y="2873160"/>
              <a:ext cx="528480" cy="680760"/>
            </a:xfrm>
            <a:custGeom>
              <a:avLst/>
              <a:gdLst/>
              <a:ahLst/>
              <a:rect l="l" t="t" r="r" b="b"/>
              <a:pathLst>
                <a:path w="998" h="1286">
                  <a:moveTo>
                    <a:pt x="0" y="769"/>
                  </a:moveTo>
                  <a:lnTo>
                    <a:pt x="759" y="0"/>
                  </a:lnTo>
                  <a:lnTo>
                    <a:pt x="764" y="95"/>
                  </a:lnTo>
                  <a:lnTo>
                    <a:pt x="798" y="197"/>
                  </a:lnTo>
                  <a:lnTo>
                    <a:pt x="771" y="333"/>
                  </a:lnTo>
                  <a:lnTo>
                    <a:pt x="801" y="409"/>
                  </a:lnTo>
                  <a:lnTo>
                    <a:pt x="935" y="577"/>
                  </a:lnTo>
                  <a:lnTo>
                    <a:pt x="983" y="694"/>
                  </a:lnTo>
                  <a:lnTo>
                    <a:pt x="991" y="878"/>
                  </a:lnTo>
                  <a:lnTo>
                    <a:pt x="998" y="1286"/>
                  </a:lnTo>
                  <a:lnTo>
                    <a:pt x="320" y="883"/>
                  </a:lnTo>
                  <a:lnTo>
                    <a:pt x="0" y="769"/>
                  </a:lnTo>
                  <a:close/>
                </a:path>
              </a:pathLst>
            </a:custGeom>
            <a:solidFill>
              <a:srgbClr val="ffc0b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827760" y="4168440"/>
              <a:ext cx="426960" cy="507600"/>
            </a:xfrm>
            <a:custGeom>
              <a:avLst/>
              <a:gdLst/>
              <a:ahLst/>
              <a:rect l="l" t="t" r="r" b="b"/>
              <a:pathLst>
                <a:path w="808" h="958">
                  <a:moveTo>
                    <a:pt x="436" y="921"/>
                  </a:moveTo>
                  <a:lnTo>
                    <a:pt x="416" y="913"/>
                  </a:lnTo>
                  <a:lnTo>
                    <a:pt x="323" y="958"/>
                  </a:lnTo>
                  <a:lnTo>
                    <a:pt x="260" y="944"/>
                  </a:lnTo>
                  <a:lnTo>
                    <a:pt x="242" y="829"/>
                  </a:lnTo>
                  <a:lnTo>
                    <a:pt x="284" y="771"/>
                  </a:lnTo>
                  <a:lnTo>
                    <a:pt x="180" y="483"/>
                  </a:lnTo>
                  <a:lnTo>
                    <a:pt x="107" y="405"/>
                  </a:lnTo>
                  <a:lnTo>
                    <a:pt x="0" y="323"/>
                  </a:lnTo>
                  <a:lnTo>
                    <a:pt x="5" y="229"/>
                  </a:lnTo>
                  <a:lnTo>
                    <a:pt x="234" y="2"/>
                  </a:lnTo>
                  <a:lnTo>
                    <a:pt x="335" y="29"/>
                  </a:lnTo>
                  <a:lnTo>
                    <a:pt x="418" y="0"/>
                  </a:lnTo>
                  <a:lnTo>
                    <a:pt x="548" y="34"/>
                  </a:lnTo>
                  <a:lnTo>
                    <a:pt x="704" y="98"/>
                  </a:lnTo>
                  <a:lnTo>
                    <a:pt x="767" y="113"/>
                  </a:lnTo>
                  <a:lnTo>
                    <a:pt x="808" y="170"/>
                  </a:lnTo>
                  <a:lnTo>
                    <a:pt x="740" y="290"/>
                  </a:lnTo>
                  <a:lnTo>
                    <a:pt x="643" y="394"/>
                  </a:lnTo>
                  <a:lnTo>
                    <a:pt x="582" y="649"/>
                  </a:lnTo>
                  <a:lnTo>
                    <a:pt x="501" y="816"/>
                  </a:lnTo>
                  <a:lnTo>
                    <a:pt x="418" y="888"/>
                  </a:lnTo>
                  <a:lnTo>
                    <a:pt x="436" y="921"/>
                  </a:lnTo>
                  <a:close/>
                </a:path>
              </a:pathLst>
            </a:custGeom>
            <a:solidFill>
              <a:srgbClr val="ffff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276960" y="3376440"/>
              <a:ext cx="739800" cy="701280"/>
            </a:xfrm>
            <a:custGeom>
              <a:avLst/>
              <a:gdLst/>
              <a:ahLst/>
              <a:rect l="l" t="t" r="r" b="b"/>
              <a:pathLst>
                <a:path w="1398" h="1325">
                  <a:moveTo>
                    <a:pt x="768" y="0"/>
                  </a:moveTo>
                  <a:lnTo>
                    <a:pt x="830" y="228"/>
                  </a:lnTo>
                  <a:lnTo>
                    <a:pt x="863" y="191"/>
                  </a:lnTo>
                  <a:lnTo>
                    <a:pt x="885" y="196"/>
                  </a:lnTo>
                  <a:lnTo>
                    <a:pt x="932" y="225"/>
                  </a:lnTo>
                  <a:lnTo>
                    <a:pt x="950" y="238"/>
                  </a:lnTo>
                  <a:lnTo>
                    <a:pt x="980" y="269"/>
                  </a:lnTo>
                  <a:lnTo>
                    <a:pt x="1053" y="263"/>
                  </a:lnTo>
                  <a:lnTo>
                    <a:pt x="1069" y="515"/>
                  </a:lnTo>
                  <a:lnTo>
                    <a:pt x="1072" y="538"/>
                  </a:lnTo>
                  <a:lnTo>
                    <a:pt x="1153" y="546"/>
                  </a:lnTo>
                  <a:lnTo>
                    <a:pt x="1217" y="547"/>
                  </a:lnTo>
                  <a:lnTo>
                    <a:pt x="1278" y="550"/>
                  </a:lnTo>
                  <a:lnTo>
                    <a:pt x="1308" y="563"/>
                  </a:lnTo>
                  <a:lnTo>
                    <a:pt x="1398" y="561"/>
                  </a:lnTo>
                  <a:lnTo>
                    <a:pt x="1392" y="584"/>
                  </a:lnTo>
                  <a:lnTo>
                    <a:pt x="1397" y="656"/>
                  </a:lnTo>
                  <a:lnTo>
                    <a:pt x="1397" y="757"/>
                  </a:lnTo>
                  <a:lnTo>
                    <a:pt x="1340" y="721"/>
                  </a:lnTo>
                  <a:lnTo>
                    <a:pt x="1295" y="710"/>
                  </a:lnTo>
                  <a:lnTo>
                    <a:pt x="1269" y="725"/>
                  </a:lnTo>
                  <a:lnTo>
                    <a:pt x="1265" y="842"/>
                  </a:lnTo>
                  <a:lnTo>
                    <a:pt x="1257" y="869"/>
                  </a:lnTo>
                  <a:lnTo>
                    <a:pt x="1285" y="946"/>
                  </a:lnTo>
                  <a:lnTo>
                    <a:pt x="1268" y="1134"/>
                  </a:lnTo>
                  <a:lnTo>
                    <a:pt x="1213" y="1170"/>
                  </a:lnTo>
                  <a:lnTo>
                    <a:pt x="1102" y="1150"/>
                  </a:lnTo>
                  <a:lnTo>
                    <a:pt x="1078" y="1146"/>
                  </a:lnTo>
                  <a:lnTo>
                    <a:pt x="918" y="1141"/>
                  </a:lnTo>
                  <a:lnTo>
                    <a:pt x="809" y="1041"/>
                  </a:lnTo>
                  <a:lnTo>
                    <a:pt x="707" y="1171"/>
                  </a:lnTo>
                  <a:lnTo>
                    <a:pt x="412" y="1247"/>
                  </a:lnTo>
                  <a:lnTo>
                    <a:pt x="438" y="1157"/>
                  </a:lnTo>
                  <a:lnTo>
                    <a:pt x="365" y="1116"/>
                  </a:lnTo>
                  <a:lnTo>
                    <a:pt x="219" y="1194"/>
                  </a:lnTo>
                  <a:lnTo>
                    <a:pt x="146" y="1325"/>
                  </a:lnTo>
                  <a:lnTo>
                    <a:pt x="139" y="1231"/>
                  </a:lnTo>
                  <a:lnTo>
                    <a:pt x="67" y="1161"/>
                  </a:lnTo>
                  <a:lnTo>
                    <a:pt x="88" y="1114"/>
                  </a:lnTo>
                  <a:lnTo>
                    <a:pt x="34" y="1036"/>
                  </a:lnTo>
                  <a:lnTo>
                    <a:pt x="73" y="989"/>
                  </a:lnTo>
                  <a:lnTo>
                    <a:pt x="0" y="769"/>
                  </a:lnTo>
                  <a:lnTo>
                    <a:pt x="119" y="763"/>
                  </a:lnTo>
                  <a:lnTo>
                    <a:pt x="214" y="679"/>
                  </a:lnTo>
                  <a:lnTo>
                    <a:pt x="318" y="514"/>
                  </a:lnTo>
                  <a:lnTo>
                    <a:pt x="372" y="532"/>
                  </a:lnTo>
                  <a:lnTo>
                    <a:pt x="543" y="300"/>
                  </a:lnTo>
                  <a:lnTo>
                    <a:pt x="768" y="0"/>
                  </a:lnTo>
                  <a:close/>
                </a:path>
              </a:pathLst>
            </a:custGeom>
            <a:solidFill>
              <a:srgbClr val="e0a17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619600" y="2823840"/>
              <a:ext cx="1241640" cy="2377800"/>
            </a:xfrm>
            <a:custGeom>
              <a:avLst/>
              <a:gdLst/>
              <a:ahLst/>
              <a:rect l="l" t="t" r="r" b="b"/>
              <a:pathLst>
                <a:path w="2348" h="4495">
                  <a:moveTo>
                    <a:pt x="1052" y="4390"/>
                  </a:moveTo>
                  <a:lnTo>
                    <a:pt x="1269" y="4495"/>
                  </a:lnTo>
                  <a:lnTo>
                    <a:pt x="1311" y="4390"/>
                  </a:lnTo>
                  <a:lnTo>
                    <a:pt x="1298" y="4200"/>
                  </a:lnTo>
                  <a:lnTo>
                    <a:pt x="1592" y="4003"/>
                  </a:lnTo>
                  <a:lnTo>
                    <a:pt x="1530" y="3888"/>
                  </a:lnTo>
                  <a:lnTo>
                    <a:pt x="1344" y="3229"/>
                  </a:lnTo>
                  <a:lnTo>
                    <a:pt x="1417" y="3255"/>
                  </a:lnTo>
                  <a:lnTo>
                    <a:pt x="1428" y="3178"/>
                  </a:lnTo>
                  <a:lnTo>
                    <a:pt x="1406" y="3115"/>
                  </a:lnTo>
                  <a:lnTo>
                    <a:pt x="1273" y="2995"/>
                  </a:lnTo>
                  <a:lnTo>
                    <a:pt x="1272" y="2883"/>
                  </a:lnTo>
                  <a:lnTo>
                    <a:pt x="1226" y="2819"/>
                  </a:lnTo>
                  <a:lnTo>
                    <a:pt x="1197" y="2721"/>
                  </a:lnTo>
                  <a:lnTo>
                    <a:pt x="1093" y="2699"/>
                  </a:lnTo>
                  <a:lnTo>
                    <a:pt x="1057" y="2631"/>
                  </a:lnTo>
                  <a:lnTo>
                    <a:pt x="1052" y="2536"/>
                  </a:lnTo>
                  <a:lnTo>
                    <a:pt x="1077" y="2542"/>
                  </a:lnTo>
                  <a:lnTo>
                    <a:pt x="1119" y="2530"/>
                  </a:lnTo>
                  <a:lnTo>
                    <a:pt x="1168" y="2538"/>
                  </a:lnTo>
                  <a:lnTo>
                    <a:pt x="1283" y="2522"/>
                  </a:lnTo>
                  <a:lnTo>
                    <a:pt x="1381" y="2597"/>
                  </a:lnTo>
                  <a:lnTo>
                    <a:pt x="1385" y="2280"/>
                  </a:lnTo>
                  <a:lnTo>
                    <a:pt x="1362" y="2261"/>
                  </a:lnTo>
                  <a:lnTo>
                    <a:pt x="1310" y="2206"/>
                  </a:lnTo>
                  <a:lnTo>
                    <a:pt x="1331" y="2159"/>
                  </a:lnTo>
                  <a:lnTo>
                    <a:pt x="1277" y="2081"/>
                  </a:lnTo>
                  <a:lnTo>
                    <a:pt x="1316" y="2034"/>
                  </a:lnTo>
                  <a:lnTo>
                    <a:pt x="1241" y="1812"/>
                  </a:lnTo>
                  <a:lnTo>
                    <a:pt x="1361" y="1807"/>
                  </a:lnTo>
                  <a:lnTo>
                    <a:pt x="1457" y="1724"/>
                  </a:lnTo>
                  <a:lnTo>
                    <a:pt x="1561" y="1559"/>
                  </a:lnTo>
                  <a:lnTo>
                    <a:pt x="1612" y="1575"/>
                  </a:lnTo>
                  <a:lnTo>
                    <a:pt x="1648" y="1528"/>
                  </a:lnTo>
                  <a:lnTo>
                    <a:pt x="2011" y="1045"/>
                  </a:lnTo>
                  <a:lnTo>
                    <a:pt x="2348" y="630"/>
                  </a:lnTo>
                  <a:lnTo>
                    <a:pt x="1835" y="311"/>
                  </a:lnTo>
                  <a:lnTo>
                    <a:pt x="1588" y="158"/>
                  </a:lnTo>
                  <a:lnTo>
                    <a:pt x="1329" y="0"/>
                  </a:lnTo>
                  <a:lnTo>
                    <a:pt x="1211" y="70"/>
                  </a:lnTo>
                  <a:lnTo>
                    <a:pt x="1066" y="227"/>
                  </a:lnTo>
                  <a:lnTo>
                    <a:pt x="983" y="398"/>
                  </a:lnTo>
                  <a:lnTo>
                    <a:pt x="865" y="716"/>
                  </a:lnTo>
                  <a:lnTo>
                    <a:pt x="766" y="939"/>
                  </a:lnTo>
                  <a:lnTo>
                    <a:pt x="705" y="972"/>
                  </a:lnTo>
                  <a:lnTo>
                    <a:pt x="598" y="1082"/>
                  </a:lnTo>
                  <a:lnTo>
                    <a:pt x="549" y="1223"/>
                  </a:lnTo>
                  <a:lnTo>
                    <a:pt x="406" y="1305"/>
                  </a:lnTo>
                  <a:lnTo>
                    <a:pt x="238" y="1471"/>
                  </a:lnTo>
                  <a:lnTo>
                    <a:pt x="210" y="1607"/>
                  </a:lnTo>
                  <a:lnTo>
                    <a:pt x="231" y="1727"/>
                  </a:lnTo>
                  <a:lnTo>
                    <a:pt x="365" y="1869"/>
                  </a:lnTo>
                  <a:lnTo>
                    <a:pt x="365" y="2025"/>
                  </a:lnTo>
                  <a:lnTo>
                    <a:pt x="298" y="2100"/>
                  </a:lnTo>
                  <a:lnTo>
                    <a:pt x="250" y="2332"/>
                  </a:lnTo>
                  <a:lnTo>
                    <a:pt x="90" y="2436"/>
                  </a:lnTo>
                  <a:lnTo>
                    <a:pt x="0" y="2667"/>
                  </a:lnTo>
                  <a:lnTo>
                    <a:pt x="49" y="2808"/>
                  </a:lnTo>
                  <a:lnTo>
                    <a:pt x="20" y="2943"/>
                  </a:lnTo>
                  <a:lnTo>
                    <a:pt x="10" y="3087"/>
                  </a:lnTo>
                  <a:lnTo>
                    <a:pt x="91" y="3231"/>
                  </a:lnTo>
                  <a:lnTo>
                    <a:pt x="267" y="3250"/>
                  </a:lnTo>
                  <a:lnTo>
                    <a:pt x="410" y="3333"/>
                  </a:lnTo>
                  <a:lnTo>
                    <a:pt x="441" y="3795"/>
                  </a:lnTo>
                  <a:lnTo>
                    <a:pt x="714" y="3917"/>
                  </a:lnTo>
                  <a:lnTo>
                    <a:pt x="878" y="4198"/>
                  </a:lnTo>
                  <a:lnTo>
                    <a:pt x="1010" y="4307"/>
                  </a:lnTo>
                  <a:lnTo>
                    <a:pt x="1052" y="4390"/>
                  </a:lnTo>
                  <a:close/>
                </a:path>
              </a:pathLst>
            </a:custGeom>
            <a:solidFill>
              <a:srgbClr val="ffff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4753080" y="6340320"/>
              <a:ext cx="507960" cy="269280"/>
            </a:xfrm>
            <a:custGeom>
              <a:avLst/>
              <a:gdLst/>
              <a:ahLst/>
              <a:rect l="l" t="t" r="r" b="b"/>
              <a:pathLst>
                <a:path w="960" h="512">
                  <a:moveTo>
                    <a:pt x="946" y="489"/>
                  </a:moveTo>
                  <a:lnTo>
                    <a:pt x="863" y="413"/>
                  </a:lnTo>
                  <a:lnTo>
                    <a:pt x="764" y="411"/>
                  </a:lnTo>
                  <a:lnTo>
                    <a:pt x="707" y="395"/>
                  </a:lnTo>
                  <a:lnTo>
                    <a:pt x="680" y="347"/>
                  </a:lnTo>
                  <a:lnTo>
                    <a:pt x="618" y="352"/>
                  </a:lnTo>
                  <a:lnTo>
                    <a:pt x="431" y="221"/>
                  </a:lnTo>
                  <a:lnTo>
                    <a:pt x="416" y="197"/>
                  </a:lnTo>
                  <a:lnTo>
                    <a:pt x="435" y="118"/>
                  </a:lnTo>
                  <a:lnTo>
                    <a:pt x="360" y="99"/>
                  </a:lnTo>
                  <a:lnTo>
                    <a:pt x="336" y="30"/>
                  </a:lnTo>
                  <a:lnTo>
                    <a:pt x="341" y="11"/>
                  </a:lnTo>
                  <a:lnTo>
                    <a:pt x="248" y="1"/>
                  </a:lnTo>
                  <a:lnTo>
                    <a:pt x="239" y="0"/>
                  </a:lnTo>
                  <a:lnTo>
                    <a:pt x="128" y="229"/>
                  </a:lnTo>
                  <a:lnTo>
                    <a:pt x="68" y="358"/>
                  </a:lnTo>
                  <a:lnTo>
                    <a:pt x="0" y="512"/>
                  </a:lnTo>
                  <a:lnTo>
                    <a:pt x="960" y="512"/>
                  </a:lnTo>
                  <a:lnTo>
                    <a:pt x="946" y="489"/>
                  </a:lnTo>
                  <a:close/>
                </a:path>
              </a:pathLst>
            </a:custGeom>
            <a:solidFill>
              <a:srgbClr val="c1ffff"/>
            </a:solidFill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2398680" y="5119560"/>
              <a:ext cx="633600" cy="651960"/>
            </a:xfrm>
            <a:custGeom>
              <a:avLst/>
              <a:gdLst/>
              <a:ahLst/>
              <a:rect l="l" t="t" r="r" b="b"/>
              <a:pathLst>
                <a:path w="1197" h="1233">
                  <a:moveTo>
                    <a:pt x="225" y="1233"/>
                  </a:moveTo>
                  <a:lnTo>
                    <a:pt x="40" y="652"/>
                  </a:lnTo>
                  <a:lnTo>
                    <a:pt x="0" y="183"/>
                  </a:lnTo>
                  <a:lnTo>
                    <a:pt x="202" y="165"/>
                  </a:lnTo>
                  <a:lnTo>
                    <a:pt x="396" y="119"/>
                  </a:lnTo>
                  <a:lnTo>
                    <a:pt x="678" y="96"/>
                  </a:lnTo>
                  <a:lnTo>
                    <a:pt x="1044" y="0"/>
                  </a:lnTo>
                  <a:lnTo>
                    <a:pt x="1050" y="70"/>
                  </a:lnTo>
                  <a:lnTo>
                    <a:pt x="1029" y="162"/>
                  </a:lnTo>
                  <a:lnTo>
                    <a:pt x="1039" y="216"/>
                  </a:lnTo>
                  <a:lnTo>
                    <a:pt x="1197" y="426"/>
                  </a:lnTo>
                  <a:lnTo>
                    <a:pt x="1164" y="466"/>
                  </a:lnTo>
                  <a:lnTo>
                    <a:pt x="1077" y="442"/>
                  </a:lnTo>
                  <a:lnTo>
                    <a:pt x="1066" y="489"/>
                  </a:lnTo>
                  <a:lnTo>
                    <a:pt x="991" y="517"/>
                  </a:lnTo>
                  <a:lnTo>
                    <a:pt x="981" y="562"/>
                  </a:lnTo>
                  <a:lnTo>
                    <a:pt x="984" y="639"/>
                  </a:lnTo>
                  <a:lnTo>
                    <a:pt x="996" y="687"/>
                  </a:lnTo>
                  <a:lnTo>
                    <a:pt x="861" y="699"/>
                  </a:lnTo>
                  <a:lnTo>
                    <a:pt x="710" y="733"/>
                  </a:lnTo>
                  <a:lnTo>
                    <a:pt x="519" y="929"/>
                  </a:lnTo>
                  <a:lnTo>
                    <a:pt x="375" y="1079"/>
                  </a:lnTo>
                  <a:lnTo>
                    <a:pt x="263" y="1170"/>
                  </a:lnTo>
                  <a:lnTo>
                    <a:pt x="225" y="1233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flipH="1">
              <a:off x="5645160" y="1439640"/>
              <a:ext cx="488880" cy="345600"/>
            </a:xfrm>
            <a:prstGeom prst="line">
              <a:avLst/>
            </a:prstGeom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100240" y="5689440"/>
              <a:ext cx="776160" cy="745560"/>
            </a:xfrm>
            <a:custGeom>
              <a:avLst/>
              <a:gdLst/>
              <a:ahLst/>
              <a:rect l="l" t="t" r="r" b="b"/>
              <a:pathLst>
                <a:path w="1466" h="1410">
                  <a:moveTo>
                    <a:pt x="0" y="1410"/>
                  </a:moveTo>
                  <a:lnTo>
                    <a:pt x="4" y="455"/>
                  </a:lnTo>
                  <a:lnTo>
                    <a:pt x="15" y="411"/>
                  </a:lnTo>
                  <a:lnTo>
                    <a:pt x="79" y="329"/>
                  </a:lnTo>
                  <a:lnTo>
                    <a:pt x="257" y="257"/>
                  </a:lnTo>
                  <a:lnTo>
                    <a:pt x="403" y="222"/>
                  </a:lnTo>
                  <a:lnTo>
                    <a:pt x="662" y="193"/>
                  </a:lnTo>
                  <a:lnTo>
                    <a:pt x="787" y="154"/>
                  </a:lnTo>
                  <a:lnTo>
                    <a:pt x="825" y="91"/>
                  </a:lnTo>
                  <a:lnTo>
                    <a:pt x="937" y="0"/>
                  </a:lnTo>
                  <a:lnTo>
                    <a:pt x="1078" y="85"/>
                  </a:lnTo>
                  <a:lnTo>
                    <a:pt x="1142" y="200"/>
                  </a:lnTo>
                  <a:lnTo>
                    <a:pt x="1272" y="234"/>
                  </a:lnTo>
                  <a:lnTo>
                    <a:pt x="1327" y="295"/>
                  </a:lnTo>
                  <a:lnTo>
                    <a:pt x="1386" y="432"/>
                  </a:lnTo>
                  <a:lnTo>
                    <a:pt x="1413" y="606"/>
                  </a:lnTo>
                  <a:lnTo>
                    <a:pt x="1402" y="747"/>
                  </a:lnTo>
                  <a:lnTo>
                    <a:pt x="1398" y="772"/>
                  </a:lnTo>
                  <a:lnTo>
                    <a:pt x="1451" y="834"/>
                  </a:lnTo>
                  <a:lnTo>
                    <a:pt x="1466" y="862"/>
                  </a:lnTo>
                  <a:lnTo>
                    <a:pt x="1456" y="906"/>
                  </a:lnTo>
                  <a:lnTo>
                    <a:pt x="1310" y="942"/>
                  </a:lnTo>
                  <a:lnTo>
                    <a:pt x="1348" y="976"/>
                  </a:lnTo>
                  <a:lnTo>
                    <a:pt x="1338" y="1407"/>
                  </a:lnTo>
                  <a:lnTo>
                    <a:pt x="0" y="1410"/>
                  </a:lnTo>
                  <a:close/>
                </a:path>
              </a:pathLst>
            </a:custGeom>
            <a:solidFill>
              <a:srgbClr val="ffe1b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2100240" y="5689440"/>
              <a:ext cx="776160" cy="745560"/>
            </a:xfrm>
            <a:custGeom>
              <a:avLst/>
              <a:gdLst/>
              <a:ahLst/>
              <a:rect l="l" t="t" r="r" b="b"/>
              <a:pathLst>
                <a:path w="1466" h="1410">
                  <a:moveTo>
                    <a:pt x="0" y="1410"/>
                  </a:moveTo>
                  <a:lnTo>
                    <a:pt x="4" y="455"/>
                  </a:lnTo>
                  <a:lnTo>
                    <a:pt x="15" y="411"/>
                  </a:lnTo>
                  <a:lnTo>
                    <a:pt x="79" y="329"/>
                  </a:lnTo>
                  <a:lnTo>
                    <a:pt x="257" y="257"/>
                  </a:lnTo>
                  <a:lnTo>
                    <a:pt x="403" y="222"/>
                  </a:lnTo>
                  <a:lnTo>
                    <a:pt x="662" y="193"/>
                  </a:lnTo>
                  <a:lnTo>
                    <a:pt x="787" y="154"/>
                  </a:lnTo>
                  <a:lnTo>
                    <a:pt x="825" y="91"/>
                  </a:lnTo>
                  <a:lnTo>
                    <a:pt x="937" y="0"/>
                  </a:lnTo>
                  <a:lnTo>
                    <a:pt x="1078" y="85"/>
                  </a:lnTo>
                  <a:lnTo>
                    <a:pt x="1142" y="200"/>
                  </a:lnTo>
                  <a:lnTo>
                    <a:pt x="1272" y="234"/>
                  </a:lnTo>
                  <a:lnTo>
                    <a:pt x="1327" y="295"/>
                  </a:lnTo>
                  <a:lnTo>
                    <a:pt x="1386" y="432"/>
                  </a:lnTo>
                  <a:lnTo>
                    <a:pt x="1413" y="606"/>
                  </a:lnTo>
                  <a:lnTo>
                    <a:pt x="1402" y="747"/>
                  </a:lnTo>
                  <a:lnTo>
                    <a:pt x="1398" y="772"/>
                  </a:lnTo>
                  <a:lnTo>
                    <a:pt x="1451" y="834"/>
                  </a:lnTo>
                  <a:lnTo>
                    <a:pt x="1466" y="862"/>
                  </a:lnTo>
                  <a:lnTo>
                    <a:pt x="1456" y="906"/>
                  </a:lnTo>
                  <a:lnTo>
                    <a:pt x="1310" y="942"/>
                  </a:lnTo>
                  <a:lnTo>
                    <a:pt x="1348" y="976"/>
                  </a:lnTo>
                  <a:lnTo>
                    <a:pt x="1338" y="1407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1130400" y="2604960"/>
              <a:ext cx="1460520" cy="1164600"/>
            </a:xfrm>
            <a:custGeom>
              <a:avLst/>
              <a:gdLst/>
              <a:ahLst/>
              <a:rect l="l" t="t" r="r" b="b"/>
              <a:pathLst>
                <a:path w="2760" h="2203">
                  <a:moveTo>
                    <a:pt x="342" y="0"/>
                  </a:moveTo>
                  <a:lnTo>
                    <a:pt x="338" y="410"/>
                  </a:lnTo>
                  <a:lnTo>
                    <a:pt x="0" y="1069"/>
                  </a:lnTo>
                  <a:lnTo>
                    <a:pt x="16" y="1097"/>
                  </a:lnTo>
                  <a:lnTo>
                    <a:pt x="140" y="1346"/>
                  </a:lnTo>
                  <a:lnTo>
                    <a:pt x="220" y="1296"/>
                  </a:lnTo>
                  <a:lnTo>
                    <a:pt x="279" y="1238"/>
                  </a:lnTo>
                  <a:lnTo>
                    <a:pt x="359" y="1091"/>
                  </a:lnTo>
                  <a:lnTo>
                    <a:pt x="450" y="1091"/>
                  </a:lnTo>
                  <a:lnTo>
                    <a:pt x="483" y="1050"/>
                  </a:lnTo>
                  <a:lnTo>
                    <a:pt x="601" y="938"/>
                  </a:lnTo>
                  <a:lnTo>
                    <a:pt x="601" y="1227"/>
                  </a:lnTo>
                  <a:lnTo>
                    <a:pt x="910" y="1260"/>
                  </a:lnTo>
                  <a:lnTo>
                    <a:pt x="923" y="1408"/>
                  </a:lnTo>
                  <a:lnTo>
                    <a:pt x="944" y="1415"/>
                  </a:lnTo>
                  <a:lnTo>
                    <a:pt x="1051" y="1540"/>
                  </a:lnTo>
                  <a:lnTo>
                    <a:pt x="1185" y="1551"/>
                  </a:lnTo>
                  <a:lnTo>
                    <a:pt x="1356" y="1596"/>
                  </a:lnTo>
                  <a:lnTo>
                    <a:pt x="1431" y="1664"/>
                  </a:lnTo>
                  <a:lnTo>
                    <a:pt x="1495" y="1681"/>
                  </a:lnTo>
                  <a:lnTo>
                    <a:pt x="1543" y="1669"/>
                  </a:lnTo>
                  <a:lnTo>
                    <a:pt x="1554" y="1720"/>
                  </a:lnTo>
                  <a:lnTo>
                    <a:pt x="1523" y="1761"/>
                  </a:lnTo>
                  <a:lnTo>
                    <a:pt x="1737" y="2203"/>
                  </a:lnTo>
                  <a:lnTo>
                    <a:pt x="2760" y="1822"/>
                  </a:lnTo>
                  <a:lnTo>
                    <a:pt x="2738" y="1720"/>
                  </a:lnTo>
                  <a:lnTo>
                    <a:pt x="2674" y="1702"/>
                  </a:lnTo>
                  <a:lnTo>
                    <a:pt x="2545" y="1475"/>
                  </a:lnTo>
                  <a:lnTo>
                    <a:pt x="2450" y="1306"/>
                  </a:lnTo>
                  <a:lnTo>
                    <a:pt x="2282" y="1141"/>
                  </a:lnTo>
                  <a:lnTo>
                    <a:pt x="2207" y="1073"/>
                  </a:lnTo>
                  <a:lnTo>
                    <a:pt x="2187" y="1067"/>
                  </a:lnTo>
                  <a:lnTo>
                    <a:pt x="2154" y="1010"/>
                  </a:lnTo>
                  <a:lnTo>
                    <a:pt x="1897" y="846"/>
                  </a:lnTo>
                  <a:lnTo>
                    <a:pt x="1822" y="777"/>
                  </a:lnTo>
                  <a:lnTo>
                    <a:pt x="1801" y="677"/>
                  </a:lnTo>
                  <a:lnTo>
                    <a:pt x="1753" y="590"/>
                  </a:lnTo>
                  <a:lnTo>
                    <a:pt x="1693" y="551"/>
                  </a:lnTo>
                  <a:lnTo>
                    <a:pt x="1639" y="488"/>
                  </a:lnTo>
                  <a:lnTo>
                    <a:pt x="1619" y="385"/>
                  </a:lnTo>
                  <a:lnTo>
                    <a:pt x="1543" y="221"/>
                  </a:lnTo>
                  <a:lnTo>
                    <a:pt x="1520" y="120"/>
                  </a:lnTo>
                  <a:lnTo>
                    <a:pt x="1458" y="103"/>
                  </a:lnTo>
                  <a:lnTo>
                    <a:pt x="1436" y="0"/>
                  </a:lnTo>
                  <a:lnTo>
                    <a:pt x="342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2909880" y="1415880"/>
              <a:ext cx="1236600" cy="1042560"/>
            </a:xfrm>
            <a:custGeom>
              <a:avLst/>
              <a:gdLst/>
              <a:ahLst/>
              <a:rect l="l" t="t" r="r" b="b"/>
              <a:pathLst>
                <a:path w="2335" h="1972">
                  <a:moveTo>
                    <a:pt x="2269" y="15"/>
                  </a:moveTo>
                  <a:lnTo>
                    <a:pt x="1066" y="0"/>
                  </a:lnTo>
                  <a:lnTo>
                    <a:pt x="0" y="20"/>
                  </a:lnTo>
                  <a:lnTo>
                    <a:pt x="160" y="1810"/>
                  </a:lnTo>
                  <a:lnTo>
                    <a:pt x="316" y="1826"/>
                  </a:lnTo>
                  <a:lnTo>
                    <a:pt x="2071" y="1972"/>
                  </a:lnTo>
                  <a:lnTo>
                    <a:pt x="2087" y="1808"/>
                  </a:lnTo>
                  <a:lnTo>
                    <a:pt x="2119" y="1672"/>
                  </a:lnTo>
                  <a:lnTo>
                    <a:pt x="2108" y="1622"/>
                  </a:lnTo>
                  <a:lnTo>
                    <a:pt x="2098" y="1571"/>
                  </a:lnTo>
                  <a:lnTo>
                    <a:pt x="2335" y="1536"/>
                  </a:lnTo>
                  <a:lnTo>
                    <a:pt x="2269" y="15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722160" y="3101760"/>
              <a:ext cx="1868760" cy="1213920"/>
            </a:xfrm>
            <a:custGeom>
              <a:avLst/>
              <a:gdLst/>
              <a:ahLst/>
              <a:rect l="l" t="t" r="r" b="b"/>
              <a:pathLst>
                <a:path w="3531" h="2295">
                  <a:moveTo>
                    <a:pt x="3531" y="884"/>
                  </a:moveTo>
                  <a:lnTo>
                    <a:pt x="2511" y="1265"/>
                  </a:lnTo>
                  <a:lnTo>
                    <a:pt x="2298" y="823"/>
                  </a:lnTo>
                  <a:lnTo>
                    <a:pt x="2328" y="782"/>
                  </a:lnTo>
                  <a:lnTo>
                    <a:pt x="2318" y="731"/>
                  </a:lnTo>
                  <a:lnTo>
                    <a:pt x="2270" y="743"/>
                  </a:lnTo>
                  <a:lnTo>
                    <a:pt x="2205" y="726"/>
                  </a:lnTo>
                  <a:lnTo>
                    <a:pt x="2132" y="658"/>
                  </a:lnTo>
                  <a:lnTo>
                    <a:pt x="1960" y="613"/>
                  </a:lnTo>
                  <a:lnTo>
                    <a:pt x="1828" y="602"/>
                  </a:lnTo>
                  <a:lnTo>
                    <a:pt x="1720" y="477"/>
                  </a:lnTo>
                  <a:lnTo>
                    <a:pt x="1699" y="470"/>
                  </a:lnTo>
                  <a:lnTo>
                    <a:pt x="1687" y="322"/>
                  </a:lnTo>
                  <a:lnTo>
                    <a:pt x="1378" y="289"/>
                  </a:lnTo>
                  <a:lnTo>
                    <a:pt x="1378" y="0"/>
                  </a:lnTo>
                  <a:lnTo>
                    <a:pt x="1260" y="112"/>
                  </a:lnTo>
                  <a:lnTo>
                    <a:pt x="1228" y="153"/>
                  </a:lnTo>
                  <a:lnTo>
                    <a:pt x="1136" y="153"/>
                  </a:lnTo>
                  <a:lnTo>
                    <a:pt x="1056" y="300"/>
                  </a:lnTo>
                  <a:lnTo>
                    <a:pt x="999" y="358"/>
                  </a:lnTo>
                  <a:lnTo>
                    <a:pt x="919" y="408"/>
                  </a:lnTo>
                  <a:lnTo>
                    <a:pt x="711" y="523"/>
                  </a:lnTo>
                  <a:lnTo>
                    <a:pt x="759" y="703"/>
                  </a:lnTo>
                  <a:lnTo>
                    <a:pt x="838" y="846"/>
                  </a:lnTo>
                  <a:lnTo>
                    <a:pt x="811" y="960"/>
                  </a:lnTo>
                  <a:lnTo>
                    <a:pt x="845" y="1016"/>
                  </a:lnTo>
                  <a:lnTo>
                    <a:pt x="764" y="1067"/>
                  </a:lnTo>
                  <a:lnTo>
                    <a:pt x="759" y="1090"/>
                  </a:lnTo>
                  <a:lnTo>
                    <a:pt x="742" y="1157"/>
                  </a:lnTo>
                  <a:lnTo>
                    <a:pt x="781" y="1192"/>
                  </a:lnTo>
                  <a:lnTo>
                    <a:pt x="684" y="1214"/>
                  </a:lnTo>
                  <a:lnTo>
                    <a:pt x="582" y="1165"/>
                  </a:lnTo>
                  <a:lnTo>
                    <a:pt x="561" y="1157"/>
                  </a:lnTo>
                  <a:lnTo>
                    <a:pt x="549" y="1204"/>
                  </a:lnTo>
                  <a:lnTo>
                    <a:pt x="540" y="1249"/>
                  </a:lnTo>
                  <a:lnTo>
                    <a:pt x="528" y="1296"/>
                  </a:lnTo>
                  <a:lnTo>
                    <a:pt x="422" y="1364"/>
                  </a:lnTo>
                  <a:lnTo>
                    <a:pt x="300" y="1596"/>
                  </a:lnTo>
                  <a:lnTo>
                    <a:pt x="202" y="1619"/>
                  </a:lnTo>
                  <a:lnTo>
                    <a:pt x="209" y="1692"/>
                  </a:lnTo>
                  <a:lnTo>
                    <a:pt x="172" y="1756"/>
                  </a:lnTo>
                  <a:lnTo>
                    <a:pt x="70" y="1800"/>
                  </a:lnTo>
                  <a:lnTo>
                    <a:pt x="12" y="1954"/>
                  </a:lnTo>
                  <a:lnTo>
                    <a:pt x="0" y="1999"/>
                  </a:lnTo>
                  <a:lnTo>
                    <a:pt x="16" y="2123"/>
                  </a:lnTo>
                  <a:lnTo>
                    <a:pt x="706" y="2089"/>
                  </a:lnTo>
                  <a:lnTo>
                    <a:pt x="1202" y="2295"/>
                  </a:lnTo>
                  <a:lnTo>
                    <a:pt x="1594" y="2084"/>
                  </a:lnTo>
                  <a:lnTo>
                    <a:pt x="1689" y="2158"/>
                  </a:lnTo>
                  <a:lnTo>
                    <a:pt x="1871" y="2156"/>
                  </a:lnTo>
                  <a:lnTo>
                    <a:pt x="1886" y="2184"/>
                  </a:lnTo>
                  <a:lnTo>
                    <a:pt x="2091" y="2094"/>
                  </a:lnTo>
                  <a:lnTo>
                    <a:pt x="2639" y="1781"/>
                  </a:lnTo>
                  <a:lnTo>
                    <a:pt x="2666" y="1765"/>
                  </a:lnTo>
                  <a:lnTo>
                    <a:pt x="2817" y="1708"/>
                  </a:lnTo>
                  <a:lnTo>
                    <a:pt x="2908" y="1708"/>
                  </a:lnTo>
                  <a:lnTo>
                    <a:pt x="3531" y="884"/>
                  </a:lnTo>
                  <a:close/>
                </a:path>
              </a:pathLst>
            </a:custGeom>
            <a:solidFill>
              <a:srgbClr val="ffe1b0"/>
            </a:solidFill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462480" y="2987280"/>
              <a:ext cx="468000" cy="340920"/>
            </a:xfrm>
            <a:custGeom>
              <a:avLst/>
              <a:gdLst/>
              <a:ahLst/>
              <a:rect l="l" t="t" r="r" b="b"/>
              <a:pathLst>
                <a:path w="883" h="643">
                  <a:moveTo>
                    <a:pt x="0" y="610"/>
                  </a:moveTo>
                  <a:lnTo>
                    <a:pt x="336" y="198"/>
                  </a:lnTo>
                  <a:lnTo>
                    <a:pt x="487" y="16"/>
                  </a:lnTo>
                  <a:lnTo>
                    <a:pt x="791" y="0"/>
                  </a:lnTo>
                  <a:lnTo>
                    <a:pt x="812" y="489"/>
                  </a:lnTo>
                  <a:lnTo>
                    <a:pt x="883" y="643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1843200" y="5113080"/>
              <a:ext cx="1189080" cy="793440"/>
            </a:xfrm>
            <a:custGeom>
              <a:avLst/>
              <a:gdLst/>
              <a:ahLst/>
              <a:rect l="l" t="t" r="r" b="b"/>
              <a:pathLst>
                <a:path w="2247" h="1500">
                  <a:moveTo>
                    <a:pt x="503" y="1500"/>
                  </a:moveTo>
                  <a:lnTo>
                    <a:pt x="567" y="1418"/>
                  </a:lnTo>
                  <a:lnTo>
                    <a:pt x="745" y="1346"/>
                  </a:lnTo>
                  <a:lnTo>
                    <a:pt x="891" y="1311"/>
                  </a:lnTo>
                  <a:lnTo>
                    <a:pt x="1150" y="1282"/>
                  </a:lnTo>
                  <a:lnTo>
                    <a:pt x="1275" y="1243"/>
                  </a:lnTo>
                  <a:lnTo>
                    <a:pt x="1313" y="1180"/>
                  </a:lnTo>
                  <a:lnTo>
                    <a:pt x="1425" y="1089"/>
                  </a:lnTo>
                  <a:lnTo>
                    <a:pt x="1760" y="743"/>
                  </a:lnTo>
                  <a:lnTo>
                    <a:pt x="1905" y="709"/>
                  </a:lnTo>
                  <a:lnTo>
                    <a:pt x="2046" y="697"/>
                  </a:lnTo>
                  <a:lnTo>
                    <a:pt x="2034" y="647"/>
                  </a:lnTo>
                  <a:lnTo>
                    <a:pt x="2031" y="572"/>
                  </a:lnTo>
                  <a:lnTo>
                    <a:pt x="2041" y="527"/>
                  </a:lnTo>
                  <a:lnTo>
                    <a:pt x="2116" y="499"/>
                  </a:lnTo>
                  <a:lnTo>
                    <a:pt x="2127" y="452"/>
                  </a:lnTo>
                  <a:lnTo>
                    <a:pt x="2192" y="470"/>
                  </a:lnTo>
                  <a:lnTo>
                    <a:pt x="2214" y="476"/>
                  </a:lnTo>
                  <a:lnTo>
                    <a:pt x="2247" y="436"/>
                  </a:lnTo>
                  <a:lnTo>
                    <a:pt x="2159" y="316"/>
                  </a:lnTo>
                  <a:lnTo>
                    <a:pt x="2089" y="226"/>
                  </a:lnTo>
                  <a:lnTo>
                    <a:pt x="2078" y="175"/>
                  </a:lnTo>
                  <a:lnTo>
                    <a:pt x="2100" y="85"/>
                  </a:lnTo>
                  <a:lnTo>
                    <a:pt x="2094" y="10"/>
                  </a:lnTo>
                  <a:lnTo>
                    <a:pt x="1728" y="106"/>
                  </a:lnTo>
                  <a:lnTo>
                    <a:pt x="1446" y="129"/>
                  </a:lnTo>
                  <a:lnTo>
                    <a:pt x="1252" y="175"/>
                  </a:lnTo>
                  <a:lnTo>
                    <a:pt x="971" y="199"/>
                  </a:lnTo>
                  <a:lnTo>
                    <a:pt x="906" y="181"/>
                  </a:lnTo>
                  <a:lnTo>
                    <a:pt x="896" y="130"/>
                  </a:lnTo>
                  <a:lnTo>
                    <a:pt x="787" y="199"/>
                  </a:lnTo>
                  <a:lnTo>
                    <a:pt x="730" y="255"/>
                  </a:lnTo>
                  <a:lnTo>
                    <a:pt x="665" y="240"/>
                  </a:lnTo>
                  <a:lnTo>
                    <a:pt x="669" y="216"/>
                  </a:lnTo>
                  <a:lnTo>
                    <a:pt x="730" y="158"/>
                  </a:lnTo>
                  <a:lnTo>
                    <a:pt x="794" y="80"/>
                  </a:lnTo>
                  <a:lnTo>
                    <a:pt x="804" y="34"/>
                  </a:lnTo>
                  <a:lnTo>
                    <a:pt x="766" y="0"/>
                  </a:lnTo>
                  <a:lnTo>
                    <a:pt x="733" y="39"/>
                  </a:lnTo>
                  <a:lnTo>
                    <a:pt x="620" y="130"/>
                  </a:lnTo>
                  <a:lnTo>
                    <a:pt x="442" y="300"/>
                  </a:lnTo>
                  <a:lnTo>
                    <a:pt x="276" y="425"/>
                  </a:lnTo>
                  <a:lnTo>
                    <a:pt x="156" y="443"/>
                  </a:lnTo>
                  <a:lnTo>
                    <a:pt x="80" y="568"/>
                  </a:lnTo>
                  <a:lnTo>
                    <a:pt x="0" y="620"/>
                  </a:lnTo>
                  <a:lnTo>
                    <a:pt x="70" y="710"/>
                  </a:lnTo>
                  <a:lnTo>
                    <a:pt x="103" y="766"/>
                  </a:lnTo>
                  <a:lnTo>
                    <a:pt x="156" y="926"/>
                  </a:lnTo>
                  <a:lnTo>
                    <a:pt x="281" y="1175"/>
                  </a:lnTo>
                  <a:lnTo>
                    <a:pt x="406" y="1426"/>
                  </a:lnTo>
                  <a:lnTo>
                    <a:pt x="503" y="150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773440" y="4425840"/>
              <a:ext cx="433440" cy="1053720"/>
            </a:xfrm>
            <a:custGeom>
              <a:avLst/>
              <a:gdLst/>
              <a:ahLst/>
              <a:rect l="l" t="t" r="r" b="b"/>
              <a:pathLst>
                <a:path w="818" h="1993">
                  <a:moveTo>
                    <a:pt x="814" y="0"/>
                  </a:moveTo>
                  <a:lnTo>
                    <a:pt x="663" y="22"/>
                  </a:lnTo>
                  <a:lnTo>
                    <a:pt x="631" y="62"/>
                  </a:lnTo>
                  <a:lnTo>
                    <a:pt x="578" y="97"/>
                  </a:lnTo>
                  <a:lnTo>
                    <a:pt x="405" y="148"/>
                  </a:lnTo>
                  <a:lnTo>
                    <a:pt x="350" y="182"/>
                  </a:lnTo>
                  <a:lnTo>
                    <a:pt x="287" y="164"/>
                  </a:lnTo>
                  <a:lnTo>
                    <a:pt x="259" y="182"/>
                  </a:lnTo>
                  <a:lnTo>
                    <a:pt x="134" y="318"/>
                  </a:lnTo>
                  <a:lnTo>
                    <a:pt x="179" y="426"/>
                  </a:lnTo>
                  <a:lnTo>
                    <a:pt x="134" y="511"/>
                  </a:lnTo>
                  <a:lnTo>
                    <a:pt x="169" y="567"/>
                  </a:lnTo>
                  <a:lnTo>
                    <a:pt x="244" y="636"/>
                  </a:lnTo>
                  <a:lnTo>
                    <a:pt x="247" y="709"/>
                  </a:lnTo>
                  <a:lnTo>
                    <a:pt x="184" y="788"/>
                  </a:lnTo>
                  <a:lnTo>
                    <a:pt x="81" y="932"/>
                  </a:lnTo>
                  <a:lnTo>
                    <a:pt x="16" y="1011"/>
                  </a:lnTo>
                  <a:lnTo>
                    <a:pt x="0" y="1079"/>
                  </a:lnTo>
                  <a:lnTo>
                    <a:pt x="114" y="1180"/>
                  </a:lnTo>
                  <a:lnTo>
                    <a:pt x="205" y="1180"/>
                  </a:lnTo>
                  <a:lnTo>
                    <a:pt x="270" y="1198"/>
                  </a:lnTo>
                  <a:lnTo>
                    <a:pt x="329" y="1238"/>
                  </a:lnTo>
                  <a:lnTo>
                    <a:pt x="335" y="1311"/>
                  </a:lnTo>
                  <a:lnTo>
                    <a:pt x="341" y="1386"/>
                  </a:lnTo>
                  <a:lnTo>
                    <a:pt x="319" y="1476"/>
                  </a:lnTo>
                  <a:lnTo>
                    <a:pt x="330" y="1527"/>
                  </a:lnTo>
                  <a:lnTo>
                    <a:pt x="400" y="1617"/>
                  </a:lnTo>
                  <a:lnTo>
                    <a:pt x="488" y="1737"/>
                  </a:lnTo>
                  <a:lnTo>
                    <a:pt x="664" y="1856"/>
                  </a:lnTo>
                  <a:lnTo>
                    <a:pt x="818" y="1993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090440" y="5243400"/>
              <a:ext cx="1017720" cy="1191600"/>
            </a:xfrm>
            <a:custGeom>
              <a:avLst/>
              <a:gdLst/>
              <a:ahLst/>
              <a:rect l="l" t="t" r="r" b="b"/>
              <a:pathLst>
                <a:path w="1923" h="2254">
                  <a:moveTo>
                    <a:pt x="0" y="2251"/>
                  </a:moveTo>
                  <a:lnTo>
                    <a:pt x="131" y="2038"/>
                  </a:lnTo>
                  <a:lnTo>
                    <a:pt x="282" y="1787"/>
                  </a:lnTo>
                  <a:lnTo>
                    <a:pt x="363" y="1640"/>
                  </a:lnTo>
                  <a:lnTo>
                    <a:pt x="460" y="1327"/>
                  </a:lnTo>
                  <a:lnTo>
                    <a:pt x="491" y="1194"/>
                  </a:lnTo>
                  <a:lnTo>
                    <a:pt x="530" y="1130"/>
                  </a:lnTo>
                  <a:lnTo>
                    <a:pt x="653" y="993"/>
                  </a:lnTo>
                  <a:lnTo>
                    <a:pt x="707" y="863"/>
                  </a:lnTo>
                  <a:lnTo>
                    <a:pt x="832" y="630"/>
                  </a:lnTo>
                  <a:lnTo>
                    <a:pt x="1037" y="249"/>
                  </a:lnTo>
                  <a:lnTo>
                    <a:pt x="1155" y="39"/>
                  </a:lnTo>
                  <a:lnTo>
                    <a:pt x="1198" y="51"/>
                  </a:lnTo>
                  <a:lnTo>
                    <a:pt x="1279" y="0"/>
                  </a:lnTo>
                  <a:lnTo>
                    <a:pt x="1291" y="51"/>
                  </a:lnTo>
                  <a:lnTo>
                    <a:pt x="1306" y="80"/>
                  </a:lnTo>
                  <a:lnTo>
                    <a:pt x="1327" y="85"/>
                  </a:lnTo>
                  <a:lnTo>
                    <a:pt x="1367" y="215"/>
                  </a:lnTo>
                  <a:lnTo>
                    <a:pt x="1442" y="187"/>
                  </a:lnTo>
                  <a:lnTo>
                    <a:pt x="1432" y="233"/>
                  </a:lnTo>
                  <a:lnTo>
                    <a:pt x="1409" y="324"/>
                  </a:lnTo>
                  <a:lnTo>
                    <a:pt x="1420" y="375"/>
                  </a:lnTo>
                  <a:lnTo>
                    <a:pt x="1490" y="465"/>
                  </a:lnTo>
                  <a:lnTo>
                    <a:pt x="1523" y="521"/>
                  </a:lnTo>
                  <a:lnTo>
                    <a:pt x="1576" y="681"/>
                  </a:lnTo>
                  <a:lnTo>
                    <a:pt x="1701" y="930"/>
                  </a:lnTo>
                  <a:lnTo>
                    <a:pt x="1826" y="1181"/>
                  </a:lnTo>
                  <a:lnTo>
                    <a:pt x="1923" y="1255"/>
                  </a:lnTo>
                  <a:lnTo>
                    <a:pt x="1912" y="1299"/>
                  </a:lnTo>
                  <a:lnTo>
                    <a:pt x="1908" y="2254"/>
                  </a:lnTo>
                  <a:lnTo>
                    <a:pt x="0" y="2251"/>
                  </a:lnTo>
                  <a:close/>
                </a:path>
              </a:pathLst>
            </a:custGeom>
            <a:solidFill>
              <a:srgbClr val="ffe1b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1090440" y="5243400"/>
              <a:ext cx="1017720" cy="1191600"/>
            </a:xfrm>
            <a:custGeom>
              <a:avLst/>
              <a:gdLst/>
              <a:ahLst/>
              <a:rect l="l" t="t" r="r" b="b"/>
              <a:pathLst>
                <a:path w="1923" h="2254">
                  <a:moveTo>
                    <a:pt x="0" y="2251"/>
                  </a:moveTo>
                  <a:lnTo>
                    <a:pt x="131" y="2038"/>
                  </a:lnTo>
                  <a:lnTo>
                    <a:pt x="282" y="1787"/>
                  </a:lnTo>
                  <a:lnTo>
                    <a:pt x="363" y="1640"/>
                  </a:lnTo>
                  <a:lnTo>
                    <a:pt x="460" y="1327"/>
                  </a:lnTo>
                  <a:lnTo>
                    <a:pt x="491" y="1194"/>
                  </a:lnTo>
                  <a:lnTo>
                    <a:pt x="530" y="1130"/>
                  </a:lnTo>
                  <a:lnTo>
                    <a:pt x="653" y="993"/>
                  </a:lnTo>
                  <a:lnTo>
                    <a:pt x="707" y="863"/>
                  </a:lnTo>
                  <a:lnTo>
                    <a:pt x="832" y="630"/>
                  </a:lnTo>
                  <a:lnTo>
                    <a:pt x="1037" y="249"/>
                  </a:lnTo>
                  <a:lnTo>
                    <a:pt x="1155" y="39"/>
                  </a:lnTo>
                  <a:lnTo>
                    <a:pt x="1198" y="51"/>
                  </a:lnTo>
                  <a:lnTo>
                    <a:pt x="1279" y="0"/>
                  </a:lnTo>
                  <a:lnTo>
                    <a:pt x="1291" y="51"/>
                  </a:lnTo>
                  <a:lnTo>
                    <a:pt x="1306" y="80"/>
                  </a:lnTo>
                  <a:lnTo>
                    <a:pt x="1327" y="85"/>
                  </a:lnTo>
                  <a:lnTo>
                    <a:pt x="1367" y="215"/>
                  </a:lnTo>
                  <a:lnTo>
                    <a:pt x="1442" y="187"/>
                  </a:lnTo>
                  <a:lnTo>
                    <a:pt x="1432" y="233"/>
                  </a:lnTo>
                  <a:lnTo>
                    <a:pt x="1409" y="324"/>
                  </a:lnTo>
                  <a:lnTo>
                    <a:pt x="1420" y="375"/>
                  </a:lnTo>
                  <a:lnTo>
                    <a:pt x="1490" y="465"/>
                  </a:lnTo>
                  <a:lnTo>
                    <a:pt x="1523" y="521"/>
                  </a:lnTo>
                  <a:lnTo>
                    <a:pt x="1576" y="681"/>
                  </a:lnTo>
                  <a:lnTo>
                    <a:pt x="1701" y="930"/>
                  </a:lnTo>
                  <a:lnTo>
                    <a:pt x="1826" y="1181"/>
                  </a:lnTo>
                  <a:lnTo>
                    <a:pt x="1923" y="1255"/>
                  </a:lnTo>
                  <a:lnTo>
                    <a:pt x="1912" y="1299"/>
                  </a:lnTo>
                  <a:lnTo>
                    <a:pt x="1908" y="2254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1011240" y="5474880"/>
              <a:ext cx="453960" cy="966600"/>
            </a:xfrm>
            <a:custGeom>
              <a:avLst/>
              <a:gdLst/>
              <a:ahLst/>
              <a:rect l="l" t="t" r="r" b="b"/>
              <a:pathLst>
                <a:path w="857" h="1828">
                  <a:moveTo>
                    <a:pt x="476" y="1828"/>
                  </a:moveTo>
                  <a:lnTo>
                    <a:pt x="544" y="1605"/>
                  </a:lnTo>
                  <a:lnTo>
                    <a:pt x="626" y="1349"/>
                  </a:lnTo>
                  <a:lnTo>
                    <a:pt x="671" y="1202"/>
                  </a:lnTo>
                  <a:lnTo>
                    <a:pt x="723" y="889"/>
                  </a:lnTo>
                  <a:lnTo>
                    <a:pt x="741" y="756"/>
                  </a:lnTo>
                  <a:lnTo>
                    <a:pt x="761" y="692"/>
                  </a:lnTo>
                  <a:lnTo>
                    <a:pt x="827" y="555"/>
                  </a:lnTo>
                  <a:lnTo>
                    <a:pt x="857" y="425"/>
                  </a:lnTo>
                  <a:lnTo>
                    <a:pt x="777" y="266"/>
                  </a:lnTo>
                  <a:lnTo>
                    <a:pt x="428" y="0"/>
                  </a:lnTo>
                  <a:lnTo>
                    <a:pt x="392" y="176"/>
                  </a:lnTo>
                  <a:lnTo>
                    <a:pt x="291" y="297"/>
                  </a:lnTo>
                  <a:lnTo>
                    <a:pt x="337" y="415"/>
                  </a:lnTo>
                  <a:lnTo>
                    <a:pt x="71" y="1611"/>
                  </a:lnTo>
                  <a:lnTo>
                    <a:pt x="0" y="1822"/>
                  </a:lnTo>
                  <a:lnTo>
                    <a:pt x="476" y="1828"/>
                  </a:lnTo>
                  <a:close/>
                </a:path>
              </a:pathLst>
            </a:custGeom>
            <a:solidFill>
              <a:srgbClr val="ffe1b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25320" y="5474880"/>
              <a:ext cx="839880" cy="966600"/>
            </a:xfrm>
            <a:custGeom>
              <a:avLst/>
              <a:gdLst/>
              <a:ahLst/>
              <a:rect l="l" t="t" r="r" b="b"/>
              <a:pathLst>
                <a:path w="1586" h="1828">
                  <a:moveTo>
                    <a:pt x="881" y="1828"/>
                  </a:moveTo>
                  <a:lnTo>
                    <a:pt x="1007" y="1605"/>
                  </a:lnTo>
                  <a:lnTo>
                    <a:pt x="1161" y="1349"/>
                  </a:lnTo>
                  <a:lnTo>
                    <a:pt x="1242" y="1202"/>
                  </a:lnTo>
                  <a:lnTo>
                    <a:pt x="1339" y="889"/>
                  </a:lnTo>
                  <a:lnTo>
                    <a:pt x="1370" y="756"/>
                  </a:lnTo>
                  <a:lnTo>
                    <a:pt x="1409" y="692"/>
                  </a:lnTo>
                  <a:lnTo>
                    <a:pt x="1532" y="555"/>
                  </a:lnTo>
                  <a:lnTo>
                    <a:pt x="1586" y="425"/>
                  </a:lnTo>
                  <a:lnTo>
                    <a:pt x="1440" y="266"/>
                  </a:lnTo>
                  <a:lnTo>
                    <a:pt x="792" y="0"/>
                  </a:lnTo>
                  <a:lnTo>
                    <a:pt x="729" y="176"/>
                  </a:lnTo>
                  <a:lnTo>
                    <a:pt x="540" y="297"/>
                  </a:lnTo>
                  <a:lnTo>
                    <a:pt x="625" y="415"/>
                  </a:lnTo>
                  <a:lnTo>
                    <a:pt x="130" y="1611"/>
                  </a:lnTo>
                  <a:lnTo>
                    <a:pt x="0" y="1822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1646280" y="4335120"/>
              <a:ext cx="1263600" cy="934920"/>
            </a:xfrm>
            <a:custGeom>
              <a:avLst/>
              <a:gdLst/>
              <a:ahLst/>
              <a:rect l="l" t="t" r="r" b="b"/>
              <a:pathLst>
                <a:path w="2390" h="1767">
                  <a:moveTo>
                    <a:pt x="1418" y="0"/>
                  </a:moveTo>
                  <a:lnTo>
                    <a:pt x="1753" y="39"/>
                  </a:lnTo>
                  <a:lnTo>
                    <a:pt x="1877" y="0"/>
                  </a:lnTo>
                  <a:lnTo>
                    <a:pt x="1915" y="33"/>
                  </a:lnTo>
                  <a:lnTo>
                    <a:pt x="2086" y="80"/>
                  </a:lnTo>
                  <a:lnTo>
                    <a:pt x="2099" y="131"/>
                  </a:lnTo>
                  <a:lnTo>
                    <a:pt x="2217" y="210"/>
                  </a:lnTo>
                  <a:lnTo>
                    <a:pt x="2292" y="182"/>
                  </a:lnTo>
                  <a:lnTo>
                    <a:pt x="2336" y="193"/>
                  </a:lnTo>
                  <a:lnTo>
                    <a:pt x="2390" y="254"/>
                  </a:lnTo>
                  <a:lnTo>
                    <a:pt x="2212" y="329"/>
                  </a:lnTo>
                  <a:lnTo>
                    <a:pt x="2093" y="346"/>
                  </a:lnTo>
                  <a:lnTo>
                    <a:pt x="1953" y="357"/>
                  </a:lnTo>
                  <a:lnTo>
                    <a:pt x="1775" y="431"/>
                  </a:lnTo>
                  <a:lnTo>
                    <a:pt x="1687" y="506"/>
                  </a:lnTo>
                  <a:lnTo>
                    <a:pt x="1677" y="550"/>
                  </a:lnTo>
                  <a:lnTo>
                    <a:pt x="1592" y="625"/>
                  </a:lnTo>
                  <a:lnTo>
                    <a:pt x="1338" y="727"/>
                  </a:lnTo>
                  <a:lnTo>
                    <a:pt x="1067" y="899"/>
                  </a:lnTo>
                  <a:lnTo>
                    <a:pt x="922" y="1028"/>
                  </a:lnTo>
                  <a:lnTo>
                    <a:pt x="786" y="1113"/>
                  </a:lnTo>
                  <a:lnTo>
                    <a:pt x="647" y="1221"/>
                  </a:lnTo>
                  <a:lnTo>
                    <a:pt x="652" y="1295"/>
                  </a:lnTo>
                  <a:lnTo>
                    <a:pt x="545" y="1364"/>
                  </a:lnTo>
                  <a:lnTo>
                    <a:pt x="367" y="1533"/>
                  </a:lnTo>
                  <a:lnTo>
                    <a:pt x="231" y="1716"/>
                  </a:lnTo>
                  <a:lnTo>
                    <a:pt x="150" y="1767"/>
                  </a:lnTo>
                  <a:lnTo>
                    <a:pt x="0" y="1341"/>
                  </a:lnTo>
                  <a:lnTo>
                    <a:pt x="53" y="1113"/>
                  </a:lnTo>
                  <a:lnTo>
                    <a:pt x="409" y="869"/>
                  </a:lnTo>
                  <a:lnTo>
                    <a:pt x="419" y="824"/>
                  </a:lnTo>
                  <a:lnTo>
                    <a:pt x="441" y="733"/>
                  </a:lnTo>
                  <a:lnTo>
                    <a:pt x="786" y="437"/>
                  </a:lnTo>
                  <a:lnTo>
                    <a:pt x="765" y="335"/>
                  </a:lnTo>
                  <a:lnTo>
                    <a:pt x="1418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4595760" y="2242800"/>
              <a:ext cx="612720" cy="1055520"/>
            </a:xfrm>
            <a:custGeom>
              <a:avLst/>
              <a:gdLst/>
              <a:ahLst/>
              <a:rect l="l" t="t" r="r" b="b"/>
              <a:pathLst>
                <a:path w="1160" h="1997">
                  <a:moveTo>
                    <a:pt x="1095" y="0"/>
                  </a:moveTo>
                  <a:lnTo>
                    <a:pt x="312" y="10"/>
                  </a:lnTo>
                  <a:lnTo>
                    <a:pt x="204" y="273"/>
                  </a:lnTo>
                  <a:lnTo>
                    <a:pt x="188" y="341"/>
                  </a:lnTo>
                  <a:lnTo>
                    <a:pt x="104" y="509"/>
                  </a:lnTo>
                  <a:lnTo>
                    <a:pt x="159" y="570"/>
                  </a:lnTo>
                  <a:lnTo>
                    <a:pt x="0" y="942"/>
                  </a:lnTo>
                  <a:lnTo>
                    <a:pt x="32" y="1001"/>
                  </a:lnTo>
                  <a:lnTo>
                    <a:pt x="58" y="1079"/>
                  </a:lnTo>
                  <a:lnTo>
                    <a:pt x="210" y="1119"/>
                  </a:lnTo>
                  <a:lnTo>
                    <a:pt x="253" y="1130"/>
                  </a:lnTo>
                  <a:lnTo>
                    <a:pt x="324" y="1220"/>
                  </a:lnTo>
                  <a:lnTo>
                    <a:pt x="432" y="1248"/>
                  </a:lnTo>
                  <a:lnTo>
                    <a:pt x="415" y="1317"/>
                  </a:lnTo>
                  <a:lnTo>
                    <a:pt x="409" y="1340"/>
                  </a:lnTo>
                  <a:lnTo>
                    <a:pt x="415" y="1414"/>
                  </a:lnTo>
                  <a:lnTo>
                    <a:pt x="432" y="1540"/>
                  </a:lnTo>
                  <a:lnTo>
                    <a:pt x="551" y="1618"/>
                  </a:lnTo>
                  <a:lnTo>
                    <a:pt x="545" y="1640"/>
                  </a:lnTo>
                  <a:lnTo>
                    <a:pt x="540" y="1759"/>
                  </a:lnTo>
                  <a:lnTo>
                    <a:pt x="555" y="1885"/>
                  </a:lnTo>
                  <a:lnTo>
                    <a:pt x="713" y="1997"/>
                  </a:lnTo>
                  <a:lnTo>
                    <a:pt x="793" y="1948"/>
                  </a:lnTo>
                  <a:lnTo>
                    <a:pt x="819" y="1833"/>
                  </a:lnTo>
                  <a:lnTo>
                    <a:pt x="832" y="1787"/>
                  </a:lnTo>
                  <a:lnTo>
                    <a:pt x="864" y="1749"/>
                  </a:lnTo>
                  <a:lnTo>
                    <a:pt x="987" y="1709"/>
                  </a:lnTo>
                  <a:lnTo>
                    <a:pt x="1063" y="1583"/>
                  </a:lnTo>
                  <a:lnTo>
                    <a:pt x="1150" y="1510"/>
                  </a:lnTo>
                  <a:lnTo>
                    <a:pt x="1160" y="1465"/>
                  </a:lnTo>
                  <a:lnTo>
                    <a:pt x="1095" y="0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881520" y="2741400"/>
              <a:ext cx="1090440" cy="597960"/>
            </a:xfrm>
            <a:custGeom>
              <a:avLst/>
              <a:gdLst/>
              <a:ahLst/>
              <a:rect l="l" t="t" r="r" b="b"/>
              <a:pathLst>
                <a:path w="2062" h="1133">
                  <a:moveTo>
                    <a:pt x="2062" y="1055"/>
                  </a:moveTo>
                  <a:lnTo>
                    <a:pt x="1904" y="943"/>
                  </a:lnTo>
                  <a:lnTo>
                    <a:pt x="1889" y="817"/>
                  </a:lnTo>
                  <a:lnTo>
                    <a:pt x="1894" y="698"/>
                  </a:lnTo>
                  <a:lnTo>
                    <a:pt x="1900" y="676"/>
                  </a:lnTo>
                  <a:lnTo>
                    <a:pt x="1781" y="598"/>
                  </a:lnTo>
                  <a:lnTo>
                    <a:pt x="1764" y="472"/>
                  </a:lnTo>
                  <a:lnTo>
                    <a:pt x="1758" y="398"/>
                  </a:lnTo>
                  <a:lnTo>
                    <a:pt x="1764" y="375"/>
                  </a:lnTo>
                  <a:lnTo>
                    <a:pt x="1781" y="306"/>
                  </a:lnTo>
                  <a:lnTo>
                    <a:pt x="1673" y="278"/>
                  </a:lnTo>
                  <a:lnTo>
                    <a:pt x="1602" y="188"/>
                  </a:lnTo>
                  <a:lnTo>
                    <a:pt x="1559" y="177"/>
                  </a:lnTo>
                  <a:lnTo>
                    <a:pt x="1407" y="137"/>
                  </a:lnTo>
                  <a:lnTo>
                    <a:pt x="1381" y="59"/>
                  </a:lnTo>
                  <a:lnTo>
                    <a:pt x="1349" y="0"/>
                  </a:lnTo>
                  <a:lnTo>
                    <a:pt x="917" y="81"/>
                  </a:lnTo>
                  <a:lnTo>
                    <a:pt x="717" y="150"/>
                  </a:lnTo>
                  <a:lnTo>
                    <a:pt x="36" y="211"/>
                  </a:lnTo>
                  <a:lnTo>
                    <a:pt x="0" y="467"/>
                  </a:lnTo>
                  <a:lnTo>
                    <a:pt x="21" y="956"/>
                  </a:lnTo>
                  <a:lnTo>
                    <a:pt x="102" y="1133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884240" y="2369880"/>
              <a:ext cx="1755720" cy="1144080"/>
            </a:xfrm>
            <a:custGeom>
              <a:avLst/>
              <a:gdLst/>
              <a:ahLst/>
              <a:rect l="l" t="t" r="r" b="b"/>
              <a:pathLst>
                <a:path w="3320" h="2163">
                  <a:moveTo>
                    <a:pt x="2776" y="1834"/>
                  </a:moveTo>
                  <a:lnTo>
                    <a:pt x="2597" y="1776"/>
                  </a:lnTo>
                  <a:lnTo>
                    <a:pt x="2527" y="1782"/>
                  </a:lnTo>
                  <a:lnTo>
                    <a:pt x="2359" y="1713"/>
                  </a:lnTo>
                  <a:lnTo>
                    <a:pt x="2306" y="1748"/>
                  </a:lnTo>
                  <a:lnTo>
                    <a:pt x="2208" y="1770"/>
                  </a:lnTo>
                  <a:lnTo>
                    <a:pt x="2149" y="1828"/>
                  </a:lnTo>
                  <a:lnTo>
                    <a:pt x="2085" y="1906"/>
                  </a:lnTo>
                  <a:lnTo>
                    <a:pt x="1912" y="1861"/>
                  </a:lnTo>
                  <a:lnTo>
                    <a:pt x="1809" y="2100"/>
                  </a:lnTo>
                  <a:lnTo>
                    <a:pt x="1674" y="2088"/>
                  </a:lnTo>
                  <a:lnTo>
                    <a:pt x="1560" y="2084"/>
                  </a:lnTo>
                  <a:lnTo>
                    <a:pt x="1512" y="2095"/>
                  </a:lnTo>
                  <a:lnTo>
                    <a:pt x="1458" y="2129"/>
                  </a:lnTo>
                  <a:lnTo>
                    <a:pt x="1312" y="2163"/>
                  </a:lnTo>
                  <a:lnTo>
                    <a:pt x="1247" y="2145"/>
                  </a:lnTo>
                  <a:lnTo>
                    <a:pt x="1118" y="1918"/>
                  </a:lnTo>
                  <a:lnTo>
                    <a:pt x="1021" y="1749"/>
                  </a:lnTo>
                  <a:lnTo>
                    <a:pt x="852" y="1584"/>
                  </a:lnTo>
                  <a:lnTo>
                    <a:pt x="777" y="1516"/>
                  </a:lnTo>
                  <a:lnTo>
                    <a:pt x="757" y="1510"/>
                  </a:lnTo>
                  <a:lnTo>
                    <a:pt x="723" y="1453"/>
                  </a:lnTo>
                  <a:lnTo>
                    <a:pt x="465" y="1289"/>
                  </a:lnTo>
                  <a:lnTo>
                    <a:pt x="389" y="1220"/>
                  </a:lnTo>
                  <a:lnTo>
                    <a:pt x="367" y="1120"/>
                  </a:lnTo>
                  <a:lnTo>
                    <a:pt x="319" y="1033"/>
                  </a:lnTo>
                  <a:lnTo>
                    <a:pt x="259" y="994"/>
                  </a:lnTo>
                  <a:lnTo>
                    <a:pt x="204" y="931"/>
                  </a:lnTo>
                  <a:lnTo>
                    <a:pt x="184" y="828"/>
                  </a:lnTo>
                  <a:lnTo>
                    <a:pt x="108" y="664"/>
                  </a:lnTo>
                  <a:lnTo>
                    <a:pt x="85" y="563"/>
                  </a:lnTo>
                  <a:lnTo>
                    <a:pt x="21" y="546"/>
                  </a:lnTo>
                  <a:lnTo>
                    <a:pt x="0" y="443"/>
                  </a:lnTo>
                  <a:lnTo>
                    <a:pt x="20" y="255"/>
                  </a:lnTo>
                  <a:lnTo>
                    <a:pt x="1701" y="237"/>
                  </a:lnTo>
                  <a:lnTo>
                    <a:pt x="1808" y="169"/>
                  </a:lnTo>
                  <a:lnTo>
                    <a:pt x="2077" y="0"/>
                  </a:lnTo>
                  <a:lnTo>
                    <a:pt x="2100" y="5"/>
                  </a:lnTo>
                  <a:lnTo>
                    <a:pt x="2256" y="21"/>
                  </a:lnTo>
                  <a:lnTo>
                    <a:pt x="2461" y="799"/>
                  </a:lnTo>
                  <a:lnTo>
                    <a:pt x="2872" y="1197"/>
                  </a:lnTo>
                  <a:lnTo>
                    <a:pt x="3067" y="1247"/>
                  </a:lnTo>
                  <a:lnTo>
                    <a:pt x="3320" y="1365"/>
                  </a:lnTo>
                  <a:lnTo>
                    <a:pt x="2984" y="1777"/>
                  </a:lnTo>
                  <a:lnTo>
                    <a:pt x="2776" y="1834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1436760" y="4005000"/>
              <a:ext cx="958680" cy="1060200"/>
            </a:xfrm>
            <a:custGeom>
              <a:avLst/>
              <a:gdLst/>
              <a:ahLst/>
              <a:rect l="l" t="t" r="r" b="b"/>
              <a:pathLst>
                <a:path w="1813" h="2004">
                  <a:moveTo>
                    <a:pt x="723" y="386"/>
                  </a:moveTo>
                  <a:lnTo>
                    <a:pt x="1278" y="73"/>
                  </a:lnTo>
                  <a:lnTo>
                    <a:pt x="1305" y="57"/>
                  </a:lnTo>
                  <a:lnTo>
                    <a:pt x="1457" y="0"/>
                  </a:lnTo>
                  <a:lnTo>
                    <a:pt x="1549" y="0"/>
                  </a:lnTo>
                  <a:lnTo>
                    <a:pt x="1559" y="147"/>
                  </a:lnTo>
                  <a:lnTo>
                    <a:pt x="1559" y="534"/>
                  </a:lnTo>
                  <a:lnTo>
                    <a:pt x="1813" y="624"/>
                  </a:lnTo>
                  <a:lnTo>
                    <a:pt x="1160" y="959"/>
                  </a:lnTo>
                  <a:lnTo>
                    <a:pt x="1181" y="1061"/>
                  </a:lnTo>
                  <a:lnTo>
                    <a:pt x="836" y="1357"/>
                  </a:lnTo>
                  <a:lnTo>
                    <a:pt x="814" y="1448"/>
                  </a:lnTo>
                  <a:lnTo>
                    <a:pt x="804" y="1493"/>
                  </a:lnTo>
                  <a:lnTo>
                    <a:pt x="448" y="1737"/>
                  </a:lnTo>
                  <a:lnTo>
                    <a:pt x="395" y="1965"/>
                  </a:lnTo>
                  <a:lnTo>
                    <a:pt x="216" y="1943"/>
                  </a:lnTo>
                  <a:lnTo>
                    <a:pt x="209" y="1965"/>
                  </a:lnTo>
                  <a:lnTo>
                    <a:pt x="226" y="1994"/>
                  </a:lnTo>
                  <a:lnTo>
                    <a:pt x="179" y="2004"/>
                  </a:lnTo>
                  <a:lnTo>
                    <a:pt x="96" y="1960"/>
                  </a:lnTo>
                  <a:lnTo>
                    <a:pt x="60" y="1925"/>
                  </a:lnTo>
                  <a:lnTo>
                    <a:pt x="0" y="1885"/>
                  </a:lnTo>
                  <a:lnTo>
                    <a:pt x="0" y="1693"/>
                  </a:lnTo>
                  <a:lnTo>
                    <a:pt x="209" y="1385"/>
                  </a:lnTo>
                  <a:lnTo>
                    <a:pt x="151" y="1154"/>
                  </a:lnTo>
                  <a:lnTo>
                    <a:pt x="312" y="954"/>
                  </a:lnTo>
                  <a:lnTo>
                    <a:pt x="354" y="966"/>
                  </a:lnTo>
                  <a:lnTo>
                    <a:pt x="448" y="869"/>
                  </a:lnTo>
                  <a:lnTo>
                    <a:pt x="495" y="859"/>
                  </a:lnTo>
                  <a:lnTo>
                    <a:pt x="608" y="863"/>
                  </a:lnTo>
                  <a:lnTo>
                    <a:pt x="635" y="846"/>
                  </a:lnTo>
                  <a:lnTo>
                    <a:pt x="635" y="750"/>
                  </a:lnTo>
                  <a:lnTo>
                    <a:pt x="713" y="722"/>
                  </a:lnTo>
                  <a:lnTo>
                    <a:pt x="700" y="671"/>
                  </a:lnTo>
                  <a:lnTo>
                    <a:pt x="658" y="659"/>
                  </a:lnTo>
                  <a:lnTo>
                    <a:pt x="635" y="558"/>
                  </a:lnTo>
                  <a:lnTo>
                    <a:pt x="663" y="540"/>
                  </a:lnTo>
                  <a:lnTo>
                    <a:pt x="652" y="489"/>
                  </a:lnTo>
                  <a:lnTo>
                    <a:pt x="733" y="438"/>
                  </a:lnTo>
                  <a:lnTo>
                    <a:pt x="723" y="386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4971960" y="3082680"/>
              <a:ext cx="754200" cy="215640"/>
            </a:xfrm>
            <a:custGeom>
              <a:avLst/>
              <a:gdLst/>
              <a:ahLst/>
              <a:rect l="l" t="t" r="r" b="b"/>
              <a:pathLst>
                <a:path w="1424" h="409">
                  <a:moveTo>
                    <a:pt x="0" y="409"/>
                  </a:moveTo>
                  <a:lnTo>
                    <a:pt x="80" y="360"/>
                  </a:lnTo>
                  <a:lnTo>
                    <a:pt x="106" y="245"/>
                  </a:lnTo>
                  <a:lnTo>
                    <a:pt x="119" y="199"/>
                  </a:lnTo>
                  <a:lnTo>
                    <a:pt x="151" y="161"/>
                  </a:lnTo>
                  <a:lnTo>
                    <a:pt x="274" y="121"/>
                  </a:lnTo>
                  <a:lnTo>
                    <a:pt x="648" y="98"/>
                  </a:lnTo>
                  <a:lnTo>
                    <a:pt x="1382" y="0"/>
                  </a:lnTo>
                  <a:lnTo>
                    <a:pt x="1339" y="376"/>
                  </a:lnTo>
                  <a:lnTo>
                    <a:pt x="1424" y="398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129120" y="3312720"/>
              <a:ext cx="93600" cy="461880"/>
            </a:xfrm>
            <a:custGeom>
              <a:avLst/>
              <a:gdLst/>
              <a:ahLst/>
              <a:rect l="l" t="t" r="r" b="b"/>
              <a:pathLst>
                <a:path w="175" h="873">
                  <a:moveTo>
                    <a:pt x="175" y="852"/>
                  </a:moveTo>
                  <a:lnTo>
                    <a:pt x="11" y="873"/>
                  </a:lnTo>
                  <a:lnTo>
                    <a:pt x="0" y="822"/>
                  </a:lnTo>
                  <a:lnTo>
                    <a:pt x="33" y="783"/>
                  </a:lnTo>
                  <a:lnTo>
                    <a:pt x="55" y="693"/>
                  </a:lnTo>
                  <a:lnTo>
                    <a:pt x="161" y="239"/>
                  </a:lnTo>
                  <a:lnTo>
                    <a:pt x="135" y="61"/>
                  </a:lnTo>
                  <a:lnTo>
                    <a:pt x="173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909880" y="3276360"/>
              <a:ext cx="384120" cy="1244160"/>
            </a:xfrm>
            <a:custGeom>
              <a:avLst/>
              <a:gdLst/>
              <a:ahLst/>
              <a:rect l="l" t="t" r="r" b="b"/>
              <a:pathLst>
                <a:path w="725" h="2352">
                  <a:moveTo>
                    <a:pt x="555" y="2170"/>
                  </a:moveTo>
                  <a:lnTo>
                    <a:pt x="404" y="2192"/>
                  </a:lnTo>
                  <a:lnTo>
                    <a:pt x="372" y="2232"/>
                  </a:lnTo>
                  <a:lnTo>
                    <a:pt x="319" y="2267"/>
                  </a:lnTo>
                  <a:lnTo>
                    <a:pt x="146" y="2318"/>
                  </a:lnTo>
                  <a:lnTo>
                    <a:pt x="91" y="2352"/>
                  </a:lnTo>
                  <a:lnTo>
                    <a:pt x="28" y="2334"/>
                  </a:lnTo>
                  <a:lnTo>
                    <a:pt x="0" y="2352"/>
                  </a:lnTo>
                  <a:lnTo>
                    <a:pt x="0" y="2254"/>
                  </a:lnTo>
                  <a:lnTo>
                    <a:pt x="96" y="2136"/>
                  </a:lnTo>
                  <a:lnTo>
                    <a:pt x="259" y="1936"/>
                  </a:lnTo>
                  <a:lnTo>
                    <a:pt x="276" y="1869"/>
                  </a:lnTo>
                  <a:lnTo>
                    <a:pt x="259" y="1648"/>
                  </a:lnTo>
                  <a:lnTo>
                    <a:pt x="281" y="1556"/>
                  </a:lnTo>
                  <a:lnTo>
                    <a:pt x="301" y="1465"/>
                  </a:lnTo>
                  <a:lnTo>
                    <a:pt x="394" y="1368"/>
                  </a:lnTo>
                  <a:lnTo>
                    <a:pt x="414" y="1278"/>
                  </a:lnTo>
                  <a:lnTo>
                    <a:pt x="425" y="1233"/>
                  </a:lnTo>
                  <a:lnTo>
                    <a:pt x="339" y="1210"/>
                  </a:lnTo>
                  <a:lnTo>
                    <a:pt x="248" y="1017"/>
                  </a:lnTo>
                  <a:lnTo>
                    <a:pt x="199" y="932"/>
                  </a:lnTo>
                  <a:lnTo>
                    <a:pt x="199" y="835"/>
                  </a:lnTo>
                  <a:lnTo>
                    <a:pt x="236" y="581"/>
                  </a:lnTo>
                  <a:lnTo>
                    <a:pt x="258" y="490"/>
                  </a:lnTo>
                  <a:lnTo>
                    <a:pt x="241" y="462"/>
                  </a:lnTo>
                  <a:lnTo>
                    <a:pt x="176" y="346"/>
                  </a:lnTo>
                  <a:lnTo>
                    <a:pt x="155" y="246"/>
                  </a:lnTo>
                  <a:lnTo>
                    <a:pt x="145" y="193"/>
                  </a:lnTo>
                  <a:lnTo>
                    <a:pt x="209" y="115"/>
                  </a:lnTo>
                  <a:lnTo>
                    <a:pt x="268" y="57"/>
                  </a:lnTo>
                  <a:lnTo>
                    <a:pt x="366" y="35"/>
                  </a:lnTo>
                  <a:lnTo>
                    <a:pt x="419" y="0"/>
                  </a:lnTo>
                  <a:lnTo>
                    <a:pt x="587" y="69"/>
                  </a:lnTo>
                  <a:lnTo>
                    <a:pt x="549" y="130"/>
                  </a:lnTo>
                  <a:lnTo>
                    <a:pt x="575" y="308"/>
                  </a:lnTo>
                  <a:lnTo>
                    <a:pt x="469" y="762"/>
                  </a:lnTo>
                  <a:lnTo>
                    <a:pt x="447" y="852"/>
                  </a:lnTo>
                  <a:lnTo>
                    <a:pt x="414" y="891"/>
                  </a:lnTo>
                  <a:lnTo>
                    <a:pt x="425" y="942"/>
                  </a:lnTo>
                  <a:lnTo>
                    <a:pt x="725" y="90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768320" y="4470120"/>
              <a:ext cx="1182960" cy="971280"/>
            </a:xfrm>
            <a:custGeom>
              <a:avLst/>
              <a:gdLst/>
              <a:ahLst/>
              <a:rect l="l" t="t" r="r" b="b"/>
              <a:pathLst>
                <a:path w="2235" h="1837">
                  <a:moveTo>
                    <a:pt x="2159" y="0"/>
                  </a:moveTo>
                  <a:lnTo>
                    <a:pt x="2159" y="98"/>
                  </a:lnTo>
                  <a:lnTo>
                    <a:pt x="2034" y="234"/>
                  </a:lnTo>
                  <a:lnTo>
                    <a:pt x="2079" y="342"/>
                  </a:lnTo>
                  <a:lnTo>
                    <a:pt x="2034" y="427"/>
                  </a:lnTo>
                  <a:lnTo>
                    <a:pt x="2069" y="483"/>
                  </a:lnTo>
                  <a:lnTo>
                    <a:pt x="2144" y="552"/>
                  </a:lnTo>
                  <a:lnTo>
                    <a:pt x="2147" y="625"/>
                  </a:lnTo>
                  <a:lnTo>
                    <a:pt x="2084" y="704"/>
                  </a:lnTo>
                  <a:lnTo>
                    <a:pt x="1981" y="848"/>
                  </a:lnTo>
                  <a:lnTo>
                    <a:pt x="1916" y="927"/>
                  </a:lnTo>
                  <a:lnTo>
                    <a:pt x="1900" y="995"/>
                  </a:lnTo>
                  <a:lnTo>
                    <a:pt x="2014" y="1096"/>
                  </a:lnTo>
                  <a:lnTo>
                    <a:pt x="2105" y="1096"/>
                  </a:lnTo>
                  <a:lnTo>
                    <a:pt x="2170" y="1114"/>
                  </a:lnTo>
                  <a:lnTo>
                    <a:pt x="2229" y="1154"/>
                  </a:lnTo>
                  <a:lnTo>
                    <a:pt x="2235" y="1227"/>
                  </a:lnTo>
                  <a:lnTo>
                    <a:pt x="1869" y="1323"/>
                  </a:lnTo>
                  <a:lnTo>
                    <a:pt x="1587" y="1346"/>
                  </a:lnTo>
                  <a:lnTo>
                    <a:pt x="1393" y="1392"/>
                  </a:lnTo>
                  <a:lnTo>
                    <a:pt x="1112" y="1416"/>
                  </a:lnTo>
                  <a:lnTo>
                    <a:pt x="1047" y="1398"/>
                  </a:lnTo>
                  <a:lnTo>
                    <a:pt x="1037" y="1347"/>
                  </a:lnTo>
                  <a:lnTo>
                    <a:pt x="928" y="1416"/>
                  </a:lnTo>
                  <a:lnTo>
                    <a:pt x="871" y="1472"/>
                  </a:lnTo>
                  <a:lnTo>
                    <a:pt x="806" y="1457"/>
                  </a:lnTo>
                  <a:lnTo>
                    <a:pt x="810" y="1433"/>
                  </a:lnTo>
                  <a:lnTo>
                    <a:pt x="871" y="1375"/>
                  </a:lnTo>
                  <a:lnTo>
                    <a:pt x="935" y="1297"/>
                  </a:lnTo>
                  <a:lnTo>
                    <a:pt x="945" y="1251"/>
                  </a:lnTo>
                  <a:lnTo>
                    <a:pt x="907" y="1217"/>
                  </a:lnTo>
                  <a:lnTo>
                    <a:pt x="874" y="1256"/>
                  </a:lnTo>
                  <a:lnTo>
                    <a:pt x="761" y="1347"/>
                  </a:lnTo>
                  <a:lnTo>
                    <a:pt x="583" y="1517"/>
                  </a:lnTo>
                  <a:lnTo>
                    <a:pt x="417" y="1642"/>
                  </a:lnTo>
                  <a:lnTo>
                    <a:pt x="297" y="1660"/>
                  </a:lnTo>
                  <a:lnTo>
                    <a:pt x="221" y="1785"/>
                  </a:lnTo>
                  <a:lnTo>
                    <a:pt x="141" y="1837"/>
                  </a:lnTo>
                  <a:lnTo>
                    <a:pt x="130" y="1786"/>
                  </a:lnTo>
                  <a:lnTo>
                    <a:pt x="153" y="1695"/>
                  </a:lnTo>
                  <a:lnTo>
                    <a:pt x="163" y="1649"/>
                  </a:lnTo>
                  <a:lnTo>
                    <a:pt x="88" y="1677"/>
                  </a:lnTo>
                  <a:lnTo>
                    <a:pt x="48" y="1547"/>
                  </a:lnTo>
                  <a:lnTo>
                    <a:pt x="27" y="1542"/>
                  </a:lnTo>
                  <a:lnTo>
                    <a:pt x="12" y="1513"/>
                  </a:lnTo>
                  <a:lnTo>
                    <a:pt x="0" y="1462"/>
                  </a:lnTo>
                  <a:lnTo>
                    <a:pt x="136" y="1279"/>
                  </a:lnTo>
                  <a:lnTo>
                    <a:pt x="314" y="1110"/>
                  </a:lnTo>
                  <a:lnTo>
                    <a:pt x="421" y="1041"/>
                  </a:lnTo>
                  <a:lnTo>
                    <a:pt x="416" y="967"/>
                  </a:lnTo>
                  <a:lnTo>
                    <a:pt x="555" y="859"/>
                  </a:lnTo>
                  <a:lnTo>
                    <a:pt x="691" y="774"/>
                  </a:lnTo>
                  <a:lnTo>
                    <a:pt x="836" y="645"/>
                  </a:lnTo>
                  <a:lnTo>
                    <a:pt x="1107" y="473"/>
                  </a:lnTo>
                  <a:lnTo>
                    <a:pt x="1361" y="371"/>
                  </a:lnTo>
                  <a:lnTo>
                    <a:pt x="1446" y="296"/>
                  </a:lnTo>
                  <a:lnTo>
                    <a:pt x="1456" y="252"/>
                  </a:lnTo>
                  <a:lnTo>
                    <a:pt x="1544" y="177"/>
                  </a:lnTo>
                  <a:lnTo>
                    <a:pt x="1722" y="103"/>
                  </a:lnTo>
                  <a:lnTo>
                    <a:pt x="1862" y="92"/>
                  </a:lnTo>
                  <a:lnTo>
                    <a:pt x="1981" y="75"/>
                  </a:lnTo>
                  <a:lnTo>
                    <a:pt x="2159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5996160" y="2868480"/>
              <a:ext cx="257040" cy="469440"/>
            </a:xfrm>
            <a:custGeom>
              <a:avLst/>
              <a:gdLst/>
              <a:ahLst/>
              <a:rect l="l" t="t" r="r" b="b"/>
              <a:pathLst>
                <a:path w="484" h="886">
                  <a:moveTo>
                    <a:pt x="0" y="886"/>
                  </a:moveTo>
                  <a:lnTo>
                    <a:pt x="51" y="853"/>
                  </a:lnTo>
                  <a:lnTo>
                    <a:pt x="148" y="636"/>
                  </a:lnTo>
                  <a:lnTo>
                    <a:pt x="213" y="461"/>
                  </a:lnTo>
                  <a:lnTo>
                    <a:pt x="272" y="307"/>
                  </a:lnTo>
                  <a:lnTo>
                    <a:pt x="359" y="137"/>
                  </a:lnTo>
                  <a:lnTo>
                    <a:pt x="484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5315040" y="2322360"/>
              <a:ext cx="482400" cy="972720"/>
            </a:xfrm>
            <a:custGeom>
              <a:avLst/>
              <a:gdLst/>
              <a:ahLst/>
              <a:rect l="l" t="t" r="r" b="b"/>
              <a:pathLst>
                <a:path w="911" h="1840">
                  <a:moveTo>
                    <a:pt x="911" y="0"/>
                  </a:moveTo>
                  <a:lnTo>
                    <a:pt x="771" y="219"/>
                  </a:lnTo>
                  <a:lnTo>
                    <a:pt x="549" y="570"/>
                  </a:lnTo>
                  <a:lnTo>
                    <a:pt x="437" y="661"/>
                  </a:lnTo>
                  <a:lnTo>
                    <a:pt x="376" y="718"/>
                  </a:lnTo>
                  <a:lnTo>
                    <a:pt x="349" y="734"/>
                  </a:lnTo>
                  <a:lnTo>
                    <a:pt x="322" y="849"/>
                  </a:lnTo>
                  <a:lnTo>
                    <a:pt x="242" y="900"/>
                  </a:lnTo>
                  <a:lnTo>
                    <a:pt x="209" y="940"/>
                  </a:lnTo>
                  <a:lnTo>
                    <a:pt x="96" y="934"/>
                  </a:lnTo>
                  <a:lnTo>
                    <a:pt x="48" y="945"/>
                  </a:lnTo>
                  <a:lnTo>
                    <a:pt x="20" y="962"/>
                  </a:lnTo>
                  <a:lnTo>
                    <a:pt x="26" y="1036"/>
                  </a:lnTo>
                  <a:lnTo>
                    <a:pt x="75" y="1121"/>
                  </a:lnTo>
                  <a:lnTo>
                    <a:pt x="155" y="1167"/>
                  </a:lnTo>
                  <a:lnTo>
                    <a:pt x="0" y="1536"/>
                  </a:lnTo>
                  <a:lnTo>
                    <a:pt x="734" y="1438"/>
                  </a:lnTo>
                  <a:lnTo>
                    <a:pt x="691" y="1814"/>
                  </a:lnTo>
                  <a:lnTo>
                    <a:pt x="786" y="184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1200240" y="1344600"/>
              <a:ext cx="699840" cy="1261800"/>
            </a:xfrm>
            <a:custGeom>
              <a:avLst/>
              <a:gdLst/>
              <a:ahLst/>
              <a:rect l="l" t="t" r="r" b="b"/>
              <a:pathLst>
                <a:path w="1322" h="2387">
                  <a:moveTo>
                    <a:pt x="9" y="0"/>
                  </a:moveTo>
                  <a:lnTo>
                    <a:pt x="0" y="1764"/>
                  </a:lnTo>
                  <a:lnTo>
                    <a:pt x="361" y="2387"/>
                  </a:lnTo>
                  <a:lnTo>
                    <a:pt x="481" y="2381"/>
                  </a:lnTo>
                  <a:lnTo>
                    <a:pt x="1307" y="2381"/>
                  </a:lnTo>
                  <a:lnTo>
                    <a:pt x="1322" y="2180"/>
                  </a:lnTo>
                  <a:lnTo>
                    <a:pt x="1306" y="3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c0e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262240" y="3901680"/>
              <a:ext cx="873000" cy="568080"/>
            </a:xfrm>
            <a:custGeom>
              <a:avLst/>
              <a:gdLst/>
              <a:ahLst/>
              <a:rect l="l" t="t" r="r" b="b"/>
              <a:pathLst>
                <a:path w="1651" h="1072">
                  <a:moveTo>
                    <a:pt x="0" y="341"/>
                  </a:moveTo>
                  <a:lnTo>
                    <a:pt x="0" y="728"/>
                  </a:lnTo>
                  <a:lnTo>
                    <a:pt x="254" y="818"/>
                  </a:lnTo>
                  <a:lnTo>
                    <a:pt x="589" y="857"/>
                  </a:lnTo>
                  <a:lnTo>
                    <a:pt x="713" y="818"/>
                  </a:lnTo>
                  <a:lnTo>
                    <a:pt x="751" y="851"/>
                  </a:lnTo>
                  <a:lnTo>
                    <a:pt x="922" y="898"/>
                  </a:lnTo>
                  <a:lnTo>
                    <a:pt x="935" y="949"/>
                  </a:lnTo>
                  <a:lnTo>
                    <a:pt x="1053" y="1028"/>
                  </a:lnTo>
                  <a:lnTo>
                    <a:pt x="1128" y="1000"/>
                  </a:lnTo>
                  <a:lnTo>
                    <a:pt x="1172" y="1011"/>
                  </a:lnTo>
                  <a:lnTo>
                    <a:pt x="1226" y="1072"/>
                  </a:lnTo>
                  <a:lnTo>
                    <a:pt x="1322" y="954"/>
                  </a:lnTo>
                  <a:lnTo>
                    <a:pt x="1485" y="754"/>
                  </a:lnTo>
                  <a:lnTo>
                    <a:pt x="1502" y="687"/>
                  </a:lnTo>
                  <a:lnTo>
                    <a:pt x="1485" y="466"/>
                  </a:lnTo>
                  <a:lnTo>
                    <a:pt x="1507" y="374"/>
                  </a:lnTo>
                  <a:lnTo>
                    <a:pt x="1527" y="283"/>
                  </a:lnTo>
                  <a:lnTo>
                    <a:pt x="1620" y="186"/>
                  </a:lnTo>
                  <a:lnTo>
                    <a:pt x="1640" y="96"/>
                  </a:lnTo>
                  <a:lnTo>
                    <a:pt x="1651" y="51"/>
                  </a:lnTo>
                  <a:lnTo>
                    <a:pt x="1565" y="28"/>
                  </a:lnTo>
                  <a:lnTo>
                    <a:pt x="1457" y="0"/>
                  </a:lnTo>
                  <a:lnTo>
                    <a:pt x="1317" y="11"/>
                  </a:lnTo>
                  <a:lnTo>
                    <a:pt x="1268" y="22"/>
                  </a:lnTo>
                  <a:lnTo>
                    <a:pt x="1220" y="33"/>
                  </a:lnTo>
                  <a:lnTo>
                    <a:pt x="1106" y="28"/>
                  </a:lnTo>
                  <a:lnTo>
                    <a:pt x="977" y="92"/>
                  </a:lnTo>
                  <a:lnTo>
                    <a:pt x="857" y="108"/>
                  </a:lnTo>
                  <a:lnTo>
                    <a:pt x="815" y="96"/>
                  </a:lnTo>
                  <a:lnTo>
                    <a:pt x="744" y="102"/>
                  </a:lnTo>
                  <a:lnTo>
                    <a:pt x="227" y="256"/>
                  </a:lnTo>
                  <a:lnTo>
                    <a:pt x="0" y="341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3078000" y="2381040"/>
              <a:ext cx="928800" cy="710640"/>
            </a:xfrm>
            <a:custGeom>
              <a:avLst/>
              <a:gdLst/>
              <a:ahLst/>
              <a:rect l="l" t="t" r="r" b="b"/>
              <a:pathLst>
                <a:path w="1755" h="1344">
                  <a:moveTo>
                    <a:pt x="0" y="0"/>
                  </a:moveTo>
                  <a:lnTo>
                    <a:pt x="1755" y="146"/>
                  </a:lnTo>
                  <a:lnTo>
                    <a:pt x="1555" y="890"/>
                  </a:lnTo>
                  <a:lnTo>
                    <a:pt x="1519" y="1146"/>
                  </a:lnTo>
                  <a:lnTo>
                    <a:pt x="1215" y="1162"/>
                  </a:lnTo>
                  <a:lnTo>
                    <a:pt x="1064" y="1344"/>
                  </a:lnTo>
                  <a:lnTo>
                    <a:pt x="811" y="1226"/>
                  </a:lnTo>
                  <a:lnTo>
                    <a:pt x="616" y="1176"/>
                  </a:lnTo>
                  <a:lnTo>
                    <a:pt x="205" y="778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1882800" y="1361880"/>
              <a:ext cx="1112760" cy="1142640"/>
            </a:xfrm>
            <a:custGeom>
              <a:avLst/>
              <a:gdLst/>
              <a:ahLst/>
              <a:rect l="l" t="t" r="r" b="b"/>
              <a:pathLst>
                <a:path w="2102" h="2159">
                  <a:moveTo>
                    <a:pt x="1955" y="105"/>
                  </a:moveTo>
                  <a:lnTo>
                    <a:pt x="1944" y="0"/>
                  </a:lnTo>
                  <a:lnTo>
                    <a:pt x="0" y="12"/>
                  </a:lnTo>
                  <a:lnTo>
                    <a:pt x="22" y="2159"/>
                  </a:lnTo>
                  <a:lnTo>
                    <a:pt x="1703" y="2140"/>
                  </a:lnTo>
                  <a:lnTo>
                    <a:pt x="1810" y="2067"/>
                  </a:lnTo>
                  <a:lnTo>
                    <a:pt x="2079" y="1889"/>
                  </a:lnTo>
                  <a:lnTo>
                    <a:pt x="2102" y="1896"/>
                  </a:lnTo>
                  <a:lnTo>
                    <a:pt x="1955" y="105"/>
                  </a:lnTo>
                  <a:close/>
                </a:path>
              </a:pathLst>
            </a:custGeom>
            <a:solidFill>
              <a:srgbClr val="ffc0e4"/>
            </a:solidFill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255760" y="3355560"/>
              <a:ext cx="833400" cy="726840"/>
            </a:xfrm>
            <a:custGeom>
              <a:avLst/>
              <a:gdLst/>
              <a:ahLst/>
              <a:rect l="l" t="t" r="r" b="b"/>
              <a:pathLst>
                <a:path w="1575" h="1375">
                  <a:moveTo>
                    <a:pt x="1381" y="45"/>
                  </a:moveTo>
                  <a:lnTo>
                    <a:pt x="1208" y="0"/>
                  </a:lnTo>
                  <a:lnTo>
                    <a:pt x="1105" y="239"/>
                  </a:lnTo>
                  <a:lnTo>
                    <a:pt x="970" y="227"/>
                  </a:lnTo>
                  <a:lnTo>
                    <a:pt x="856" y="223"/>
                  </a:lnTo>
                  <a:lnTo>
                    <a:pt x="808" y="234"/>
                  </a:lnTo>
                  <a:lnTo>
                    <a:pt x="754" y="268"/>
                  </a:lnTo>
                  <a:lnTo>
                    <a:pt x="608" y="302"/>
                  </a:lnTo>
                  <a:lnTo>
                    <a:pt x="630" y="404"/>
                  </a:lnTo>
                  <a:lnTo>
                    <a:pt x="0" y="1228"/>
                  </a:lnTo>
                  <a:lnTo>
                    <a:pt x="10" y="1375"/>
                  </a:lnTo>
                  <a:lnTo>
                    <a:pt x="237" y="1290"/>
                  </a:lnTo>
                  <a:lnTo>
                    <a:pt x="754" y="1136"/>
                  </a:lnTo>
                  <a:lnTo>
                    <a:pt x="825" y="1130"/>
                  </a:lnTo>
                  <a:lnTo>
                    <a:pt x="867" y="1142"/>
                  </a:lnTo>
                  <a:lnTo>
                    <a:pt x="987" y="1126"/>
                  </a:lnTo>
                  <a:lnTo>
                    <a:pt x="1116" y="1062"/>
                  </a:lnTo>
                  <a:lnTo>
                    <a:pt x="1230" y="1067"/>
                  </a:lnTo>
                  <a:lnTo>
                    <a:pt x="1278" y="1056"/>
                  </a:lnTo>
                  <a:lnTo>
                    <a:pt x="1327" y="1045"/>
                  </a:lnTo>
                  <a:lnTo>
                    <a:pt x="1467" y="1034"/>
                  </a:lnTo>
                  <a:lnTo>
                    <a:pt x="1575" y="1062"/>
                  </a:lnTo>
                  <a:lnTo>
                    <a:pt x="1484" y="869"/>
                  </a:lnTo>
                  <a:lnTo>
                    <a:pt x="1435" y="784"/>
                  </a:lnTo>
                  <a:lnTo>
                    <a:pt x="1435" y="687"/>
                  </a:lnTo>
                  <a:lnTo>
                    <a:pt x="1472" y="433"/>
                  </a:lnTo>
                  <a:lnTo>
                    <a:pt x="1494" y="342"/>
                  </a:lnTo>
                  <a:lnTo>
                    <a:pt x="1477" y="314"/>
                  </a:lnTo>
                  <a:lnTo>
                    <a:pt x="1412" y="198"/>
                  </a:lnTo>
                  <a:lnTo>
                    <a:pt x="1391" y="98"/>
                  </a:lnTo>
                  <a:lnTo>
                    <a:pt x="1381" y="45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5118120" y="1442880"/>
              <a:ext cx="679320" cy="1702800"/>
            </a:xfrm>
            <a:custGeom>
              <a:avLst/>
              <a:gdLst/>
              <a:ahLst/>
              <a:rect l="l" t="t" r="r" b="b"/>
              <a:pathLst>
                <a:path w="1285" h="3219">
                  <a:moveTo>
                    <a:pt x="1285" y="1660"/>
                  </a:moveTo>
                  <a:lnTo>
                    <a:pt x="1146" y="1879"/>
                  </a:lnTo>
                  <a:lnTo>
                    <a:pt x="923" y="2230"/>
                  </a:lnTo>
                  <a:lnTo>
                    <a:pt x="811" y="2321"/>
                  </a:lnTo>
                  <a:lnTo>
                    <a:pt x="750" y="2378"/>
                  </a:lnTo>
                  <a:lnTo>
                    <a:pt x="723" y="2394"/>
                  </a:lnTo>
                  <a:lnTo>
                    <a:pt x="696" y="2509"/>
                  </a:lnTo>
                  <a:lnTo>
                    <a:pt x="616" y="2560"/>
                  </a:lnTo>
                  <a:lnTo>
                    <a:pt x="583" y="2600"/>
                  </a:lnTo>
                  <a:lnTo>
                    <a:pt x="470" y="2594"/>
                  </a:lnTo>
                  <a:lnTo>
                    <a:pt x="422" y="2605"/>
                  </a:lnTo>
                  <a:lnTo>
                    <a:pt x="394" y="2622"/>
                  </a:lnTo>
                  <a:lnTo>
                    <a:pt x="400" y="2696"/>
                  </a:lnTo>
                  <a:lnTo>
                    <a:pt x="449" y="2781"/>
                  </a:lnTo>
                  <a:lnTo>
                    <a:pt x="529" y="2827"/>
                  </a:lnTo>
                  <a:lnTo>
                    <a:pt x="374" y="3196"/>
                  </a:lnTo>
                  <a:lnTo>
                    <a:pt x="0" y="3219"/>
                  </a:lnTo>
                  <a:lnTo>
                    <a:pt x="76" y="3093"/>
                  </a:lnTo>
                  <a:lnTo>
                    <a:pt x="163" y="3020"/>
                  </a:lnTo>
                  <a:lnTo>
                    <a:pt x="173" y="2975"/>
                  </a:lnTo>
                  <a:lnTo>
                    <a:pt x="108" y="1510"/>
                  </a:lnTo>
                  <a:lnTo>
                    <a:pt x="25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900600" y="2228400"/>
              <a:ext cx="863640" cy="623880"/>
            </a:xfrm>
            <a:custGeom>
              <a:avLst/>
              <a:gdLst/>
              <a:ahLst/>
              <a:rect l="l" t="t" r="r" b="b"/>
              <a:pathLst>
                <a:path w="1633" h="1180">
                  <a:moveTo>
                    <a:pt x="200" y="436"/>
                  </a:moveTo>
                  <a:lnTo>
                    <a:pt x="216" y="272"/>
                  </a:lnTo>
                  <a:lnTo>
                    <a:pt x="248" y="136"/>
                  </a:lnTo>
                  <a:lnTo>
                    <a:pt x="237" y="86"/>
                  </a:lnTo>
                  <a:lnTo>
                    <a:pt x="227" y="35"/>
                  </a:lnTo>
                  <a:lnTo>
                    <a:pt x="464" y="0"/>
                  </a:lnTo>
                  <a:lnTo>
                    <a:pt x="462" y="27"/>
                  </a:lnTo>
                  <a:lnTo>
                    <a:pt x="1633" y="21"/>
                  </a:lnTo>
                  <a:lnTo>
                    <a:pt x="1517" y="300"/>
                  </a:lnTo>
                  <a:lnTo>
                    <a:pt x="1501" y="368"/>
                  </a:lnTo>
                  <a:lnTo>
                    <a:pt x="1416" y="533"/>
                  </a:lnTo>
                  <a:lnTo>
                    <a:pt x="1470" y="595"/>
                  </a:lnTo>
                  <a:lnTo>
                    <a:pt x="1313" y="969"/>
                  </a:lnTo>
                  <a:lnTo>
                    <a:pt x="881" y="1050"/>
                  </a:lnTo>
                  <a:lnTo>
                    <a:pt x="681" y="1119"/>
                  </a:lnTo>
                  <a:lnTo>
                    <a:pt x="0" y="1180"/>
                  </a:lnTo>
                  <a:lnTo>
                    <a:pt x="200" y="436"/>
                  </a:lnTo>
                  <a:close/>
                </a:path>
              </a:pathLst>
            </a:custGeom>
            <a:solidFill>
              <a:srgbClr val="ffff80"/>
            </a:solidFill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2597040" y="5344920"/>
              <a:ext cx="527040" cy="1088640"/>
            </a:xfrm>
            <a:custGeom>
              <a:avLst/>
              <a:gdLst/>
              <a:ahLst/>
              <a:rect l="l" t="t" r="r" b="b"/>
              <a:pathLst>
                <a:path w="998" h="2060">
                  <a:moveTo>
                    <a:pt x="998" y="119"/>
                  </a:moveTo>
                  <a:lnTo>
                    <a:pt x="822" y="0"/>
                  </a:lnTo>
                  <a:lnTo>
                    <a:pt x="789" y="40"/>
                  </a:lnTo>
                  <a:lnTo>
                    <a:pt x="767" y="34"/>
                  </a:lnTo>
                  <a:lnTo>
                    <a:pt x="702" y="16"/>
                  </a:lnTo>
                  <a:lnTo>
                    <a:pt x="691" y="63"/>
                  </a:lnTo>
                  <a:lnTo>
                    <a:pt x="616" y="91"/>
                  </a:lnTo>
                  <a:lnTo>
                    <a:pt x="606" y="136"/>
                  </a:lnTo>
                  <a:lnTo>
                    <a:pt x="609" y="211"/>
                  </a:lnTo>
                  <a:lnTo>
                    <a:pt x="621" y="261"/>
                  </a:lnTo>
                  <a:lnTo>
                    <a:pt x="480" y="273"/>
                  </a:lnTo>
                  <a:lnTo>
                    <a:pt x="335" y="307"/>
                  </a:lnTo>
                  <a:lnTo>
                    <a:pt x="0" y="653"/>
                  </a:lnTo>
                  <a:lnTo>
                    <a:pt x="141" y="738"/>
                  </a:lnTo>
                  <a:lnTo>
                    <a:pt x="205" y="853"/>
                  </a:lnTo>
                  <a:lnTo>
                    <a:pt x="335" y="887"/>
                  </a:lnTo>
                  <a:lnTo>
                    <a:pt x="390" y="948"/>
                  </a:lnTo>
                  <a:lnTo>
                    <a:pt x="449" y="1085"/>
                  </a:lnTo>
                  <a:lnTo>
                    <a:pt x="476" y="1259"/>
                  </a:lnTo>
                  <a:lnTo>
                    <a:pt x="465" y="1400"/>
                  </a:lnTo>
                  <a:lnTo>
                    <a:pt x="461" y="1425"/>
                  </a:lnTo>
                  <a:lnTo>
                    <a:pt x="514" y="1487"/>
                  </a:lnTo>
                  <a:lnTo>
                    <a:pt x="529" y="1515"/>
                  </a:lnTo>
                  <a:lnTo>
                    <a:pt x="519" y="1559"/>
                  </a:lnTo>
                  <a:lnTo>
                    <a:pt x="373" y="1595"/>
                  </a:lnTo>
                  <a:lnTo>
                    <a:pt x="411" y="1629"/>
                  </a:lnTo>
                  <a:lnTo>
                    <a:pt x="401" y="2060"/>
                  </a:lnTo>
                  <a:lnTo>
                    <a:pt x="998" y="119"/>
                  </a:lnTo>
                  <a:close/>
                </a:path>
              </a:pathLst>
            </a:custGeom>
            <a:solidFill>
              <a:srgbClr val="ffe1b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597040" y="5344920"/>
              <a:ext cx="527040" cy="1088640"/>
            </a:xfrm>
            <a:custGeom>
              <a:avLst/>
              <a:gdLst/>
              <a:ahLst/>
              <a:rect l="l" t="t" r="r" b="b"/>
              <a:pathLst>
                <a:path w="998" h="2060">
                  <a:moveTo>
                    <a:pt x="998" y="119"/>
                  </a:moveTo>
                  <a:lnTo>
                    <a:pt x="822" y="0"/>
                  </a:lnTo>
                  <a:lnTo>
                    <a:pt x="789" y="40"/>
                  </a:lnTo>
                  <a:lnTo>
                    <a:pt x="767" y="34"/>
                  </a:lnTo>
                  <a:lnTo>
                    <a:pt x="702" y="16"/>
                  </a:lnTo>
                  <a:lnTo>
                    <a:pt x="691" y="63"/>
                  </a:lnTo>
                  <a:lnTo>
                    <a:pt x="616" y="91"/>
                  </a:lnTo>
                  <a:lnTo>
                    <a:pt x="606" y="136"/>
                  </a:lnTo>
                  <a:lnTo>
                    <a:pt x="609" y="211"/>
                  </a:lnTo>
                  <a:lnTo>
                    <a:pt x="621" y="261"/>
                  </a:lnTo>
                  <a:lnTo>
                    <a:pt x="480" y="273"/>
                  </a:lnTo>
                  <a:lnTo>
                    <a:pt x="335" y="307"/>
                  </a:lnTo>
                  <a:lnTo>
                    <a:pt x="0" y="653"/>
                  </a:lnTo>
                  <a:lnTo>
                    <a:pt x="141" y="738"/>
                  </a:lnTo>
                  <a:lnTo>
                    <a:pt x="205" y="853"/>
                  </a:lnTo>
                  <a:lnTo>
                    <a:pt x="335" y="887"/>
                  </a:lnTo>
                  <a:lnTo>
                    <a:pt x="390" y="948"/>
                  </a:lnTo>
                  <a:lnTo>
                    <a:pt x="449" y="1085"/>
                  </a:lnTo>
                  <a:lnTo>
                    <a:pt x="476" y="1259"/>
                  </a:lnTo>
                  <a:lnTo>
                    <a:pt x="465" y="1400"/>
                  </a:lnTo>
                  <a:lnTo>
                    <a:pt x="461" y="1425"/>
                  </a:lnTo>
                  <a:lnTo>
                    <a:pt x="514" y="1487"/>
                  </a:lnTo>
                  <a:lnTo>
                    <a:pt x="529" y="1515"/>
                  </a:lnTo>
                  <a:lnTo>
                    <a:pt x="519" y="1559"/>
                  </a:lnTo>
                  <a:lnTo>
                    <a:pt x="373" y="1595"/>
                  </a:lnTo>
                  <a:lnTo>
                    <a:pt x="411" y="1629"/>
                  </a:lnTo>
                  <a:lnTo>
                    <a:pt x="401" y="206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833560" y="4856040"/>
              <a:ext cx="655920" cy="702720"/>
            </a:xfrm>
            <a:custGeom>
              <a:avLst/>
              <a:gdLst/>
              <a:ahLst/>
              <a:rect l="l" t="t" r="r" b="b"/>
              <a:pathLst>
                <a:path w="1238" h="1327">
                  <a:moveTo>
                    <a:pt x="221" y="496"/>
                  </a:moveTo>
                  <a:lnTo>
                    <a:pt x="215" y="423"/>
                  </a:lnTo>
                  <a:lnTo>
                    <a:pt x="151" y="381"/>
                  </a:lnTo>
                  <a:lnTo>
                    <a:pt x="80" y="367"/>
                  </a:lnTo>
                  <a:lnTo>
                    <a:pt x="0" y="365"/>
                  </a:lnTo>
                  <a:lnTo>
                    <a:pt x="686" y="0"/>
                  </a:lnTo>
                  <a:lnTo>
                    <a:pt x="759" y="83"/>
                  </a:lnTo>
                  <a:lnTo>
                    <a:pt x="924" y="1"/>
                  </a:lnTo>
                  <a:lnTo>
                    <a:pt x="1238" y="1053"/>
                  </a:lnTo>
                  <a:lnTo>
                    <a:pt x="1090" y="1110"/>
                  </a:lnTo>
                  <a:lnTo>
                    <a:pt x="971" y="1225"/>
                  </a:lnTo>
                  <a:lnTo>
                    <a:pt x="878" y="1228"/>
                  </a:lnTo>
                  <a:lnTo>
                    <a:pt x="812" y="1327"/>
                  </a:lnTo>
                  <a:lnTo>
                    <a:pt x="718" y="1189"/>
                  </a:lnTo>
                  <a:lnTo>
                    <a:pt x="558" y="1047"/>
                  </a:lnTo>
                  <a:lnTo>
                    <a:pt x="372" y="924"/>
                  </a:lnTo>
                  <a:lnTo>
                    <a:pt x="216" y="712"/>
                  </a:lnTo>
                  <a:lnTo>
                    <a:pt x="205" y="661"/>
                  </a:lnTo>
                  <a:lnTo>
                    <a:pt x="226" y="562"/>
                  </a:lnTo>
                  <a:lnTo>
                    <a:pt x="221" y="496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5992920" y="2868480"/>
              <a:ext cx="260280" cy="472680"/>
            </a:xfrm>
            <a:custGeom>
              <a:avLst/>
              <a:gdLst/>
              <a:ahLst/>
              <a:rect l="l" t="t" r="r" b="b"/>
              <a:pathLst>
                <a:path w="492" h="892">
                  <a:moveTo>
                    <a:pt x="492" y="0"/>
                  </a:moveTo>
                  <a:lnTo>
                    <a:pt x="367" y="137"/>
                  </a:lnTo>
                  <a:lnTo>
                    <a:pt x="280" y="307"/>
                  </a:lnTo>
                  <a:lnTo>
                    <a:pt x="221" y="461"/>
                  </a:lnTo>
                  <a:lnTo>
                    <a:pt x="156" y="636"/>
                  </a:lnTo>
                  <a:lnTo>
                    <a:pt x="59" y="853"/>
                  </a:lnTo>
                  <a:lnTo>
                    <a:pt x="0" y="892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397320" y="4906800"/>
              <a:ext cx="736560" cy="505800"/>
            </a:xfrm>
            <a:custGeom>
              <a:avLst/>
              <a:gdLst/>
              <a:ahLst/>
              <a:rect l="l" t="t" r="r" b="b"/>
              <a:pathLst>
                <a:path w="1391" h="959">
                  <a:moveTo>
                    <a:pt x="0" y="370"/>
                  </a:moveTo>
                  <a:lnTo>
                    <a:pt x="247" y="296"/>
                  </a:lnTo>
                  <a:lnTo>
                    <a:pt x="300" y="286"/>
                  </a:lnTo>
                  <a:lnTo>
                    <a:pt x="354" y="285"/>
                  </a:lnTo>
                  <a:lnTo>
                    <a:pt x="410" y="287"/>
                  </a:lnTo>
                  <a:lnTo>
                    <a:pt x="467" y="284"/>
                  </a:lnTo>
                  <a:lnTo>
                    <a:pt x="537" y="245"/>
                  </a:lnTo>
                  <a:lnTo>
                    <a:pt x="732" y="122"/>
                  </a:lnTo>
                  <a:lnTo>
                    <a:pt x="772" y="102"/>
                  </a:lnTo>
                  <a:lnTo>
                    <a:pt x="915" y="0"/>
                  </a:lnTo>
                  <a:lnTo>
                    <a:pt x="979" y="55"/>
                  </a:lnTo>
                  <a:lnTo>
                    <a:pt x="1147" y="189"/>
                  </a:lnTo>
                  <a:lnTo>
                    <a:pt x="1292" y="276"/>
                  </a:lnTo>
                  <a:lnTo>
                    <a:pt x="1391" y="446"/>
                  </a:lnTo>
                  <a:lnTo>
                    <a:pt x="1120" y="600"/>
                  </a:lnTo>
                  <a:lnTo>
                    <a:pt x="892" y="708"/>
                  </a:lnTo>
                  <a:lnTo>
                    <a:pt x="641" y="758"/>
                  </a:lnTo>
                  <a:lnTo>
                    <a:pt x="382" y="870"/>
                  </a:lnTo>
                  <a:lnTo>
                    <a:pt x="173" y="959"/>
                  </a:lnTo>
                  <a:lnTo>
                    <a:pt x="0" y="370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914640" y="4446360"/>
              <a:ext cx="1203480" cy="1066320"/>
            </a:xfrm>
            <a:custGeom>
              <a:avLst/>
              <a:gdLst/>
              <a:ahLst/>
              <a:rect l="l" t="t" r="r" b="b"/>
              <a:pathLst>
                <a:path w="2272" h="2017">
                  <a:moveTo>
                    <a:pt x="1455" y="0"/>
                  </a:moveTo>
                  <a:lnTo>
                    <a:pt x="2272" y="700"/>
                  </a:lnTo>
                  <a:lnTo>
                    <a:pt x="1794" y="1591"/>
                  </a:lnTo>
                  <a:lnTo>
                    <a:pt x="1670" y="1633"/>
                  </a:lnTo>
                  <a:lnTo>
                    <a:pt x="1578" y="1730"/>
                  </a:lnTo>
                  <a:lnTo>
                    <a:pt x="1515" y="1810"/>
                  </a:lnTo>
                  <a:lnTo>
                    <a:pt x="1400" y="1903"/>
                  </a:lnTo>
                  <a:lnTo>
                    <a:pt x="1282" y="2017"/>
                  </a:lnTo>
                  <a:lnTo>
                    <a:pt x="412" y="1315"/>
                  </a:lnTo>
                  <a:lnTo>
                    <a:pt x="313" y="1145"/>
                  </a:lnTo>
                  <a:lnTo>
                    <a:pt x="172" y="1061"/>
                  </a:lnTo>
                  <a:lnTo>
                    <a:pt x="0" y="924"/>
                  </a:lnTo>
                  <a:lnTo>
                    <a:pt x="191" y="967"/>
                  </a:lnTo>
                  <a:lnTo>
                    <a:pt x="315" y="973"/>
                  </a:lnTo>
                  <a:lnTo>
                    <a:pt x="348" y="973"/>
                  </a:lnTo>
                  <a:lnTo>
                    <a:pt x="374" y="973"/>
                  </a:lnTo>
                  <a:lnTo>
                    <a:pt x="519" y="953"/>
                  </a:lnTo>
                  <a:lnTo>
                    <a:pt x="557" y="953"/>
                  </a:lnTo>
                  <a:lnTo>
                    <a:pt x="595" y="961"/>
                  </a:lnTo>
                  <a:lnTo>
                    <a:pt x="674" y="989"/>
                  </a:lnTo>
                  <a:lnTo>
                    <a:pt x="754" y="1016"/>
                  </a:lnTo>
                  <a:lnTo>
                    <a:pt x="794" y="1024"/>
                  </a:lnTo>
                  <a:lnTo>
                    <a:pt x="838" y="1023"/>
                  </a:lnTo>
                  <a:lnTo>
                    <a:pt x="916" y="936"/>
                  </a:lnTo>
                  <a:lnTo>
                    <a:pt x="1038" y="762"/>
                  </a:lnTo>
                  <a:lnTo>
                    <a:pt x="1121" y="682"/>
                  </a:lnTo>
                  <a:lnTo>
                    <a:pt x="1149" y="649"/>
                  </a:lnTo>
                  <a:lnTo>
                    <a:pt x="1155" y="622"/>
                  </a:lnTo>
                  <a:lnTo>
                    <a:pt x="1153" y="582"/>
                  </a:lnTo>
                  <a:lnTo>
                    <a:pt x="1159" y="537"/>
                  </a:lnTo>
                  <a:lnTo>
                    <a:pt x="1188" y="498"/>
                  </a:lnTo>
                  <a:lnTo>
                    <a:pt x="1215" y="462"/>
                  </a:lnTo>
                  <a:lnTo>
                    <a:pt x="1219" y="418"/>
                  </a:lnTo>
                  <a:lnTo>
                    <a:pt x="1218" y="383"/>
                  </a:lnTo>
                  <a:lnTo>
                    <a:pt x="1240" y="366"/>
                  </a:lnTo>
                  <a:lnTo>
                    <a:pt x="1261" y="350"/>
                  </a:lnTo>
                  <a:lnTo>
                    <a:pt x="1261" y="312"/>
                  </a:lnTo>
                  <a:lnTo>
                    <a:pt x="1347" y="232"/>
                  </a:lnTo>
                  <a:lnTo>
                    <a:pt x="1418" y="164"/>
                  </a:lnTo>
                  <a:lnTo>
                    <a:pt x="1453" y="111"/>
                  </a:lnTo>
                  <a:lnTo>
                    <a:pt x="1483" y="83"/>
                  </a:lnTo>
                  <a:lnTo>
                    <a:pt x="1492" y="68"/>
                  </a:lnTo>
                  <a:lnTo>
                    <a:pt x="1489" y="10"/>
                  </a:lnTo>
                  <a:lnTo>
                    <a:pt x="1455" y="0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911320" y="1358640"/>
              <a:ext cx="621000" cy="1058400"/>
            </a:xfrm>
            <a:custGeom>
              <a:avLst/>
              <a:gdLst/>
              <a:ahLst/>
              <a:rect l="l" t="t" r="r" b="b"/>
              <a:pathLst>
                <a:path w="1174" h="2001">
                  <a:moveTo>
                    <a:pt x="1174" y="2001"/>
                  </a:moveTo>
                  <a:lnTo>
                    <a:pt x="159" y="1913"/>
                  </a:lnTo>
                  <a:lnTo>
                    <a:pt x="0" y="7"/>
                  </a:lnTo>
                  <a:lnTo>
                    <a:pt x="1064" y="0"/>
                  </a:lnTo>
                  <a:lnTo>
                    <a:pt x="1174" y="2001"/>
                  </a:lnTo>
                  <a:close/>
                </a:path>
              </a:pathLst>
            </a:custGeom>
            <a:solidFill>
              <a:srgbClr val="ffc0e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2911320" y="1415880"/>
              <a:ext cx="621000" cy="1001160"/>
            </a:xfrm>
            <a:custGeom>
              <a:avLst/>
              <a:gdLst/>
              <a:ahLst/>
              <a:rect l="l" t="t" r="r" b="b"/>
              <a:pathLst>
                <a:path w="1174" h="1895">
                  <a:moveTo>
                    <a:pt x="1174" y="1895"/>
                  </a:moveTo>
                  <a:lnTo>
                    <a:pt x="159" y="1811"/>
                  </a:lnTo>
                  <a:lnTo>
                    <a:pt x="0" y="6"/>
                  </a:lnTo>
                  <a:lnTo>
                    <a:pt x="1064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921200" y="3298680"/>
              <a:ext cx="433440" cy="537840"/>
            </a:xfrm>
            <a:custGeom>
              <a:avLst/>
              <a:gdLst/>
              <a:ahLst/>
              <a:rect l="l" t="t" r="r" b="b"/>
              <a:pathLst>
                <a:path w="817" h="1017">
                  <a:moveTo>
                    <a:pt x="628" y="121"/>
                  </a:moveTo>
                  <a:lnTo>
                    <a:pt x="96" y="0"/>
                  </a:lnTo>
                  <a:lnTo>
                    <a:pt x="0" y="162"/>
                  </a:lnTo>
                  <a:lnTo>
                    <a:pt x="99" y="246"/>
                  </a:lnTo>
                  <a:lnTo>
                    <a:pt x="709" y="1017"/>
                  </a:lnTo>
                  <a:lnTo>
                    <a:pt x="817" y="940"/>
                  </a:lnTo>
                  <a:lnTo>
                    <a:pt x="595" y="543"/>
                  </a:lnTo>
                  <a:lnTo>
                    <a:pt x="628" y="121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714920" y="3354120"/>
              <a:ext cx="296640" cy="261720"/>
            </a:xfrm>
            <a:custGeom>
              <a:avLst/>
              <a:gdLst/>
              <a:ahLst/>
              <a:rect l="l" t="t" r="r" b="b"/>
              <a:pathLst>
                <a:path w="561" h="497">
                  <a:moveTo>
                    <a:pt x="392" y="68"/>
                  </a:moveTo>
                  <a:lnTo>
                    <a:pt x="305" y="46"/>
                  </a:lnTo>
                  <a:lnTo>
                    <a:pt x="288" y="17"/>
                  </a:lnTo>
                  <a:lnTo>
                    <a:pt x="223" y="0"/>
                  </a:lnTo>
                  <a:lnTo>
                    <a:pt x="187" y="46"/>
                  </a:lnTo>
                  <a:lnTo>
                    <a:pt x="123" y="143"/>
                  </a:lnTo>
                  <a:lnTo>
                    <a:pt x="30" y="144"/>
                  </a:lnTo>
                  <a:lnTo>
                    <a:pt x="0" y="280"/>
                  </a:lnTo>
                  <a:lnTo>
                    <a:pt x="10" y="333"/>
                  </a:lnTo>
                  <a:lnTo>
                    <a:pt x="87" y="401"/>
                  </a:lnTo>
                  <a:lnTo>
                    <a:pt x="87" y="497"/>
                  </a:lnTo>
                  <a:lnTo>
                    <a:pt x="164" y="459"/>
                  </a:lnTo>
                  <a:lnTo>
                    <a:pt x="328" y="392"/>
                  </a:lnTo>
                  <a:lnTo>
                    <a:pt x="465" y="338"/>
                  </a:lnTo>
                  <a:lnTo>
                    <a:pt x="561" y="247"/>
                  </a:lnTo>
                  <a:lnTo>
                    <a:pt x="549" y="211"/>
                  </a:lnTo>
                  <a:lnTo>
                    <a:pt x="507" y="168"/>
                  </a:lnTo>
                  <a:lnTo>
                    <a:pt x="489" y="140"/>
                  </a:lnTo>
                  <a:lnTo>
                    <a:pt x="392" y="68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4978440" y="4919400"/>
              <a:ext cx="236520" cy="282240"/>
            </a:xfrm>
            <a:custGeom>
              <a:avLst/>
              <a:gdLst/>
              <a:ahLst/>
              <a:rect l="l" t="t" r="r" b="b"/>
              <a:pathLst>
                <a:path w="446" h="534">
                  <a:moveTo>
                    <a:pt x="0" y="299"/>
                  </a:moveTo>
                  <a:lnTo>
                    <a:pt x="333" y="534"/>
                  </a:lnTo>
                  <a:lnTo>
                    <a:pt x="446" y="298"/>
                  </a:lnTo>
                  <a:lnTo>
                    <a:pt x="309" y="222"/>
                  </a:lnTo>
                  <a:lnTo>
                    <a:pt x="349" y="125"/>
                  </a:lnTo>
                  <a:lnTo>
                    <a:pt x="163" y="0"/>
                  </a:lnTo>
                  <a:lnTo>
                    <a:pt x="0" y="299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795920" y="4197240"/>
              <a:ext cx="623880" cy="602640"/>
            </a:xfrm>
            <a:custGeom>
              <a:avLst/>
              <a:gdLst/>
              <a:ahLst/>
              <a:rect l="l" t="t" r="r" b="b"/>
              <a:pathLst>
                <a:path w="1178" h="1139">
                  <a:moveTo>
                    <a:pt x="742" y="287"/>
                  </a:moveTo>
                  <a:lnTo>
                    <a:pt x="864" y="247"/>
                  </a:lnTo>
                  <a:lnTo>
                    <a:pt x="1028" y="434"/>
                  </a:lnTo>
                  <a:lnTo>
                    <a:pt x="986" y="617"/>
                  </a:lnTo>
                  <a:lnTo>
                    <a:pt x="1178" y="785"/>
                  </a:lnTo>
                  <a:lnTo>
                    <a:pt x="1005" y="933"/>
                  </a:lnTo>
                  <a:lnTo>
                    <a:pt x="851" y="791"/>
                  </a:lnTo>
                  <a:lnTo>
                    <a:pt x="565" y="1139"/>
                  </a:lnTo>
                  <a:lnTo>
                    <a:pt x="0" y="649"/>
                  </a:lnTo>
                  <a:lnTo>
                    <a:pt x="192" y="519"/>
                  </a:lnTo>
                  <a:lnTo>
                    <a:pt x="305" y="392"/>
                  </a:lnTo>
                  <a:lnTo>
                    <a:pt x="305" y="243"/>
                  </a:lnTo>
                  <a:lnTo>
                    <a:pt x="298" y="106"/>
                  </a:lnTo>
                  <a:lnTo>
                    <a:pt x="380" y="22"/>
                  </a:lnTo>
                  <a:lnTo>
                    <a:pt x="391" y="8"/>
                  </a:lnTo>
                  <a:lnTo>
                    <a:pt x="461" y="0"/>
                  </a:lnTo>
                  <a:lnTo>
                    <a:pt x="490" y="80"/>
                  </a:lnTo>
                  <a:lnTo>
                    <a:pt x="518" y="61"/>
                  </a:lnTo>
                  <a:lnTo>
                    <a:pt x="574" y="5"/>
                  </a:lnTo>
                  <a:lnTo>
                    <a:pt x="601" y="82"/>
                  </a:lnTo>
                  <a:lnTo>
                    <a:pt x="740" y="287"/>
                  </a:lnTo>
                  <a:lnTo>
                    <a:pt x="742" y="287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5032440" y="3958920"/>
              <a:ext cx="733320" cy="653760"/>
            </a:xfrm>
            <a:custGeom>
              <a:avLst/>
              <a:gdLst/>
              <a:ahLst/>
              <a:rect l="l" t="t" r="r" b="b"/>
              <a:pathLst>
                <a:path w="1384" h="1236">
                  <a:moveTo>
                    <a:pt x="43" y="527"/>
                  </a:moveTo>
                  <a:lnTo>
                    <a:pt x="0" y="385"/>
                  </a:lnTo>
                  <a:lnTo>
                    <a:pt x="579" y="244"/>
                  </a:lnTo>
                  <a:lnTo>
                    <a:pt x="543" y="34"/>
                  </a:lnTo>
                  <a:lnTo>
                    <a:pt x="638" y="0"/>
                  </a:lnTo>
                  <a:lnTo>
                    <a:pt x="767" y="191"/>
                  </a:lnTo>
                  <a:lnTo>
                    <a:pt x="1384" y="24"/>
                  </a:lnTo>
                  <a:lnTo>
                    <a:pt x="1342" y="203"/>
                  </a:lnTo>
                  <a:lnTo>
                    <a:pt x="1201" y="286"/>
                  </a:lnTo>
                  <a:lnTo>
                    <a:pt x="1109" y="515"/>
                  </a:lnTo>
                  <a:lnTo>
                    <a:pt x="1107" y="539"/>
                  </a:lnTo>
                  <a:lnTo>
                    <a:pt x="1132" y="576"/>
                  </a:lnTo>
                  <a:lnTo>
                    <a:pt x="1142" y="636"/>
                  </a:lnTo>
                  <a:lnTo>
                    <a:pt x="1143" y="698"/>
                  </a:lnTo>
                  <a:lnTo>
                    <a:pt x="1135" y="763"/>
                  </a:lnTo>
                  <a:lnTo>
                    <a:pt x="1126" y="826"/>
                  </a:lnTo>
                  <a:lnTo>
                    <a:pt x="1123" y="890"/>
                  </a:lnTo>
                  <a:lnTo>
                    <a:pt x="1123" y="942"/>
                  </a:lnTo>
                  <a:lnTo>
                    <a:pt x="731" y="1236"/>
                  </a:lnTo>
                  <a:lnTo>
                    <a:pt x="539" y="1068"/>
                  </a:lnTo>
                  <a:lnTo>
                    <a:pt x="581" y="885"/>
                  </a:lnTo>
                  <a:lnTo>
                    <a:pt x="417" y="698"/>
                  </a:lnTo>
                  <a:lnTo>
                    <a:pt x="293" y="738"/>
                  </a:lnTo>
                  <a:lnTo>
                    <a:pt x="43" y="527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5202360" y="4457520"/>
              <a:ext cx="425160" cy="524880"/>
            </a:xfrm>
            <a:custGeom>
              <a:avLst/>
              <a:gdLst/>
              <a:ahLst/>
              <a:rect l="l" t="t" r="r" b="b"/>
              <a:pathLst>
                <a:path w="802" h="993">
                  <a:moveTo>
                    <a:pt x="482" y="709"/>
                  </a:moveTo>
                  <a:lnTo>
                    <a:pt x="406" y="783"/>
                  </a:lnTo>
                  <a:lnTo>
                    <a:pt x="244" y="993"/>
                  </a:lnTo>
                  <a:lnTo>
                    <a:pt x="61" y="846"/>
                  </a:lnTo>
                  <a:lnTo>
                    <a:pt x="0" y="798"/>
                  </a:lnTo>
                  <a:lnTo>
                    <a:pt x="237" y="442"/>
                  </a:lnTo>
                  <a:lnTo>
                    <a:pt x="429" y="280"/>
                  </a:lnTo>
                  <a:lnTo>
                    <a:pt x="802" y="0"/>
                  </a:lnTo>
                  <a:lnTo>
                    <a:pt x="721" y="53"/>
                  </a:lnTo>
                  <a:lnTo>
                    <a:pt x="646" y="96"/>
                  </a:lnTo>
                  <a:lnTo>
                    <a:pt x="750" y="249"/>
                  </a:lnTo>
                  <a:lnTo>
                    <a:pt x="539" y="407"/>
                  </a:lnTo>
                  <a:lnTo>
                    <a:pt x="413" y="493"/>
                  </a:lnTo>
                  <a:lnTo>
                    <a:pt x="548" y="621"/>
                  </a:lnTo>
                  <a:lnTo>
                    <a:pt x="482" y="709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6198840" y="4946400"/>
              <a:ext cx="84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80ff"/>
                  </a:solidFill>
                  <a:effectLst/>
                  <a:uFillTx/>
                  <a:latin typeface="Arial MT"/>
                </a:rPr>
                <a:t>205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 flipV="1">
              <a:off x="4956120" y="5313240"/>
              <a:ext cx="33480" cy="21600"/>
            </a:xfrm>
            <a:prstGeom prst="line">
              <a:avLst/>
            </a:prstGeom>
            <a:ln w="0">
              <a:solidFill>
                <a:srgbClr val="008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 flipV="1">
              <a:off x="5948280" y="5423760"/>
              <a:ext cx="31680" cy="44280"/>
            </a:xfrm>
            <a:prstGeom prst="line">
              <a:avLst/>
            </a:prstGeom>
            <a:ln w="0">
              <a:solidFill>
                <a:srgbClr val="00e1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 flipV="1">
              <a:off x="5979960" y="5377680"/>
              <a:ext cx="14400" cy="45720"/>
            </a:xfrm>
            <a:prstGeom prst="line">
              <a:avLst/>
            </a:prstGeom>
            <a:ln w="0">
              <a:solidFill>
                <a:srgbClr val="00e1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 flipV="1">
              <a:off x="5994360" y="5327280"/>
              <a:ext cx="28440" cy="50400"/>
            </a:xfrm>
            <a:prstGeom prst="line">
              <a:avLst/>
            </a:prstGeom>
            <a:ln w="0">
              <a:solidFill>
                <a:srgbClr val="00e1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022800" y="5235120"/>
              <a:ext cx="32040" cy="91800"/>
            </a:xfrm>
            <a:custGeom>
              <a:avLst/>
              <a:gdLst/>
              <a:ahLst/>
              <a:rect l="l" t="t" r="r" b="b"/>
              <a:pathLst>
                <a:path w="61" h="173">
                  <a:moveTo>
                    <a:pt x="0" y="173"/>
                  </a:moveTo>
                  <a:lnTo>
                    <a:pt x="38" y="113"/>
                  </a:lnTo>
                  <a:lnTo>
                    <a:pt x="60" y="57"/>
                  </a:lnTo>
                  <a:lnTo>
                    <a:pt x="61" y="0"/>
                  </a:lnTo>
                </a:path>
              </a:pathLst>
            </a:custGeom>
            <a:noFill/>
            <a:ln w="0">
              <a:solidFill>
                <a:srgbClr val="00e1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 flipH="1">
              <a:off x="5601960" y="4068360"/>
              <a:ext cx="20520" cy="37800"/>
            </a:xfrm>
            <a:prstGeom prst="line">
              <a:avLst/>
            </a:prstGeom>
            <a:ln w="0">
              <a:solidFill>
                <a:srgbClr val="008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 flipH="1">
              <a:off x="5552640" y="4106520"/>
              <a:ext cx="49320" cy="7560"/>
            </a:xfrm>
            <a:prstGeom prst="line">
              <a:avLst/>
            </a:prstGeom>
            <a:ln w="0">
              <a:solidFill>
                <a:srgbClr val="008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5370480" y="4114440"/>
              <a:ext cx="182520" cy="39240"/>
            </a:xfrm>
            <a:custGeom>
              <a:avLst/>
              <a:gdLst/>
              <a:ahLst/>
              <a:rect l="l" t="t" r="r" b="b"/>
              <a:pathLst>
                <a:path w="343" h="74">
                  <a:moveTo>
                    <a:pt x="343" y="0"/>
                  </a:moveTo>
                  <a:lnTo>
                    <a:pt x="154" y="47"/>
                  </a:lnTo>
                  <a:lnTo>
                    <a:pt x="33" y="73"/>
                  </a:lnTo>
                  <a:lnTo>
                    <a:pt x="0" y="74"/>
                  </a:lnTo>
                </a:path>
              </a:pathLst>
            </a:custGeom>
            <a:noFill/>
            <a:ln w="0">
              <a:solidFill>
                <a:srgbClr val="008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481800" y="4970160"/>
              <a:ext cx="7920" cy="23400"/>
            </a:xfrm>
            <a:prstGeom prst="line">
              <a:avLst/>
            </a:prstGeom>
            <a:ln w="0">
              <a:solidFill>
                <a:srgbClr val="008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4925880" y="5962320"/>
              <a:ext cx="3585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Shell Chemical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5376240" y="5919480"/>
              <a:ext cx="1263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Nolte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890320" y="6054480"/>
              <a:ext cx="2300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Lawnside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190200" y="5790960"/>
              <a:ext cx="2383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Mt. Laural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6275160" y="5670360"/>
              <a:ext cx="2970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Pennsauken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5924520" y="5938560"/>
              <a:ext cx="2970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Chelton Rd. 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986440" y="5999040"/>
              <a:ext cx="1573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Cogen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6401880" y="5605200"/>
              <a:ext cx="2548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Burlington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6414480" y="5538600"/>
              <a:ext cx="3024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Westampton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 flipH="1" flipV="1">
              <a:off x="5253120" y="6047640"/>
              <a:ext cx="1440" cy="28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5299200" y="6310080"/>
              <a:ext cx="73080" cy="439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589360" y="6200640"/>
              <a:ext cx="1879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Chester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221720" y="6086160"/>
              <a:ext cx="3722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Kennett Square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4642920" y="5765400"/>
              <a:ext cx="2664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Coatesville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4318560" y="5952960"/>
              <a:ext cx="3528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W. Parkesburg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4329000" y="5652720"/>
              <a:ext cx="2775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Parkesburg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 flipH="1">
              <a:off x="4227120" y="6011640"/>
              <a:ext cx="3240" cy="489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5050800" y="5095440"/>
              <a:ext cx="2437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Pottstown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699800" y="5246280"/>
              <a:ext cx="2188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Coventry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5181480" y="5243400"/>
              <a:ext cx="3052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Warner Lime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5824440" y="5352840"/>
              <a:ext cx="1908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Oreland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5918760" y="5519520"/>
              <a:ext cx="3222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Ashmead Rd.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5967720" y="5011560"/>
              <a:ext cx="1738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Ivyland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6170400" y="5349600"/>
              <a:ext cx="2354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Somerton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6129000" y="5198760"/>
              <a:ext cx="2325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U.S. Steel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 flipH="1">
              <a:off x="4978080" y="5229000"/>
              <a:ext cx="44280" cy="201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6419880" y="5014800"/>
              <a:ext cx="2772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Pennington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6565320" y="5398920"/>
              <a:ext cx="2296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Hamilton,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486840" y="5468760"/>
              <a:ext cx="408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Hamilton Mercer 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494320" y="3917520"/>
              <a:ext cx="30240" cy="33120"/>
            </a:xfrm>
            <a:custGeom>
              <a:avLst/>
              <a:gdLst/>
              <a:ahLst/>
              <a:rect l="l" t="t" r="r" b="b"/>
              <a:pathLst>
                <a:path w="56" h="62">
                  <a:moveTo>
                    <a:pt x="10" y="54"/>
                  </a:moveTo>
                  <a:lnTo>
                    <a:pt x="28" y="62"/>
                  </a:lnTo>
                  <a:lnTo>
                    <a:pt x="46" y="54"/>
                  </a:lnTo>
                  <a:lnTo>
                    <a:pt x="56" y="39"/>
                  </a:lnTo>
                  <a:lnTo>
                    <a:pt x="56" y="20"/>
                  </a:lnTo>
                  <a:lnTo>
                    <a:pt x="46" y="5"/>
                  </a:lnTo>
                  <a:lnTo>
                    <a:pt x="28" y="0"/>
                  </a:lnTo>
                  <a:lnTo>
                    <a:pt x="10" y="5"/>
                  </a:lnTo>
                  <a:lnTo>
                    <a:pt x="0" y="20"/>
                  </a:lnTo>
                  <a:lnTo>
                    <a:pt x="0" y="39"/>
                  </a:lnTo>
                  <a:lnTo>
                    <a:pt x="10" y="54"/>
                  </a:lnTo>
                  <a:close/>
                </a:path>
              </a:pathLst>
            </a:custGeom>
            <a:solidFill>
              <a:srgbClr val="ff407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5410080" y="3865320"/>
              <a:ext cx="30240" cy="31320"/>
            </a:xfrm>
            <a:custGeom>
              <a:avLst/>
              <a:gdLst/>
              <a:ahLst/>
              <a:rect l="l" t="t" r="r" b="b"/>
              <a:pathLst>
                <a:path w="55" h="61">
                  <a:moveTo>
                    <a:pt x="10" y="55"/>
                  </a:moveTo>
                  <a:lnTo>
                    <a:pt x="28" y="61"/>
                  </a:lnTo>
                  <a:lnTo>
                    <a:pt x="45" y="55"/>
                  </a:lnTo>
                  <a:lnTo>
                    <a:pt x="55" y="41"/>
                  </a:lnTo>
                  <a:lnTo>
                    <a:pt x="55" y="21"/>
                  </a:lnTo>
                  <a:lnTo>
                    <a:pt x="45" y="7"/>
                  </a:lnTo>
                  <a:lnTo>
                    <a:pt x="28" y="0"/>
                  </a:lnTo>
                  <a:lnTo>
                    <a:pt x="10" y="7"/>
                  </a:lnTo>
                  <a:lnTo>
                    <a:pt x="0" y="21"/>
                  </a:lnTo>
                  <a:lnTo>
                    <a:pt x="0" y="41"/>
                  </a:lnTo>
                  <a:lnTo>
                    <a:pt x="10" y="55"/>
                  </a:lnTo>
                  <a:close/>
                </a:path>
              </a:pathLst>
            </a:custGeom>
            <a:solidFill>
              <a:srgbClr val="ff407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5584680" y="4114440"/>
              <a:ext cx="28800" cy="31320"/>
            </a:xfrm>
            <a:custGeom>
              <a:avLst/>
              <a:gdLst/>
              <a:ahLst/>
              <a:rect l="l" t="t" r="r" b="b"/>
              <a:pathLst>
                <a:path w="55" h="60">
                  <a:moveTo>
                    <a:pt x="12" y="55"/>
                  </a:moveTo>
                  <a:lnTo>
                    <a:pt x="28" y="60"/>
                  </a:lnTo>
                  <a:lnTo>
                    <a:pt x="45" y="55"/>
                  </a:lnTo>
                  <a:lnTo>
                    <a:pt x="55" y="40"/>
                  </a:lnTo>
                  <a:lnTo>
                    <a:pt x="55" y="20"/>
                  </a:lnTo>
                  <a:lnTo>
                    <a:pt x="45" y="5"/>
                  </a:lnTo>
                  <a:lnTo>
                    <a:pt x="28" y="0"/>
                  </a:lnTo>
                  <a:lnTo>
                    <a:pt x="12" y="5"/>
                  </a:lnTo>
                  <a:lnTo>
                    <a:pt x="0" y="20"/>
                  </a:lnTo>
                  <a:lnTo>
                    <a:pt x="0" y="40"/>
                  </a:lnTo>
                  <a:lnTo>
                    <a:pt x="12" y="55"/>
                  </a:lnTo>
                  <a:close/>
                </a:path>
              </a:pathLst>
            </a:custGeom>
            <a:solidFill>
              <a:srgbClr val="ff407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6779880" y="4760640"/>
              <a:ext cx="2354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Sayreville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054200" y="4568400"/>
              <a:ext cx="2660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Ford Motor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091640" y="4511520"/>
              <a:ext cx="2577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Grandview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6903360" y="4233600"/>
              <a:ext cx="2077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Sewaren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6790680" y="4376520"/>
              <a:ext cx="2440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Cloverleaf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960960" y="4097160"/>
              <a:ext cx="2718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Piles Creek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6750000" y="4647960"/>
              <a:ext cx="106560" cy="43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869160" y="4579560"/>
              <a:ext cx="46080" cy="18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 flipH="1" flipV="1">
              <a:off x="7341840" y="4412880"/>
              <a:ext cx="87480" cy="792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7396200" y="4385880"/>
              <a:ext cx="108000" cy="266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7080120" y="4001760"/>
              <a:ext cx="2271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North Av.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7020000" y="3903480"/>
              <a:ext cx="2073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Harrison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6993720" y="3565080"/>
              <a:ext cx="2160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Paterson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7202520" y="3392280"/>
              <a:ext cx="2048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Fairlawn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7417440" y="3597120"/>
              <a:ext cx="2131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Paramus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6984360" y="3625560"/>
              <a:ext cx="1598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Clifton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6728400" y="3777840"/>
              <a:ext cx="2271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Roseland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6589800" y="4009680"/>
              <a:ext cx="1713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Gillette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6336000" y="4105080"/>
              <a:ext cx="2131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Hoechst 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324840" y="4165200"/>
              <a:ext cx="2217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Celanese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6567840" y="4296960"/>
              <a:ext cx="2912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Bridgewater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 flipV="1">
              <a:off x="6480000" y="4395600"/>
              <a:ext cx="81000" cy="345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462720" y="4279680"/>
              <a:ext cx="14400" cy="45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6657840" y="4135320"/>
              <a:ext cx="54000" cy="709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 flipV="1">
              <a:off x="6348240" y="4750920"/>
              <a:ext cx="36720" cy="90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6127920" y="4408200"/>
              <a:ext cx="28440" cy="31320"/>
            </a:xfrm>
            <a:custGeom>
              <a:avLst/>
              <a:gdLst/>
              <a:ahLst/>
              <a:rect l="l" t="t" r="r" b="b"/>
              <a:pathLst>
                <a:path w="56" h="61">
                  <a:moveTo>
                    <a:pt x="11" y="55"/>
                  </a:moveTo>
                  <a:lnTo>
                    <a:pt x="28" y="61"/>
                  </a:lnTo>
                  <a:lnTo>
                    <a:pt x="46" y="55"/>
                  </a:lnTo>
                  <a:lnTo>
                    <a:pt x="56" y="39"/>
                  </a:lnTo>
                  <a:lnTo>
                    <a:pt x="56" y="20"/>
                  </a:lnTo>
                  <a:lnTo>
                    <a:pt x="46" y="5"/>
                  </a:lnTo>
                  <a:lnTo>
                    <a:pt x="28" y="0"/>
                  </a:lnTo>
                  <a:lnTo>
                    <a:pt x="11" y="5"/>
                  </a:lnTo>
                  <a:lnTo>
                    <a:pt x="0" y="20"/>
                  </a:lnTo>
                  <a:lnTo>
                    <a:pt x="0" y="39"/>
                  </a:lnTo>
                  <a:lnTo>
                    <a:pt x="11" y="55"/>
                  </a:lnTo>
                  <a:close/>
                </a:path>
              </a:pathLst>
            </a:custGeom>
            <a:solidFill>
              <a:srgbClr val="ff407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5835240" y="4022280"/>
              <a:ext cx="2800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New Village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5928840" y="4365360"/>
              <a:ext cx="1738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Clinton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6043320" y="4116240"/>
              <a:ext cx="2829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Spruce Run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 flipH="1">
              <a:off x="5848200" y="4159080"/>
              <a:ext cx="36720" cy="327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040" bIns="-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 flipH="1">
              <a:off x="6041520" y="4259160"/>
              <a:ext cx="39960" cy="327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040" bIns="-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 flipV="1">
              <a:off x="6078600" y="4438440"/>
              <a:ext cx="42840" cy="122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5401440" y="4086000"/>
              <a:ext cx="2408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Allentown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5468400" y="3767040"/>
              <a:ext cx="246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Palmerton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7528320" y="4181040"/>
              <a:ext cx="246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Richmond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7530120" y="4311360"/>
              <a:ext cx="2019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Narrows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7444080" y="4416120"/>
              <a:ext cx="2354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Grasmere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7409160" y="4120920"/>
              <a:ext cx="1738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Erie St.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390440" y="4005000"/>
              <a:ext cx="1461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Essex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559280" y="3823920"/>
              <a:ext cx="1879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Central 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7520760" y="3882600"/>
              <a:ext cx="2523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Manhattan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455960" y="3706560"/>
              <a:ext cx="2437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Ridgefield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321680" y="4767120"/>
              <a:ext cx="2883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Long Beach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041600" y="3446280"/>
              <a:ext cx="3218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E. Rutherford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472160" y="3338280"/>
              <a:ext cx="2242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Rivervale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 flipH="1" flipV="1">
              <a:off x="5422680" y="6160680"/>
              <a:ext cx="27000" cy="172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 rot="1260000">
              <a:off x="4716000" y="5633640"/>
              <a:ext cx="273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30"-36"-36"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 rot="17460000">
              <a:off x="5147640" y="5587200"/>
              <a:ext cx="1771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20"-30"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 rot="17940000">
              <a:off x="5034240" y="5289120"/>
              <a:ext cx="525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 rot="18900000">
              <a:off x="5022360" y="611172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8080ff"/>
                  </a:solidFill>
                  <a:effectLst/>
                  <a:uFillTx/>
                  <a:latin typeface="Arial"/>
                </a:rPr>
                <a:t>20"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 rot="20100000">
              <a:off x="5330520" y="594540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8080ff"/>
                  </a:solidFill>
                  <a:effectLst/>
                  <a:uFillTx/>
                  <a:latin typeface="Arial"/>
                </a:rPr>
                <a:t>14"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 rot="2940000">
              <a:off x="6342480" y="552384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8080ff"/>
                  </a:solidFill>
                  <a:effectLst/>
                  <a:uFillTx/>
                  <a:latin typeface="Arial"/>
                </a:rPr>
                <a:t>16"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 rot="19140000">
              <a:off x="6333840" y="502704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24"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 rot="20340000">
              <a:off x="6488280" y="516276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 rot="2040000">
              <a:off x="6301440" y="5029560"/>
              <a:ext cx="273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30"-36"-42"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 rot="16800000">
              <a:off x="5603760" y="531288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16"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 rot="3660000">
              <a:off x="5958720" y="534996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12"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 rot="16800000">
              <a:off x="5691960" y="5317920"/>
              <a:ext cx="525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8"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 rot="20340000">
              <a:off x="5721840" y="5440320"/>
              <a:ext cx="525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8"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 rot="16800000">
              <a:off x="6435360" y="450468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36"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 rot="1860000">
              <a:off x="6528240" y="4739040"/>
              <a:ext cx="1771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a1009f"/>
                  </a:solidFill>
                  <a:effectLst/>
                  <a:uFillTx/>
                  <a:latin typeface="Arial"/>
                </a:rPr>
                <a:t>30"-42"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 rot="20700000">
              <a:off x="6140520" y="4167000"/>
              <a:ext cx="1771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30"-36"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 rot="600000">
              <a:off x="5457960" y="400356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12"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 rot="18900000">
              <a:off x="5074200" y="3222720"/>
              <a:ext cx="273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24"-24"-36"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 rot="600000">
              <a:off x="6600960" y="416700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a1009f"/>
                  </a:solidFill>
                  <a:effectLst/>
                  <a:uFillTx/>
                  <a:latin typeface="Arial"/>
                </a:rPr>
                <a:t>36"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 rot="300000">
              <a:off x="7010280" y="369216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8080ff"/>
                  </a:solidFill>
                  <a:effectLst/>
                  <a:uFillTx/>
                  <a:latin typeface="Arial"/>
                </a:rPr>
                <a:t>36"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2" name=""/>
          <p:cNvGrpSpPr/>
          <p:nvPr/>
        </p:nvGrpSpPr>
        <p:grpSpPr>
          <a:xfrm>
            <a:off x="1214640" y="2176920"/>
            <a:ext cx="6321240" cy="4257360"/>
            <a:chOff x="1214640" y="2176920"/>
            <a:chExt cx="6321240" cy="4257360"/>
          </a:xfrm>
        </p:grpSpPr>
        <p:sp>
          <p:nvSpPr>
            <p:cNvPr id="213" name=""/>
            <p:cNvSpPr/>
            <p:nvPr/>
          </p:nvSpPr>
          <p:spPr>
            <a:xfrm rot="16800000">
              <a:off x="7373880" y="363384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8080ff"/>
                  </a:solidFill>
                  <a:effectLst/>
                  <a:uFillTx/>
                  <a:latin typeface="Arial"/>
                </a:rPr>
                <a:t>30"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 rot="3660000">
              <a:off x="7214760" y="416988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30"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7263720" y="422604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a1009f"/>
                  </a:solidFill>
                  <a:effectLst/>
                  <a:uFillTx/>
                  <a:latin typeface="Arial"/>
                </a:rPr>
                <a:t>26"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5690880" y="3889440"/>
              <a:ext cx="3452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Martin's Creek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6078240" y="4462560"/>
              <a:ext cx="2577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Centerville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6071040" y="4595760"/>
              <a:ext cx="2970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Lambertville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 rot="900000">
              <a:off x="5545440" y="5257800"/>
              <a:ext cx="273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30"-36"-42"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6281640" y="3884760"/>
              <a:ext cx="2160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Chatham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222680" y="3319560"/>
              <a:ext cx="2242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Rivervale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 flipV="1">
              <a:off x="7370640" y="4307040"/>
              <a:ext cx="165240" cy="316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 rot="19140000">
              <a:off x="5375160" y="5452920"/>
              <a:ext cx="525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8"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 rot="2460000">
              <a:off x="5644080" y="3633840"/>
              <a:ext cx="4507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DELAWARE RIVER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6827760" y="4295880"/>
              <a:ext cx="4680" cy="205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6802560" y="4316400"/>
              <a:ext cx="29880" cy="98640"/>
            </a:xfrm>
            <a:custGeom>
              <a:avLst/>
              <a:gdLst/>
              <a:ahLst/>
              <a:rect l="l" t="t" r="r" b="b"/>
              <a:pathLst>
                <a:path w="58" h="185">
                  <a:moveTo>
                    <a:pt x="58" y="0"/>
                  </a:moveTo>
                  <a:lnTo>
                    <a:pt x="42" y="97"/>
                  </a:lnTo>
                  <a:lnTo>
                    <a:pt x="0" y="185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 flipH="1">
              <a:off x="6789600" y="4415040"/>
              <a:ext cx="12960" cy="79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 flipH="1">
              <a:off x="6751440" y="4422960"/>
              <a:ext cx="37800" cy="410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 flipH="1">
              <a:off x="6710040" y="4464000"/>
              <a:ext cx="41400" cy="158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 flipH="1">
              <a:off x="6688080" y="4479840"/>
              <a:ext cx="22320" cy="144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 flipH="1">
              <a:off x="6659280" y="4494240"/>
              <a:ext cx="28440" cy="223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 flipH="1">
              <a:off x="6654600" y="4516560"/>
              <a:ext cx="4680" cy="172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6654960" y="4533840"/>
              <a:ext cx="6120" cy="320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6661080" y="4565880"/>
              <a:ext cx="17640" cy="172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678720" y="4583160"/>
              <a:ext cx="60120" cy="381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6738840" y="4621320"/>
              <a:ext cx="23760" cy="93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6762600" y="4630680"/>
              <a:ext cx="5040" cy="18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6767640" y="4621320"/>
              <a:ext cx="64800" cy="11160"/>
            </a:xfrm>
            <a:custGeom>
              <a:avLst/>
              <a:gdLst/>
              <a:ahLst/>
              <a:rect l="l" t="t" r="r" b="b"/>
              <a:pathLst>
                <a:path w="123" h="20">
                  <a:moveTo>
                    <a:pt x="0" y="20"/>
                  </a:moveTo>
                  <a:lnTo>
                    <a:pt x="61" y="17"/>
                  </a:lnTo>
                  <a:lnTo>
                    <a:pt x="123" y="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6832440" y="4618080"/>
              <a:ext cx="51120" cy="3240"/>
            </a:xfrm>
            <a:custGeom>
              <a:avLst/>
              <a:gdLst/>
              <a:ahLst/>
              <a:rect l="l" t="t" r="r" b="b"/>
              <a:pathLst>
                <a:path w="97" h="6">
                  <a:moveTo>
                    <a:pt x="0" y="6"/>
                  </a:moveTo>
                  <a:lnTo>
                    <a:pt x="49" y="0"/>
                  </a:lnTo>
                  <a:lnTo>
                    <a:pt x="97" y="6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6883560" y="4621320"/>
              <a:ext cx="25200" cy="144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6908760" y="4635720"/>
              <a:ext cx="7920" cy="28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6916680" y="4638600"/>
              <a:ext cx="46080" cy="302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6962760" y="4668840"/>
              <a:ext cx="44640" cy="4680"/>
            </a:xfrm>
            <a:custGeom>
              <a:avLst/>
              <a:gdLst/>
              <a:ahLst/>
              <a:rect l="l" t="t" r="r" b="b"/>
              <a:pathLst>
                <a:path w="86" h="9">
                  <a:moveTo>
                    <a:pt x="0" y="0"/>
                  </a:moveTo>
                  <a:lnTo>
                    <a:pt x="41" y="9"/>
                  </a:lnTo>
                  <a:lnTo>
                    <a:pt x="86" y="7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 flipV="1">
              <a:off x="7007400" y="4652640"/>
              <a:ext cx="41040" cy="190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 rot="420000">
              <a:off x="6807240" y="471672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a1009f"/>
                  </a:solidFill>
                  <a:effectLst/>
                  <a:uFillTx/>
                  <a:latin typeface="Arial"/>
                </a:rPr>
                <a:t>42"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7446960" y="3692520"/>
              <a:ext cx="1440" cy="18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 flipH="1">
              <a:off x="7448040" y="3694320"/>
              <a:ext cx="1800" cy="158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7434360" y="3710160"/>
              <a:ext cx="14040" cy="150840"/>
            </a:xfrm>
            <a:custGeom>
              <a:avLst/>
              <a:gdLst/>
              <a:ahLst/>
              <a:rect l="l" t="t" r="r" b="b"/>
              <a:pathLst>
                <a:path w="27" h="286">
                  <a:moveTo>
                    <a:pt x="27" y="0"/>
                  </a:moveTo>
                  <a:lnTo>
                    <a:pt x="8" y="139"/>
                  </a:lnTo>
                  <a:lnTo>
                    <a:pt x="8" y="212"/>
                  </a:lnTo>
                  <a:lnTo>
                    <a:pt x="0" y="286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 flipH="1">
              <a:off x="7397640" y="3861000"/>
              <a:ext cx="36720" cy="903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 flipH="1">
              <a:off x="7386120" y="3951360"/>
              <a:ext cx="11160" cy="111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 flipH="1">
              <a:off x="7375680" y="3962520"/>
              <a:ext cx="10800" cy="190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 flipH="1">
              <a:off x="7346880" y="3981600"/>
              <a:ext cx="28800" cy="32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 flipH="1">
              <a:off x="7326000" y="3984840"/>
              <a:ext cx="19080" cy="158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7326360" y="4000680"/>
              <a:ext cx="12600" cy="442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 flipH="1">
              <a:off x="7321680" y="4044960"/>
              <a:ext cx="17280" cy="716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 flipH="1">
              <a:off x="7316640" y="4116600"/>
              <a:ext cx="5040" cy="349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 flipH="1">
              <a:off x="7311600" y="4151520"/>
              <a:ext cx="4680" cy="111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 flipH="1">
              <a:off x="7304040" y="4162680"/>
              <a:ext cx="7920" cy="648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 flipH="1">
              <a:off x="7297560" y="4227480"/>
              <a:ext cx="6480" cy="144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 flipH="1">
              <a:off x="7288200" y="4241880"/>
              <a:ext cx="9360" cy="223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 flipH="1">
              <a:off x="7280280" y="4264200"/>
              <a:ext cx="7920" cy="140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 flipH="1">
              <a:off x="7276680" y="4278240"/>
              <a:ext cx="3240" cy="223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 flipH="1">
              <a:off x="7262640" y="4300560"/>
              <a:ext cx="14400" cy="190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7419960" y="3870360"/>
              <a:ext cx="96840" cy="17640"/>
            </a:xfrm>
            <a:custGeom>
              <a:avLst/>
              <a:gdLst/>
              <a:ahLst/>
              <a:rect l="l" t="t" r="r" b="b"/>
              <a:pathLst>
                <a:path w="183" h="34">
                  <a:moveTo>
                    <a:pt x="183" y="34"/>
                  </a:moveTo>
                  <a:lnTo>
                    <a:pt x="75" y="0"/>
                  </a:lnTo>
                  <a:lnTo>
                    <a:pt x="0" y="19"/>
                  </a:lnTo>
                </a:path>
              </a:pathLst>
            </a:custGeom>
            <a:noFill/>
            <a:ln w="0">
              <a:solidFill>
                <a:srgbClr val="008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7292880" y="3851280"/>
              <a:ext cx="128520" cy="128520"/>
            </a:xfrm>
            <a:custGeom>
              <a:avLst/>
              <a:gdLst/>
              <a:ahLst/>
              <a:rect l="l" t="t" r="r" b="b"/>
              <a:pathLst>
                <a:path w="242" h="242">
                  <a:moveTo>
                    <a:pt x="0" y="242"/>
                  </a:moveTo>
                  <a:lnTo>
                    <a:pt x="58" y="75"/>
                  </a:lnTo>
                  <a:lnTo>
                    <a:pt x="150" y="0"/>
                  </a:lnTo>
                  <a:lnTo>
                    <a:pt x="242" y="12"/>
                  </a:lnTo>
                  <a:lnTo>
                    <a:pt x="240" y="54"/>
                  </a:lnTo>
                </a:path>
              </a:pathLst>
            </a:custGeom>
            <a:noFill/>
            <a:ln w="0">
              <a:solidFill>
                <a:srgbClr val="008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6478200" y="4432320"/>
              <a:ext cx="84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80ff"/>
                  </a:solidFill>
                  <a:effectLst/>
                  <a:uFillTx/>
                  <a:latin typeface="Arial MT"/>
                </a:rPr>
                <a:t>505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5418000" y="5378400"/>
              <a:ext cx="30240" cy="32040"/>
            </a:xfrm>
            <a:custGeom>
              <a:avLst/>
              <a:gdLst/>
              <a:ahLst/>
              <a:rect l="l" t="t" r="r" b="b"/>
              <a:pathLst>
                <a:path w="56" h="61">
                  <a:moveTo>
                    <a:pt x="10" y="55"/>
                  </a:moveTo>
                  <a:lnTo>
                    <a:pt x="28" y="61"/>
                  </a:lnTo>
                  <a:lnTo>
                    <a:pt x="46" y="55"/>
                  </a:lnTo>
                  <a:lnTo>
                    <a:pt x="56" y="41"/>
                  </a:lnTo>
                  <a:lnTo>
                    <a:pt x="56" y="20"/>
                  </a:lnTo>
                  <a:lnTo>
                    <a:pt x="46" y="5"/>
                  </a:lnTo>
                  <a:lnTo>
                    <a:pt x="28" y="0"/>
                  </a:lnTo>
                  <a:lnTo>
                    <a:pt x="10" y="5"/>
                  </a:lnTo>
                  <a:lnTo>
                    <a:pt x="0" y="20"/>
                  </a:lnTo>
                  <a:lnTo>
                    <a:pt x="0" y="41"/>
                  </a:lnTo>
                  <a:lnTo>
                    <a:pt x="10" y="55"/>
                  </a:lnTo>
                  <a:close/>
                </a:path>
              </a:pathLst>
            </a:custGeom>
            <a:solidFill>
              <a:srgbClr val="41ff32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5087520" y="5423040"/>
              <a:ext cx="84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80ff"/>
                  </a:solidFill>
                  <a:effectLst/>
                  <a:uFillTx/>
                  <a:latin typeface="Arial MT"/>
                </a:rPr>
                <a:t>200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 flipH="1" flipV="1">
              <a:off x="7051680" y="4173120"/>
              <a:ext cx="46080" cy="478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4819680" y="5730840"/>
              <a:ext cx="30240" cy="33480"/>
            </a:xfrm>
            <a:custGeom>
              <a:avLst/>
              <a:gdLst/>
              <a:ahLst/>
              <a:rect l="l" t="t" r="r" b="b"/>
              <a:pathLst>
                <a:path w="56" h="62">
                  <a:moveTo>
                    <a:pt x="10" y="55"/>
                  </a:moveTo>
                  <a:lnTo>
                    <a:pt x="28" y="62"/>
                  </a:lnTo>
                  <a:lnTo>
                    <a:pt x="46" y="55"/>
                  </a:lnTo>
                  <a:lnTo>
                    <a:pt x="56" y="39"/>
                  </a:lnTo>
                  <a:lnTo>
                    <a:pt x="56" y="21"/>
                  </a:lnTo>
                  <a:lnTo>
                    <a:pt x="46" y="5"/>
                  </a:lnTo>
                  <a:lnTo>
                    <a:pt x="28" y="0"/>
                  </a:lnTo>
                  <a:lnTo>
                    <a:pt x="12" y="5"/>
                  </a:lnTo>
                  <a:lnTo>
                    <a:pt x="0" y="21"/>
                  </a:lnTo>
                  <a:lnTo>
                    <a:pt x="0" y="39"/>
                  </a:lnTo>
                  <a:lnTo>
                    <a:pt x="10" y="55"/>
                  </a:lnTo>
                  <a:close/>
                </a:path>
              </a:pathLst>
            </a:custGeom>
            <a:solidFill>
              <a:srgbClr val="41ff32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785120" y="5703840"/>
              <a:ext cx="3304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Downingtown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 flipH="1" flipV="1">
              <a:off x="7380000" y="3843360"/>
              <a:ext cx="6120" cy="31680"/>
            </a:xfrm>
            <a:prstGeom prst="line">
              <a:avLst/>
            </a:prstGeom>
            <a:ln w="0">
              <a:solidFill>
                <a:srgbClr val="008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7236000" y="3971880"/>
              <a:ext cx="96840" cy="66960"/>
            </a:xfrm>
            <a:custGeom>
              <a:avLst/>
              <a:gdLst/>
              <a:ahLst/>
              <a:rect l="l" t="t" r="r" b="b"/>
              <a:pathLst>
                <a:path w="185" h="125">
                  <a:moveTo>
                    <a:pt x="185" y="105"/>
                  </a:moveTo>
                  <a:lnTo>
                    <a:pt x="153" y="105"/>
                  </a:lnTo>
                  <a:lnTo>
                    <a:pt x="103" y="112"/>
                  </a:lnTo>
                  <a:lnTo>
                    <a:pt x="55" y="125"/>
                  </a:lnTo>
                  <a:lnTo>
                    <a:pt x="17" y="107"/>
                  </a:lnTo>
                  <a:lnTo>
                    <a:pt x="0" y="58"/>
                  </a:lnTo>
                  <a:lnTo>
                    <a:pt x="17" y="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 flipV="1">
              <a:off x="7243920" y="3949560"/>
              <a:ext cx="18720" cy="219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 flipH="1" flipV="1">
              <a:off x="7257600" y="3925440"/>
              <a:ext cx="4680" cy="241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7197840" y="4040280"/>
              <a:ext cx="56880" cy="172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7472520" y="3922920"/>
              <a:ext cx="47520" cy="44280"/>
            </a:xfrm>
            <a:custGeom>
              <a:avLst/>
              <a:gdLst/>
              <a:ahLst/>
              <a:rect l="l" t="t" r="r" b="b"/>
              <a:pathLst>
                <a:path w="89" h="82">
                  <a:moveTo>
                    <a:pt x="89" y="82"/>
                  </a:moveTo>
                  <a:lnTo>
                    <a:pt x="0" y="25"/>
                  </a:lnTo>
                  <a:lnTo>
                    <a:pt x="9" y="0"/>
                  </a:lnTo>
                </a:path>
              </a:pathLst>
            </a:custGeom>
            <a:noFill/>
            <a:ln w="0">
              <a:solidFill>
                <a:srgbClr val="008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7143840" y="3591000"/>
              <a:ext cx="230040" cy="378000"/>
            </a:xfrm>
            <a:custGeom>
              <a:avLst/>
              <a:gdLst/>
              <a:ahLst/>
              <a:rect l="l" t="t" r="r" b="b"/>
              <a:pathLst>
                <a:path w="435" h="714">
                  <a:moveTo>
                    <a:pt x="435" y="419"/>
                  </a:moveTo>
                  <a:lnTo>
                    <a:pt x="430" y="460"/>
                  </a:lnTo>
                  <a:lnTo>
                    <a:pt x="404" y="505"/>
                  </a:lnTo>
                  <a:lnTo>
                    <a:pt x="315" y="590"/>
                  </a:lnTo>
                  <a:lnTo>
                    <a:pt x="130" y="714"/>
                  </a:lnTo>
                  <a:lnTo>
                    <a:pt x="150" y="513"/>
                  </a:lnTo>
                  <a:lnTo>
                    <a:pt x="54" y="320"/>
                  </a:lnTo>
                  <a:lnTo>
                    <a:pt x="0" y="313"/>
                  </a:lnTo>
                  <a:lnTo>
                    <a:pt x="427" y="0"/>
                  </a:lnTo>
                  <a:lnTo>
                    <a:pt x="435" y="419"/>
                  </a:lnTo>
                  <a:close/>
                </a:path>
              </a:pathLst>
            </a:custGeom>
            <a:solidFill>
              <a:srgbClr val="c1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7188120" y="3840120"/>
              <a:ext cx="160560" cy="157320"/>
            </a:xfrm>
            <a:custGeom>
              <a:avLst/>
              <a:gdLst/>
              <a:ahLst/>
              <a:rect l="l" t="t" r="r" b="b"/>
              <a:pathLst>
                <a:path w="305" h="295">
                  <a:moveTo>
                    <a:pt x="305" y="0"/>
                  </a:moveTo>
                  <a:lnTo>
                    <a:pt x="300" y="41"/>
                  </a:lnTo>
                  <a:lnTo>
                    <a:pt x="275" y="86"/>
                  </a:lnTo>
                  <a:lnTo>
                    <a:pt x="186" y="171"/>
                  </a:lnTo>
                  <a:lnTo>
                    <a:pt x="0" y="295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 flipV="1">
              <a:off x="7188120" y="3890880"/>
              <a:ext cx="9720" cy="1065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7442280" y="3462480"/>
              <a:ext cx="28440" cy="31680"/>
            </a:xfrm>
            <a:custGeom>
              <a:avLst/>
              <a:gdLst/>
              <a:ahLst/>
              <a:rect l="l" t="t" r="r" b="b"/>
              <a:pathLst>
                <a:path w="56" h="61">
                  <a:moveTo>
                    <a:pt x="12" y="54"/>
                  </a:moveTo>
                  <a:lnTo>
                    <a:pt x="28" y="61"/>
                  </a:lnTo>
                  <a:lnTo>
                    <a:pt x="46" y="54"/>
                  </a:lnTo>
                  <a:lnTo>
                    <a:pt x="56" y="39"/>
                  </a:lnTo>
                  <a:lnTo>
                    <a:pt x="56" y="21"/>
                  </a:lnTo>
                  <a:lnTo>
                    <a:pt x="46" y="6"/>
                  </a:lnTo>
                  <a:lnTo>
                    <a:pt x="28" y="0"/>
                  </a:lnTo>
                  <a:lnTo>
                    <a:pt x="12" y="6"/>
                  </a:lnTo>
                  <a:lnTo>
                    <a:pt x="0" y="21"/>
                  </a:lnTo>
                  <a:lnTo>
                    <a:pt x="0" y="39"/>
                  </a:lnTo>
                  <a:lnTo>
                    <a:pt x="12" y="54"/>
                  </a:lnTo>
                  <a:close/>
                </a:path>
              </a:pathLst>
            </a:custGeom>
            <a:solidFill>
              <a:srgbClr val="41ff32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6037200" y="4805280"/>
              <a:ext cx="2970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 MT"/>
                </a:rPr>
                <a:t>PRINCETON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6017040" y="4859280"/>
              <a:ext cx="2577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 MT"/>
                </a:rPr>
                <a:t>JUNCTION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5840280" y="5738760"/>
              <a:ext cx="49320" cy="38160"/>
            </a:xfrm>
            <a:custGeom>
              <a:avLst/>
              <a:gdLst/>
              <a:ahLst/>
              <a:rect l="l" t="t" r="r" b="b"/>
              <a:pathLst>
                <a:path w="94" h="72">
                  <a:moveTo>
                    <a:pt x="94" y="0"/>
                  </a:moveTo>
                  <a:lnTo>
                    <a:pt x="47" y="28"/>
                  </a:lnTo>
                  <a:lnTo>
                    <a:pt x="0" y="0"/>
                  </a:lnTo>
                  <a:lnTo>
                    <a:pt x="0" y="44"/>
                  </a:lnTo>
                  <a:lnTo>
                    <a:pt x="48" y="72"/>
                  </a:lnTo>
                  <a:lnTo>
                    <a:pt x="94" y="44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c281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5840280" y="5724720"/>
              <a:ext cx="49320" cy="28440"/>
            </a:xfrm>
            <a:custGeom>
              <a:avLst/>
              <a:gdLst/>
              <a:ahLst/>
              <a:rect l="l" t="t" r="r" b="b"/>
              <a:pathLst>
                <a:path w="94" h="54">
                  <a:moveTo>
                    <a:pt x="47" y="0"/>
                  </a:moveTo>
                  <a:lnTo>
                    <a:pt x="15" y="7"/>
                  </a:lnTo>
                  <a:lnTo>
                    <a:pt x="0" y="26"/>
                  </a:lnTo>
                  <a:lnTo>
                    <a:pt x="47" y="54"/>
                  </a:lnTo>
                  <a:lnTo>
                    <a:pt x="94" y="26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c281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5839200" y="5597640"/>
              <a:ext cx="1069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 MT"/>
                </a:rPr>
                <a:t>LNG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 flipH="1" flipV="1">
              <a:off x="7097400" y="4277880"/>
              <a:ext cx="50760" cy="651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 rot="21480000">
              <a:off x="3186000" y="3060360"/>
              <a:ext cx="273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24"-24"-36"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 rot="21480000">
              <a:off x="2548080" y="286380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36"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 rot="19860000">
              <a:off x="1660320" y="2640960"/>
              <a:ext cx="273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24"-24"-30"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3216240" y="3019680"/>
              <a:ext cx="30240" cy="31680"/>
            </a:xfrm>
            <a:custGeom>
              <a:avLst/>
              <a:gdLst/>
              <a:ahLst/>
              <a:rect l="l" t="t" r="r" b="b"/>
              <a:pathLst>
                <a:path w="56" h="61">
                  <a:moveTo>
                    <a:pt x="10" y="55"/>
                  </a:moveTo>
                  <a:lnTo>
                    <a:pt x="27" y="61"/>
                  </a:lnTo>
                  <a:lnTo>
                    <a:pt x="46" y="55"/>
                  </a:lnTo>
                  <a:lnTo>
                    <a:pt x="56" y="41"/>
                  </a:lnTo>
                  <a:lnTo>
                    <a:pt x="56" y="20"/>
                  </a:lnTo>
                  <a:lnTo>
                    <a:pt x="46" y="6"/>
                  </a:lnTo>
                  <a:lnTo>
                    <a:pt x="27" y="0"/>
                  </a:lnTo>
                  <a:lnTo>
                    <a:pt x="10" y="6"/>
                  </a:lnTo>
                  <a:lnTo>
                    <a:pt x="0" y="20"/>
                  </a:lnTo>
                  <a:lnTo>
                    <a:pt x="0" y="41"/>
                  </a:lnTo>
                  <a:lnTo>
                    <a:pt x="10" y="55"/>
                  </a:lnTo>
                  <a:close/>
                </a:path>
              </a:pathLst>
            </a:custGeom>
            <a:solidFill>
              <a:srgbClr val="ff407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3111480" y="3013200"/>
              <a:ext cx="30240" cy="31680"/>
            </a:xfrm>
            <a:custGeom>
              <a:avLst/>
              <a:gdLst/>
              <a:ahLst/>
              <a:rect l="l" t="t" r="r" b="b"/>
              <a:pathLst>
                <a:path w="56" h="61">
                  <a:moveTo>
                    <a:pt x="10" y="56"/>
                  </a:moveTo>
                  <a:lnTo>
                    <a:pt x="29" y="61"/>
                  </a:lnTo>
                  <a:lnTo>
                    <a:pt x="45" y="56"/>
                  </a:lnTo>
                  <a:lnTo>
                    <a:pt x="56" y="40"/>
                  </a:lnTo>
                  <a:lnTo>
                    <a:pt x="56" y="21"/>
                  </a:lnTo>
                  <a:lnTo>
                    <a:pt x="45" y="6"/>
                  </a:lnTo>
                  <a:lnTo>
                    <a:pt x="29" y="0"/>
                  </a:lnTo>
                  <a:lnTo>
                    <a:pt x="11" y="6"/>
                  </a:lnTo>
                  <a:lnTo>
                    <a:pt x="0" y="21"/>
                  </a:lnTo>
                  <a:lnTo>
                    <a:pt x="0" y="40"/>
                  </a:lnTo>
                  <a:lnTo>
                    <a:pt x="10" y="56"/>
                  </a:lnTo>
                  <a:close/>
                </a:path>
              </a:pathLst>
            </a:custGeom>
            <a:solidFill>
              <a:srgbClr val="ff407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2629080" y="3076560"/>
              <a:ext cx="28440" cy="31680"/>
            </a:xfrm>
            <a:custGeom>
              <a:avLst/>
              <a:gdLst/>
              <a:ahLst/>
              <a:rect l="l" t="t" r="r" b="b"/>
              <a:pathLst>
                <a:path w="54" h="60">
                  <a:moveTo>
                    <a:pt x="10" y="56"/>
                  </a:moveTo>
                  <a:lnTo>
                    <a:pt x="28" y="60"/>
                  </a:lnTo>
                  <a:lnTo>
                    <a:pt x="43" y="56"/>
                  </a:lnTo>
                  <a:lnTo>
                    <a:pt x="54" y="40"/>
                  </a:lnTo>
                  <a:lnTo>
                    <a:pt x="54" y="22"/>
                  </a:lnTo>
                  <a:lnTo>
                    <a:pt x="43" y="5"/>
                  </a:lnTo>
                  <a:lnTo>
                    <a:pt x="28" y="0"/>
                  </a:lnTo>
                  <a:lnTo>
                    <a:pt x="10" y="5"/>
                  </a:lnTo>
                  <a:lnTo>
                    <a:pt x="0" y="22"/>
                  </a:lnTo>
                  <a:lnTo>
                    <a:pt x="0" y="40"/>
                  </a:lnTo>
                  <a:lnTo>
                    <a:pt x="10" y="56"/>
                  </a:lnTo>
                  <a:close/>
                </a:path>
              </a:pathLst>
            </a:custGeom>
            <a:solidFill>
              <a:srgbClr val="ff407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2409840" y="3089520"/>
              <a:ext cx="28440" cy="33120"/>
            </a:xfrm>
            <a:custGeom>
              <a:avLst/>
              <a:gdLst/>
              <a:ahLst/>
              <a:rect l="l" t="t" r="r" b="b"/>
              <a:pathLst>
                <a:path w="54" h="63">
                  <a:moveTo>
                    <a:pt x="10" y="56"/>
                  </a:moveTo>
                  <a:lnTo>
                    <a:pt x="28" y="63"/>
                  </a:lnTo>
                  <a:lnTo>
                    <a:pt x="43" y="56"/>
                  </a:lnTo>
                  <a:lnTo>
                    <a:pt x="54" y="40"/>
                  </a:lnTo>
                  <a:lnTo>
                    <a:pt x="54" y="22"/>
                  </a:lnTo>
                  <a:lnTo>
                    <a:pt x="43" y="5"/>
                  </a:lnTo>
                  <a:lnTo>
                    <a:pt x="28" y="0"/>
                  </a:lnTo>
                  <a:lnTo>
                    <a:pt x="10" y="5"/>
                  </a:lnTo>
                  <a:lnTo>
                    <a:pt x="0" y="22"/>
                  </a:lnTo>
                  <a:lnTo>
                    <a:pt x="0" y="40"/>
                  </a:lnTo>
                  <a:lnTo>
                    <a:pt x="10" y="56"/>
                  </a:lnTo>
                  <a:close/>
                </a:path>
              </a:pathLst>
            </a:custGeom>
            <a:solidFill>
              <a:srgbClr val="ff407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5013360" y="3380040"/>
              <a:ext cx="28440" cy="33120"/>
            </a:xfrm>
            <a:custGeom>
              <a:avLst/>
              <a:gdLst/>
              <a:ahLst/>
              <a:rect l="l" t="t" r="r" b="b"/>
              <a:pathLst>
                <a:path w="55" h="61">
                  <a:moveTo>
                    <a:pt x="10" y="56"/>
                  </a:moveTo>
                  <a:lnTo>
                    <a:pt x="27" y="61"/>
                  </a:lnTo>
                  <a:lnTo>
                    <a:pt x="43" y="56"/>
                  </a:lnTo>
                  <a:lnTo>
                    <a:pt x="55" y="40"/>
                  </a:lnTo>
                  <a:lnTo>
                    <a:pt x="55" y="21"/>
                  </a:lnTo>
                  <a:lnTo>
                    <a:pt x="43" y="6"/>
                  </a:lnTo>
                  <a:lnTo>
                    <a:pt x="27" y="0"/>
                  </a:lnTo>
                  <a:lnTo>
                    <a:pt x="10" y="6"/>
                  </a:lnTo>
                  <a:lnTo>
                    <a:pt x="0" y="21"/>
                  </a:lnTo>
                  <a:lnTo>
                    <a:pt x="0" y="40"/>
                  </a:lnTo>
                  <a:lnTo>
                    <a:pt x="10" y="56"/>
                  </a:lnTo>
                  <a:close/>
                </a:path>
              </a:pathLst>
            </a:custGeom>
            <a:solidFill>
              <a:srgbClr val="ff407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5115240" y="3197160"/>
              <a:ext cx="2102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Hazelton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 flipH="1">
              <a:off x="5040000" y="3327480"/>
              <a:ext cx="27000" cy="396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4815360" y="2828880"/>
              <a:ext cx="1544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Saylor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252600" y="2816280"/>
              <a:ext cx="2829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Hughesville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3013200" y="2805120"/>
              <a:ext cx="1598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Muncy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 flipH="1">
              <a:off x="4681080" y="2943360"/>
              <a:ext cx="50760" cy="19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4573440" y="2854440"/>
              <a:ext cx="27000" cy="55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 flipH="1">
              <a:off x="4508280" y="3000600"/>
              <a:ext cx="66600" cy="237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 flipH="1">
              <a:off x="3240000" y="2962440"/>
              <a:ext cx="12960" cy="475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3068640" y="2962440"/>
              <a:ext cx="41400" cy="36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2714760" y="3084480"/>
              <a:ext cx="3358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Old Lycoming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2500920" y="3079800"/>
              <a:ext cx="1069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Avis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 flipH="1">
              <a:off x="2644920" y="3113280"/>
              <a:ext cx="1440" cy="55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2428920" y="3135240"/>
              <a:ext cx="14400" cy="478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1627920" y="3051360"/>
              <a:ext cx="4064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Young Women's 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1748880" y="3111480"/>
              <a:ext cx="1404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Creek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1398960" y="2817720"/>
              <a:ext cx="2354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Tamarack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1704240" y="2378160"/>
              <a:ext cx="6267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TGPL-Leidy Interconnects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1719720" y="2316240"/>
              <a:ext cx="3164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National Fuel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1214640" y="2300400"/>
              <a:ext cx="4057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Wharton Storage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 flipH="1">
              <a:off x="1693440" y="2981520"/>
              <a:ext cx="1800" cy="1141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 flipV="1">
              <a:off x="1461960" y="2454480"/>
              <a:ext cx="171720" cy="2109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1230480" y="2438640"/>
              <a:ext cx="1440" cy="536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 flipH="1">
              <a:off x="1344600" y="2757600"/>
              <a:ext cx="44640" cy="1522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1681200" y="2935440"/>
              <a:ext cx="28440" cy="31680"/>
            </a:xfrm>
            <a:custGeom>
              <a:avLst/>
              <a:gdLst/>
              <a:ahLst/>
              <a:rect l="l" t="t" r="r" b="b"/>
              <a:pathLst>
                <a:path w="56" h="61">
                  <a:moveTo>
                    <a:pt x="11" y="56"/>
                  </a:moveTo>
                  <a:lnTo>
                    <a:pt x="28" y="61"/>
                  </a:lnTo>
                  <a:lnTo>
                    <a:pt x="44" y="56"/>
                  </a:lnTo>
                  <a:lnTo>
                    <a:pt x="56" y="41"/>
                  </a:lnTo>
                  <a:lnTo>
                    <a:pt x="56" y="22"/>
                  </a:lnTo>
                  <a:lnTo>
                    <a:pt x="46" y="7"/>
                  </a:lnTo>
                  <a:lnTo>
                    <a:pt x="28" y="0"/>
                  </a:lnTo>
                  <a:lnTo>
                    <a:pt x="11" y="7"/>
                  </a:lnTo>
                  <a:lnTo>
                    <a:pt x="0" y="22"/>
                  </a:lnTo>
                  <a:lnTo>
                    <a:pt x="0" y="41"/>
                  </a:lnTo>
                  <a:lnTo>
                    <a:pt x="11" y="56"/>
                  </a:lnTo>
                  <a:close/>
                </a:path>
              </a:pathLst>
            </a:custGeom>
            <a:solidFill>
              <a:srgbClr val="80ff8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2417400" y="2862360"/>
              <a:ext cx="84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80ff"/>
                  </a:solidFill>
                  <a:effectLst/>
                  <a:uFillTx/>
                  <a:latin typeface="Arial MT"/>
                </a:rPr>
                <a:t>520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4667040" y="3144960"/>
              <a:ext cx="84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80ff"/>
                  </a:solidFill>
                  <a:effectLst/>
                  <a:uFillTx/>
                  <a:latin typeface="Arial MT"/>
                </a:rPr>
                <a:t>515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3625560" y="2906640"/>
              <a:ext cx="84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80ff"/>
                  </a:solidFill>
                  <a:effectLst/>
                  <a:uFillTx/>
                  <a:latin typeface="Arial MT"/>
                </a:rPr>
                <a:t>517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 rot="19140000">
              <a:off x="1385280" y="2475000"/>
              <a:ext cx="806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24"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 rot="19860000">
              <a:off x="5999040" y="2282040"/>
              <a:ext cx="4507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DELAWARE RIVER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5456160" y="5661000"/>
              <a:ext cx="49320" cy="36720"/>
            </a:xfrm>
            <a:custGeom>
              <a:avLst/>
              <a:gdLst/>
              <a:ahLst/>
              <a:rect l="l" t="t" r="r" b="b"/>
              <a:pathLst>
                <a:path w="94" h="70">
                  <a:moveTo>
                    <a:pt x="94" y="0"/>
                  </a:moveTo>
                  <a:lnTo>
                    <a:pt x="47" y="27"/>
                  </a:lnTo>
                  <a:lnTo>
                    <a:pt x="0" y="0"/>
                  </a:lnTo>
                  <a:lnTo>
                    <a:pt x="0" y="42"/>
                  </a:lnTo>
                  <a:lnTo>
                    <a:pt x="47" y="70"/>
                  </a:lnTo>
                  <a:lnTo>
                    <a:pt x="94" y="42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c281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5456160" y="5645160"/>
              <a:ext cx="49320" cy="30240"/>
            </a:xfrm>
            <a:custGeom>
              <a:avLst/>
              <a:gdLst/>
              <a:ahLst/>
              <a:rect l="l" t="t" r="r" b="b"/>
              <a:pathLst>
                <a:path w="94" h="56">
                  <a:moveTo>
                    <a:pt x="47" y="0"/>
                  </a:moveTo>
                  <a:lnTo>
                    <a:pt x="14" y="7"/>
                  </a:lnTo>
                  <a:lnTo>
                    <a:pt x="0" y="29"/>
                  </a:lnTo>
                  <a:lnTo>
                    <a:pt x="47" y="56"/>
                  </a:lnTo>
                  <a:lnTo>
                    <a:pt x="94" y="29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c281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5477400" y="5519880"/>
              <a:ext cx="1069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 MT"/>
                </a:rPr>
                <a:t>LNG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1216080" y="2498760"/>
              <a:ext cx="30240" cy="33480"/>
            </a:xfrm>
            <a:custGeom>
              <a:avLst/>
              <a:gdLst/>
              <a:ahLst/>
              <a:rect l="l" t="t" r="r" b="b"/>
              <a:pathLst>
                <a:path w="56" h="63">
                  <a:moveTo>
                    <a:pt x="12" y="56"/>
                  </a:moveTo>
                  <a:lnTo>
                    <a:pt x="28" y="63"/>
                  </a:lnTo>
                  <a:lnTo>
                    <a:pt x="46" y="56"/>
                  </a:lnTo>
                  <a:lnTo>
                    <a:pt x="56" y="40"/>
                  </a:lnTo>
                  <a:lnTo>
                    <a:pt x="56" y="22"/>
                  </a:lnTo>
                  <a:lnTo>
                    <a:pt x="46" y="7"/>
                  </a:lnTo>
                  <a:lnTo>
                    <a:pt x="28" y="0"/>
                  </a:lnTo>
                  <a:lnTo>
                    <a:pt x="12" y="7"/>
                  </a:lnTo>
                  <a:lnTo>
                    <a:pt x="0" y="22"/>
                  </a:lnTo>
                  <a:lnTo>
                    <a:pt x="0" y="40"/>
                  </a:lnTo>
                  <a:lnTo>
                    <a:pt x="12" y="56"/>
                  </a:lnTo>
                  <a:close/>
                </a:path>
              </a:pathLst>
            </a:custGeom>
            <a:solidFill>
              <a:srgbClr val="80ff8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1467000" y="2676600"/>
              <a:ext cx="29880" cy="33480"/>
            </a:xfrm>
            <a:custGeom>
              <a:avLst/>
              <a:gdLst/>
              <a:ahLst/>
              <a:rect l="l" t="t" r="r" b="b"/>
              <a:pathLst>
                <a:path w="56" h="61">
                  <a:moveTo>
                    <a:pt x="10" y="56"/>
                  </a:moveTo>
                  <a:lnTo>
                    <a:pt x="28" y="61"/>
                  </a:lnTo>
                  <a:lnTo>
                    <a:pt x="45" y="56"/>
                  </a:lnTo>
                  <a:lnTo>
                    <a:pt x="56" y="41"/>
                  </a:lnTo>
                  <a:lnTo>
                    <a:pt x="56" y="22"/>
                  </a:lnTo>
                  <a:lnTo>
                    <a:pt x="45" y="5"/>
                  </a:lnTo>
                  <a:lnTo>
                    <a:pt x="28" y="0"/>
                  </a:lnTo>
                  <a:lnTo>
                    <a:pt x="10" y="5"/>
                  </a:lnTo>
                  <a:lnTo>
                    <a:pt x="0" y="22"/>
                  </a:lnTo>
                  <a:lnTo>
                    <a:pt x="0" y="41"/>
                  </a:lnTo>
                  <a:lnTo>
                    <a:pt x="10" y="56"/>
                  </a:lnTo>
                  <a:close/>
                </a:path>
              </a:pathLst>
            </a:custGeom>
            <a:solidFill>
              <a:srgbClr val="80ff8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1596960" y="2562480"/>
              <a:ext cx="4312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e100"/>
                  </a:solidFill>
                  <a:effectLst/>
                  <a:uFillTx/>
                  <a:latin typeface="Arial"/>
                </a:rPr>
                <a:t>Greenlick Storage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1501920" y="2694240"/>
              <a:ext cx="95040" cy="61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3695760" y="6326280"/>
              <a:ext cx="11160" cy="12600"/>
            </a:xfrm>
            <a:custGeom>
              <a:avLst/>
              <a:gdLst/>
              <a:ahLst/>
              <a:rect l="l" t="t" r="r" b="b"/>
              <a:pathLst>
                <a:path w="21" h="22">
                  <a:moveTo>
                    <a:pt x="10" y="22"/>
                  </a:moveTo>
                  <a:lnTo>
                    <a:pt x="21" y="11"/>
                  </a:lnTo>
                  <a:lnTo>
                    <a:pt x="10" y="0"/>
                  </a:lnTo>
                  <a:lnTo>
                    <a:pt x="0" y="11"/>
                  </a:lnTo>
                  <a:lnTo>
                    <a:pt x="10" y="22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3892680" y="6143760"/>
              <a:ext cx="11160" cy="12600"/>
            </a:xfrm>
            <a:custGeom>
              <a:avLst/>
              <a:gdLst/>
              <a:ahLst/>
              <a:rect l="l" t="t" r="r" b="b"/>
              <a:pathLst>
                <a:path w="20" h="22">
                  <a:moveTo>
                    <a:pt x="9" y="22"/>
                  </a:moveTo>
                  <a:lnTo>
                    <a:pt x="20" y="10"/>
                  </a:lnTo>
                  <a:lnTo>
                    <a:pt x="9" y="0"/>
                  </a:lnTo>
                  <a:lnTo>
                    <a:pt x="0" y="10"/>
                  </a:lnTo>
                  <a:lnTo>
                    <a:pt x="9" y="22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4591080" y="5799240"/>
              <a:ext cx="12600" cy="12600"/>
            </a:xfrm>
            <a:custGeom>
              <a:avLst/>
              <a:gdLst/>
              <a:ahLst/>
              <a:rect l="l" t="t" r="r" b="b"/>
              <a:pathLst>
                <a:path w="24" h="25">
                  <a:moveTo>
                    <a:pt x="12" y="25"/>
                  </a:moveTo>
                  <a:lnTo>
                    <a:pt x="24" y="13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5433840" y="5442120"/>
              <a:ext cx="12960" cy="12600"/>
            </a:xfrm>
            <a:custGeom>
              <a:avLst/>
              <a:gdLst/>
              <a:ahLst/>
              <a:rect l="l" t="t" r="r" b="b"/>
              <a:pathLst>
                <a:path w="24" h="25">
                  <a:moveTo>
                    <a:pt x="12" y="25"/>
                  </a:moveTo>
                  <a:lnTo>
                    <a:pt x="24" y="11"/>
                  </a:lnTo>
                  <a:lnTo>
                    <a:pt x="12" y="0"/>
                  </a:lnTo>
                  <a:lnTo>
                    <a:pt x="0" y="11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5738760" y="5335560"/>
              <a:ext cx="11160" cy="12960"/>
            </a:xfrm>
            <a:custGeom>
              <a:avLst/>
              <a:gdLst/>
              <a:ahLst/>
              <a:rect l="l" t="t" r="r" b="b"/>
              <a:pathLst>
                <a:path w="23" h="24">
                  <a:moveTo>
                    <a:pt x="11" y="24"/>
                  </a:moveTo>
                  <a:lnTo>
                    <a:pt x="23" y="12"/>
                  </a:lnTo>
                  <a:lnTo>
                    <a:pt x="11" y="0"/>
                  </a:lnTo>
                  <a:lnTo>
                    <a:pt x="0" y="12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6246720" y="5127840"/>
              <a:ext cx="12960" cy="14040"/>
            </a:xfrm>
            <a:custGeom>
              <a:avLst/>
              <a:gdLst/>
              <a:ahLst/>
              <a:rect l="l" t="t" r="r" b="b"/>
              <a:pathLst>
                <a:path w="24" h="26">
                  <a:moveTo>
                    <a:pt x="12" y="26"/>
                  </a:moveTo>
                  <a:lnTo>
                    <a:pt x="24" y="12"/>
                  </a:lnTo>
                  <a:lnTo>
                    <a:pt x="12" y="0"/>
                  </a:lnTo>
                  <a:lnTo>
                    <a:pt x="0" y="12"/>
                  </a:lnTo>
                  <a:lnTo>
                    <a:pt x="12" y="26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6262560" y="5145120"/>
              <a:ext cx="11160" cy="12600"/>
            </a:xfrm>
            <a:custGeom>
              <a:avLst/>
              <a:gdLst/>
              <a:ahLst/>
              <a:rect l="l" t="t" r="r" b="b"/>
              <a:pathLst>
                <a:path w="22" h="24">
                  <a:moveTo>
                    <a:pt x="11" y="24"/>
                  </a:moveTo>
                  <a:lnTo>
                    <a:pt x="22" y="12"/>
                  </a:lnTo>
                  <a:lnTo>
                    <a:pt x="11" y="0"/>
                  </a:lnTo>
                  <a:lnTo>
                    <a:pt x="0" y="12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6597720" y="4861080"/>
              <a:ext cx="12600" cy="1260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2" y="24"/>
                  </a:moveTo>
                  <a:lnTo>
                    <a:pt x="24" y="13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6469200" y="4965840"/>
              <a:ext cx="12600" cy="1260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1" y="24"/>
                  </a:moveTo>
                  <a:lnTo>
                    <a:pt x="24" y="11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6591240" y="4842000"/>
              <a:ext cx="12600" cy="12600"/>
            </a:xfrm>
            <a:custGeom>
              <a:avLst/>
              <a:gdLst/>
              <a:ahLst/>
              <a:rect l="l" t="t" r="r" b="b"/>
              <a:pathLst>
                <a:path w="24" h="25">
                  <a:moveTo>
                    <a:pt x="11" y="25"/>
                  </a:moveTo>
                  <a:lnTo>
                    <a:pt x="24" y="13"/>
                  </a:lnTo>
                  <a:lnTo>
                    <a:pt x="11" y="0"/>
                  </a:lnTo>
                  <a:lnTo>
                    <a:pt x="0" y="13"/>
                  </a:lnTo>
                  <a:lnTo>
                    <a:pt x="11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6913440" y="4648320"/>
              <a:ext cx="12960" cy="1260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14" y="24"/>
                  </a:moveTo>
                  <a:lnTo>
                    <a:pt x="25" y="12"/>
                  </a:lnTo>
                  <a:lnTo>
                    <a:pt x="14" y="0"/>
                  </a:lnTo>
                  <a:lnTo>
                    <a:pt x="0" y="12"/>
                  </a:lnTo>
                  <a:lnTo>
                    <a:pt x="14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6927840" y="4664160"/>
              <a:ext cx="12600" cy="12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13" y="25"/>
                  </a:moveTo>
                  <a:lnTo>
                    <a:pt x="25" y="12"/>
                  </a:lnTo>
                  <a:lnTo>
                    <a:pt x="13" y="0"/>
                  </a:lnTo>
                  <a:lnTo>
                    <a:pt x="0" y="12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6934320" y="4635720"/>
              <a:ext cx="12600" cy="12600"/>
            </a:xfrm>
            <a:custGeom>
              <a:avLst/>
              <a:gdLst/>
              <a:ahLst/>
              <a:rect l="l" t="t" r="r" b="b"/>
              <a:pathLst>
                <a:path w="23" h="24">
                  <a:moveTo>
                    <a:pt x="10" y="24"/>
                  </a:moveTo>
                  <a:lnTo>
                    <a:pt x="23" y="11"/>
                  </a:lnTo>
                  <a:lnTo>
                    <a:pt x="10" y="0"/>
                  </a:lnTo>
                  <a:lnTo>
                    <a:pt x="0" y="11"/>
                  </a:lnTo>
                  <a:lnTo>
                    <a:pt x="10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6948360" y="4646520"/>
              <a:ext cx="12960" cy="14400"/>
            </a:xfrm>
            <a:custGeom>
              <a:avLst/>
              <a:gdLst/>
              <a:ahLst/>
              <a:rect l="l" t="t" r="r" b="b"/>
              <a:pathLst>
                <a:path w="24" h="26">
                  <a:moveTo>
                    <a:pt x="13" y="26"/>
                  </a:moveTo>
                  <a:lnTo>
                    <a:pt x="24" y="12"/>
                  </a:lnTo>
                  <a:lnTo>
                    <a:pt x="13" y="0"/>
                  </a:lnTo>
                  <a:lnTo>
                    <a:pt x="0" y="12"/>
                  </a:lnTo>
                  <a:lnTo>
                    <a:pt x="13" y="26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7008840" y="4546800"/>
              <a:ext cx="12600" cy="12600"/>
            </a:xfrm>
            <a:custGeom>
              <a:avLst/>
              <a:gdLst/>
              <a:ahLst/>
              <a:rect l="l" t="t" r="r" b="b"/>
              <a:pathLst>
                <a:path w="24" h="25">
                  <a:moveTo>
                    <a:pt x="13" y="25"/>
                  </a:moveTo>
                  <a:lnTo>
                    <a:pt x="24" y="13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7058160" y="4483080"/>
              <a:ext cx="12600" cy="129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1" y="24"/>
                  </a:moveTo>
                  <a:lnTo>
                    <a:pt x="24" y="13"/>
                  </a:lnTo>
                  <a:lnTo>
                    <a:pt x="11" y="0"/>
                  </a:lnTo>
                  <a:lnTo>
                    <a:pt x="0" y="1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7074000" y="4489560"/>
              <a:ext cx="11160" cy="12600"/>
            </a:xfrm>
            <a:custGeom>
              <a:avLst/>
              <a:gdLst/>
              <a:ahLst/>
              <a:rect l="l" t="t" r="r" b="b"/>
              <a:pathLst>
                <a:path w="23" h="25">
                  <a:moveTo>
                    <a:pt x="12" y="25"/>
                  </a:moveTo>
                  <a:lnTo>
                    <a:pt x="23" y="13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7172280" y="4316400"/>
              <a:ext cx="11160" cy="1296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11" y="25"/>
                  </a:moveTo>
                  <a:lnTo>
                    <a:pt x="22" y="11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11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7203960" y="4273560"/>
              <a:ext cx="12960" cy="1260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2" y="24"/>
                  </a:moveTo>
                  <a:lnTo>
                    <a:pt x="24" y="12"/>
                  </a:lnTo>
                  <a:lnTo>
                    <a:pt x="12" y="0"/>
                  </a:lnTo>
                  <a:lnTo>
                    <a:pt x="0" y="12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7237440" y="4206960"/>
              <a:ext cx="12600" cy="12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13" y="25"/>
                  </a:moveTo>
                  <a:lnTo>
                    <a:pt x="25" y="12"/>
                  </a:lnTo>
                  <a:lnTo>
                    <a:pt x="13" y="0"/>
                  </a:lnTo>
                  <a:lnTo>
                    <a:pt x="0" y="12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7315200" y="3970440"/>
              <a:ext cx="12600" cy="14400"/>
            </a:xfrm>
            <a:custGeom>
              <a:avLst/>
              <a:gdLst/>
              <a:ahLst/>
              <a:rect l="l" t="t" r="r" b="b"/>
              <a:pathLst>
                <a:path w="24" h="25">
                  <a:moveTo>
                    <a:pt x="11" y="25"/>
                  </a:moveTo>
                  <a:lnTo>
                    <a:pt x="24" y="13"/>
                  </a:lnTo>
                  <a:lnTo>
                    <a:pt x="11" y="0"/>
                  </a:lnTo>
                  <a:lnTo>
                    <a:pt x="0" y="13"/>
                  </a:lnTo>
                  <a:lnTo>
                    <a:pt x="11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7408800" y="3870360"/>
              <a:ext cx="14400" cy="12600"/>
            </a:xfrm>
            <a:custGeom>
              <a:avLst/>
              <a:gdLst/>
              <a:ahLst/>
              <a:rect l="l" t="t" r="r" b="b"/>
              <a:pathLst>
                <a:path w="25" h="26">
                  <a:moveTo>
                    <a:pt x="12" y="26"/>
                  </a:moveTo>
                  <a:lnTo>
                    <a:pt x="25" y="13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12" y="26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7412040" y="3849840"/>
              <a:ext cx="12600" cy="12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12" y="25"/>
                  </a:moveTo>
                  <a:lnTo>
                    <a:pt x="25" y="13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7277040" y="3973680"/>
              <a:ext cx="11160" cy="14040"/>
            </a:xfrm>
            <a:custGeom>
              <a:avLst/>
              <a:gdLst/>
              <a:ahLst/>
              <a:rect l="l" t="t" r="r" b="b"/>
              <a:pathLst>
                <a:path w="23" h="26">
                  <a:moveTo>
                    <a:pt x="11" y="26"/>
                  </a:moveTo>
                  <a:lnTo>
                    <a:pt x="23" y="13"/>
                  </a:lnTo>
                  <a:lnTo>
                    <a:pt x="11" y="0"/>
                  </a:lnTo>
                  <a:lnTo>
                    <a:pt x="0" y="13"/>
                  </a:lnTo>
                  <a:lnTo>
                    <a:pt x="11" y="26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 flipH="1">
              <a:off x="7304040" y="3984840"/>
              <a:ext cx="15840" cy="33120"/>
            </a:xfrm>
            <a:prstGeom prst="line">
              <a:avLst/>
            </a:prstGeom>
            <a:ln w="0">
              <a:solidFill>
                <a:srgbClr val="008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7186680" y="3902040"/>
              <a:ext cx="12600" cy="14400"/>
            </a:xfrm>
            <a:custGeom>
              <a:avLst/>
              <a:gdLst/>
              <a:ahLst/>
              <a:rect l="l" t="t" r="r" b="b"/>
              <a:pathLst>
                <a:path w="23" h="26">
                  <a:moveTo>
                    <a:pt x="11" y="26"/>
                  </a:moveTo>
                  <a:lnTo>
                    <a:pt x="23" y="13"/>
                  </a:lnTo>
                  <a:lnTo>
                    <a:pt x="11" y="0"/>
                  </a:lnTo>
                  <a:lnTo>
                    <a:pt x="0" y="13"/>
                  </a:lnTo>
                  <a:lnTo>
                    <a:pt x="11" y="26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7059600" y="3835440"/>
              <a:ext cx="11160" cy="12600"/>
            </a:xfrm>
            <a:custGeom>
              <a:avLst/>
              <a:gdLst/>
              <a:ahLst/>
              <a:rect l="l" t="t" r="r" b="b"/>
              <a:pathLst>
                <a:path w="23" h="25">
                  <a:moveTo>
                    <a:pt x="12" y="25"/>
                  </a:moveTo>
                  <a:lnTo>
                    <a:pt x="23" y="11"/>
                  </a:lnTo>
                  <a:lnTo>
                    <a:pt x="12" y="0"/>
                  </a:lnTo>
                  <a:lnTo>
                    <a:pt x="0" y="11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7167600" y="3837240"/>
              <a:ext cx="12600" cy="1260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12" y="24"/>
                  </a:moveTo>
                  <a:lnTo>
                    <a:pt x="25" y="11"/>
                  </a:lnTo>
                  <a:lnTo>
                    <a:pt x="12" y="0"/>
                  </a:lnTo>
                  <a:lnTo>
                    <a:pt x="0" y="11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6912000" y="4075200"/>
              <a:ext cx="12600" cy="12600"/>
            </a:xfrm>
            <a:custGeom>
              <a:avLst/>
              <a:gdLst/>
              <a:ahLst/>
              <a:rect l="l" t="t" r="r" b="b"/>
              <a:pathLst>
                <a:path w="23" h="25">
                  <a:moveTo>
                    <a:pt x="12" y="25"/>
                  </a:moveTo>
                  <a:lnTo>
                    <a:pt x="23" y="13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6662880" y="4297320"/>
              <a:ext cx="12600" cy="12960"/>
            </a:xfrm>
            <a:custGeom>
              <a:avLst/>
              <a:gdLst/>
              <a:ahLst/>
              <a:rect l="l" t="t" r="r" b="b"/>
              <a:pathLst>
                <a:path w="24" h="26">
                  <a:moveTo>
                    <a:pt x="13" y="26"/>
                  </a:moveTo>
                  <a:lnTo>
                    <a:pt x="24" y="13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13" y="26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6478560" y="4375080"/>
              <a:ext cx="12600" cy="129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1" y="24"/>
                  </a:moveTo>
                  <a:lnTo>
                    <a:pt x="24" y="11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6281640" y="4415040"/>
              <a:ext cx="12960" cy="126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12" y="25"/>
                  </a:moveTo>
                  <a:lnTo>
                    <a:pt x="25" y="13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6148440" y="4365720"/>
              <a:ext cx="12600" cy="12600"/>
            </a:xfrm>
            <a:custGeom>
              <a:avLst/>
              <a:gdLst/>
              <a:ahLst/>
              <a:rect l="l" t="t" r="r" b="b"/>
              <a:pathLst>
                <a:path w="23" h="24">
                  <a:moveTo>
                    <a:pt x="12" y="24"/>
                  </a:moveTo>
                  <a:lnTo>
                    <a:pt x="23" y="11"/>
                  </a:lnTo>
                  <a:lnTo>
                    <a:pt x="12" y="0"/>
                  </a:lnTo>
                  <a:lnTo>
                    <a:pt x="0" y="11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5762520" y="4183200"/>
              <a:ext cx="12960" cy="12600"/>
            </a:xfrm>
            <a:custGeom>
              <a:avLst/>
              <a:gdLst/>
              <a:ahLst/>
              <a:rect l="l" t="t" r="r" b="b"/>
              <a:pathLst>
                <a:path w="23" h="24">
                  <a:moveTo>
                    <a:pt x="11" y="24"/>
                  </a:moveTo>
                  <a:lnTo>
                    <a:pt x="23" y="12"/>
                  </a:lnTo>
                  <a:lnTo>
                    <a:pt x="11" y="0"/>
                  </a:lnTo>
                  <a:lnTo>
                    <a:pt x="0" y="12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5672160" y="4114800"/>
              <a:ext cx="12600" cy="129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3" y="24"/>
                  </a:moveTo>
                  <a:lnTo>
                    <a:pt x="24" y="13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13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5608800" y="4011840"/>
              <a:ext cx="10800" cy="12600"/>
            </a:xfrm>
            <a:custGeom>
              <a:avLst/>
              <a:gdLst/>
              <a:ahLst/>
              <a:rect l="l" t="t" r="r" b="b"/>
              <a:pathLst>
                <a:path w="22" h="26">
                  <a:moveTo>
                    <a:pt x="11" y="26"/>
                  </a:moveTo>
                  <a:lnTo>
                    <a:pt x="22" y="13"/>
                  </a:lnTo>
                  <a:lnTo>
                    <a:pt x="11" y="0"/>
                  </a:lnTo>
                  <a:lnTo>
                    <a:pt x="0" y="13"/>
                  </a:lnTo>
                  <a:lnTo>
                    <a:pt x="11" y="26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5343480" y="3832200"/>
              <a:ext cx="12600" cy="129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1" y="24"/>
                  </a:moveTo>
                  <a:lnTo>
                    <a:pt x="24" y="12"/>
                  </a:lnTo>
                  <a:lnTo>
                    <a:pt x="11" y="0"/>
                  </a:lnTo>
                  <a:lnTo>
                    <a:pt x="0" y="12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5030640" y="3470400"/>
              <a:ext cx="12960" cy="12600"/>
            </a:xfrm>
            <a:custGeom>
              <a:avLst/>
              <a:gdLst/>
              <a:ahLst/>
              <a:rect l="l" t="t" r="r" b="b"/>
              <a:pathLst>
                <a:path w="24" h="25">
                  <a:moveTo>
                    <a:pt x="13" y="25"/>
                  </a:moveTo>
                  <a:lnTo>
                    <a:pt x="24" y="12"/>
                  </a:lnTo>
                  <a:lnTo>
                    <a:pt x="13" y="0"/>
                  </a:lnTo>
                  <a:lnTo>
                    <a:pt x="0" y="12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4608360" y="2960640"/>
              <a:ext cx="12960" cy="129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2" y="24"/>
                  </a:moveTo>
                  <a:lnTo>
                    <a:pt x="24" y="11"/>
                  </a:lnTo>
                  <a:lnTo>
                    <a:pt x="12" y="0"/>
                  </a:lnTo>
                  <a:lnTo>
                    <a:pt x="0" y="11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4629240" y="2971800"/>
              <a:ext cx="12600" cy="1440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12" y="25"/>
                  </a:moveTo>
                  <a:lnTo>
                    <a:pt x="25" y="13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4365720" y="2901960"/>
              <a:ext cx="12600" cy="12600"/>
            </a:xfrm>
            <a:custGeom>
              <a:avLst/>
              <a:gdLst/>
              <a:ahLst/>
              <a:rect l="l" t="t" r="r" b="b"/>
              <a:pathLst>
                <a:path w="24" h="25">
                  <a:moveTo>
                    <a:pt x="11" y="25"/>
                  </a:moveTo>
                  <a:lnTo>
                    <a:pt x="24" y="12"/>
                  </a:lnTo>
                  <a:lnTo>
                    <a:pt x="11" y="0"/>
                  </a:lnTo>
                  <a:lnTo>
                    <a:pt x="0" y="12"/>
                  </a:lnTo>
                  <a:lnTo>
                    <a:pt x="11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4192560" y="2940120"/>
              <a:ext cx="12600" cy="1260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1" y="24"/>
                  </a:moveTo>
                  <a:lnTo>
                    <a:pt x="24" y="13"/>
                  </a:lnTo>
                  <a:lnTo>
                    <a:pt x="11" y="0"/>
                  </a:lnTo>
                  <a:lnTo>
                    <a:pt x="0" y="1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3211560" y="3079800"/>
              <a:ext cx="12600" cy="12600"/>
            </a:xfrm>
            <a:custGeom>
              <a:avLst/>
              <a:gdLst/>
              <a:ahLst/>
              <a:rect l="l" t="t" r="r" b="b"/>
              <a:pathLst>
                <a:path w="23" h="26">
                  <a:moveTo>
                    <a:pt x="12" y="26"/>
                  </a:moveTo>
                  <a:lnTo>
                    <a:pt x="23" y="13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12" y="26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2884320" y="3052800"/>
              <a:ext cx="12960" cy="1260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2" y="24"/>
                  </a:moveTo>
                  <a:lnTo>
                    <a:pt x="24" y="11"/>
                  </a:lnTo>
                  <a:lnTo>
                    <a:pt x="12" y="0"/>
                  </a:lnTo>
                  <a:lnTo>
                    <a:pt x="0" y="11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1846440" y="2978280"/>
              <a:ext cx="12600" cy="12600"/>
            </a:xfrm>
            <a:custGeom>
              <a:avLst/>
              <a:gdLst/>
              <a:ahLst/>
              <a:rect l="l" t="t" r="r" b="b"/>
              <a:pathLst>
                <a:path w="23" h="25">
                  <a:moveTo>
                    <a:pt x="10" y="25"/>
                  </a:moveTo>
                  <a:lnTo>
                    <a:pt x="23" y="12"/>
                  </a:lnTo>
                  <a:lnTo>
                    <a:pt x="10" y="0"/>
                  </a:lnTo>
                  <a:lnTo>
                    <a:pt x="0" y="12"/>
                  </a:lnTo>
                  <a:lnTo>
                    <a:pt x="10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4822920" y="6042240"/>
              <a:ext cx="9360" cy="11160"/>
            </a:xfrm>
            <a:custGeom>
              <a:avLst/>
              <a:gdLst/>
              <a:ahLst/>
              <a:rect l="l" t="t" r="r" b="b"/>
              <a:pathLst>
                <a:path w="19" h="20">
                  <a:moveTo>
                    <a:pt x="9" y="20"/>
                  </a:moveTo>
                  <a:lnTo>
                    <a:pt x="19" y="11"/>
                  </a:lnTo>
                  <a:lnTo>
                    <a:pt x="9" y="0"/>
                  </a:lnTo>
                  <a:lnTo>
                    <a:pt x="0" y="11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5119560" y="6299280"/>
              <a:ext cx="11160" cy="11160"/>
            </a:xfrm>
            <a:custGeom>
              <a:avLst/>
              <a:gdLst/>
              <a:ahLst/>
              <a:rect l="l" t="t" r="r" b="b"/>
              <a:pathLst>
                <a:path w="20" h="22">
                  <a:moveTo>
                    <a:pt x="10" y="22"/>
                  </a:moveTo>
                  <a:lnTo>
                    <a:pt x="20" y="12"/>
                  </a:lnTo>
                  <a:lnTo>
                    <a:pt x="10" y="0"/>
                  </a:lnTo>
                  <a:lnTo>
                    <a:pt x="0" y="12"/>
                  </a:lnTo>
                  <a:lnTo>
                    <a:pt x="10" y="22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073480" y="6311880"/>
              <a:ext cx="11160" cy="1116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1" y="21"/>
                  </a:moveTo>
                  <a:lnTo>
                    <a:pt x="21" y="11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6500880" y="5370480"/>
              <a:ext cx="11160" cy="1440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11" y="25"/>
                  </a:moveTo>
                  <a:lnTo>
                    <a:pt x="22" y="13"/>
                  </a:lnTo>
                  <a:lnTo>
                    <a:pt x="11" y="0"/>
                  </a:lnTo>
                  <a:lnTo>
                    <a:pt x="0" y="13"/>
                  </a:lnTo>
                  <a:lnTo>
                    <a:pt x="11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6392880" y="5560920"/>
              <a:ext cx="14400" cy="1296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13" y="26"/>
                  </a:moveTo>
                  <a:lnTo>
                    <a:pt x="26" y="12"/>
                  </a:lnTo>
                  <a:lnTo>
                    <a:pt x="13" y="0"/>
                  </a:lnTo>
                  <a:lnTo>
                    <a:pt x="0" y="12"/>
                  </a:lnTo>
                  <a:lnTo>
                    <a:pt x="13" y="26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6427800" y="5281560"/>
              <a:ext cx="12600" cy="12960"/>
            </a:xfrm>
            <a:custGeom>
              <a:avLst/>
              <a:gdLst/>
              <a:ahLst/>
              <a:rect l="l" t="t" r="r" b="b"/>
              <a:pathLst>
                <a:path w="24" h="26">
                  <a:moveTo>
                    <a:pt x="13" y="26"/>
                  </a:moveTo>
                  <a:lnTo>
                    <a:pt x="24" y="14"/>
                  </a:lnTo>
                  <a:lnTo>
                    <a:pt x="13" y="0"/>
                  </a:lnTo>
                  <a:lnTo>
                    <a:pt x="0" y="14"/>
                  </a:lnTo>
                  <a:lnTo>
                    <a:pt x="13" y="26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 flipV="1">
              <a:off x="6365880" y="5213160"/>
              <a:ext cx="7920" cy="11160"/>
            </a:xfrm>
            <a:prstGeom prst="line">
              <a:avLst/>
            </a:prstGeom>
            <a:ln w="0">
              <a:solidFill>
                <a:srgbClr val="008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2917800" y="5345280"/>
              <a:ext cx="123840" cy="203040"/>
            </a:xfrm>
            <a:custGeom>
              <a:avLst/>
              <a:gdLst/>
              <a:ahLst/>
              <a:rect l="l" t="t" r="r" b="b"/>
              <a:pathLst>
                <a:path w="233" h="386">
                  <a:moveTo>
                    <a:pt x="217" y="0"/>
                  </a:moveTo>
                  <a:lnTo>
                    <a:pt x="181" y="43"/>
                  </a:lnTo>
                  <a:lnTo>
                    <a:pt x="94" y="21"/>
                  </a:lnTo>
                  <a:lnTo>
                    <a:pt x="85" y="66"/>
                  </a:lnTo>
                  <a:lnTo>
                    <a:pt x="6" y="95"/>
                  </a:lnTo>
                  <a:lnTo>
                    <a:pt x="0" y="136"/>
                  </a:lnTo>
                  <a:lnTo>
                    <a:pt x="4" y="203"/>
                  </a:lnTo>
                  <a:lnTo>
                    <a:pt x="18" y="263"/>
                  </a:lnTo>
                  <a:lnTo>
                    <a:pt x="13" y="300"/>
                  </a:lnTo>
                  <a:lnTo>
                    <a:pt x="9" y="371"/>
                  </a:lnTo>
                  <a:lnTo>
                    <a:pt x="37" y="386"/>
                  </a:lnTo>
                  <a:lnTo>
                    <a:pt x="90" y="381"/>
                  </a:lnTo>
                  <a:lnTo>
                    <a:pt x="108" y="282"/>
                  </a:lnTo>
                  <a:lnTo>
                    <a:pt x="144" y="188"/>
                  </a:lnTo>
                  <a:lnTo>
                    <a:pt x="233" y="45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4269600" y="2675160"/>
              <a:ext cx="1490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Dallas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4549680" y="2724120"/>
              <a:ext cx="2271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Wyoming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4304520" y="2976480"/>
              <a:ext cx="2408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Wyoming 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4291920" y="3038400"/>
              <a:ext cx="2548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Monument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4281480" y="2826000"/>
              <a:ext cx="61920" cy="475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2806560" y="5407200"/>
              <a:ext cx="1231920" cy="1027080"/>
            </a:xfrm>
            <a:custGeom>
              <a:avLst/>
              <a:gdLst/>
              <a:ahLst/>
              <a:rect l="l" t="t" r="r" b="b"/>
              <a:pathLst>
                <a:path w="2326" h="1942">
                  <a:moveTo>
                    <a:pt x="0" y="1941"/>
                  </a:moveTo>
                  <a:lnTo>
                    <a:pt x="114" y="1942"/>
                  </a:lnTo>
                  <a:lnTo>
                    <a:pt x="520" y="1941"/>
                  </a:lnTo>
                  <a:lnTo>
                    <a:pt x="1022" y="1939"/>
                  </a:lnTo>
                  <a:lnTo>
                    <a:pt x="1429" y="1934"/>
                  </a:lnTo>
                  <a:lnTo>
                    <a:pt x="1753" y="1936"/>
                  </a:lnTo>
                  <a:lnTo>
                    <a:pt x="2326" y="1934"/>
                  </a:lnTo>
                  <a:lnTo>
                    <a:pt x="2188" y="1723"/>
                  </a:lnTo>
                  <a:lnTo>
                    <a:pt x="2129" y="1684"/>
                  </a:lnTo>
                  <a:lnTo>
                    <a:pt x="1966" y="1500"/>
                  </a:lnTo>
                  <a:lnTo>
                    <a:pt x="1890" y="1338"/>
                  </a:lnTo>
                  <a:lnTo>
                    <a:pt x="1878" y="1191"/>
                  </a:lnTo>
                  <a:lnTo>
                    <a:pt x="1840" y="1159"/>
                  </a:lnTo>
                  <a:lnTo>
                    <a:pt x="1739" y="1108"/>
                  </a:lnTo>
                  <a:lnTo>
                    <a:pt x="1624" y="1009"/>
                  </a:lnTo>
                  <a:lnTo>
                    <a:pt x="1505" y="836"/>
                  </a:lnTo>
                  <a:lnTo>
                    <a:pt x="1418" y="622"/>
                  </a:lnTo>
                  <a:lnTo>
                    <a:pt x="1241" y="602"/>
                  </a:lnTo>
                  <a:lnTo>
                    <a:pt x="1129" y="597"/>
                  </a:lnTo>
                  <a:lnTo>
                    <a:pt x="1042" y="554"/>
                  </a:lnTo>
                  <a:lnTo>
                    <a:pt x="944" y="409"/>
                  </a:lnTo>
                  <a:lnTo>
                    <a:pt x="859" y="289"/>
                  </a:lnTo>
                  <a:lnTo>
                    <a:pt x="758" y="144"/>
                  </a:lnTo>
                  <a:lnTo>
                    <a:pt x="596" y="0"/>
                  </a:lnTo>
                  <a:lnTo>
                    <a:pt x="0" y="1941"/>
                  </a:lnTo>
                  <a:close/>
                </a:path>
              </a:pathLst>
            </a:custGeom>
            <a:solidFill>
              <a:srgbClr val="ffe1b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2806560" y="5483160"/>
              <a:ext cx="1231920" cy="951120"/>
            </a:xfrm>
            <a:custGeom>
              <a:avLst/>
              <a:gdLst/>
              <a:ahLst/>
              <a:rect l="l" t="t" r="r" b="b"/>
              <a:pathLst>
                <a:path w="2326" h="1798">
                  <a:moveTo>
                    <a:pt x="0" y="1797"/>
                  </a:moveTo>
                  <a:lnTo>
                    <a:pt x="114" y="1798"/>
                  </a:lnTo>
                  <a:lnTo>
                    <a:pt x="520" y="1797"/>
                  </a:lnTo>
                  <a:lnTo>
                    <a:pt x="1022" y="1795"/>
                  </a:lnTo>
                  <a:lnTo>
                    <a:pt x="1429" y="1790"/>
                  </a:lnTo>
                  <a:lnTo>
                    <a:pt x="1753" y="1792"/>
                  </a:lnTo>
                  <a:lnTo>
                    <a:pt x="2326" y="1790"/>
                  </a:lnTo>
                  <a:lnTo>
                    <a:pt x="2188" y="1579"/>
                  </a:lnTo>
                  <a:lnTo>
                    <a:pt x="2129" y="1540"/>
                  </a:lnTo>
                  <a:lnTo>
                    <a:pt x="1966" y="1356"/>
                  </a:lnTo>
                  <a:lnTo>
                    <a:pt x="1890" y="1194"/>
                  </a:lnTo>
                  <a:lnTo>
                    <a:pt x="1878" y="1047"/>
                  </a:lnTo>
                  <a:lnTo>
                    <a:pt x="1840" y="1015"/>
                  </a:lnTo>
                  <a:lnTo>
                    <a:pt x="1739" y="964"/>
                  </a:lnTo>
                  <a:lnTo>
                    <a:pt x="1624" y="865"/>
                  </a:lnTo>
                  <a:lnTo>
                    <a:pt x="1505" y="692"/>
                  </a:lnTo>
                  <a:lnTo>
                    <a:pt x="1418" y="478"/>
                  </a:lnTo>
                  <a:lnTo>
                    <a:pt x="1241" y="458"/>
                  </a:lnTo>
                  <a:lnTo>
                    <a:pt x="1129" y="453"/>
                  </a:lnTo>
                  <a:lnTo>
                    <a:pt x="1042" y="410"/>
                  </a:lnTo>
                  <a:lnTo>
                    <a:pt x="944" y="265"/>
                  </a:lnTo>
                  <a:lnTo>
                    <a:pt x="859" y="145"/>
                  </a:lnTo>
                  <a:lnTo>
                    <a:pt x="758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 flipH="1" flipV="1">
              <a:off x="3122640" y="5406840"/>
              <a:ext cx="85680" cy="75960"/>
            </a:xfrm>
            <a:prstGeom prst="line">
              <a:avLst/>
            </a:prstGeom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3355920" y="3324240"/>
              <a:ext cx="682560" cy="822240"/>
            </a:xfrm>
            <a:custGeom>
              <a:avLst/>
              <a:gdLst/>
              <a:ahLst/>
              <a:rect l="l" t="t" r="r" b="b"/>
              <a:pathLst>
                <a:path w="1289" h="1556">
                  <a:moveTo>
                    <a:pt x="1081" y="0"/>
                  </a:moveTo>
                  <a:lnTo>
                    <a:pt x="1115" y="71"/>
                  </a:lnTo>
                  <a:lnTo>
                    <a:pt x="1234" y="50"/>
                  </a:lnTo>
                  <a:lnTo>
                    <a:pt x="1247" y="391"/>
                  </a:lnTo>
                  <a:lnTo>
                    <a:pt x="1276" y="567"/>
                  </a:lnTo>
                  <a:lnTo>
                    <a:pt x="1289" y="811"/>
                  </a:lnTo>
                  <a:lnTo>
                    <a:pt x="1198" y="910"/>
                  </a:lnTo>
                  <a:lnTo>
                    <a:pt x="1155" y="995"/>
                  </a:lnTo>
                  <a:lnTo>
                    <a:pt x="1097" y="1052"/>
                  </a:lnTo>
                  <a:lnTo>
                    <a:pt x="1040" y="1400"/>
                  </a:lnTo>
                  <a:lnTo>
                    <a:pt x="797" y="1556"/>
                  </a:lnTo>
                  <a:lnTo>
                    <a:pt x="688" y="1336"/>
                  </a:lnTo>
                  <a:lnTo>
                    <a:pt x="455" y="1349"/>
                  </a:lnTo>
                  <a:lnTo>
                    <a:pt x="397" y="1309"/>
                  </a:lnTo>
                  <a:lnTo>
                    <a:pt x="417" y="1218"/>
                  </a:lnTo>
                  <a:lnTo>
                    <a:pt x="422" y="1196"/>
                  </a:lnTo>
                  <a:lnTo>
                    <a:pt x="366" y="1036"/>
                  </a:lnTo>
                  <a:lnTo>
                    <a:pt x="348" y="913"/>
                  </a:lnTo>
                  <a:lnTo>
                    <a:pt x="412" y="831"/>
                  </a:lnTo>
                  <a:lnTo>
                    <a:pt x="233" y="616"/>
                  </a:lnTo>
                  <a:lnTo>
                    <a:pt x="248" y="549"/>
                  </a:lnTo>
                  <a:lnTo>
                    <a:pt x="248" y="452"/>
                  </a:lnTo>
                  <a:lnTo>
                    <a:pt x="225" y="447"/>
                  </a:lnTo>
                  <a:lnTo>
                    <a:pt x="74" y="408"/>
                  </a:lnTo>
                  <a:lnTo>
                    <a:pt x="101" y="295"/>
                  </a:lnTo>
                  <a:lnTo>
                    <a:pt x="0" y="28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3708360" y="4346640"/>
              <a:ext cx="1409760" cy="1166760"/>
            </a:xfrm>
            <a:custGeom>
              <a:avLst/>
              <a:gdLst/>
              <a:ahLst/>
              <a:rect l="l" t="t" r="r" b="b"/>
              <a:pathLst>
                <a:path w="2662" h="2206">
                  <a:moveTo>
                    <a:pt x="0" y="796"/>
                  </a:moveTo>
                  <a:lnTo>
                    <a:pt x="206" y="702"/>
                  </a:lnTo>
                  <a:lnTo>
                    <a:pt x="281" y="673"/>
                  </a:lnTo>
                  <a:lnTo>
                    <a:pt x="367" y="696"/>
                  </a:lnTo>
                  <a:lnTo>
                    <a:pt x="572" y="603"/>
                  </a:lnTo>
                  <a:lnTo>
                    <a:pt x="647" y="574"/>
                  </a:lnTo>
                  <a:lnTo>
                    <a:pt x="843" y="525"/>
                  </a:lnTo>
                  <a:lnTo>
                    <a:pt x="923" y="473"/>
                  </a:lnTo>
                  <a:lnTo>
                    <a:pt x="1046" y="433"/>
                  </a:lnTo>
                  <a:lnTo>
                    <a:pt x="1079" y="393"/>
                  </a:lnTo>
                  <a:lnTo>
                    <a:pt x="1192" y="397"/>
                  </a:lnTo>
                  <a:lnTo>
                    <a:pt x="1242" y="386"/>
                  </a:lnTo>
                  <a:lnTo>
                    <a:pt x="1289" y="373"/>
                  </a:lnTo>
                  <a:lnTo>
                    <a:pt x="1304" y="209"/>
                  </a:lnTo>
                  <a:lnTo>
                    <a:pt x="1347" y="122"/>
                  </a:lnTo>
                  <a:lnTo>
                    <a:pt x="1627" y="0"/>
                  </a:lnTo>
                  <a:lnTo>
                    <a:pt x="2662" y="889"/>
                  </a:lnTo>
                  <a:lnTo>
                    <a:pt x="2184" y="1780"/>
                  </a:lnTo>
                  <a:lnTo>
                    <a:pt x="2060" y="1822"/>
                  </a:lnTo>
                  <a:lnTo>
                    <a:pt x="1968" y="1919"/>
                  </a:lnTo>
                  <a:lnTo>
                    <a:pt x="1905" y="1999"/>
                  </a:lnTo>
                  <a:lnTo>
                    <a:pt x="1790" y="2092"/>
                  </a:lnTo>
                  <a:lnTo>
                    <a:pt x="1672" y="2206"/>
                  </a:lnTo>
                  <a:lnTo>
                    <a:pt x="802" y="1504"/>
                  </a:lnTo>
                  <a:lnTo>
                    <a:pt x="703" y="1334"/>
                  </a:lnTo>
                  <a:lnTo>
                    <a:pt x="562" y="1250"/>
                  </a:lnTo>
                  <a:lnTo>
                    <a:pt x="0" y="796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5202360" y="4461120"/>
              <a:ext cx="745920" cy="1025280"/>
            </a:xfrm>
            <a:custGeom>
              <a:avLst/>
              <a:gdLst/>
              <a:ahLst/>
              <a:rect l="l" t="t" r="r" b="b"/>
              <a:pathLst>
                <a:path w="1408" h="1938">
                  <a:moveTo>
                    <a:pt x="796" y="0"/>
                  </a:moveTo>
                  <a:lnTo>
                    <a:pt x="410" y="288"/>
                  </a:lnTo>
                  <a:lnTo>
                    <a:pt x="237" y="436"/>
                  </a:lnTo>
                  <a:lnTo>
                    <a:pt x="0" y="792"/>
                  </a:lnTo>
                  <a:lnTo>
                    <a:pt x="1408" y="1938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4373640" y="3354480"/>
              <a:ext cx="803160" cy="846000"/>
            </a:xfrm>
            <a:custGeom>
              <a:avLst/>
              <a:gdLst/>
              <a:ahLst/>
              <a:rect l="l" t="t" r="r" b="b"/>
              <a:pathLst>
                <a:path w="1516" h="1601">
                  <a:moveTo>
                    <a:pt x="1035" y="68"/>
                  </a:moveTo>
                  <a:lnTo>
                    <a:pt x="948" y="46"/>
                  </a:lnTo>
                  <a:lnTo>
                    <a:pt x="931" y="17"/>
                  </a:lnTo>
                  <a:lnTo>
                    <a:pt x="866" y="0"/>
                  </a:lnTo>
                  <a:lnTo>
                    <a:pt x="835" y="42"/>
                  </a:lnTo>
                  <a:lnTo>
                    <a:pt x="765" y="144"/>
                  </a:lnTo>
                  <a:lnTo>
                    <a:pt x="673" y="144"/>
                  </a:lnTo>
                  <a:lnTo>
                    <a:pt x="652" y="235"/>
                  </a:lnTo>
                  <a:lnTo>
                    <a:pt x="641" y="281"/>
                  </a:lnTo>
                  <a:lnTo>
                    <a:pt x="653" y="333"/>
                  </a:lnTo>
                  <a:lnTo>
                    <a:pt x="730" y="401"/>
                  </a:lnTo>
                  <a:lnTo>
                    <a:pt x="730" y="497"/>
                  </a:lnTo>
                  <a:lnTo>
                    <a:pt x="0" y="890"/>
                  </a:lnTo>
                  <a:lnTo>
                    <a:pt x="255" y="1172"/>
                  </a:lnTo>
                  <a:lnTo>
                    <a:pt x="326" y="1262"/>
                  </a:lnTo>
                  <a:lnTo>
                    <a:pt x="708" y="1601"/>
                  </a:lnTo>
                  <a:lnTo>
                    <a:pt x="917" y="1485"/>
                  </a:lnTo>
                  <a:lnTo>
                    <a:pt x="1143" y="1397"/>
                  </a:lnTo>
                  <a:lnTo>
                    <a:pt x="1516" y="1274"/>
                  </a:lnTo>
                  <a:lnTo>
                    <a:pt x="1450" y="1064"/>
                  </a:lnTo>
                  <a:lnTo>
                    <a:pt x="1223" y="741"/>
                  </a:lnTo>
                  <a:lnTo>
                    <a:pt x="1461" y="512"/>
                  </a:lnTo>
                  <a:lnTo>
                    <a:pt x="1307" y="376"/>
                  </a:lnTo>
                  <a:lnTo>
                    <a:pt x="1297" y="326"/>
                  </a:lnTo>
                  <a:lnTo>
                    <a:pt x="1279" y="298"/>
                  </a:lnTo>
                  <a:lnTo>
                    <a:pt x="1150" y="168"/>
                  </a:lnTo>
                  <a:lnTo>
                    <a:pt x="1132" y="140"/>
                  </a:lnTo>
                  <a:lnTo>
                    <a:pt x="1035" y="68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4233960" y="5270760"/>
              <a:ext cx="1162080" cy="1158840"/>
            </a:xfrm>
            <a:custGeom>
              <a:avLst/>
              <a:gdLst/>
              <a:ahLst/>
              <a:rect l="l" t="t" r="r" b="b"/>
              <a:pathLst>
                <a:path w="2198" h="2190">
                  <a:moveTo>
                    <a:pt x="16" y="2170"/>
                  </a:moveTo>
                  <a:lnTo>
                    <a:pt x="160" y="1943"/>
                  </a:lnTo>
                  <a:lnTo>
                    <a:pt x="216" y="1839"/>
                  </a:lnTo>
                  <a:lnTo>
                    <a:pt x="282" y="1708"/>
                  </a:lnTo>
                  <a:lnTo>
                    <a:pt x="287" y="1589"/>
                  </a:lnTo>
                  <a:lnTo>
                    <a:pt x="346" y="1532"/>
                  </a:lnTo>
                  <a:lnTo>
                    <a:pt x="355" y="1293"/>
                  </a:lnTo>
                  <a:lnTo>
                    <a:pt x="502" y="848"/>
                  </a:lnTo>
                  <a:lnTo>
                    <a:pt x="516" y="587"/>
                  </a:lnTo>
                  <a:lnTo>
                    <a:pt x="681" y="460"/>
                  </a:lnTo>
                  <a:lnTo>
                    <a:pt x="799" y="346"/>
                  </a:lnTo>
                  <a:lnTo>
                    <a:pt x="914" y="253"/>
                  </a:lnTo>
                  <a:lnTo>
                    <a:pt x="977" y="173"/>
                  </a:lnTo>
                  <a:lnTo>
                    <a:pt x="1069" y="76"/>
                  </a:lnTo>
                  <a:lnTo>
                    <a:pt x="1193" y="34"/>
                  </a:lnTo>
                  <a:lnTo>
                    <a:pt x="1338" y="0"/>
                  </a:lnTo>
                  <a:lnTo>
                    <a:pt x="1403" y="15"/>
                  </a:lnTo>
                  <a:lnTo>
                    <a:pt x="1468" y="33"/>
                  </a:lnTo>
                  <a:lnTo>
                    <a:pt x="1489" y="37"/>
                  </a:lnTo>
                  <a:lnTo>
                    <a:pt x="1539" y="123"/>
                  </a:lnTo>
                  <a:lnTo>
                    <a:pt x="1625" y="145"/>
                  </a:lnTo>
                  <a:lnTo>
                    <a:pt x="1703" y="307"/>
                  </a:lnTo>
                  <a:lnTo>
                    <a:pt x="1709" y="382"/>
                  </a:lnTo>
                  <a:lnTo>
                    <a:pt x="1752" y="394"/>
                  </a:lnTo>
                  <a:lnTo>
                    <a:pt x="1817" y="409"/>
                  </a:lnTo>
                  <a:lnTo>
                    <a:pt x="1877" y="448"/>
                  </a:lnTo>
                  <a:lnTo>
                    <a:pt x="1915" y="483"/>
                  </a:lnTo>
                  <a:lnTo>
                    <a:pt x="1878" y="545"/>
                  </a:lnTo>
                  <a:lnTo>
                    <a:pt x="1949" y="635"/>
                  </a:lnTo>
                  <a:lnTo>
                    <a:pt x="2003" y="601"/>
                  </a:lnTo>
                  <a:lnTo>
                    <a:pt x="2117" y="701"/>
                  </a:lnTo>
                  <a:lnTo>
                    <a:pt x="2188" y="695"/>
                  </a:lnTo>
                  <a:lnTo>
                    <a:pt x="2198" y="747"/>
                  </a:lnTo>
                  <a:lnTo>
                    <a:pt x="2043" y="827"/>
                  </a:lnTo>
                  <a:lnTo>
                    <a:pt x="2075" y="884"/>
                  </a:lnTo>
                  <a:lnTo>
                    <a:pt x="1953" y="1023"/>
                  </a:lnTo>
                  <a:lnTo>
                    <a:pt x="1958" y="1096"/>
                  </a:lnTo>
                  <a:lnTo>
                    <a:pt x="1954" y="1118"/>
                  </a:lnTo>
                  <a:lnTo>
                    <a:pt x="1787" y="1246"/>
                  </a:lnTo>
                  <a:lnTo>
                    <a:pt x="1637" y="1399"/>
                  </a:lnTo>
                  <a:lnTo>
                    <a:pt x="1530" y="1566"/>
                  </a:lnTo>
                  <a:lnTo>
                    <a:pt x="1482" y="1678"/>
                  </a:lnTo>
                  <a:lnTo>
                    <a:pt x="1315" y="1784"/>
                  </a:lnTo>
                  <a:lnTo>
                    <a:pt x="1160" y="1908"/>
                  </a:lnTo>
                  <a:lnTo>
                    <a:pt x="1038" y="2190"/>
                  </a:lnTo>
                  <a:lnTo>
                    <a:pt x="383" y="2187"/>
                  </a:lnTo>
                  <a:lnTo>
                    <a:pt x="0" y="219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3203640" y="4426200"/>
              <a:ext cx="318960" cy="1134720"/>
            </a:xfrm>
            <a:custGeom>
              <a:avLst/>
              <a:gdLst/>
              <a:ahLst/>
              <a:rect l="l" t="t" r="r" b="b"/>
              <a:pathLst>
                <a:path w="601" h="2145">
                  <a:moveTo>
                    <a:pt x="4" y="1993"/>
                  </a:moveTo>
                  <a:lnTo>
                    <a:pt x="109" y="2145"/>
                  </a:lnTo>
                  <a:lnTo>
                    <a:pt x="178" y="2042"/>
                  </a:lnTo>
                  <a:lnTo>
                    <a:pt x="271" y="2040"/>
                  </a:lnTo>
                  <a:lnTo>
                    <a:pt x="388" y="1926"/>
                  </a:lnTo>
                  <a:lnTo>
                    <a:pt x="538" y="1868"/>
                  </a:lnTo>
                  <a:lnTo>
                    <a:pt x="215" y="773"/>
                  </a:lnTo>
                  <a:lnTo>
                    <a:pt x="205" y="722"/>
                  </a:lnTo>
                  <a:lnTo>
                    <a:pt x="601" y="388"/>
                  </a:lnTo>
                  <a:lnTo>
                    <a:pt x="139" y="6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4570560" y="4092480"/>
              <a:ext cx="849240" cy="787680"/>
            </a:xfrm>
            <a:custGeom>
              <a:avLst/>
              <a:gdLst/>
              <a:ahLst/>
              <a:rect l="l" t="t" r="r" b="b"/>
              <a:pathLst>
                <a:path w="1606" h="1487">
                  <a:moveTo>
                    <a:pt x="773" y="0"/>
                  </a:moveTo>
                  <a:lnTo>
                    <a:pt x="547" y="88"/>
                  </a:lnTo>
                  <a:lnTo>
                    <a:pt x="338" y="204"/>
                  </a:lnTo>
                  <a:lnTo>
                    <a:pt x="199" y="312"/>
                  </a:lnTo>
                  <a:lnTo>
                    <a:pt x="108" y="411"/>
                  </a:lnTo>
                  <a:lnTo>
                    <a:pt x="0" y="481"/>
                  </a:lnTo>
                  <a:lnTo>
                    <a:pt x="1035" y="1368"/>
                  </a:lnTo>
                  <a:lnTo>
                    <a:pt x="1196" y="1487"/>
                  </a:lnTo>
                  <a:lnTo>
                    <a:pt x="1433" y="1130"/>
                  </a:lnTo>
                  <a:lnTo>
                    <a:pt x="1606" y="982"/>
                  </a:lnTo>
                  <a:lnTo>
                    <a:pt x="1414" y="814"/>
                  </a:lnTo>
                  <a:lnTo>
                    <a:pt x="1444" y="675"/>
                  </a:lnTo>
                  <a:lnTo>
                    <a:pt x="1456" y="631"/>
                  </a:lnTo>
                  <a:lnTo>
                    <a:pt x="1292" y="444"/>
                  </a:lnTo>
                  <a:lnTo>
                    <a:pt x="1168" y="484"/>
                  </a:lnTo>
                  <a:lnTo>
                    <a:pt x="1031" y="281"/>
                  </a:lnTo>
                  <a:lnTo>
                    <a:pt x="1002" y="202"/>
                  </a:lnTo>
                  <a:lnTo>
                    <a:pt x="945" y="259"/>
                  </a:lnTo>
                  <a:lnTo>
                    <a:pt x="918" y="277"/>
                  </a:lnTo>
                  <a:lnTo>
                    <a:pt x="889" y="197"/>
                  </a:lnTo>
                  <a:lnTo>
                    <a:pt x="819" y="205"/>
                  </a:lnTo>
                  <a:lnTo>
                    <a:pt x="808" y="153"/>
                  </a:lnTo>
                  <a:lnTo>
                    <a:pt x="773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3352680" y="2987640"/>
              <a:ext cx="1619280" cy="852480"/>
            </a:xfrm>
            <a:custGeom>
              <a:avLst/>
              <a:gdLst/>
              <a:ahLst/>
              <a:rect l="l" t="t" r="r" b="b"/>
              <a:pathLst>
                <a:path w="3061" h="1610">
                  <a:moveTo>
                    <a:pt x="3061" y="588"/>
                  </a:moveTo>
                  <a:lnTo>
                    <a:pt x="2965" y="759"/>
                  </a:lnTo>
                  <a:lnTo>
                    <a:pt x="2878" y="737"/>
                  </a:lnTo>
                  <a:lnTo>
                    <a:pt x="2861" y="708"/>
                  </a:lnTo>
                  <a:lnTo>
                    <a:pt x="2796" y="691"/>
                  </a:lnTo>
                  <a:lnTo>
                    <a:pt x="2765" y="733"/>
                  </a:lnTo>
                  <a:lnTo>
                    <a:pt x="2696" y="834"/>
                  </a:lnTo>
                  <a:lnTo>
                    <a:pt x="2605" y="835"/>
                  </a:lnTo>
                  <a:lnTo>
                    <a:pt x="2582" y="926"/>
                  </a:lnTo>
                  <a:lnTo>
                    <a:pt x="2571" y="972"/>
                  </a:lnTo>
                  <a:lnTo>
                    <a:pt x="2583" y="1024"/>
                  </a:lnTo>
                  <a:lnTo>
                    <a:pt x="2660" y="1092"/>
                  </a:lnTo>
                  <a:lnTo>
                    <a:pt x="2660" y="1188"/>
                  </a:lnTo>
                  <a:lnTo>
                    <a:pt x="1930" y="1581"/>
                  </a:lnTo>
                  <a:lnTo>
                    <a:pt x="1854" y="1610"/>
                  </a:lnTo>
                  <a:lnTo>
                    <a:pt x="1295" y="1445"/>
                  </a:lnTo>
                  <a:lnTo>
                    <a:pt x="1282" y="1201"/>
                  </a:lnTo>
                  <a:lnTo>
                    <a:pt x="1253" y="1025"/>
                  </a:lnTo>
                  <a:lnTo>
                    <a:pt x="1240" y="684"/>
                  </a:lnTo>
                  <a:lnTo>
                    <a:pt x="1121" y="703"/>
                  </a:lnTo>
                  <a:lnTo>
                    <a:pt x="1020" y="489"/>
                  </a:lnTo>
                  <a:lnTo>
                    <a:pt x="999" y="0"/>
                  </a:lnTo>
                  <a:lnTo>
                    <a:pt x="695" y="16"/>
                  </a:lnTo>
                  <a:lnTo>
                    <a:pt x="208" y="610"/>
                  </a:lnTo>
                  <a:lnTo>
                    <a:pt x="0" y="667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4921200" y="3389400"/>
              <a:ext cx="696960" cy="638280"/>
            </a:xfrm>
            <a:custGeom>
              <a:avLst/>
              <a:gdLst/>
              <a:ahLst/>
              <a:rect l="l" t="t" r="r" b="b"/>
              <a:pathLst>
                <a:path w="1315" h="1206">
                  <a:moveTo>
                    <a:pt x="0" y="0"/>
                  </a:moveTo>
                  <a:lnTo>
                    <a:pt x="97" y="72"/>
                  </a:lnTo>
                  <a:lnTo>
                    <a:pt x="115" y="100"/>
                  </a:lnTo>
                  <a:lnTo>
                    <a:pt x="244" y="230"/>
                  </a:lnTo>
                  <a:lnTo>
                    <a:pt x="262" y="258"/>
                  </a:lnTo>
                  <a:lnTo>
                    <a:pt x="272" y="308"/>
                  </a:lnTo>
                  <a:lnTo>
                    <a:pt x="426" y="444"/>
                  </a:lnTo>
                  <a:lnTo>
                    <a:pt x="188" y="673"/>
                  </a:lnTo>
                  <a:lnTo>
                    <a:pt x="415" y="996"/>
                  </a:lnTo>
                  <a:lnTo>
                    <a:pt x="481" y="1206"/>
                  </a:lnTo>
                  <a:lnTo>
                    <a:pt x="680" y="1136"/>
                  </a:lnTo>
                  <a:lnTo>
                    <a:pt x="906" y="1048"/>
                  </a:lnTo>
                  <a:lnTo>
                    <a:pt x="1019" y="955"/>
                  </a:lnTo>
                  <a:lnTo>
                    <a:pt x="1159" y="847"/>
                  </a:lnTo>
                  <a:lnTo>
                    <a:pt x="1171" y="800"/>
                  </a:lnTo>
                  <a:lnTo>
                    <a:pt x="1228" y="743"/>
                  </a:lnTo>
                  <a:lnTo>
                    <a:pt x="1315" y="669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4863960" y="4816440"/>
              <a:ext cx="1084320" cy="1028880"/>
            </a:xfrm>
            <a:custGeom>
              <a:avLst/>
              <a:gdLst/>
              <a:ahLst/>
              <a:rect l="l" t="t" r="r" b="b"/>
              <a:pathLst>
                <a:path w="2047" h="1942">
                  <a:moveTo>
                    <a:pt x="0" y="891"/>
                  </a:moveTo>
                  <a:lnTo>
                    <a:pt x="478" y="0"/>
                  </a:lnTo>
                  <a:lnTo>
                    <a:pt x="639" y="118"/>
                  </a:lnTo>
                  <a:lnTo>
                    <a:pt x="2047" y="1264"/>
                  </a:lnTo>
                  <a:lnTo>
                    <a:pt x="1822" y="1544"/>
                  </a:lnTo>
                  <a:lnTo>
                    <a:pt x="1817" y="1567"/>
                  </a:lnTo>
                  <a:lnTo>
                    <a:pt x="1759" y="1625"/>
                  </a:lnTo>
                  <a:lnTo>
                    <a:pt x="1534" y="1496"/>
                  </a:lnTo>
                  <a:lnTo>
                    <a:pt x="1503" y="1537"/>
                  </a:lnTo>
                  <a:lnTo>
                    <a:pt x="1378" y="1481"/>
                  </a:lnTo>
                  <a:lnTo>
                    <a:pt x="1298" y="1630"/>
                  </a:lnTo>
                  <a:lnTo>
                    <a:pt x="1467" y="1794"/>
                  </a:lnTo>
                  <a:lnTo>
                    <a:pt x="1430" y="1855"/>
                  </a:lnTo>
                  <a:lnTo>
                    <a:pt x="1295" y="1942"/>
                  </a:lnTo>
                  <a:lnTo>
                    <a:pt x="1005" y="1604"/>
                  </a:lnTo>
                  <a:lnTo>
                    <a:pt x="995" y="1552"/>
                  </a:lnTo>
                  <a:lnTo>
                    <a:pt x="924" y="1558"/>
                  </a:lnTo>
                  <a:lnTo>
                    <a:pt x="810" y="1458"/>
                  </a:lnTo>
                  <a:lnTo>
                    <a:pt x="756" y="1492"/>
                  </a:lnTo>
                  <a:lnTo>
                    <a:pt x="685" y="1402"/>
                  </a:lnTo>
                  <a:lnTo>
                    <a:pt x="722" y="1340"/>
                  </a:lnTo>
                  <a:lnTo>
                    <a:pt x="684" y="1305"/>
                  </a:lnTo>
                  <a:lnTo>
                    <a:pt x="624" y="1266"/>
                  </a:lnTo>
                  <a:lnTo>
                    <a:pt x="559" y="1251"/>
                  </a:lnTo>
                  <a:lnTo>
                    <a:pt x="516" y="1239"/>
                  </a:lnTo>
                  <a:lnTo>
                    <a:pt x="510" y="1164"/>
                  </a:lnTo>
                  <a:lnTo>
                    <a:pt x="432" y="1002"/>
                  </a:lnTo>
                  <a:lnTo>
                    <a:pt x="346" y="980"/>
                  </a:lnTo>
                  <a:lnTo>
                    <a:pt x="296" y="894"/>
                  </a:lnTo>
                  <a:lnTo>
                    <a:pt x="275" y="890"/>
                  </a:lnTo>
                  <a:lnTo>
                    <a:pt x="210" y="872"/>
                  </a:lnTo>
                  <a:lnTo>
                    <a:pt x="145" y="857"/>
                  </a:lnTo>
                  <a:lnTo>
                    <a:pt x="0" y="891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3222720" y="3338640"/>
              <a:ext cx="357120" cy="617400"/>
            </a:xfrm>
            <a:custGeom>
              <a:avLst/>
              <a:gdLst/>
              <a:ahLst/>
              <a:rect l="l" t="t" r="r" b="b"/>
              <a:pathLst>
                <a:path w="675" h="1168">
                  <a:moveTo>
                    <a:pt x="253" y="0"/>
                  </a:moveTo>
                  <a:lnTo>
                    <a:pt x="354" y="267"/>
                  </a:lnTo>
                  <a:lnTo>
                    <a:pt x="327" y="380"/>
                  </a:lnTo>
                  <a:lnTo>
                    <a:pt x="478" y="419"/>
                  </a:lnTo>
                  <a:lnTo>
                    <a:pt x="501" y="424"/>
                  </a:lnTo>
                  <a:lnTo>
                    <a:pt x="501" y="521"/>
                  </a:lnTo>
                  <a:lnTo>
                    <a:pt x="486" y="588"/>
                  </a:lnTo>
                  <a:lnTo>
                    <a:pt x="665" y="803"/>
                  </a:lnTo>
                  <a:lnTo>
                    <a:pt x="601" y="885"/>
                  </a:lnTo>
                  <a:lnTo>
                    <a:pt x="619" y="1008"/>
                  </a:lnTo>
                  <a:lnTo>
                    <a:pt x="675" y="1168"/>
                  </a:lnTo>
                  <a:lnTo>
                    <a:pt x="571" y="1117"/>
                  </a:lnTo>
                  <a:lnTo>
                    <a:pt x="516" y="1055"/>
                  </a:lnTo>
                  <a:lnTo>
                    <a:pt x="380" y="852"/>
                  </a:lnTo>
                  <a:lnTo>
                    <a:pt x="326" y="791"/>
                  </a:lnTo>
                  <a:lnTo>
                    <a:pt x="190" y="780"/>
                  </a:lnTo>
                  <a:lnTo>
                    <a:pt x="0" y="805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4978440" y="3702240"/>
              <a:ext cx="752400" cy="911160"/>
            </a:xfrm>
            <a:custGeom>
              <a:avLst/>
              <a:gdLst/>
              <a:ahLst/>
              <a:rect l="l" t="t" r="r" b="b"/>
              <a:pathLst>
                <a:path w="1421" h="1722">
                  <a:moveTo>
                    <a:pt x="1219" y="1434"/>
                  </a:moveTo>
                  <a:lnTo>
                    <a:pt x="833" y="1722"/>
                  </a:lnTo>
                  <a:lnTo>
                    <a:pt x="641" y="1554"/>
                  </a:lnTo>
                  <a:lnTo>
                    <a:pt x="671" y="1415"/>
                  </a:lnTo>
                  <a:lnTo>
                    <a:pt x="683" y="1371"/>
                  </a:lnTo>
                  <a:lnTo>
                    <a:pt x="519" y="1184"/>
                  </a:lnTo>
                  <a:lnTo>
                    <a:pt x="395" y="1224"/>
                  </a:lnTo>
                  <a:lnTo>
                    <a:pt x="258" y="1021"/>
                  </a:lnTo>
                  <a:lnTo>
                    <a:pt x="229" y="942"/>
                  </a:lnTo>
                  <a:lnTo>
                    <a:pt x="172" y="999"/>
                  </a:lnTo>
                  <a:lnTo>
                    <a:pt x="145" y="1017"/>
                  </a:lnTo>
                  <a:lnTo>
                    <a:pt x="116" y="937"/>
                  </a:lnTo>
                  <a:lnTo>
                    <a:pt x="46" y="945"/>
                  </a:lnTo>
                  <a:lnTo>
                    <a:pt x="35" y="893"/>
                  </a:lnTo>
                  <a:lnTo>
                    <a:pt x="0" y="740"/>
                  </a:lnTo>
                  <a:lnTo>
                    <a:pt x="373" y="617"/>
                  </a:lnTo>
                  <a:lnTo>
                    <a:pt x="572" y="547"/>
                  </a:lnTo>
                  <a:lnTo>
                    <a:pt x="798" y="459"/>
                  </a:lnTo>
                  <a:lnTo>
                    <a:pt x="911" y="366"/>
                  </a:lnTo>
                  <a:lnTo>
                    <a:pt x="1051" y="258"/>
                  </a:lnTo>
                  <a:lnTo>
                    <a:pt x="1063" y="211"/>
                  </a:lnTo>
                  <a:lnTo>
                    <a:pt x="1120" y="154"/>
                  </a:lnTo>
                  <a:lnTo>
                    <a:pt x="1207" y="79"/>
                  </a:lnTo>
                  <a:lnTo>
                    <a:pt x="1421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3129120" y="3557520"/>
              <a:ext cx="649080" cy="871560"/>
            </a:xfrm>
            <a:custGeom>
              <a:avLst/>
              <a:gdLst/>
              <a:ahLst/>
              <a:rect l="l" t="t" r="r" b="b"/>
              <a:pathLst>
                <a:path w="1225" h="1646">
                  <a:moveTo>
                    <a:pt x="141" y="1640"/>
                  </a:moveTo>
                  <a:lnTo>
                    <a:pt x="280" y="1646"/>
                  </a:lnTo>
                  <a:lnTo>
                    <a:pt x="360" y="1594"/>
                  </a:lnTo>
                  <a:lnTo>
                    <a:pt x="440" y="1542"/>
                  </a:lnTo>
                  <a:lnTo>
                    <a:pt x="1037" y="1235"/>
                  </a:lnTo>
                  <a:lnTo>
                    <a:pt x="1225" y="1114"/>
                  </a:lnTo>
                  <a:lnTo>
                    <a:pt x="1116" y="894"/>
                  </a:lnTo>
                  <a:lnTo>
                    <a:pt x="883" y="907"/>
                  </a:lnTo>
                  <a:lnTo>
                    <a:pt x="825" y="867"/>
                  </a:lnTo>
                  <a:lnTo>
                    <a:pt x="845" y="776"/>
                  </a:lnTo>
                  <a:lnTo>
                    <a:pt x="850" y="754"/>
                  </a:lnTo>
                  <a:lnTo>
                    <a:pt x="746" y="703"/>
                  </a:lnTo>
                  <a:lnTo>
                    <a:pt x="691" y="641"/>
                  </a:lnTo>
                  <a:lnTo>
                    <a:pt x="555" y="438"/>
                  </a:lnTo>
                  <a:lnTo>
                    <a:pt x="501" y="377"/>
                  </a:lnTo>
                  <a:lnTo>
                    <a:pt x="366" y="366"/>
                  </a:lnTo>
                  <a:lnTo>
                    <a:pt x="178" y="391"/>
                  </a:lnTo>
                  <a:lnTo>
                    <a:pt x="11" y="412"/>
                  </a:lnTo>
                  <a:lnTo>
                    <a:pt x="0" y="361"/>
                  </a:lnTo>
                  <a:lnTo>
                    <a:pt x="33" y="322"/>
                  </a:lnTo>
                  <a:lnTo>
                    <a:pt x="109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 flipV="1">
              <a:off x="3187800" y="3440160"/>
              <a:ext cx="27000" cy="117360"/>
            </a:xfrm>
            <a:prstGeom prst="line">
              <a:avLst/>
            </a:prstGeom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 flipH="1" flipV="1">
              <a:off x="3200400" y="3346560"/>
              <a:ext cx="14400" cy="93600"/>
            </a:xfrm>
            <a:prstGeom prst="line">
              <a:avLst/>
            </a:prstGeom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 flipV="1">
              <a:off x="3200400" y="3312720"/>
              <a:ext cx="20520" cy="33480"/>
            </a:xfrm>
            <a:prstGeom prst="line">
              <a:avLst/>
            </a:prstGeom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 flipV="1">
              <a:off x="3220920" y="3311640"/>
              <a:ext cx="39960" cy="1440"/>
            </a:xfrm>
            <a:prstGeom prst="line">
              <a:avLst/>
            </a:prstGeom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3260880" y="3311640"/>
              <a:ext cx="91800" cy="30240"/>
            </a:xfrm>
            <a:prstGeom prst="line">
              <a:avLst/>
            </a:prstGeom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5726160" y="3295800"/>
              <a:ext cx="257040" cy="115920"/>
            </a:xfrm>
            <a:custGeom>
              <a:avLst/>
              <a:gdLst/>
              <a:ahLst/>
              <a:rect l="l" t="t" r="r" b="b"/>
              <a:pathLst>
                <a:path w="485" h="219">
                  <a:moveTo>
                    <a:pt x="0" y="0"/>
                  </a:moveTo>
                  <a:lnTo>
                    <a:pt x="230" y="185"/>
                  </a:lnTo>
                  <a:lnTo>
                    <a:pt x="371" y="219"/>
                  </a:lnTo>
                  <a:lnTo>
                    <a:pt x="395" y="181"/>
                  </a:lnTo>
                  <a:lnTo>
                    <a:pt x="485" y="83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3" name=""/>
          <p:cNvGrpSpPr/>
          <p:nvPr/>
        </p:nvGrpSpPr>
        <p:grpSpPr>
          <a:xfrm>
            <a:off x="2773440" y="1433520"/>
            <a:ext cx="4846680" cy="5184720"/>
            <a:chOff x="2773440" y="1433520"/>
            <a:chExt cx="4846680" cy="5184720"/>
          </a:xfrm>
        </p:grpSpPr>
        <p:sp>
          <p:nvSpPr>
            <p:cNvPr id="414" name=""/>
            <p:cNvSpPr/>
            <p:nvPr/>
          </p:nvSpPr>
          <p:spPr>
            <a:xfrm>
              <a:off x="3278160" y="3753000"/>
              <a:ext cx="1469880" cy="1014480"/>
            </a:xfrm>
            <a:custGeom>
              <a:avLst/>
              <a:gdLst/>
              <a:ahLst/>
              <a:rect l="l" t="t" r="r" b="b"/>
              <a:pathLst>
                <a:path w="2780" h="1918">
                  <a:moveTo>
                    <a:pt x="945" y="745"/>
                  </a:moveTo>
                  <a:lnTo>
                    <a:pt x="1188" y="589"/>
                  </a:lnTo>
                  <a:lnTo>
                    <a:pt x="1245" y="241"/>
                  </a:lnTo>
                  <a:lnTo>
                    <a:pt x="1303" y="184"/>
                  </a:lnTo>
                  <a:lnTo>
                    <a:pt x="1346" y="99"/>
                  </a:lnTo>
                  <a:lnTo>
                    <a:pt x="1437" y="0"/>
                  </a:lnTo>
                  <a:lnTo>
                    <a:pt x="1996" y="165"/>
                  </a:lnTo>
                  <a:lnTo>
                    <a:pt x="2072" y="136"/>
                  </a:lnTo>
                  <a:lnTo>
                    <a:pt x="2327" y="418"/>
                  </a:lnTo>
                  <a:lnTo>
                    <a:pt x="2398" y="508"/>
                  </a:lnTo>
                  <a:lnTo>
                    <a:pt x="2780" y="847"/>
                  </a:lnTo>
                  <a:lnTo>
                    <a:pt x="2641" y="955"/>
                  </a:lnTo>
                  <a:lnTo>
                    <a:pt x="2550" y="1054"/>
                  </a:lnTo>
                  <a:lnTo>
                    <a:pt x="2442" y="1122"/>
                  </a:lnTo>
                  <a:lnTo>
                    <a:pt x="2162" y="1244"/>
                  </a:lnTo>
                  <a:lnTo>
                    <a:pt x="2119" y="1331"/>
                  </a:lnTo>
                  <a:lnTo>
                    <a:pt x="2104" y="1495"/>
                  </a:lnTo>
                  <a:lnTo>
                    <a:pt x="2057" y="1508"/>
                  </a:lnTo>
                  <a:lnTo>
                    <a:pt x="2007" y="1519"/>
                  </a:lnTo>
                  <a:lnTo>
                    <a:pt x="1894" y="1515"/>
                  </a:lnTo>
                  <a:lnTo>
                    <a:pt x="1861" y="1555"/>
                  </a:lnTo>
                  <a:lnTo>
                    <a:pt x="1738" y="1595"/>
                  </a:lnTo>
                  <a:lnTo>
                    <a:pt x="1658" y="1647"/>
                  </a:lnTo>
                  <a:lnTo>
                    <a:pt x="1462" y="1696"/>
                  </a:lnTo>
                  <a:lnTo>
                    <a:pt x="1387" y="1725"/>
                  </a:lnTo>
                  <a:lnTo>
                    <a:pt x="1182" y="1818"/>
                  </a:lnTo>
                  <a:lnTo>
                    <a:pt x="1096" y="1795"/>
                  </a:lnTo>
                  <a:lnTo>
                    <a:pt x="1021" y="1824"/>
                  </a:lnTo>
                  <a:lnTo>
                    <a:pt x="815" y="1918"/>
                  </a:lnTo>
                  <a:lnTo>
                    <a:pt x="462" y="1659"/>
                  </a:lnTo>
                  <a:lnTo>
                    <a:pt x="0" y="1277"/>
                  </a:lnTo>
                  <a:lnTo>
                    <a:pt x="80" y="1225"/>
                  </a:lnTo>
                  <a:lnTo>
                    <a:pt x="160" y="1173"/>
                  </a:lnTo>
                  <a:lnTo>
                    <a:pt x="757" y="866"/>
                  </a:lnTo>
                  <a:lnTo>
                    <a:pt x="945" y="745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3313080" y="4630680"/>
              <a:ext cx="820800" cy="782640"/>
            </a:xfrm>
            <a:custGeom>
              <a:avLst/>
              <a:gdLst/>
              <a:ahLst/>
              <a:rect l="l" t="t" r="r" b="b"/>
              <a:pathLst>
                <a:path w="1551" h="1480">
                  <a:moveTo>
                    <a:pt x="749" y="258"/>
                  </a:moveTo>
                  <a:lnTo>
                    <a:pt x="396" y="0"/>
                  </a:lnTo>
                  <a:lnTo>
                    <a:pt x="0" y="334"/>
                  </a:lnTo>
                  <a:lnTo>
                    <a:pt x="10" y="385"/>
                  </a:lnTo>
                  <a:lnTo>
                    <a:pt x="333" y="1480"/>
                  </a:lnTo>
                  <a:lnTo>
                    <a:pt x="510" y="1405"/>
                  </a:lnTo>
                  <a:lnTo>
                    <a:pt x="791" y="1281"/>
                  </a:lnTo>
                  <a:lnTo>
                    <a:pt x="1055" y="1228"/>
                  </a:lnTo>
                  <a:lnTo>
                    <a:pt x="1288" y="1118"/>
                  </a:lnTo>
                  <a:lnTo>
                    <a:pt x="1551" y="967"/>
                  </a:lnTo>
                  <a:lnTo>
                    <a:pt x="1452" y="797"/>
                  </a:lnTo>
                  <a:lnTo>
                    <a:pt x="1311" y="713"/>
                  </a:lnTo>
                  <a:lnTo>
                    <a:pt x="749" y="258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 flipV="1">
              <a:off x="4865760" y="5288040"/>
              <a:ext cx="3240" cy="14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4869000" y="5272200"/>
              <a:ext cx="90360" cy="15840"/>
            </a:xfrm>
            <a:custGeom>
              <a:avLst/>
              <a:gdLst/>
              <a:ahLst/>
              <a:rect l="l" t="t" r="r" b="b"/>
              <a:pathLst>
                <a:path w="170" h="31">
                  <a:moveTo>
                    <a:pt x="0" y="31"/>
                  </a:moveTo>
                  <a:lnTo>
                    <a:pt x="93" y="7"/>
                  </a:lnTo>
                  <a:lnTo>
                    <a:pt x="135" y="0"/>
                  </a:lnTo>
                  <a:lnTo>
                    <a:pt x="170" y="2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4959360" y="5272200"/>
              <a:ext cx="27000" cy="111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4986360" y="5283360"/>
              <a:ext cx="52200" cy="331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5038560" y="5316480"/>
              <a:ext cx="11160" cy="158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5049720" y="5332320"/>
              <a:ext cx="42840" cy="19080"/>
            </a:xfrm>
            <a:custGeom>
              <a:avLst/>
              <a:gdLst/>
              <a:ahLst/>
              <a:rect l="l" t="t" r="r" b="b"/>
              <a:pathLst>
                <a:path w="82" h="35">
                  <a:moveTo>
                    <a:pt x="0" y="0"/>
                  </a:moveTo>
                  <a:lnTo>
                    <a:pt x="44" y="12"/>
                  </a:lnTo>
                  <a:lnTo>
                    <a:pt x="82" y="35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092560" y="5351400"/>
              <a:ext cx="39960" cy="986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132520" y="5450040"/>
              <a:ext cx="6120" cy="205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5138640" y="5470560"/>
              <a:ext cx="81000" cy="30240"/>
            </a:xfrm>
            <a:custGeom>
              <a:avLst/>
              <a:gdLst/>
              <a:ahLst/>
              <a:rect l="l" t="t" r="r" b="b"/>
              <a:pathLst>
                <a:path w="151" h="59">
                  <a:moveTo>
                    <a:pt x="0" y="0"/>
                  </a:moveTo>
                  <a:lnTo>
                    <a:pt x="73" y="27"/>
                  </a:lnTo>
                  <a:lnTo>
                    <a:pt x="151" y="59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5219640" y="5500800"/>
              <a:ext cx="81000" cy="428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300640" y="5543640"/>
              <a:ext cx="93600" cy="7920"/>
            </a:xfrm>
            <a:custGeom>
              <a:avLst/>
              <a:gdLst/>
              <a:ahLst/>
              <a:rect l="l" t="t" r="r" b="b"/>
              <a:pathLst>
                <a:path w="177" h="14">
                  <a:moveTo>
                    <a:pt x="0" y="0"/>
                  </a:moveTo>
                  <a:lnTo>
                    <a:pt x="88" y="8"/>
                  </a:lnTo>
                  <a:lnTo>
                    <a:pt x="131" y="8"/>
                  </a:lnTo>
                  <a:lnTo>
                    <a:pt x="177" y="14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394240" y="5551560"/>
              <a:ext cx="58680" cy="316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5452920" y="5583240"/>
              <a:ext cx="61920" cy="698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5514840" y="5653080"/>
              <a:ext cx="41400" cy="270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556240" y="5680080"/>
              <a:ext cx="6480" cy="111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5562720" y="5691240"/>
              <a:ext cx="28440" cy="302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5591160" y="5721480"/>
              <a:ext cx="11160" cy="111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5602320" y="5732640"/>
              <a:ext cx="44280" cy="52200"/>
            </a:xfrm>
            <a:custGeom>
              <a:avLst/>
              <a:gdLst/>
              <a:ahLst/>
              <a:rect l="l" t="t" r="r" b="b"/>
              <a:pathLst>
                <a:path w="83" h="100">
                  <a:moveTo>
                    <a:pt x="0" y="0"/>
                  </a:moveTo>
                  <a:lnTo>
                    <a:pt x="52" y="44"/>
                  </a:lnTo>
                  <a:lnTo>
                    <a:pt x="83" y="10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5641920" y="5784840"/>
              <a:ext cx="4680" cy="73080"/>
            </a:xfrm>
            <a:custGeom>
              <a:avLst/>
              <a:gdLst/>
              <a:ahLst/>
              <a:rect l="l" t="t" r="r" b="b"/>
              <a:pathLst>
                <a:path w="11" h="139">
                  <a:moveTo>
                    <a:pt x="9" y="0"/>
                  </a:moveTo>
                  <a:lnTo>
                    <a:pt x="0" y="69"/>
                  </a:lnTo>
                  <a:lnTo>
                    <a:pt x="11" y="139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5646600" y="5857920"/>
              <a:ext cx="28800" cy="88920"/>
            </a:xfrm>
            <a:custGeom>
              <a:avLst/>
              <a:gdLst/>
              <a:ahLst/>
              <a:rect l="l" t="t" r="r" b="b"/>
              <a:pathLst>
                <a:path w="54" h="166">
                  <a:moveTo>
                    <a:pt x="0" y="0"/>
                  </a:moveTo>
                  <a:lnTo>
                    <a:pt x="42" y="77"/>
                  </a:lnTo>
                  <a:lnTo>
                    <a:pt x="54" y="119"/>
                  </a:lnTo>
                  <a:lnTo>
                    <a:pt x="54" y="166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 flipH="1">
              <a:off x="5671800" y="5946840"/>
              <a:ext cx="3240" cy="46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 flipH="1">
              <a:off x="5668560" y="5951520"/>
              <a:ext cx="3240" cy="176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5686560" y="6027840"/>
              <a:ext cx="20520" cy="396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 rot="1080000">
              <a:off x="4052160" y="2865600"/>
              <a:ext cx="943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24" 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4113360" y="3448080"/>
              <a:ext cx="29880" cy="31680"/>
            </a:xfrm>
            <a:custGeom>
              <a:avLst/>
              <a:gdLst/>
              <a:ahLst/>
              <a:rect l="l" t="t" r="r" b="b"/>
              <a:pathLst>
                <a:path w="56" h="61">
                  <a:moveTo>
                    <a:pt x="12" y="55"/>
                  </a:moveTo>
                  <a:lnTo>
                    <a:pt x="28" y="61"/>
                  </a:lnTo>
                  <a:lnTo>
                    <a:pt x="45" y="55"/>
                  </a:lnTo>
                  <a:lnTo>
                    <a:pt x="56" y="41"/>
                  </a:lnTo>
                  <a:lnTo>
                    <a:pt x="56" y="22"/>
                  </a:lnTo>
                  <a:lnTo>
                    <a:pt x="45" y="6"/>
                  </a:lnTo>
                  <a:lnTo>
                    <a:pt x="28" y="0"/>
                  </a:lnTo>
                  <a:lnTo>
                    <a:pt x="12" y="6"/>
                  </a:lnTo>
                  <a:lnTo>
                    <a:pt x="0" y="22"/>
                  </a:lnTo>
                  <a:lnTo>
                    <a:pt x="0" y="41"/>
                  </a:lnTo>
                  <a:lnTo>
                    <a:pt x="12" y="55"/>
                  </a:lnTo>
                  <a:close/>
                </a:path>
              </a:pathLst>
            </a:custGeom>
            <a:solidFill>
              <a:srgbClr val="ff407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3663720" y="3373560"/>
              <a:ext cx="2970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Shickshinny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 flipH="1">
              <a:off x="4008240" y="3465720"/>
              <a:ext cx="83880" cy="140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 rot="1260000">
              <a:off x="3618000" y="3889800"/>
              <a:ext cx="5569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SUSQUEHANNA RIVER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4232880" y="3441960"/>
              <a:ext cx="23544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Humboldt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4237200" y="3444840"/>
              <a:ext cx="29880" cy="32040"/>
            </a:xfrm>
            <a:custGeom>
              <a:avLst/>
              <a:gdLst/>
              <a:ahLst/>
              <a:rect l="l" t="t" r="r" b="b"/>
              <a:pathLst>
                <a:path w="56" h="61">
                  <a:moveTo>
                    <a:pt x="10" y="56"/>
                  </a:moveTo>
                  <a:lnTo>
                    <a:pt x="28" y="61"/>
                  </a:lnTo>
                  <a:lnTo>
                    <a:pt x="45" y="56"/>
                  </a:lnTo>
                  <a:lnTo>
                    <a:pt x="56" y="40"/>
                  </a:lnTo>
                  <a:lnTo>
                    <a:pt x="56" y="23"/>
                  </a:lnTo>
                  <a:lnTo>
                    <a:pt x="45" y="6"/>
                  </a:lnTo>
                  <a:lnTo>
                    <a:pt x="28" y="0"/>
                  </a:lnTo>
                  <a:lnTo>
                    <a:pt x="10" y="6"/>
                  </a:lnTo>
                  <a:lnTo>
                    <a:pt x="0" y="23"/>
                  </a:lnTo>
                  <a:lnTo>
                    <a:pt x="0" y="40"/>
                  </a:lnTo>
                  <a:lnTo>
                    <a:pt x="10" y="56"/>
                  </a:lnTo>
                  <a:close/>
                </a:path>
              </a:pathLst>
            </a:custGeom>
            <a:solidFill>
              <a:srgbClr val="ff407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 flipH="1">
              <a:off x="4249800" y="3487680"/>
              <a:ext cx="1440" cy="446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3306600" y="1433520"/>
              <a:ext cx="30240" cy="2588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3336840" y="1692360"/>
              <a:ext cx="71640" cy="1112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3408480" y="1803600"/>
              <a:ext cx="48960" cy="586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3457440" y="1862280"/>
              <a:ext cx="115920" cy="127080"/>
            </a:xfrm>
            <a:custGeom>
              <a:avLst/>
              <a:gdLst/>
              <a:ahLst/>
              <a:rect l="l" t="t" r="r" b="b"/>
              <a:pathLst>
                <a:path w="220" h="241">
                  <a:moveTo>
                    <a:pt x="0" y="0"/>
                  </a:moveTo>
                  <a:lnTo>
                    <a:pt x="99" y="128"/>
                  </a:lnTo>
                  <a:lnTo>
                    <a:pt x="220" y="241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3573360" y="1989360"/>
              <a:ext cx="41400" cy="91800"/>
            </a:xfrm>
            <a:custGeom>
              <a:avLst/>
              <a:gdLst/>
              <a:ahLst/>
              <a:rect l="l" t="t" r="r" b="b"/>
              <a:pathLst>
                <a:path w="77" h="173">
                  <a:moveTo>
                    <a:pt x="0" y="0"/>
                  </a:moveTo>
                  <a:lnTo>
                    <a:pt x="45" y="80"/>
                  </a:lnTo>
                  <a:lnTo>
                    <a:pt x="77" y="173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3614760" y="2081160"/>
              <a:ext cx="52200" cy="22320"/>
            </a:xfrm>
            <a:custGeom>
              <a:avLst/>
              <a:gdLst/>
              <a:ahLst/>
              <a:rect l="l" t="t" r="r" b="b"/>
              <a:pathLst>
                <a:path w="99" h="42">
                  <a:moveTo>
                    <a:pt x="0" y="0"/>
                  </a:moveTo>
                  <a:lnTo>
                    <a:pt x="40" y="31"/>
                  </a:lnTo>
                  <a:lnTo>
                    <a:pt x="99" y="42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3666960" y="2103480"/>
              <a:ext cx="28800" cy="32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3695760" y="2106720"/>
              <a:ext cx="1440" cy="64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3697200" y="2113200"/>
              <a:ext cx="39600" cy="172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3736800" y="2130480"/>
              <a:ext cx="22320" cy="126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3759120" y="2143080"/>
              <a:ext cx="109440" cy="446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3868560" y="2187720"/>
              <a:ext cx="55800" cy="252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3924360" y="2212920"/>
              <a:ext cx="88920" cy="302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4013280" y="2243160"/>
              <a:ext cx="15840" cy="126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4029120" y="2255760"/>
              <a:ext cx="15840" cy="446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4044960" y="2300400"/>
              <a:ext cx="65160" cy="57240"/>
            </a:xfrm>
            <a:custGeom>
              <a:avLst/>
              <a:gdLst/>
              <a:ahLst/>
              <a:rect l="l" t="t" r="r" b="b"/>
              <a:pathLst>
                <a:path w="125" h="108">
                  <a:moveTo>
                    <a:pt x="0" y="0"/>
                  </a:moveTo>
                  <a:lnTo>
                    <a:pt x="73" y="36"/>
                  </a:lnTo>
                  <a:lnTo>
                    <a:pt x="125" y="108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4110120" y="2347920"/>
              <a:ext cx="15840" cy="1584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18"/>
                  </a:moveTo>
                  <a:lnTo>
                    <a:pt x="7" y="0"/>
                  </a:lnTo>
                  <a:lnTo>
                    <a:pt x="28" y="3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4125960" y="2363760"/>
              <a:ext cx="44280" cy="11160"/>
            </a:xfrm>
            <a:custGeom>
              <a:avLst/>
              <a:gdLst/>
              <a:ahLst/>
              <a:rect l="l" t="t" r="r" b="b"/>
              <a:pathLst>
                <a:path w="85" h="23">
                  <a:moveTo>
                    <a:pt x="0" y="0"/>
                  </a:moveTo>
                  <a:lnTo>
                    <a:pt x="39" y="0"/>
                  </a:lnTo>
                  <a:lnTo>
                    <a:pt x="85" y="23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4170240" y="2374920"/>
              <a:ext cx="79560" cy="81000"/>
            </a:xfrm>
            <a:custGeom>
              <a:avLst/>
              <a:gdLst/>
              <a:ahLst/>
              <a:rect l="l" t="t" r="r" b="b"/>
              <a:pathLst>
                <a:path w="150" h="151">
                  <a:moveTo>
                    <a:pt x="0" y="0"/>
                  </a:moveTo>
                  <a:lnTo>
                    <a:pt x="62" y="83"/>
                  </a:lnTo>
                  <a:lnTo>
                    <a:pt x="150" y="151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4249800" y="2455920"/>
              <a:ext cx="73080" cy="795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4322880" y="2535480"/>
              <a:ext cx="7920" cy="79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4330800" y="2543400"/>
              <a:ext cx="21960" cy="61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4352760" y="2549520"/>
              <a:ext cx="19080" cy="79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4371840" y="2557440"/>
              <a:ext cx="17640" cy="176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4389480" y="2575080"/>
              <a:ext cx="50760" cy="363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4440240" y="2611440"/>
              <a:ext cx="79200" cy="619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4519440" y="2673360"/>
              <a:ext cx="55800" cy="586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4579920" y="2732040"/>
              <a:ext cx="71280" cy="61920"/>
            </a:xfrm>
            <a:custGeom>
              <a:avLst/>
              <a:gdLst/>
              <a:ahLst/>
              <a:rect l="l" t="t" r="r" b="b"/>
              <a:pathLst>
                <a:path w="136" h="115">
                  <a:moveTo>
                    <a:pt x="0" y="0"/>
                  </a:moveTo>
                  <a:lnTo>
                    <a:pt x="90" y="58"/>
                  </a:lnTo>
                  <a:lnTo>
                    <a:pt x="136" y="115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4627440" y="2793960"/>
              <a:ext cx="20880" cy="204840"/>
            </a:xfrm>
            <a:custGeom>
              <a:avLst/>
              <a:gdLst/>
              <a:ahLst/>
              <a:rect l="l" t="t" r="r" b="b"/>
              <a:pathLst>
                <a:path w="39" h="389">
                  <a:moveTo>
                    <a:pt x="38" y="0"/>
                  </a:moveTo>
                  <a:lnTo>
                    <a:pt x="39" y="46"/>
                  </a:lnTo>
                  <a:lnTo>
                    <a:pt x="38" y="96"/>
                  </a:lnTo>
                  <a:lnTo>
                    <a:pt x="24" y="195"/>
                  </a:lnTo>
                  <a:lnTo>
                    <a:pt x="7" y="290"/>
                  </a:lnTo>
                  <a:lnTo>
                    <a:pt x="2" y="340"/>
                  </a:lnTo>
                  <a:lnTo>
                    <a:pt x="0" y="389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 flipH="1">
              <a:off x="4592160" y="2998800"/>
              <a:ext cx="34920" cy="936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4435560" y="3092400"/>
              <a:ext cx="156960" cy="174600"/>
            </a:xfrm>
            <a:custGeom>
              <a:avLst/>
              <a:gdLst/>
              <a:ahLst/>
              <a:rect l="l" t="t" r="r" b="b"/>
              <a:pathLst>
                <a:path w="297" h="330">
                  <a:moveTo>
                    <a:pt x="297" y="0"/>
                  </a:moveTo>
                  <a:lnTo>
                    <a:pt x="180" y="198"/>
                  </a:lnTo>
                  <a:lnTo>
                    <a:pt x="0" y="33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 flipH="1">
              <a:off x="4309560" y="3267000"/>
              <a:ext cx="125640" cy="525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 flipH="1">
              <a:off x="4224240" y="3319560"/>
              <a:ext cx="85680" cy="856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 flipH="1">
              <a:off x="4192560" y="3405240"/>
              <a:ext cx="31680" cy="176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 flipH="1">
              <a:off x="4158720" y="3422880"/>
              <a:ext cx="33480" cy="824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4073400" y="3505320"/>
              <a:ext cx="85680" cy="104760"/>
            </a:xfrm>
            <a:custGeom>
              <a:avLst/>
              <a:gdLst/>
              <a:ahLst/>
              <a:rect l="l" t="t" r="r" b="b"/>
              <a:pathLst>
                <a:path w="162" h="198">
                  <a:moveTo>
                    <a:pt x="162" y="0"/>
                  </a:moveTo>
                  <a:lnTo>
                    <a:pt x="94" y="108"/>
                  </a:lnTo>
                  <a:lnTo>
                    <a:pt x="0" y="198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 flipH="1">
              <a:off x="3989160" y="3610080"/>
              <a:ext cx="83880" cy="475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 flipH="1">
              <a:off x="3968640" y="3657600"/>
              <a:ext cx="20880" cy="64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 flipH="1">
              <a:off x="3773520" y="3664080"/>
              <a:ext cx="195120" cy="871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 flipH="1">
              <a:off x="3727440" y="3751200"/>
              <a:ext cx="46080" cy="255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 flipH="1">
              <a:off x="3705120" y="3776760"/>
              <a:ext cx="22320" cy="144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 flipH="1">
              <a:off x="3598560" y="3791160"/>
              <a:ext cx="106200" cy="237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 flipH="1">
              <a:off x="3541320" y="3814920"/>
              <a:ext cx="57240" cy="158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3465360" y="3826080"/>
              <a:ext cx="76320" cy="6120"/>
            </a:xfrm>
            <a:custGeom>
              <a:avLst/>
              <a:gdLst/>
              <a:ahLst/>
              <a:rect l="l" t="t" r="r" b="b"/>
              <a:pathLst>
                <a:path w="145" h="10">
                  <a:moveTo>
                    <a:pt x="145" y="7"/>
                  </a:moveTo>
                  <a:lnTo>
                    <a:pt x="72" y="1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 flipH="1" flipV="1">
              <a:off x="3381120" y="3782880"/>
              <a:ext cx="83880" cy="428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3222720" y="3781440"/>
              <a:ext cx="158760" cy="77760"/>
            </a:xfrm>
            <a:custGeom>
              <a:avLst/>
              <a:gdLst/>
              <a:ahLst/>
              <a:rect l="l" t="t" r="r" b="b"/>
              <a:pathLst>
                <a:path w="300" h="147">
                  <a:moveTo>
                    <a:pt x="300" y="3"/>
                  </a:moveTo>
                  <a:lnTo>
                    <a:pt x="258" y="0"/>
                  </a:lnTo>
                  <a:lnTo>
                    <a:pt x="216" y="5"/>
                  </a:lnTo>
                  <a:lnTo>
                    <a:pt x="138" y="36"/>
                  </a:lnTo>
                  <a:lnTo>
                    <a:pt x="0" y="147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 flipH="1">
              <a:off x="3176640" y="3859200"/>
              <a:ext cx="46080" cy="288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 flipH="1">
              <a:off x="3134880" y="3888000"/>
              <a:ext cx="41400" cy="410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 rot="420000">
              <a:off x="4318920" y="3259080"/>
              <a:ext cx="17712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80ff"/>
                  </a:solidFill>
                  <a:effectLst/>
                  <a:uFillTx/>
                  <a:latin typeface="Arial"/>
                </a:rPr>
                <a:t>24"-36"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4129200" y="3432240"/>
              <a:ext cx="12600" cy="12600"/>
            </a:xfrm>
            <a:custGeom>
              <a:avLst/>
              <a:gdLst/>
              <a:ahLst/>
              <a:rect l="l" t="t" r="r" b="b"/>
              <a:pathLst>
                <a:path w="24" h="25">
                  <a:moveTo>
                    <a:pt x="13" y="25"/>
                  </a:moveTo>
                  <a:lnTo>
                    <a:pt x="24" y="12"/>
                  </a:lnTo>
                  <a:lnTo>
                    <a:pt x="13" y="0"/>
                  </a:lnTo>
                  <a:lnTo>
                    <a:pt x="0" y="12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3732120" y="3068640"/>
              <a:ext cx="12960" cy="12960"/>
            </a:xfrm>
            <a:custGeom>
              <a:avLst/>
              <a:gdLst/>
              <a:ahLst/>
              <a:rect l="l" t="t" r="r" b="b"/>
              <a:pathLst>
                <a:path w="23" h="24">
                  <a:moveTo>
                    <a:pt x="11" y="24"/>
                  </a:moveTo>
                  <a:lnTo>
                    <a:pt x="23" y="13"/>
                  </a:lnTo>
                  <a:lnTo>
                    <a:pt x="11" y="0"/>
                  </a:lnTo>
                  <a:lnTo>
                    <a:pt x="0" y="1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3679920" y="6340680"/>
              <a:ext cx="11160" cy="12600"/>
            </a:xfrm>
            <a:custGeom>
              <a:avLst/>
              <a:gdLst/>
              <a:ahLst/>
              <a:rect l="l" t="t" r="r" b="b"/>
              <a:pathLst>
                <a:path w="22" h="23">
                  <a:moveTo>
                    <a:pt x="11" y="23"/>
                  </a:moveTo>
                  <a:lnTo>
                    <a:pt x="22" y="12"/>
                  </a:lnTo>
                  <a:lnTo>
                    <a:pt x="11" y="0"/>
                  </a:lnTo>
                  <a:lnTo>
                    <a:pt x="0" y="12"/>
                  </a:lnTo>
                  <a:lnTo>
                    <a:pt x="11" y="23"/>
                  </a:lnTo>
                  <a:close/>
                </a:path>
              </a:pathLst>
            </a:custGeom>
            <a:solidFill>
              <a:srgbClr val="0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4429080" y="6216840"/>
              <a:ext cx="469800" cy="395280"/>
            </a:xfrm>
            <a:custGeom>
              <a:avLst/>
              <a:gdLst/>
              <a:ahLst/>
              <a:rect l="l" t="t" r="r" b="b"/>
              <a:pathLst>
                <a:path w="888" h="748">
                  <a:moveTo>
                    <a:pt x="613" y="748"/>
                  </a:moveTo>
                  <a:lnTo>
                    <a:pt x="660" y="630"/>
                  </a:lnTo>
                  <a:lnTo>
                    <a:pt x="883" y="176"/>
                  </a:lnTo>
                  <a:lnTo>
                    <a:pt x="888" y="166"/>
                  </a:lnTo>
                  <a:lnTo>
                    <a:pt x="874" y="155"/>
                  </a:lnTo>
                  <a:lnTo>
                    <a:pt x="733" y="31"/>
                  </a:lnTo>
                  <a:lnTo>
                    <a:pt x="575" y="0"/>
                  </a:lnTo>
                  <a:lnTo>
                    <a:pt x="387" y="19"/>
                  </a:lnTo>
                  <a:lnTo>
                    <a:pt x="239" y="119"/>
                  </a:lnTo>
                  <a:lnTo>
                    <a:pt x="107" y="224"/>
                  </a:lnTo>
                  <a:lnTo>
                    <a:pt x="5" y="441"/>
                  </a:lnTo>
                  <a:lnTo>
                    <a:pt x="0" y="748"/>
                  </a:lnTo>
                  <a:lnTo>
                    <a:pt x="613" y="748"/>
                  </a:lnTo>
                  <a:close/>
                </a:path>
              </a:pathLst>
            </a:custGeom>
            <a:solidFill>
              <a:srgbClr val="ff9fa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4429080" y="6216840"/>
              <a:ext cx="469800" cy="395280"/>
            </a:xfrm>
            <a:custGeom>
              <a:avLst/>
              <a:gdLst/>
              <a:ahLst/>
              <a:rect l="l" t="t" r="r" b="b"/>
              <a:pathLst>
                <a:path w="888" h="748">
                  <a:moveTo>
                    <a:pt x="613" y="748"/>
                  </a:moveTo>
                  <a:lnTo>
                    <a:pt x="660" y="630"/>
                  </a:lnTo>
                  <a:lnTo>
                    <a:pt x="883" y="176"/>
                  </a:lnTo>
                  <a:lnTo>
                    <a:pt x="888" y="166"/>
                  </a:lnTo>
                  <a:lnTo>
                    <a:pt x="874" y="155"/>
                  </a:lnTo>
                  <a:lnTo>
                    <a:pt x="733" y="31"/>
                  </a:lnTo>
                  <a:lnTo>
                    <a:pt x="575" y="0"/>
                  </a:lnTo>
                  <a:lnTo>
                    <a:pt x="387" y="19"/>
                  </a:lnTo>
                  <a:lnTo>
                    <a:pt x="239" y="119"/>
                  </a:lnTo>
                  <a:lnTo>
                    <a:pt x="107" y="224"/>
                  </a:lnTo>
                  <a:lnTo>
                    <a:pt x="5" y="441"/>
                  </a:lnTo>
                  <a:lnTo>
                    <a:pt x="0" y="748"/>
                  </a:lnTo>
                  <a:lnTo>
                    <a:pt x="613" y="748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 flipV="1">
              <a:off x="4815000" y="6148440"/>
              <a:ext cx="98280" cy="108000"/>
            </a:xfrm>
            <a:prstGeom prst="line">
              <a:avLst/>
            </a:prstGeom>
            <a:ln w="0">
              <a:solidFill>
                <a:srgbClr val="00e1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3890880" y="6246720"/>
              <a:ext cx="152640" cy="200160"/>
            </a:xfrm>
            <a:custGeom>
              <a:avLst/>
              <a:gdLst/>
              <a:ahLst/>
              <a:rect l="l" t="t" r="r" b="b"/>
              <a:pathLst>
                <a:path w="288" h="377">
                  <a:moveTo>
                    <a:pt x="288" y="377"/>
                  </a:moveTo>
                  <a:lnTo>
                    <a:pt x="198" y="213"/>
                  </a:lnTo>
                  <a:lnTo>
                    <a:pt x="113" y="116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 flipH="1" flipV="1">
              <a:off x="3841920" y="6186240"/>
              <a:ext cx="48960" cy="601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 flipH="1" flipV="1">
              <a:off x="3790800" y="6024600"/>
              <a:ext cx="12960" cy="381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 flipH="1" flipV="1">
              <a:off x="3743280" y="6000840"/>
              <a:ext cx="47520" cy="237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 flipH="1" flipV="1">
              <a:off x="3713040" y="5978520"/>
              <a:ext cx="30240" cy="223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 flipH="1" flipV="1">
              <a:off x="3635280" y="5894280"/>
              <a:ext cx="77760" cy="838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 flipH="1" flipV="1">
              <a:off x="3569760" y="5759280"/>
              <a:ext cx="65160" cy="1350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 flipH="1" flipV="1">
              <a:off x="3546360" y="5733720"/>
              <a:ext cx="23760" cy="255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 flipH="1" flipV="1">
              <a:off x="3423960" y="5721120"/>
              <a:ext cx="122040" cy="126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3360600" y="5700960"/>
              <a:ext cx="63720" cy="20520"/>
            </a:xfrm>
            <a:custGeom>
              <a:avLst/>
              <a:gdLst/>
              <a:ahLst/>
              <a:rect l="l" t="t" r="r" b="b"/>
              <a:pathLst>
                <a:path w="120" h="39">
                  <a:moveTo>
                    <a:pt x="120" y="39"/>
                  </a:moveTo>
                  <a:lnTo>
                    <a:pt x="54" y="32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 flipH="1" flipV="1">
              <a:off x="3295800" y="5606640"/>
              <a:ext cx="64800" cy="939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 flipH="1" flipV="1">
              <a:off x="3279240" y="5583240"/>
              <a:ext cx="16200" cy="237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 flipH="1" flipV="1">
              <a:off x="3214800" y="5489640"/>
              <a:ext cx="64800" cy="936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2948040" y="5234040"/>
              <a:ext cx="266760" cy="255600"/>
            </a:xfrm>
            <a:custGeom>
              <a:avLst/>
              <a:gdLst/>
              <a:ahLst/>
              <a:rect l="l" t="t" r="r" b="b"/>
              <a:pathLst>
                <a:path w="504" h="484">
                  <a:moveTo>
                    <a:pt x="504" y="484"/>
                  </a:moveTo>
                  <a:lnTo>
                    <a:pt x="342" y="335"/>
                  </a:lnTo>
                  <a:lnTo>
                    <a:pt x="274" y="290"/>
                  </a:lnTo>
                  <a:lnTo>
                    <a:pt x="158" y="210"/>
                  </a:lnTo>
                  <a:lnTo>
                    <a:pt x="56" y="74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 flipH="1" flipV="1">
              <a:off x="2941560" y="5206680"/>
              <a:ext cx="6480" cy="270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 flipV="1">
              <a:off x="2941560" y="5159520"/>
              <a:ext cx="12600" cy="475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 flipH="1" flipV="1">
              <a:off x="2951280" y="5119920"/>
              <a:ext cx="2880" cy="396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2773440" y="4934160"/>
              <a:ext cx="177840" cy="185760"/>
            </a:xfrm>
            <a:custGeom>
              <a:avLst/>
              <a:gdLst/>
              <a:ahLst/>
              <a:rect l="l" t="t" r="r" b="b"/>
              <a:pathLst>
                <a:path w="335" h="350">
                  <a:moveTo>
                    <a:pt x="335" y="350"/>
                  </a:moveTo>
                  <a:lnTo>
                    <a:pt x="329" y="277"/>
                  </a:lnTo>
                  <a:lnTo>
                    <a:pt x="270" y="237"/>
                  </a:lnTo>
                  <a:lnTo>
                    <a:pt x="200" y="221"/>
                  </a:lnTo>
                  <a:lnTo>
                    <a:pt x="114" y="219"/>
                  </a:lnTo>
                  <a:lnTo>
                    <a:pt x="54" y="167"/>
                  </a:lnTo>
                  <a:lnTo>
                    <a:pt x="0" y="118"/>
                  </a:lnTo>
                  <a:lnTo>
                    <a:pt x="16" y="50"/>
                  </a:lnTo>
                  <a:lnTo>
                    <a:pt x="54" y="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 flipV="1">
              <a:off x="2801880" y="4893840"/>
              <a:ext cx="30240" cy="399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 flipV="1">
              <a:off x="2832120" y="4846680"/>
              <a:ext cx="33480" cy="475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2844720" y="4695840"/>
              <a:ext cx="58680" cy="150840"/>
            </a:xfrm>
            <a:custGeom>
              <a:avLst/>
              <a:gdLst/>
              <a:ahLst/>
              <a:rect l="l" t="t" r="r" b="b"/>
              <a:pathLst>
                <a:path w="113" h="286">
                  <a:moveTo>
                    <a:pt x="40" y="286"/>
                  </a:moveTo>
                  <a:lnTo>
                    <a:pt x="113" y="205"/>
                  </a:lnTo>
                  <a:lnTo>
                    <a:pt x="110" y="125"/>
                  </a:lnTo>
                  <a:lnTo>
                    <a:pt x="37" y="66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 flipV="1">
              <a:off x="2844720" y="4667040"/>
              <a:ext cx="15840" cy="284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 flipV="1">
              <a:off x="2860560" y="4646520"/>
              <a:ext cx="7920" cy="2088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2847960" y="4603680"/>
              <a:ext cx="20520" cy="42840"/>
            </a:xfrm>
            <a:custGeom>
              <a:avLst/>
              <a:gdLst/>
              <a:ahLst/>
              <a:rect l="l" t="t" r="r" b="b"/>
              <a:pathLst>
                <a:path w="37" h="81">
                  <a:moveTo>
                    <a:pt x="37" y="81"/>
                  </a:moveTo>
                  <a:lnTo>
                    <a:pt x="19" y="53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 flipH="1" flipV="1">
              <a:off x="2844360" y="4594320"/>
              <a:ext cx="3240" cy="93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 flipV="1">
              <a:off x="2844720" y="4557600"/>
              <a:ext cx="33480" cy="363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 flipV="1">
              <a:off x="2878200" y="4521240"/>
              <a:ext cx="31680" cy="367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 flipV="1">
              <a:off x="2909880" y="4470120"/>
              <a:ext cx="1440" cy="5076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2909880" y="4348080"/>
              <a:ext cx="100080" cy="122400"/>
            </a:xfrm>
            <a:custGeom>
              <a:avLst/>
              <a:gdLst/>
              <a:ahLst/>
              <a:rect l="l" t="t" r="r" b="b"/>
              <a:pathLst>
                <a:path w="188" h="231">
                  <a:moveTo>
                    <a:pt x="0" y="231"/>
                  </a:moveTo>
                  <a:lnTo>
                    <a:pt x="96" y="113"/>
                  </a:lnTo>
                  <a:lnTo>
                    <a:pt x="188" y="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 flipV="1">
              <a:off x="3009960" y="4302000"/>
              <a:ext cx="38160" cy="4572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 flipV="1">
              <a:off x="3048120" y="4257720"/>
              <a:ext cx="6120" cy="446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3017880" y="3529080"/>
              <a:ext cx="117360" cy="728640"/>
            </a:xfrm>
            <a:custGeom>
              <a:avLst/>
              <a:gdLst/>
              <a:ahLst/>
              <a:rect l="l" t="t" r="r" b="b"/>
              <a:pathLst>
                <a:path w="223" h="1375">
                  <a:moveTo>
                    <a:pt x="71" y="1375"/>
                  </a:moveTo>
                  <a:lnTo>
                    <a:pt x="58" y="1219"/>
                  </a:lnTo>
                  <a:lnTo>
                    <a:pt x="58" y="1149"/>
                  </a:lnTo>
                  <a:lnTo>
                    <a:pt x="89" y="1037"/>
                  </a:lnTo>
                  <a:lnTo>
                    <a:pt x="105" y="977"/>
                  </a:lnTo>
                  <a:lnTo>
                    <a:pt x="192" y="891"/>
                  </a:lnTo>
                  <a:lnTo>
                    <a:pt x="223" y="756"/>
                  </a:lnTo>
                  <a:lnTo>
                    <a:pt x="137" y="733"/>
                  </a:lnTo>
                  <a:lnTo>
                    <a:pt x="84" y="625"/>
                  </a:lnTo>
                  <a:lnTo>
                    <a:pt x="0" y="465"/>
                  </a:lnTo>
                  <a:lnTo>
                    <a:pt x="4" y="336"/>
                  </a:lnTo>
                  <a:lnTo>
                    <a:pt x="16" y="220"/>
                  </a:lnTo>
                  <a:lnTo>
                    <a:pt x="34" y="104"/>
                  </a:lnTo>
                  <a:lnTo>
                    <a:pt x="53" y="0"/>
                  </a:lnTo>
                </a:path>
              </a:pathLst>
            </a:custGeom>
            <a:noFill/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 flipH="1" flipV="1">
              <a:off x="3003120" y="3460680"/>
              <a:ext cx="41400" cy="6840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 flipH="1" flipV="1">
              <a:off x="2986200" y="3377880"/>
              <a:ext cx="17280" cy="82440"/>
            </a:xfrm>
            <a:prstGeom prst="line">
              <a:avLst/>
            </a:prstGeom>
            <a:ln w="0">
              <a:solidFill>
                <a:srgbClr val="82c0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4430880" y="6338880"/>
              <a:ext cx="125280" cy="279360"/>
            </a:xfrm>
            <a:custGeom>
              <a:avLst/>
              <a:gdLst/>
              <a:ahLst/>
              <a:rect l="l" t="t" r="r" b="b"/>
              <a:pathLst>
                <a:path w="237" h="528">
                  <a:moveTo>
                    <a:pt x="112" y="0"/>
                  </a:moveTo>
                  <a:lnTo>
                    <a:pt x="208" y="279"/>
                  </a:lnTo>
                  <a:lnTo>
                    <a:pt x="237" y="528"/>
                  </a:lnTo>
                  <a:lnTo>
                    <a:pt x="0" y="528"/>
                  </a:lnTo>
                  <a:lnTo>
                    <a:pt x="11" y="22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fff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5512320" y="5988240"/>
              <a:ext cx="25776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Brooklawn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5304240" y="5646960"/>
              <a:ext cx="4392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W. Conshohocken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5910840" y="5697720"/>
              <a:ext cx="24660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Richmond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5315400" y="5854680"/>
              <a:ext cx="199080" cy="6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Camden</a:t>
              </a:r>
              <a:endParaRPr b="0" lang="en-US" sz="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 flipH="1">
              <a:off x="6710400" y="3160800"/>
              <a:ext cx="149040" cy="182520"/>
            </a:xfrm>
            <a:prstGeom prst="line">
              <a:avLst/>
            </a:prstGeom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3164760" y="408168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 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5875200" y="6323040"/>
              <a:ext cx="441360" cy="292320"/>
            </a:xfrm>
            <a:custGeom>
              <a:avLst/>
              <a:gdLst/>
              <a:ahLst/>
              <a:rect l="l" t="t" r="r" b="b"/>
              <a:pathLst>
                <a:path w="836" h="551">
                  <a:moveTo>
                    <a:pt x="0" y="138"/>
                  </a:moveTo>
                  <a:lnTo>
                    <a:pt x="5" y="142"/>
                  </a:lnTo>
                  <a:lnTo>
                    <a:pt x="34" y="168"/>
                  </a:lnTo>
                  <a:lnTo>
                    <a:pt x="115" y="335"/>
                  </a:lnTo>
                  <a:lnTo>
                    <a:pt x="126" y="459"/>
                  </a:lnTo>
                  <a:lnTo>
                    <a:pt x="152" y="485"/>
                  </a:lnTo>
                  <a:lnTo>
                    <a:pt x="288" y="551"/>
                  </a:lnTo>
                  <a:lnTo>
                    <a:pt x="828" y="542"/>
                  </a:lnTo>
                  <a:lnTo>
                    <a:pt x="833" y="140"/>
                  </a:lnTo>
                  <a:lnTo>
                    <a:pt x="836" y="35"/>
                  </a:lnTo>
                  <a:lnTo>
                    <a:pt x="754" y="0"/>
                  </a:lnTo>
                  <a:lnTo>
                    <a:pt x="391" y="30"/>
                  </a:lnTo>
                  <a:lnTo>
                    <a:pt x="364" y="8"/>
                  </a:lnTo>
                  <a:lnTo>
                    <a:pt x="5" y="142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e0a17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7037280" y="3413160"/>
              <a:ext cx="438120" cy="650880"/>
            </a:xfrm>
            <a:custGeom>
              <a:avLst/>
              <a:gdLst/>
              <a:ahLst/>
              <a:rect l="l" t="t" r="r" b="b"/>
              <a:pathLst>
                <a:path w="828" h="1229">
                  <a:moveTo>
                    <a:pt x="95" y="0"/>
                  </a:moveTo>
                  <a:lnTo>
                    <a:pt x="0" y="219"/>
                  </a:lnTo>
                  <a:lnTo>
                    <a:pt x="131" y="348"/>
                  </a:lnTo>
                  <a:lnTo>
                    <a:pt x="310" y="369"/>
                  </a:lnTo>
                  <a:lnTo>
                    <a:pt x="352" y="380"/>
                  </a:lnTo>
                  <a:lnTo>
                    <a:pt x="390" y="414"/>
                  </a:lnTo>
                  <a:lnTo>
                    <a:pt x="353" y="475"/>
                  </a:lnTo>
                  <a:lnTo>
                    <a:pt x="432" y="737"/>
                  </a:lnTo>
                  <a:lnTo>
                    <a:pt x="469" y="772"/>
                  </a:lnTo>
                  <a:lnTo>
                    <a:pt x="541" y="862"/>
                  </a:lnTo>
                  <a:lnTo>
                    <a:pt x="503" y="924"/>
                  </a:lnTo>
                  <a:lnTo>
                    <a:pt x="461" y="1009"/>
                  </a:lnTo>
                  <a:lnTo>
                    <a:pt x="403" y="1164"/>
                  </a:lnTo>
                  <a:lnTo>
                    <a:pt x="489" y="1186"/>
                  </a:lnTo>
                  <a:lnTo>
                    <a:pt x="537" y="1173"/>
                  </a:lnTo>
                  <a:lnTo>
                    <a:pt x="572" y="1229"/>
                  </a:lnTo>
                  <a:lnTo>
                    <a:pt x="598" y="1213"/>
                  </a:lnTo>
                  <a:lnTo>
                    <a:pt x="635" y="1150"/>
                  </a:lnTo>
                  <a:lnTo>
                    <a:pt x="710" y="1023"/>
                  </a:lnTo>
                  <a:lnTo>
                    <a:pt x="828" y="1007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6373800" y="5367600"/>
              <a:ext cx="592200" cy="1222200"/>
            </a:xfrm>
            <a:custGeom>
              <a:avLst/>
              <a:gdLst/>
              <a:ahLst/>
              <a:rect l="l" t="t" r="r" b="b"/>
              <a:pathLst>
                <a:path w="1119" h="2310">
                  <a:moveTo>
                    <a:pt x="1113" y="2310"/>
                  </a:moveTo>
                  <a:lnTo>
                    <a:pt x="1119" y="1746"/>
                  </a:lnTo>
                  <a:lnTo>
                    <a:pt x="609" y="461"/>
                  </a:lnTo>
                  <a:lnTo>
                    <a:pt x="495" y="263"/>
                  </a:lnTo>
                  <a:lnTo>
                    <a:pt x="178" y="39"/>
                  </a:lnTo>
                  <a:lnTo>
                    <a:pt x="117" y="0"/>
                  </a:lnTo>
                  <a:lnTo>
                    <a:pt x="91" y="18"/>
                  </a:lnTo>
                  <a:lnTo>
                    <a:pt x="0" y="114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5746680" y="6046920"/>
              <a:ext cx="399960" cy="484200"/>
            </a:xfrm>
            <a:custGeom>
              <a:avLst/>
              <a:gdLst/>
              <a:ahLst/>
              <a:rect l="l" t="t" r="r" b="b"/>
              <a:pathLst>
                <a:path w="755" h="913">
                  <a:moveTo>
                    <a:pt x="0" y="0"/>
                  </a:moveTo>
                  <a:lnTo>
                    <a:pt x="213" y="174"/>
                  </a:lnTo>
                  <a:lnTo>
                    <a:pt x="181" y="215"/>
                  </a:lnTo>
                  <a:lnTo>
                    <a:pt x="368" y="502"/>
                  </a:lnTo>
                  <a:lnTo>
                    <a:pt x="445" y="667"/>
                  </a:lnTo>
                  <a:lnTo>
                    <a:pt x="520" y="733"/>
                  </a:lnTo>
                  <a:lnTo>
                    <a:pt x="634" y="739"/>
                  </a:lnTo>
                  <a:lnTo>
                    <a:pt x="689" y="801"/>
                  </a:lnTo>
                  <a:lnTo>
                    <a:pt x="755" y="913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 flipV="1">
              <a:off x="7265880" y="4323960"/>
              <a:ext cx="1800" cy="3240"/>
            </a:xfrm>
            <a:prstGeom prst="line">
              <a:avLst/>
            </a:prstGeom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5307120" y="6289920"/>
              <a:ext cx="426960" cy="298440"/>
            </a:xfrm>
            <a:custGeom>
              <a:avLst/>
              <a:gdLst/>
              <a:ahLst/>
              <a:rect l="l" t="t" r="r" b="b"/>
              <a:pathLst>
                <a:path w="807" h="564">
                  <a:moveTo>
                    <a:pt x="807" y="564"/>
                  </a:moveTo>
                  <a:lnTo>
                    <a:pt x="710" y="476"/>
                  </a:lnTo>
                  <a:lnTo>
                    <a:pt x="597" y="471"/>
                  </a:lnTo>
                  <a:lnTo>
                    <a:pt x="531" y="455"/>
                  </a:lnTo>
                  <a:lnTo>
                    <a:pt x="498" y="397"/>
                  </a:lnTo>
                  <a:lnTo>
                    <a:pt x="430" y="405"/>
                  </a:lnTo>
                  <a:lnTo>
                    <a:pt x="211" y="254"/>
                  </a:lnTo>
                  <a:lnTo>
                    <a:pt x="195" y="225"/>
                  </a:lnTo>
                  <a:lnTo>
                    <a:pt x="216" y="133"/>
                  </a:lnTo>
                  <a:lnTo>
                    <a:pt x="128" y="113"/>
                  </a:lnTo>
                  <a:lnTo>
                    <a:pt x="100" y="33"/>
                  </a:lnTo>
                  <a:lnTo>
                    <a:pt x="107" y="1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7234200" y="3946680"/>
              <a:ext cx="241200" cy="307800"/>
            </a:xfrm>
            <a:custGeom>
              <a:avLst/>
              <a:gdLst/>
              <a:ahLst/>
              <a:rect l="l" t="t" r="r" b="b"/>
              <a:pathLst>
                <a:path w="456" h="582">
                  <a:moveTo>
                    <a:pt x="456" y="0"/>
                  </a:moveTo>
                  <a:lnTo>
                    <a:pt x="338" y="16"/>
                  </a:lnTo>
                  <a:lnTo>
                    <a:pt x="263" y="143"/>
                  </a:lnTo>
                  <a:lnTo>
                    <a:pt x="226" y="206"/>
                  </a:lnTo>
                  <a:lnTo>
                    <a:pt x="200" y="222"/>
                  </a:lnTo>
                  <a:lnTo>
                    <a:pt x="165" y="166"/>
                  </a:lnTo>
                  <a:lnTo>
                    <a:pt x="117" y="179"/>
                  </a:lnTo>
                  <a:lnTo>
                    <a:pt x="31" y="157"/>
                  </a:lnTo>
                  <a:lnTo>
                    <a:pt x="20" y="202"/>
                  </a:lnTo>
                  <a:lnTo>
                    <a:pt x="0" y="293"/>
                  </a:lnTo>
                  <a:lnTo>
                    <a:pt x="81" y="339"/>
                  </a:lnTo>
                  <a:lnTo>
                    <a:pt x="125" y="349"/>
                  </a:lnTo>
                  <a:lnTo>
                    <a:pt x="121" y="565"/>
                  </a:lnTo>
                  <a:lnTo>
                    <a:pt x="94" y="582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5649840" y="4076640"/>
              <a:ext cx="746280" cy="973440"/>
            </a:xfrm>
            <a:custGeom>
              <a:avLst/>
              <a:gdLst/>
              <a:ahLst/>
              <a:rect l="l" t="t" r="r" b="b"/>
              <a:pathLst>
                <a:path w="1410" h="1837">
                  <a:moveTo>
                    <a:pt x="821" y="1837"/>
                  </a:moveTo>
                  <a:lnTo>
                    <a:pt x="972" y="1777"/>
                  </a:lnTo>
                  <a:lnTo>
                    <a:pt x="954" y="1653"/>
                  </a:lnTo>
                  <a:lnTo>
                    <a:pt x="1150" y="1605"/>
                  </a:lnTo>
                  <a:lnTo>
                    <a:pt x="1159" y="1463"/>
                  </a:lnTo>
                  <a:lnTo>
                    <a:pt x="1299" y="1449"/>
                  </a:lnTo>
                  <a:lnTo>
                    <a:pt x="1151" y="1098"/>
                  </a:lnTo>
                  <a:lnTo>
                    <a:pt x="1216" y="1116"/>
                  </a:lnTo>
                  <a:lnTo>
                    <a:pt x="1305" y="921"/>
                  </a:lnTo>
                  <a:lnTo>
                    <a:pt x="1360" y="886"/>
                  </a:lnTo>
                  <a:lnTo>
                    <a:pt x="1375" y="817"/>
                  </a:lnTo>
                  <a:lnTo>
                    <a:pt x="1365" y="766"/>
                  </a:lnTo>
                  <a:lnTo>
                    <a:pt x="1410" y="658"/>
                  </a:lnTo>
                  <a:lnTo>
                    <a:pt x="1362" y="574"/>
                  </a:lnTo>
                  <a:lnTo>
                    <a:pt x="1334" y="494"/>
                  </a:lnTo>
                  <a:lnTo>
                    <a:pt x="1339" y="375"/>
                  </a:lnTo>
                  <a:lnTo>
                    <a:pt x="1325" y="227"/>
                  </a:lnTo>
                  <a:lnTo>
                    <a:pt x="1267" y="188"/>
                  </a:lnTo>
                  <a:lnTo>
                    <a:pt x="1229" y="153"/>
                  </a:lnTo>
                  <a:lnTo>
                    <a:pt x="1109" y="173"/>
                  </a:lnTo>
                  <a:lnTo>
                    <a:pt x="1066" y="161"/>
                  </a:lnTo>
                  <a:lnTo>
                    <a:pt x="1018" y="174"/>
                  </a:lnTo>
                  <a:lnTo>
                    <a:pt x="995" y="167"/>
                  </a:lnTo>
                  <a:lnTo>
                    <a:pt x="958" y="134"/>
                  </a:lnTo>
                  <a:lnTo>
                    <a:pt x="887" y="43"/>
                  </a:lnTo>
                  <a:lnTo>
                    <a:pt x="806" y="0"/>
                  </a:lnTo>
                  <a:lnTo>
                    <a:pt x="746" y="57"/>
                  </a:lnTo>
                  <a:lnTo>
                    <a:pt x="591" y="235"/>
                  </a:lnTo>
                  <a:lnTo>
                    <a:pt x="527" y="315"/>
                  </a:lnTo>
                  <a:lnTo>
                    <a:pt x="356" y="464"/>
                  </a:lnTo>
                  <a:lnTo>
                    <a:pt x="194" y="568"/>
                  </a:lnTo>
                  <a:lnTo>
                    <a:pt x="0" y="778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6091200" y="4843440"/>
              <a:ext cx="723960" cy="663840"/>
            </a:xfrm>
            <a:custGeom>
              <a:avLst/>
              <a:gdLst/>
              <a:ahLst/>
              <a:rect l="l" t="t" r="r" b="b"/>
              <a:pathLst>
                <a:path w="1368" h="1252">
                  <a:moveTo>
                    <a:pt x="533" y="1103"/>
                  </a:moveTo>
                  <a:lnTo>
                    <a:pt x="624" y="1007"/>
                  </a:lnTo>
                  <a:lnTo>
                    <a:pt x="650" y="989"/>
                  </a:lnTo>
                  <a:lnTo>
                    <a:pt x="711" y="1028"/>
                  </a:lnTo>
                  <a:lnTo>
                    <a:pt x="1028" y="1252"/>
                  </a:lnTo>
                  <a:lnTo>
                    <a:pt x="965" y="1021"/>
                  </a:lnTo>
                  <a:lnTo>
                    <a:pt x="997" y="980"/>
                  </a:lnTo>
                  <a:lnTo>
                    <a:pt x="1047" y="967"/>
                  </a:lnTo>
                  <a:lnTo>
                    <a:pt x="1052" y="944"/>
                  </a:lnTo>
                  <a:lnTo>
                    <a:pt x="1099" y="836"/>
                  </a:lnTo>
                  <a:lnTo>
                    <a:pt x="1368" y="662"/>
                  </a:lnTo>
                  <a:lnTo>
                    <a:pt x="1352" y="634"/>
                  </a:lnTo>
                  <a:lnTo>
                    <a:pt x="1335" y="606"/>
                  </a:lnTo>
                  <a:lnTo>
                    <a:pt x="1183" y="568"/>
                  </a:lnTo>
                  <a:lnTo>
                    <a:pt x="999" y="474"/>
                  </a:lnTo>
                  <a:lnTo>
                    <a:pt x="840" y="361"/>
                  </a:lnTo>
                  <a:lnTo>
                    <a:pt x="830" y="310"/>
                  </a:lnTo>
                  <a:lnTo>
                    <a:pt x="823" y="236"/>
                  </a:lnTo>
                  <a:lnTo>
                    <a:pt x="838" y="168"/>
                  </a:lnTo>
                  <a:lnTo>
                    <a:pt x="757" y="122"/>
                  </a:lnTo>
                  <a:lnTo>
                    <a:pt x="541" y="165"/>
                  </a:lnTo>
                  <a:lnTo>
                    <a:pt x="464" y="0"/>
                  </a:lnTo>
                  <a:lnTo>
                    <a:pt x="324" y="14"/>
                  </a:lnTo>
                  <a:lnTo>
                    <a:pt x="315" y="156"/>
                  </a:lnTo>
                  <a:lnTo>
                    <a:pt x="119" y="204"/>
                  </a:lnTo>
                  <a:lnTo>
                    <a:pt x="137" y="328"/>
                  </a:lnTo>
                  <a:lnTo>
                    <a:pt x="0" y="384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6526080" y="4416480"/>
              <a:ext cx="628920" cy="763560"/>
            </a:xfrm>
            <a:custGeom>
              <a:avLst/>
              <a:gdLst/>
              <a:ahLst/>
              <a:rect l="l" t="t" r="r" b="b"/>
              <a:pathLst>
                <a:path w="1188" h="1443">
                  <a:moveTo>
                    <a:pt x="1188" y="12"/>
                  </a:moveTo>
                  <a:lnTo>
                    <a:pt x="1013" y="23"/>
                  </a:lnTo>
                  <a:lnTo>
                    <a:pt x="948" y="7"/>
                  </a:lnTo>
                  <a:lnTo>
                    <a:pt x="926" y="0"/>
                  </a:lnTo>
                  <a:lnTo>
                    <a:pt x="646" y="26"/>
                  </a:lnTo>
                  <a:lnTo>
                    <a:pt x="425" y="91"/>
                  </a:lnTo>
                  <a:lnTo>
                    <a:pt x="242" y="190"/>
                  </a:lnTo>
                  <a:lnTo>
                    <a:pt x="264" y="293"/>
                  </a:lnTo>
                  <a:lnTo>
                    <a:pt x="361" y="364"/>
                  </a:lnTo>
                  <a:lnTo>
                    <a:pt x="482" y="444"/>
                  </a:lnTo>
                  <a:lnTo>
                    <a:pt x="417" y="524"/>
                  </a:lnTo>
                  <a:lnTo>
                    <a:pt x="327" y="622"/>
                  </a:lnTo>
                  <a:lnTo>
                    <a:pt x="203" y="758"/>
                  </a:lnTo>
                  <a:lnTo>
                    <a:pt x="127" y="788"/>
                  </a:lnTo>
                  <a:lnTo>
                    <a:pt x="97" y="926"/>
                  </a:lnTo>
                  <a:lnTo>
                    <a:pt x="15" y="977"/>
                  </a:lnTo>
                  <a:lnTo>
                    <a:pt x="0" y="1045"/>
                  </a:lnTo>
                  <a:lnTo>
                    <a:pt x="7" y="1119"/>
                  </a:lnTo>
                  <a:lnTo>
                    <a:pt x="17" y="1170"/>
                  </a:lnTo>
                  <a:lnTo>
                    <a:pt x="176" y="1283"/>
                  </a:lnTo>
                  <a:lnTo>
                    <a:pt x="360" y="1377"/>
                  </a:lnTo>
                  <a:lnTo>
                    <a:pt x="512" y="1415"/>
                  </a:lnTo>
                  <a:lnTo>
                    <a:pt x="529" y="1443"/>
                  </a:lnTo>
                  <a:lnTo>
                    <a:pt x="625" y="1420"/>
                  </a:lnTo>
                  <a:lnTo>
                    <a:pt x="728" y="1373"/>
                  </a:lnTo>
                  <a:lnTo>
                    <a:pt x="717" y="1322"/>
                  </a:lnTo>
                  <a:lnTo>
                    <a:pt x="1097" y="863"/>
                  </a:lnTo>
                  <a:lnTo>
                    <a:pt x="1111" y="698"/>
                  </a:lnTo>
                  <a:lnTo>
                    <a:pt x="1183" y="661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6602400" y="4765680"/>
              <a:ext cx="907920" cy="846360"/>
            </a:xfrm>
            <a:custGeom>
              <a:avLst/>
              <a:gdLst/>
              <a:ahLst/>
              <a:rect l="l" t="t" r="r" b="b"/>
              <a:pathLst>
                <a:path w="1718" h="1598">
                  <a:moveTo>
                    <a:pt x="1041" y="0"/>
                  </a:moveTo>
                  <a:lnTo>
                    <a:pt x="969" y="37"/>
                  </a:lnTo>
                  <a:lnTo>
                    <a:pt x="955" y="202"/>
                  </a:lnTo>
                  <a:lnTo>
                    <a:pt x="575" y="661"/>
                  </a:lnTo>
                  <a:lnTo>
                    <a:pt x="586" y="712"/>
                  </a:lnTo>
                  <a:lnTo>
                    <a:pt x="483" y="759"/>
                  </a:lnTo>
                  <a:lnTo>
                    <a:pt x="387" y="782"/>
                  </a:lnTo>
                  <a:lnTo>
                    <a:pt x="403" y="810"/>
                  </a:lnTo>
                  <a:lnTo>
                    <a:pt x="134" y="984"/>
                  </a:lnTo>
                  <a:lnTo>
                    <a:pt x="87" y="1092"/>
                  </a:lnTo>
                  <a:lnTo>
                    <a:pt x="82" y="1115"/>
                  </a:lnTo>
                  <a:lnTo>
                    <a:pt x="32" y="1128"/>
                  </a:lnTo>
                  <a:lnTo>
                    <a:pt x="0" y="1169"/>
                  </a:lnTo>
                  <a:lnTo>
                    <a:pt x="63" y="1400"/>
                  </a:lnTo>
                  <a:lnTo>
                    <a:pt x="177" y="1598"/>
                  </a:lnTo>
                  <a:lnTo>
                    <a:pt x="509" y="1151"/>
                  </a:lnTo>
                  <a:lnTo>
                    <a:pt x="920" y="1160"/>
                  </a:lnTo>
                  <a:lnTo>
                    <a:pt x="985" y="1175"/>
                  </a:lnTo>
                  <a:lnTo>
                    <a:pt x="979" y="1198"/>
                  </a:lnTo>
                  <a:lnTo>
                    <a:pt x="997" y="1322"/>
                  </a:lnTo>
                  <a:lnTo>
                    <a:pt x="1117" y="1401"/>
                  </a:lnTo>
                  <a:lnTo>
                    <a:pt x="1317" y="1428"/>
                  </a:lnTo>
                  <a:lnTo>
                    <a:pt x="1392" y="1302"/>
                  </a:lnTo>
                  <a:lnTo>
                    <a:pt x="1440" y="1289"/>
                  </a:lnTo>
                  <a:lnTo>
                    <a:pt x="1462" y="1296"/>
                  </a:lnTo>
                  <a:lnTo>
                    <a:pt x="1501" y="1425"/>
                  </a:lnTo>
                  <a:lnTo>
                    <a:pt x="1538" y="1460"/>
                  </a:lnTo>
                  <a:lnTo>
                    <a:pt x="1718" y="1408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6075360" y="3376800"/>
              <a:ext cx="942840" cy="971280"/>
            </a:xfrm>
            <a:custGeom>
              <a:avLst/>
              <a:gdLst/>
              <a:ahLst/>
              <a:rect l="l" t="t" r="r" b="b"/>
              <a:pathLst>
                <a:path w="1782" h="1836">
                  <a:moveTo>
                    <a:pt x="378" y="768"/>
                  </a:moveTo>
                  <a:lnTo>
                    <a:pt x="611" y="755"/>
                  </a:lnTo>
                  <a:lnTo>
                    <a:pt x="686" y="726"/>
                  </a:lnTo>
                  <a:lnTo>
                    <a:pt x="712" y="708"/>
                  </a:lnTo>
                  <a:lnTo>
                    <a:pt x="756" y="623"/>
                  </a:lnTo>
                  <a:lnTo>
                    <a:pt x="749" y="548"/>
                  </a:lnTo>
                  <a:lnTo>
                    <a:pt x="754" y="526"/>
                  </a:lnTo>
                  <a:lnTo>
                    <a:pt x="1151" y="0"/>
                  </a:lnTo>
                  <a:lnTo>
                    <a:pt x="1210" y="231"/>
                  </a:lnTo>
                  <a:lnTo>
                    <a:pt x="1243" y="191"/>
                  </a:lnTo>
                  <a:lnTo>
                    <a:pt x="1265" y="197"/>
                  </a:lnTo>
                  <a:lnTo>
                    <a:pt x="1326" y="237"/>
                  </a:lnTo>
                  <a:lnTo>
                    <a:pt x="1363" y="270"/>
                  </a:lnTo>
                  <a:lnTo>
                    <a:pt x="1434" y="263"/>
                  </a:lnTo>
                  <a:lnTo>
                    <a:pt x="1489" y="326"/>
                  </a:lnTo>
                  <a:lnTo>
                    <a:pt x="1580" y="326"/>
                  </a:lnTo>
                  <a:lnTo>
                    <a:pt x="1618" y="359"/>
                  </a:lnTo>
                  <a:lnTo>
                    <a:pt x="1711" y="455"/>
                  </a:lnTo>
                  <a:lnTo>
                    <a:pt x="1782" y="544"/>
                  </a:lnTo>
                  <a:lnTo>
                    <a:pt x="1771" y="590"/>
                  </a:lnTo>
                  <a:lnTo>
                    <a:pt x="1778" y="665"/>
                  </a:lnTo>
                  <a:lnTo>
                    <a:pt x="1778" y="760"/>
                  </a:lnTo>
                  <a:lnTo>
                    <a:pt x="1719" y="722"/>
                  </a:lnTo>
                  <a:lnTo>
                    <a:pt x="1675" y="711"/>
                  </a:lnTo>
                  <a:lnTo>
                    <a:pt x="1649" y="727"/>
                  </a:lnTo>
                  <a:lnTo>
                    <a:pt x="1645" y="847"/>
                  </a:lnTo>
                  <a:lnTo>
                    <a:pt x="1639" y="870"/>
                  </a:lnTo>
                  <a:lnTo>
                    <a:pt x="1667" y="948"/>
                  </a:lnTo>
                  <a:lnTo>
                    <a:pt x="1648" y="1137"/>
                  </a:lnTo>
                  <a:lnTo>
                    <a:pt x="1593" y="1172"/>
                  </a:lnTo>
                  <a:lnTo>
                    <a:pt x="1571" y="1264"/>
                  </a:lnTo>
                  <a:lnTo>
                    <a:pt x="1562" y="1405"/>
                  </a:lnTo>
                  <a:lnTo>
                    <a:pt x="1284" y="1720"/>
                  </a:lnTo>
                  <a:lnTo>
                    <a:pt x="1167" y="1836"/>
                  </a:lnTo>
                  <a:lnTo>
                    <a:pt x="1123" y="1824"/>
                  </a:lnTo>
                  <a:lnTo>
                    <a:pt x="1101" y="1723"/>
                  </a:lnTo>
                  <a:lnTo>
                    <a:pt x="1137" y="1564"/>
                  </a:lnTo>
                  <a:lnTo>
                    <a:pt x="1055" y="1518"/>
                  </a:lnTo>
                  <a:lnTo>
                    <a:pt x="1044" y="1467"/>
                  </a:lnTo>
                  <a:lnTo>
                    <a:pt x="1033" y="1416"/>
                  </a:lnTo>
                  <a:lnTo>
                    <a:pt x="519" y="1552"/>
                  </a:lnTo>
                  <a:lnTo>
                    <a:pt x="461" y="1513"/>
                  </a:lnTo>
                  <a:lnTo>
                    <a:pt x="423" y="1478"/>
                  </a:lnTo>
                  <a:lnTo>
                    <a:pt x="303" y="1498"/>
                  </a:lnTo>
                  <a:lnTo>
                    <a:pt x="260" y="1486"/>
                  </a:lnTo>
                  <a:lnTo>
                    <a:pt x="212" y="1499"/>
                  </a:lnTo>
                  <a:lnTo>
                    <a:pt x="189" y="1492"/>
                  </a:lnTo>
                  <a:lnTo>
                    <a:pt x="152" y="1459"/>
                  </a:lnTo>
                  <a:lnTo>
                    <a:pt x="81" y="1368"/>
                  </a:lnTo>
                  <a:lnTo>
                    <a:pt x="0" y="1325"/>
                  </a:lnTo>
                  <a:lnTo>
                    <a:pt x="111" y="1232"/>
                  </a:lnTo>
                  <a:lnTo>
                    <a:pt x="218" y="1065"/>
                  </a:lnTo>
                  <a:lnTo>
                    <a:pt x="235" y="997"/>
                  </a:lnTo>
                  <a:lnTo>
                    <a:pt x="260" y="884"/>
                  </a:lnTo>
                  <a:lnTo>
                    <a:pt x="378" y="768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6696000" y="5375520"/>
              <a:ext cx="814320" cy="1226880"/>
            </a:xfrm>
            <a:custGeom>
              <a:avLst/>
              <a:gdLst/>
              <a:ahLst/>
              <a:rect l="l" t="t" r="r" b="b"/>
              <a:pathLst>
                <a:path w="1541" h="2320">
                  <a:moveTo>
                    <a:pt x="501" y="2320"/>
                  </a:moveTo>
                  <a:lnTo>
                    <a:pt x="510" y="1732"/>
                  </a:lnTo>
                  <a:lnTo>
                    <a:pt x="0" y="447"/>
                  </a:lnTo>
                  <a:lnTo>
                    <a:pt x="332" y="0"/>
                  </a:lnTo>
                  <a:lnTo>
                    <a:pt x="743" y="9"/>
                  </a:lnTo>
                  <a:lnTo>
                    <a:pt x="808" y="24"/>
                  </a:lnTo>
                  <a:lnTo>
                    <a:pt x="802" y="47"/>
                  </a:lnTo>
                  <a:lnTo>
                    <a:pt x="820" y="171"/>
                  </a:lnTo>
                  <a:lnTo>
                    <a:pt x="940" y="250"/>
                  </a:lnTo>
                  <a:lnTo>
                    <a:pt x="1140" y="277"/>
                  </a:lnTo>
                  <a:lnTo>
                    <a:pt x="1215" y="151"/>
                  </a:lnTo>
                  <a:lnTo>
                    <a:pt x="1263" y="138"/>
                  </a:lnTo>
                  <a:lnTo>
                    <a:pt x="1285" y="145"/>
                  </a:lnTo>
                  <a:lnTo>
                    <a:pt x="1324" y="274"/>
                  </a:lnTo>
                  <a:lnTo>
                    <a:pt x="1358" y="309"/>
                  </a:lnTo>
                  <a:lnTo>
                    <a:pt x="1541" y="253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5307120" y="6289920"/>
              <a:ext cx="426960" cy="298440"/>
            </a:xfrm>
            <a:custGeom>
              <a:avLst/>
              <a:gdLst/>
              <a:ahLst/>
              <a:rect l="l" t="t" r="r" b="b"/>
              <a:pathLst>
                <a:path w="807" h="564">
                  <a:moveTo>
                    <a:pt x="0" y="0"/>
                  </a:moveTo>
                  <a:lnTo>
                    <a:pt x="107" y="10"/>
                  </a:lnTo>
                  <a:lnTo>
                    <a:pt x="100" y="33"/>
                  </a:lnTo>
                  <a:lnTo>
                    <a:pt x="128" y="113"/>
                  </a:lnTo>
                  <a:lnTo>
                    <a:pt x="216" y="133"/>
                  </a:lnTo>
                  <a:lnTo>
                    <a:pt x="195" y="225"/>
                  </a:lnTo>
                  <a:lnTo>
                    <a:pt x="211" y="254"/>
                  </a:lnTo>
                  <a:lnTo>
                    <a:pt x="430" y="405"/>
                  </a:lnTo>
                  <a:lnTo>
                    <a:pt x="498" y="397"/>
                  </a:lnTo>
                  <a:lnTo>
                    <a:pt x="531" y="455"/>
                  </a:lnTo>
                  <a:lnTo>
                    <a:pt x="597" y="471"/>
                  </a:lnTo>
                  <a:lnTo>
                    <a:pt x="710" y="476"/>
                  </a:lnTo>
                  <a:lnTo>
                    <a:pt x="807" y="564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6257880" y="4125960"/>
              <a:ext cx="577800" cy="806400"/>
            </a:xfrm>
            <a:custGeom>
              <a:avLst/>
              <a:gdLst/>
              <a:ahLst/>
              <a:rect l="l" t="t" r="r" b="b"/>
              <a:pathLst>
                <a:path w="1092" h="1526">
                  <a:moveTo>
                    <a:pt x="939" y="304"/>
                  </a:moveTo>
                  <a:lnTo>
                    <a:pt x="822" y="420"/>
                  </a:lnTo>
                  <a:lnTo>
                    <a:pt x="778" y="408"/>
                  </a:lnTo>
                  <a:lnTo>
                    <a:pt x="756" y="307"/>
                  </a:lnTo>
                  <a:lnTo>
                    <a:pt x="792" y="148"/>
                  </a:lnTo>
                  <a:lnTo>
                    <a:pt x="710" y="102"/>
                  </a:lnTo>
                  <a:lnTo>
                    <a:pt x="699" y="51"/>
                  </a:lnTo>
                  <a:lnTo>
                    <a:pt x="688" y="0"/>
                  </a:lnTo>
                  <a:lnTo>
                    <a:pt x="174" y="136"/>
                  </a:lnTo>
                  <a:lnTo>
                    <a:pt x="188" y="284"/>
                  </a:lnTo>
                  <a:lnTo>
                    <a:pt x="183" y="403"/>
                  </a:lnTo>
                  <a:lnTo>
                    <a:pt x="211" y="483"/>
                  </a:lnTo>
                  <a:lnTo>
                    <a:pt x="259" y="567"/>
                  </a:lnTo>
                  <a:lnTo>
                    <a:pt x="214" y="675"/>
                  </a:lnTo>
                  <a:lnTo>
                    <a:pt x="224" y="726"/>
                  </a:lnTo>
                  <a:lnTo>
                    <a:pt x="209" y="795"/>
                  </a:lnTo>
                  <a:lnTo>
                    <a:pt x="154" y="830"/>
                  </a:lnTo>
                  <a:lnTo>
                    <a:pt x="65" y="1025"/>
                  </a:lnTo>
                  <a:lnTo>
                    <a:pt x="0" y="1007"/>
                  </a:lnTo>
                  <a:lnTo>
                    <a:pt x="148" y="1358"/>
                  </a:lnTo>
                  <a:lnTo>
                    <a:pt x="225" y="1523"/>
                  </a:lnTo>
                  <a:lnTo>
                    <a:pt x="441" y="1480"/>
                  </a:lnTo>
                  <a:lnTo>
                    <a:pt x="522" y="1526"/>
                  </a:lnTo>
                  <a:lnTo>
                    <a:pt x="604" y="1475"/>
                  </a:lnTo>
                  <a:lnTo>
                    <a:pt x="634" y="1337"/>
                  </a:lnTo>
                  <a:lnTo>
                    <a:pt x="710" y="1307"/>
                  </a:lnTo>
                  <a:lnTo>
                    <a:pt x="834" y="1171"/>
                  </a:lnTo>
                  <a:lnTo>
                    <a:pt x="924" y="1073"/>
                  </a:lnTo>
                  <a:lnTo>
                    <a:pt x="989" y="993"/>
                  </a:lnTo>
                  <a:lnTo>
                    <a:pt x="868" y="913"/>
                  </a:lnTo>
                  <a:lnTo>
                    <a:pt x="771" y="842"/>
                  </a:lnTo>
                  <a:lnTo>
                    <a:pt x="749" y="739"/>
                  </a:lnTo>
                  <a:lnTo>
                    <a:pt x="932" y="640"/>
                  </a:lnTo>
                  <a:lnTo>
                    <a:pt x="1050" y="525"/>
                  </a:lnTo>
                  <a:lnTo>
                    <a:pt x="1070" y="434"/>
                  </a:lnTo>
                  <a:lnTo>
                    <a:pt x="1092" y="343"/>
                  </a:lnTo>
                  <a:lnTo>
                    <a:pt x="1075" y="314"/>
                  </a:lnTo>
                  <a:lnTo>
                    <a:pt x="994" y="366"/>
                  </a:lnTo>
                  <a:lnTo>
                    <a:pt x="939" y="304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5940360" y="3340080"/>
              <a:ext cx="770040" cy="443160"/>
            </a:xfrm>
            <a:custGeom>
              <a:avLst/>
              <a:gdLst/>
              <a:ahLst/>
              <a:rect l="l" t="t" r="r" b="b"/>
              <a:pathLst>
                <a:path w="1454" h="835">
                  <a:moveTo>
                    <a:pt x="92" y="0"/>
                  </a:moveTo>
                  <a:lnTo>
                    <a:pt x="0" y="98"/>
                  </a:lnTo>
                  <a:lnTo>
                    <a:pt x="634" y="835"/>
                  </a:lnTo>
                  <a:lnTo>
                    <a:pt x="867" y="822"/>
                  </a:lnTo>
                  <a:lnTo>
                    <a:pt x="942" y="793"/>
                  </a:lnTo>
                  <a:lnTo>
                    <a:pt x="968" y="775"/>
                  </a:lnTo>
                  <a:lnTo>
                    <a:pt x="1012" y="690"/>
                  </a:lnTo>
                  <a:lnTo>
                    <a:pt x="1005" y="615"/>
                  </a:lnTo>
                  <a:lnTo>
                    <a:pt x="1010" y="593"/>
                  </a:lnTo>
                  <a:lnTo>
                    <a:pt x="1407" y="67"/>
                  </a:lnTo>
                  <a:lnTo>
                    <a:pt x="1454" y="5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5751360" y="3392640"/>
              <a:ext cx="524160" cy="985680"/>
            </a:xfrm>
            <a:custGeom>
              <a:avLst/>
              <a:gdLst/>
              <a:ahLst/>
              <a:rect l="l" t="t" r="r" b="b"/>
              <a:pathLst>
                <a:path w="990" h="1862">
                  <a:moveTo>
                    <a:pt x="0" y="1862"/>
                  </a:moveTo>
                  <a:lnTo>
                    <a:pt x="162" y="1758"/>
                  </a:lnTo>
                  <a:lnTo>
                    <a:pt x="333" y="1609"/>
                  </a:lnTo>
                  <a:lnTo>
                    <a:pt x="397" y="1529"/>
                  </a:lnTo>
                  <a:lnTo>
                    <a:pt x="552" y="1351"/>
                  </a:lnTo>
                  <a:lnTo>
                    <a:pt x="612" y="1294"/>
                  </a:lnTo>
                  <a:lnTo>
                    <a:pt x="723" y="1201"/>
                  </a:lnTo>
                  <a:lnTo>
                    <a:pt x="830" y="1034"/>
                  </a:lnTo>
                  <a:lnTo>
                    <a:pt x="847" y="966"/>
                  </a:lnTo>
                  <a:lnTo>
                    <a:pt x="872" y="853"/>
                  </a:lnTo>
                  <a:lnTo>
                    <a:pt x="990" y="737"/>
                  </a:lnTo>
                  <a:lnTo>
                    <a:pt x="356" y="0"/>
                  </a:lnTo>
                </a:path>
              </a:pathLst>
            </a:custGeom>
            <a:noFill/>
            <a:ln w="0">
              <a:solidFill>
                <a:srgbClr val="8f8f8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7050240" y="3326040"/>
              <a:ext cx="569880" cy="1417320"/>
            </a:xfrm>
            <a:custGeom>
              <a:avLst/>
              <a:gdLst/>
              <a:ahLst/>
              <a:rect l="l" t="t" r="r" b="b"/>
              <a:pathLst>
                <a:path w="1076" h="2679">
                  <a:moveTo>
                    <a:pt x="391" y="0"/>
                  </a:moveTo>
                  <a:lnTo>
                    <a:pt x="1076" y="403"/>
                  </a:lnTo>
                  <a:lnTo>
                    <a:pt x="1049" y="801"/>
                  </a:lnTo>
                  <a:lnTo>
                    <a:pt x="969" y="854"/>
                  </a:lnTo>
                  <a:lnTo>
                    <a:pt x="901" y="1031"/>
                  </a:lnTo>
                  <a:lnTo>
                    <a:pt x="804" y="1150"/>
                  </a:lnTo>
                  <a:lnTo>
                    <a:pt x="568" y="1792"/>
                  </a:lnTo>
                  <a:lnTo>
                    <a:pt x="412" y="1868"/>
                  </a:lnTo>
                  <a:lnTo>
                    <a:pt x="319" y="1871"/>
                  </a:lnTo>
                  <a:lnTo>
                    <a:pt x="229" y="1968"/>
                  </a:lnTo>
                  <a:lnTo>
                    <a:pt x="168" y="2223"/>
                  </a:lnTo>
                  <a:lnTo>
                    <a:pt x="86" y="2390"/>
                  </a:lnTo>
                  <a:lnTo>
                    <a:pt x="0" y="2463"/>
                  </a:lnTo>
                  <a:lnTo>
                    <a:pt x="80" y="2588"/>
                  </a:lnTo>
                  <a:lnTo>
                    <a:pt x="178" y="267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7140600" y="4754520"/>
              <a:ext cx="61920" cy="52560"/>
            </a:xfrm>
            <a:custGeom>
              <a:avLst/>
              <a:gdLst/>
              <a:ahLst/>
              <a:rect l="l" t="t" r="r" b="b"/>
              <a:pathLst>
                <a:path w="117" h="99">
                  <a:moveTo>
                    <a:pt x="0" y="0"/>
                  </a:moveTo>
                  <a:lnTo>
                    <a:pt x="63" y="61"/>
                  </a:lnTo>
                  <a:lnTo>
                    <a:pt x="117" y="9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7202520" y="4795920"/>
              <a:ext cx="58680" cy="11160"/>
            </a:xfrm>
            <a:custGeom>
              <a:avLst/>
              <a:gdLst/>
              <a:ahLst/>
              <a:rect l="l" t="t" r="r" b="b"/>
              <a:pathLst>
                <a:path w="111" h="22">
                  <a:moveTo>
                    <a:pt x="0" y="22"/>
                  </a:moveTo>
                  <a:lnTo>
                    <a:pt x="51" y="0"/>
                  </a:lnTo>
                  <a:lnTo>
                    <a:pt x="92" y="0"/>
                  </a:lnTo>
                  <a:lnTo>
                    <a:pt x="111" y="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7261200" y="4795920"/>
              <a:ext cx="162000" cy="42840"/>
            </a:xfrm>
            <a:custGeom>
              <a:avLst/>
              <a:gdLst/>
              <a:ahLst/>
              <a:rect l="l" t="t" r="r" b="b"/>
              <a:pathLst>
                <a:path w="304" h="80">
                  <a:moveTo>
                    <a:pt x="0" y="0"/>
                  </a:moveTo>
                  <a:lnTo>
                    <a:pt x="129" y="11"/>
                  </a:lnTo>
                  <a:lnTo>
                    <a:pt x="304" y="80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7423200" y="4838760"/>
              <a:ext cx="71280" cy="20520"/>
            </a:xfrm>
            <a:custGeom>
              <a:avLst/>
              <a:gdLst/>
              <a:ahLst/>
              <a:rect l="l" t="t" r="r" b="b"/>
              <a:pathLst>
                <a:path w="137" h="38">
                  <a:moveTo>
                    <a:pt x="0" y="0"/>
                  </a:moveTo>
                  <a:lnTo>
                    <a:pt x="67" y="26"/>
                  </a:lnTo>
                  <a:lnTo>
                    <a:pt x="113" y="38"/>
                  </a:lnTo>
                  <a:lnTo>
                    <a:pt x="137" y="31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7473960" y="4735440"/>
              <a:ext cx="20520" cy="119160"/>
            </a:xfrm>
            <a:custGeom>
              <a:avLst/>
              <a:gdLst/>
              <a:ahLst/>
              <a:rect l="l" t="t" r="r" b="b"/>
              <a:pathLst>
                <a:path w="40" h="227">
                  <a:moveTo>
                    <a:pt x="40" y="227"/>
                  </a:moveTo>
                  <a:lnTo>
                    <a:pt x="22" y="103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7350120" y="4732560"/>
              <a:ext cx="244440" cy="1474560"/>
            </a:xfrm>
            <a:custGeom>
              <a:avLst/>
              <a:gdLst/>
              <a:ahLst/>
              <a:rect l="l" t="t" r="r" b="b"/>
              <a:pathLst>
                <a:path w="463" h="2787">
                  <a:moveTo>
                    <a:pt x="235" y="6"/>
                  </a:moveTo>
                  <a:lnTo>
                    <a:pt x="305" y="0"/>
                  </a:lnTo>
                  <a:lnTo>
                    <a:pt x="387" y="89"/>
                  </a:lnTo>
                  <a:lnTo>
                    <a:pt x="418" y="202"/>
                  </a:lnTo>
                  <a:lnTo>
                    <a:pt x="440" y="361"/>
                  </a:lnTo>
                  <a:lnTo>
                    <a:pt x="451" y="509"/>
                  </a:lnTo>
                  <a:lnTo>
                    <a:pt x="463" y="748"/>
                  </a:lnTo>
                  <a:lnTo>
                    <a:pt x="319" y="1234"/>
                  </a:lnTo>
                  <a:lnTo>
                    <a:pt x="266" y="2060"/>
                  </a:lnTo>
                  <a:lnTo>
                    <a:pt x="228" y="2243"/>
                  </a:lnTo>
                  <a:lnTo>
                    <a:pt x="235" y="2614"/>
                  </a:lnTo>
                  <a:lnTo>
                    <a:pt x="195" y="2787"/>
                  </a:lnTo>
                  <a:lnTo>
                    <a:pt x="108" y="2766"/>
                  </a:lnTo>
                  <a:lnTo>
                    <a:pt x="92" y="2641"/>
                  </a:lnTo>
                  <a:lnTo>
                    <a:pt x="148" y="2443"/>
                  </a:lnTo>
                  <a:lnTo>
                    <a:pt x="169" y="2299"/>
                  </a:lnTo>
                  <a:lnTo>
                    <a:pt x="169" y="2126"/>
                  </a:lnTo>
                  <a:lnTo>
                    <a:pt x="138" y="1834"/>
                  </a:lnTo>
                  <a:lnTo>
                    <a:pt x="83" y="1773"/>
                  </a:lnTo>
                  <a:lnTo>
                    <a:pt x="0" y="2041"/>
                  </a:lnTo>
                  <a:lnTo>
                    <a:pt x="50" y="2223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7350120" y="5908680"/>
              <a:ext cx="25560" cy="157320"/>
            </a:xfrm>
            <a:custGeom>
              <a:avLst/>
              <a:gdLst/>
              <a:ahLst/>
              <a:rect l="l" t="t" r="r" b="b"/>
              <a:pathLst>
                <a:path w="48" h="299">
                  <a:moveTo>
                    <a:pt x="48" y="0"/>
                  </a:moveTo>
                  <a:lnTo>
                    <a:pt x="16" y="157"/>
                  </a:lnTo>
                  <a:lnTo>
                    <a:pt x="0" y="260"/>
                  </a:lnTo>
                  <a:lnTo>
                    <a:pt x="2" y="29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 flipH="1">
              <a:off x="7284600" y="6066000"/>
              <a:ext cx="66600" cy="136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7284960" y="6202440"/>
              <a:ext cx="22320" cy="1411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 flipH="1" flipV="1">
              <a:off x="6083280" y="5046840"/>
              <a:ext cx="71280" cy="55440"/>
            </a:xfrm>
            <a:prstGeom prst="line">
              <a:avLst/>
            </a:prstGeom>
            <a:ln w="7920">
              <a:solidFill>
                <a:srgbClr val="00c1c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5618160" y="2824200"/>
              <a:ext cx="1636560" cy="2222640"/>
            </a:xfrm>
            <a:custGeom>
              <a:avLst/>
              <a:gdLst/>
              <a:ahLst/>
              <a:rect l="l" t="t" r="r" b="b"/>
              <a:pathLst>
                <a:path w="3093" h="4198">
                  <a:moveTo>
                    <a:pt x="881" y="4198"/>
                  </a:moveTo>
                  <a:lnTo>
                    <a:pt x="716" y="3916"/>
                  </a:lnTo>
                  <a:lnTo>
                    <a:pt x="444" y="3794"/>
                  </a:lnTo>
                  <a:lnTo>
                    <a:pt x="415" y="3334"/>
                  </a:lnTo>
                  <a:lnTo>
                    <a:pt x="272" y="3250"/>
                  </a:lnTo>
                  <a:lnTo>
                    <a:pt x="94" y="3230"/>
                  </a:lnTo>
                  <a:lnTo>
                    <a:pt x="12" y="3090"/>
                  </a:lnTo>
                  <a:lnTo>
                    <a:pt x="21" y="2946"/>
                  </a:lnTo>
                  <a:lnTo>
                    <a:pt x="52" y="2810"/>
                  </a:lnTo>
                  <a:lnTo>
                    <a:pt x="0" y="2668"/>
                  </a:lnTo>
                  <a:lnTo>
                    <a:pt x="92" y="2434"/>
                  </a:lnTo>
                  <a:lnTo>
                    <a:pt x="253" y="2331"/>
                  </a:lnTo>
                  <a:lnTo>
                    <a:pt x="303" y="2098"/>
                  </a:lnTo>
                  <a:lnTo>
                    <a:pt x="370" y="2023"/>
                  </a:lnTo>
                  <a:lnTo>
                    <a:pt x="368" y="1870"/>
                  </a:lnTo>
                  <a:lnTo>
                    <a:pt x="232" y="1725"/>
                  </a:lnTo>
                  <a:lnTo>
                    <a:pt x="206" y="1609"/>
                  </a:lnTo>
                  <a:lnTo>
                    <a:pt x="238" y="1472"/>
                  </a:lnTo>
                  <a:lnTo>
                    <a:pt x="402" y="1313"/>
                  </a:lnTo>
                  <a:lnTo>
                    <a:pt x="552" y="1221"/>
                  </a:lnTo>
                  <a:lnTo>
                    <a:pt x="601" y="1081"/>
                  </a:lnTo>
                  <a:lnTo>
                    <a:pt x="709" y="972"/>
                  </a:lnTo>
                  <a:lnTo>
                    <a:pt x="769" y="939"/>
                  </a:lnTo>
                  <a:lnTo>
                    <a:pt x="867" y="717"/>
                  </a:lnTo>
                  <a:lnTo>
                    <a:pt x="989" y="393"/>
                  </a:lnTo>
                  <a:lnTo>
                    <a:pt x="1070" y="225"/>
                  </a:lnTo>
                  <a:lnTo>
                    <a:pt x="1209" y="76"/>
                  </a:lnTo>
                  <a:lnTo>
                    <a:pt x="1332" y="0"/>
                  </a:lnTo>
                  <a:lnTo>
                    <a:pt x="2032" y="427"/>
                  </a:lnTo>
                  <a:lnTo>
                    <a:pt x="2355" y="630"/>
                  </a:lnTo>
                  <a:lnTo>
                    <a:pt x="2782" y="862"/>
                  </a:lnTo>
                  <a:lnTo>
                    <a:pt x="3093" y="967"/>
                  </a:lnTo>
                </a:path>
              </a:pathLst>
            </a:custGeom>
            <a:noFill/>
            <a:ln w="7920">
              <a:solidFill>
                <a:srgbClr val="00c1c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6461280" y="5829480"/>
              <a:ext cx="159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 J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 flipV="1">
              <a:off x="5635800" y="4167000"/>
              <a:ext cx="10800" cy="2700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 flipV="1">
              <a:off x="5646600" y="4157280"/>
              <a:ext cx="3240" cy="97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 flipV="1">
              <a:off x="5649840" y="4144680"/>
              <a:ext cx="3240" cy="1260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 flipV="1">
              <a:off x="5653080" y="4124160"/>
              <a:ext cx="6480" cy="205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 flipV="1">
              <a:off x="5659560" y="4113000"/>
              <a:ext cx="4680" cy="1116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 flipV="1">
              <a:off x="5664240" y="4098960"/>
              <a:ext cx="17280" cy="1440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 flipV="1">
              <a:off x="5681520" y="4091040"/>
              <a:ext cx="17640" cy="79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 flipV="1">
              <a:off x="5699160" y="4084560"/>
              <a:ext cx="7920" cy="648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 flipV="1">
              <a:off x="5707080" y="4065840"/>
              <a:ext cx="36360" cy="187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 flipV="1">
              <a:off x="5743440" y="4041360"/>
              <a:ext cx="12960" cy="241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 flipV="1">
              <a:off x="5756400" y="3978360"/>
              <a:ext cx="11160" cy="6336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5767560" y="3909960"/>
              <a:ext cx="31680" cy="68400"/>
            </a:xfrm>
            <a:custGeom>
              <a:avLst/>
              <a:gdLst/>
              <a:ahLst/>
              <a:rect l="l" t="t" r="r" b="b"/>
              <a:pathLst>
                <a:path w="60" h="130">
                  <a:moveTo>
                    <a:pt x="0" y="130"/>
                  </a:moveTo>
                  <a:lnTo>
                    <a:pt x="18" y="60"/>
                  </a:lnTo>
                  <a:lnTo>
                    <a:pt x="60" y="0"/>
                  </a:lnTo>
                </a:path>
              </a:pathLst>
            </a:custGeom>
            <a:noFill/>
            <a:ln w="7920">
              <a:solidFill>
                <a:srgbClr val="82c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 flipV="1">
              <a:off x="5799240" y="3900600"/>
              <a:ext cx="6120" cy="936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 flipV="1">
              <a:off x="5805360" y="3890520"/>
              <a:ext cx="6480" cy="97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 flipV="1">
              <a:off x="5811840" y="3854160"/>
              <a:ext cx="4680" cy="3636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5811840" y="3818160"/>
              <a:ext cx="4680" cy="36360"/>
            </a:xfrm>
            <a:custGeom>
              <a:avLst/>
              <a:gdLst/>
              <a:ahLst/>
              <a:rect l="l" t="t" r="r" b="b"/>
              <a:pathLst>
                <a:path w="9" h="69">
                  <a:moveTo>
                    <a:pt x="9" y="69"/>
                  </a:moveTo>
                  <a:lnTo>
                    <a:pt x="7" y="3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82c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5811840" y="3818160"/>
              <a:ext cx="1440" cy="1260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 flipH="1" flipV="1">
              <a:off x="5810400" y="3820680"/>
              <a:ext cx="2880" cy="97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5810400" y="3821040"/>
              <a:ext cx="2880" cy="97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 flipH="1" flipV="1">
              <a:off x="5806800" y="3811320"/>
              <a:ext cx="6120" cy="1908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 flipH="1" flipV="1">
              <a:off x="5787720" y="3790800"/>
              <a:ext cx="19080" cy="205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 flipH="1" flipV="1">
              <a:off x="5752800" y="3753000"/>
              <a:ext cx="34920" cy="3816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 flipH="1" flipV="1">
              <a:off x="5745240" y="3740040"/>
              <a:ext cx="7920" cy="1260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 flipH="1" flipV="1">
              <a:off x="5741640" y="3733920"/>
              <a:ext cx="3240" cy="648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 flipH="1" flipV="1">
              <a:off x="5729040" y="3692160"/>
              <a:ext cx="12600" cy="4140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5729400" y="3643560"/>
              <a:ext cx="3240" cy="48960"/>
            </a:xfrm>
            <a:custGeom>
              <a:avLst/>
              <a:gdLst/>
              <a:ahLst/>
              <a:rect l="l" t="t" r="r" b="b"/>
              <a:pathLst>
                <a:path w="5" h="94">
                  <a:moveTo>
                    <a:pt x="0" y="94"/>
                  </a:moveTo>
                  <a:lnTo>
                    <a:pt x="0" y="48"/>
                  </a:lnTo>
                  <a:lnTo>
                    <a:pt x="5" y="0"/>
                  </a:lnTo>
                </a:path>
              </a:pathLst>
            </a:custGeom>
            <a:noFill/>
            <a:ln w="7920">
              <a:solidFill>
                <a:srgbClr val="82c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 flipV="1">
              <a:off x="5732640" y="3611160"/>
              <a:ext cx="10800" cy="3204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 flipV="1">
              <a:off x="5743440" y="3598560"/>
              <a:ext cx="3240" cy="1260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 flipV="1">
              <a:off x="5746680" y="3584520"/>
              <a:ext cx="12600" cy="1440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 flipV="1">
              <a:off x="5759280" y="3565080"/>
              <a:ext cx="25560" cy="1908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 flipV="1">
              <a:off x="5784840" y="3544560"/>
              <a:ext cx="19080" cy="205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 flipV="1">
              <a:off x="5803920" y="3541320"/>
              <a:ext cx="1440" cy="324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 flipV="1">
              <a:off x="5805360" y="3519360"/>
              <a:ext cx="28800" cy="2196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 flipV="1">
              <a:off x="5834160" y="3498840"/>
              <a:ext cx="34920" cy="2088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 flipV="1">
              <a:off x="5869080" y="3484440"/>
              <a:ext cx="23760" cy="1404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 flipV="1">
              <a:off x="5892840" y="3470400"/>
              <a:ext cx="19080" cy="1440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 flipV="1">
              <a:off x="5911920" y="3448080"/>
              <a:ext cx="7920" cy="223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 flipV="1">
              <a:off x="5919840" y="3440160"/>
              <a:ext cx="3240" cy="79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 flipV="1">
              <a:off x="5923080" y="3412800"/>
              <a:ext cx="6120" cy="2700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 flipV="1">
              <a:off x="5929200" y="3390840"/>
              <a:ext cx="7920" cy="2232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 flipV="1">
              <a:off x="5937120" y="3362040"/>
              <a:ext cx="27000" cy="28440"/>
            </a:xfrm>
            <a:prstGeom prst="line">
              <a:avLst/>
            </a:prstGeom>
            <a:ln w="7920">
              <a:solidFill>
                <a:srgbClr val="82c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4" name=""/>
          <p:cNvSpPr/>
          <p:nvPr/>
        </p:nvSpPr>
        <p:spPr>
          <a:xfrm flipV="1">
            <a:off x="5964120" y="3340080"/>
            <a:ext cx="25560" cy="223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5989680" y="3298680"/>
            <a:ext cx="44280" cy="41400"/>
          </a:xfrm>
          <a:custGeom>
            <a:avLst/>
            <a:gdLst/>
            <a:ahLst/>
            <a:rect l="l" t="t" r="r" b="b"/>
            <a:pathLst>
              <a:path w="86" h="78">
                <a:moveTo>
                  <a:pt x="0" y="78"/>
                </a:moveTo>
                <a:lnTo>
                  <a:pt x="65" y="40"/>
                </a:lnTo>
                <a:lnTo>
                  <a:pt x="86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 flipV="1">
            <a:off x="6033960" y="3185640"/>
            <a:ext cx="47880" cy="1126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 flipV="1">
            <a:off x="6081840" y="3078000"/>
            <a:ext cx="39600" cy="1080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5832360" y="2398680"/>
            <a:ext cx="489240" cy="679320"/>
          </a:xfrm>
          <a:custGeom>
            <a:avLst/>
            <a:gdLst/>
            <a:ahLst/>
            <a:rect l="l" t="t" r="r" b="b"/>
            <a:pathLst>
              <a:path w="924" h="1285">
                <a:moveTo>
                  <a:pt x="546" y="1285"/>
                </a:moveTo>
                <a:lnTo>
                  <a:pt x="579" y="1192"/>
                </a:lnTo>
                <a:lnTo>
                  <a:pt x="663" y="1031"/>
                </a:lnTo>
                <a:lnTo>
                  <a:pt x="710" y="977"/>
                </a:lnTo>
                <a:lnTo>
                  <a:pt x="798" y="883"/>
                </a:lnTo>
                <a:lnTo>
                  <a:pt x="924" y="807"/>
                </a:lnTo>
                <a:lnTo>
                  <a:pt x="888" y="674"/>
                </a:lnTo>
                <a:lnTo>
                  <a:pt x="833" y="616"/>
                </a:lnTo>
                <a:lnTo>
                  <a:pt x="807" y="532"/>
                </a:lnTo>
                <a:lnTo>
                  <a:pt x="642" y="506"/>
                </a:lnTo>
                <a:lnTo>
                  <a:pt x="535" y="531"/>
                </a:lnTo>
                <a:lnTo>
                  <a:pt x="389" y="446"/>
                </a:lnTo>
                <a:lnTo>
                  <a:pt x="302" y="376"/>
                </a:lnTo>
                <a:lnTo>
                  <a:pt x="194" y="325"/>
                </a:lnTo>
                <a:lnTo>
                  <a:pt x="114" y="254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 flipH="1" flipV="1">
            <a:off x="5802120" y="2323800"/>
            <a:ext cx="29880" cy="745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 flipH="1" flipV="1">
            <a:off x="5784480" y="2287440"/>
            <a:ext cx="17640" cy="367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5713560" y="1909800"/>
            <a:ext cx="82440" cy="377640"/>
          </a:xfrm>
          <a:custGeom>
            <a:avLst/>
            <a:gdLst/>
            <a:ahLst/>
            <a:rect l="l" t="t" r="r" b="b"/>
            <a:pathLst>
              <a:path w="154" h="713">
                <a:moveTo>
                  <a:pt x="133" y="713"/>
                </a:moveTo>
                <a:lnTo>
                  <a:pt x="139" y="285"/>
                </a:lnTo>
                <a:lnTo>
                  <a:pt x="154" y="214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 flipH="1" flipV="1">
            <a:off x="5705640" y="1846440"/>
            <a:ext cx="7920" cy="633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 flipH="1" flipV="1">
            <a:off x="5689080" y="1816200"/>
            <a:ext cx="16200" cy="302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5530680" y="1760400"/>
            <a:ext cx="158760" cy="55800"/>
          </a:xfrm>
          <a:custGeom>
            <a:avLst/>
            <a:gdLst/>
            <a:ahLst/>
            <a:rect l="l" t="t" r="r" b="b"/>
            <a:pathLst>
              <a:path w="301" h="106">
                <a:moveTo>
                  <a:pt x="301" y="106"/>
                </a:moveTo>
                <a:lnTo>
                  <a:pt x="141" y="1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 flipH="1" flipV="1">
            <a:off x="5470200" y="1704960"/>
            <a:ext cx="60120" cy="554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 flipH="1" flipV="1">
            <a:off x="5440320" y="1587600"/>
            <a:ext cx="30240" cy="1173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 flipH="1" flipV="1">
            <a:off x="5386320" y="1525680"/>
            <a:ext cx="54000" cy="619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5330880" y="1427040"/>
            <a:ext cx="55440" cy="98640"/>
          </a:xfrm>
          <a:custGeom>
            <a:avLst/>
            <a:gdLst/>
            <a:ahLst/>
            <a:rect l="l" t="t" r="r" b="b"/>
            <a:pathLst>
              <a:path w="104" h="187">
                <a:moveTo>
                  <a:pt x="104" y="187"/>
                </a:moveTo>
                <a:lnTo>
                  <a:pt x="9" y="5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 flipH="1">
            <a:off x="5629320" y="4194000"/>
            <a:ext cx="6480" cy="129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 flipH="1">
            <a:off x="5619240" y="4206960"/>
            <a:ext cx="9720" cy="237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 flipH="1">
            <a:off x="5619240" y="4230720"/>
            <a:ext cx="1800" cy="172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5619600" y="4248000"/>
            <a:ext cx="9720" cy="111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5629320" y="4259160"/>
            <a:ext cx="7920" cy="367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5630760" y="4295880"/>
            <a:ext cx="12960" cy="79200"/>
          </a:xfrm>
          <a:custGeom>
            <a:avLst/>
            <a:gdLst/>
            <a:ahLst/>
            <a:rect l="l" t="t" r="r" b="b"/>
            <a:pathLst>
              <a:path w="23" h="151">
                <a:moveTo>
                  <a:pt x="11" y="0"/>
                </a:moveTo>
                <a:lnTo>
                  <a:pt x="23" y="59"/>
                </a:lnTo>
                <a:lnTo>
                  <a:pt x="0" y="151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5657760" y="4518000"/>
            <a:ext cx="6480" cy="144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 flipV="1">
            <a:off x="5378400" y="6192720"/>
            <a:ext cx="19080" cy="64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 flipH="1" flipV="1">
            <a:off x="6167520" y="5129280"/>
            <a:ext cx="22320" cy="396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3805200" y="6059520"/>
            <a:ext cx="368280" cy="366840"/>
          </a:xfrm>
          <a:custGeom>
            <a:avLst/>
            <a:gdLst/>
            <a:ahLst/>
            <a:rect l="l" t="t" r="r" b="b"/>
            <a:pathLst>
              <a:path w="698" h="693">
                <a:moveTo>
                  <a:pt x="0" y="693"/>
                </a:moveTo>
                <a:lnTo>
                  <a:pt x="236" y="429"/>
                </a:lnTo>
                <a:lnTo>
                  <a:pt x="476" y="191"/>
                </a:lnTo>
                <a:lnTo>
                  <a:pt x="698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4173480" y="6002280"/>
            <a:ext cx="111240" cy="57240"/>
          </a:xfrm>
          <a:custGeom>
            <a:avLst/>
            <a:gdLst/>
            <a:ahLst/>
            <a:rect l="l" t="t" r="r" b="b"/>
            <a:pathLst>
              <a:path w="208" h="109">
                <a:moveTo>
                  <a:pt x="0" y="109"/>
                </a:moveTo>
                <a:lnTo>
                  <a:pt x="108" y="75"/>
                </a:lnTo>
                <a:lnTo>
                  <a:pt x="180" y="39"/>
                </a:lnTo>
                <a:lnTo>
                  <a:pt x="208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4284720" y="5869080"/>
            <a:ext cx="164880" cy="133200"/>
          </a:xfrm>
          <a:custGeom>
            <a:avLst/>
            <a:gdLst/>
            <a:ahLst/>
            <a:rect l="l" t="t" r="r" b="b"/>
            <a:pathLst>
              <a:path w="313" h="251">
                <a:moveTo>
                  <a:pt x="0" y="251"/>
                </a:moveTo>
                <a:lnTo>
                  <a:pt x="42" y="191"/>
                </a:lnTo>
                <a:lnTo>
                  <a:pt x="151" y="106"/>
                </a:lnTo>
                <a:lnTo>
                  <a:pt x="313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 flipV="1">
            <a:off x="4449600" y="5812920"/>
            <a:ext cx="123840" cy="5580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4573440" y="5754600"/>
            <a:ext cx="130320" cy="58680"/>
          </a:xfrm>
          <a:custGeom>
            <a:avLst/>
            <a:gdLst/>
            <a:ahLst/>
            <a:rect l="l" t="t" r="r" b="b"/>
            <a:pathLst>
              <a:path w="246" h="113">
                <a:moveTo>
                  <a:pt x="0" y="113"/>
                </a:moveTo>
                <a:lnTo>
                  <a:pt x="121" y="72"/>
                </a:lnTo>
                <a:lnTo>
                  <a:pt x="246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4703760" y="5683320"/>
            <a:ext cx="157320" cy="71280"/>
          </a:xfrm>
          <a:custGeom>
            <a:avLst/>
            <a:gdLst/>
            <a:ahLst/>
            <a:rect l="l" t="t" r="r" b="b"/>
            <a:pathLst>
              <a:path w="298" h="135">
                <a:moveTo>
                  <a:pt x="0" y="135"/>
                </a:moveTo>
                <a:lnTo>
                  <a:pt x="149" y="55"/>
                </a:lnTo>
                <a:lnTo>
                  <a:pt x="298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 flipV="1">
            <a:off x="4861080" y="5622840"/>
            <a:ext cx="126720" cy="6048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4987800" y="5607000"/>
            <a:ext cx="84240" cy="15840"/>
          </a:xfrm>
          <a:custGeom>
            <a:avLst/>
            <a:gdLst/>
            <a:ahLst/>
            <a:rect l="l" t="t" r="r" b="b"/>
            <a:pathLst>
              <a:path w="159" h="30">
                <a:moveTo>
                  <a:pt x="0" y="30"/>
                </a:moveTo>
                <a:lnTo>
                  <a:pt x="102" y="11"/>
                </a:lnTo>
                <a:lnTo>
                  <a:pt x="159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5072040" y="5575320"/>
            <a:ext cx="109440" cy="31680"/>
          </a:xfrm>
          <a:custGeom>
            <a:avLst/>
            <a:gdLst/>
            <a:ahLst/>
            <a:rect l="l" t="t" r="r" b="b"/>
            <a:pathLst>
              <a:path w="205" h="60">
                <a:moveTo>
                  <a:pt x="0" y="60"/>
                </a:moveTo>
                <a:lnTo>
                  <a:pt x="85" y="34"/>
                </a:lnTo>
                <a:lnTo>
                  <a:pt x="205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5181480" y="5392800"/>
            <a:ext cx="395280" cy="182520"/>
          </a:xfrm>
          <a:custGeom>
            <a:avLst/>
            <a:gdLst/>
            <a:ahLst/>
            <a:rect l="l" t="t" r="r" b="b"/>
            <a:pathLst>
              <a:path w="747" h="347">
                <a:moveTo>
                  <a:pt x="0" y="347"/>
                </a:moveTo>
                <a:lnTo>
                  <a:pt x="111" y="286"/>
                </a:lnTo>
                <a:lnTo>
                  <a:pt x="351" y="175"/>
                </a:lnTo>
                <a:lnTo>
                  <a:pt x="585" y="61"/>
                </a:lnTo>
                <a:lnTo>
                  <a:pt x="747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5576760" y="5372280"/>
            <a:ext cx="90720" cy="20520"/>
          </a:xfrm>
          <a:custGeom>
            <a:avLst/>
            <a:gdLst/>
            <a:ahLst/>
            <a:rect l="l" t="t" r="r" b="b"/>
            <a:pathLst>
              <a:path w="172" h="37">
                <a:moveTo>
                  <a:pt x="0" y="37"/>
                </a:moveTo>
                <a:lnTo>
                  <a:pt x="75" y="16"/>
                </a:lnTo>
                <a:lnTo>
                  <a:pt x="172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5667480" y="5353200"/>
            <a:ext cx="61920" cy="19080"/>
          </a:xfrm>
          <a:custGeom>
            <a:avLst/>
            <a:gdLst/>
            <a:ahLst/>
            <a:rect l="l" t="t" r="r" b="b"/>
            <a:pathLst>
              <a:path w="117" h="38">
                <a:moveTo>
                  <a:pt x="0" y="38"/>
                </a:moveTo>
                <a:lnTo>
                  <a:pt x="70" y="24"/>
                </a:lnTo>
                <a:lnTo>
                  <a:pt x="117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 flipV="1">
            <a:off x="5729400" y="5311440"/>
            <a:ext cx="66600" cy="4140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 flipV="1">
            <a:off x="5796000" y="5288040"/>
            <a:ext cx="93600" cy="2376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 flipH="1">
            <a:off x="6391440" y="5549760"/>
            <a:ext cx="25200" cy="2700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 flipH="1">
            <a:off x="6319440" y="5576760"/>
            <a:ext cx="71640" cy="7308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 flipH="1">
            <a:off x="6252840" y="5649840"/>
            <a:ext cx="66600" cy="7776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 flipH="1">
            <a:off x="6210000" y="5727600"/>
            <a:ext cx="42840" cy="7632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 flipH="1">
            <a:off x="6157800" y="5803920"/>
            <a:ext cx="52560" cy="3960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 flipH="1">
            <a:off x="6065640" y="5843520"/>
            <a:ext cx="91800" cy="6840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5438880" y="5911920"/>
            <a:ext cx="627120" cy="363600"/>
          </a:xfrm>
          <a:custGeom>
            <a:avLst/>
            <a:gdLst/>
            <a:ahLst/>
            <a:rect l="l" t="t" r="r" b="b"/>
            <a:pathLst>
              <a:path w="1185" h="686">
                <a:moveTo>
                  <a:pt x="1185" y="0"/>
                </a:moveTo>
                <a:lnTo>
                  <a:pt x="1040" y="64"/>
                </a:lnTo>
                <a:lnTo>
                  <a:pt x="872" y="191"/>
                </a:lnTo>
                <a:lnTo>
                  <a:pt x="732" y="354"/>
                </a:lnTo>
                <a:lnTo>
                  <a:pt x="612" y="470"/>
                </a:lnTo>
                <a:lnTo>
                  <a:pt x="463" y="547"/>
                </a:lnTo>
                <a:lnTo>
                  <a:pt x="329" y="620"/>
                </a:lnTo>
                <a:lnTo>
                  <a:pt x="102" y="686"/>
                </a:lnTo>
                <a:lnTo>
                  <a:pt x="0" y="57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 flipH="1" flipV="1">
            <a:off x="5331960" y="6127920"/>
            <a:ext cx="49320" cy="3312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 flipH="1" flipV="1">
            <a:off x="5287680" y="6060960"/>
            <a:ext cx="44280" cy="66960"/>
          </a:xfrm>
          <a:prstGeom prst="line">
            <a:avLst/>
          </a:prstGeom>
          <a:ln w="4752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4948200" y="5257800"/>
            <a:ext cx="339840" cy="803160"/>
          </a:xfrm>
          <a:custGeom>
            <a:avLst/>
            <a:gdLst/>
            <a:ahLst/>
            <a:rect l="l" t="t" r="r" b="b"/>
            <a:pathLst>
              <a:path w="643" h="1517">
                <a:moveTo>
                  <a:pt x="643" y="1517"/>
                </a:moveTo>
                <a:lnTo>
                  <a:pt x="593" y="1379"/>
                </a:lnTo>
                <a:lnTo>
                  <a:pt x="513" y="1249"/>
                </a:lnTo>
                <a:lnTo>
                  <a:pt x="446" y="1088"/>
                </a:lnTo>
                <a:lnTo>
                  <a:pt x="403" y="935"/>
                </a:lnTo>
                <a:lnTo>
                  <a:pt x="344" y="837"/>
                </a:lnTo>
                <a:lnTo>
                  <a:pt x="282" y="715"/>
                </a:lnTo>
                <a:lnTo>
                  <a:pt x="189" y="526"/>
                </a:lnTo>
                <a:lnTo>
                  <a:pt x="152" y="395"/>
                </a:lnTo>
                <a:lnTo>
                  <a:pt x="84" y="272"/>
                </a:lnTo>
                <a:lnTo>
                  <a:pt x="19" y="161"/>
                </a:lnTo>
                <a:lnTo>
                  <a:pt x="0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4703760" y="5762520"/>
            <a:ext cx="171360" cy="493920"/>
          </a:xfrm>
          <a:custGeom>
            <a:avLst/>
            <a:gdLst/>
            <a:ahLst/>
            <a:rect l="l" t="t" r="r" b="b"/>
            <a:pathLst>
              <a:path w="326" h="934">
                <a:moveTo>
                  <a:pt x="326" y="934"/>
                </a:moveTo>
                <a:lnTo>
                  <a:pt x="242" y="796"/>
                </a:lnTo>
                <a:lnTo>
                  <a:pt x="186" y="665"/>
                </a:lnTo>
                <a:lnTo>
                  <a:pt x="129" y="519"/>
                </a:lnTo>
                <a:lnTo>
                  <a:pt x="87" y="371"/>
                </a:lnTo>
                <a:lnTo>
                  <a:pt x="45" y="255"/>
                </a:lnTo>
                <a:lnTo>
                  <a:pt x="3" y="83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e1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5326200" y="5504040"/>
            <a:ext cx="122040" cy="106200"/>
          </a:xfrm>
          <a:custGeom>
            <a:avLst/>
            <a:gdLst/>
            <a:ahLst/>
            <a:rect l="l" t="t" r="r" b="b"/>
            <a:pathLst>
              <a:path w="232" h="201">
                <a:moveTo>
                  <a:pt x="0" y="0"/>
                </a:moveTo>
                <a:lnTo>
                  <a:pt x="63" y="56"/>
                </a:lnTo>
                <a:lnTo>
                  <a:pt x="156" y="117"/>
                </a:lnTo>
                <a:lnTo>
                  <a:pt x="232" y="201"/>
                </a:lnTo>
              </a:path>
            </a:pathLst>
          </a:custGeom>
          <a:noFill/>
          <a:ln w="0">
            <a:solidFill>
              <a:srgbClr val="00e1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5681520" y="5346720"/>
            <a:ext cx="106560" cy="279360"/>
          </a:xfrm>
          <a:custGeom>
            <a:avLst/>
            <a:gdLst/>
            <a:ahLst/>
            <a:rect l="l" t="t" r="r" b="b"/>
            <a:pathLst>
              <a:path w="201" h="528">
                <a:moveTo>
                  <a:pt x="201" y="528"/>
                </a:moveTo>
                <a:lnTo>
                  <a:pt x="75" y="452"/>
                </a:lnTo>
                <a:lnTo>
                  <a:pt x="10" y="396"/>
                </a:lnTo>
                <a:lnTo>
                  <a:pt x="42" y="236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e1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 flipH="1" flipV="1">
            <a:off x="5994360" y="5922720"/>
            <a:ext cx="38160" cy="1908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 flipH="1" flipV="1">
            <a:off x="5936760" y="5895720"/>
            <a:ext cx="57240" cy="2700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 flipH="1" flipV="1">
            <a:off x="5855760" y="5810400"/>
            <a:ext cx="81000" cy="8568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5770440" y="6184800"/>
            <a:ext cx="1800" cy="25560"/>
          </a:xfrm>
          <a:prstGeom prst="line">
            <a:avLst/>
          </a:prstGeom>
          <a:ln w="0">
            <a:solidFill>
              <a:srgbClr val="8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6261120" y="5010120"/>
            <a:ext cx="173160" cy="119160"/>
          </a:xfrm>
          <a:custGeom>
            <a:avLst/>
            <a:gdLst/>
            <a:ahLst/>
            <a:rect l="l" t="t" r="r" b="b"/>
            <a:pathLst>
              <a:path w="328" h="225">
                <a:moveTo>
                  <a:pt x="0" y="225"/>
                </a:moveTo>
                <a:lnTo>
                  <a:pt x="110" y="143"/>
                </a:lnTo>
                <a:lnTo>
                  <a:pt x="219" y="62"/>
                </a:lnTo>
                <a:lnTo>
                  <a:pt x="328" y="0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6434280" y="4957920"/>
            <a:ext cx="39600" cy="52200"/>
          </a:xfrm>
          <a:custGeom>
            <a:avLst/>
            <a:gdLst/>
            <a:ahLst/>
            <a:rect l="l" t="t" r="r" b="b"/>
            <a:pathLst>
              <a:path w="75" h="98">
                <a:moveTo>
                  <a:pt x="0" y="98"/>
                </a:moveTo>
                <a:lnTo>
                  <a:pt x="50" y="64"/>
                </a:lnTo>
                <a:lnTo>
                  <a:pt x="75" y="0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6450120" y="4881600"/>
            <a:ext cx="23760" cy="76320"/>
          </a:xfrm>
          <a:custGeom>
            <a:avLst/>
            <a:gdLst/>
            <a:ahLst/>
            <a:rect l="l" t="t" r="r" b="b"/>
            <a:pathLst>
              <a:path w="47" h="144">
                <a:moveTo>
                  <a:pt x="47" y="144"/>
                </a:moveTo>
                <a:lnTo>
                  <a:pt x="34" y="84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6388200" y="4295880"/>
            <a:ext cx="315720" cy="585720"/>
          </a:xfrm>
          <a:custGeom>
            <a:avLst/>
            <a:gdLst/>
            <a:ahLst/>
            <a:rect l="l" t="t" r="r" b="b"/>
            <a:pathLst>
              <a:path w="597" h="1107">
                <a:moveTo>
                  <a:pt x="117" y="1107"/>
                </a:moveTo>
                <a:lnTo>
                  <a:pt x="111" y="947"/>
                </a:lnTo>
                <a:lnTo>
                  <a:pt x="84" y="799"/>
                </a:lnTo>
                <a:lnTo>
                  <a:pt x="57" y="623"/>
                </a:lnTo>
                <a:lnTo>
                  <a:pt x="31" y="498"/>
                </a:lnTo>
                <a:lnTo>
                  <a:pt x="0" y="423"/>
                </a:lnTo>
                <a:lnTo>
                  <a:pt x="117" y="217"/>
                </a:lnTo>
                <a:lnTo>
                  <a:pt x="270" y="93"/>
                </a:lnTo>
                <a:lnTo>
                  <a:pt x="397" y="60"/>
                </a:lnTo>
                <a:lnTo>
                  <a:pt x="513" y="23"/>
                </a:lnTo>
                <a:lnTo>
                  <a:pt x="597" y="0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 flipV="1">
            <a:off x="6703920" y="4252680"/>
            <a:ext cx="42840" cy="4284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 flipV="1">
            <a:off x="6746760" y="4176720"/>
            <a:ext cx="65160" cy="7632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 flipV="1">
            <a:off x="6811920" y="4121280"/>
            <a:ext cx="55440" cy="5544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 flipV="1">
            <a:off x="6867360" y="4073040"/>
            <a:ext cx="60480" cy="4788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 flipV="1">
            <a:off x="6927840" y="4005000"/>
            <a:ext cx="27000" cy="6804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 flipV="1">
            <a:off x="6954840" y="3936960"/>
            <a:ext cx="12600" cy="6840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 flipV="1">
            <a:off x="6967440" y="3882960"/>
            <a:ext cx="27000" cy="5400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6994440" y="3836880"/>
            <a:ext cx="531720" cy="147600"/>
          </a:xfrm>
          <a:custGeom>
            <a:avLst/>
            <a:gdLst/>
            <a:ahLst/>
            <a:rect l="l" t="t" r="r" b="b"/>
            <a:pathLst>
              <a:path w="1006" h="279">
                <a:moveTo>
                  <a:pt x="0" y="87"/>
                </a:moveTo>
                <a:lnTo>
                  <a:pt x="42" y="26"/>
                </a:lnTo>
                <a:lnTo>
                  <a:pt x="107" y="14"/>
                </a:lnTo>
                <a:lnTo>
                  <a:pt x="220" y="0"/>
                </a:lnTo>
                <a:lnTo>
                  <a:pt x="385" y="13"/>
                </a:lnTo>
                <a:lnTo>
                  <a:pt x="370" y="215"/>
                </a:lnTo>
                <a:lnTo>
                  <a:pt x="453" y="258"/>
                </a:lnTo>
                <a:lnTo>
                  <a:pt x="616" y="279"/>
                </a:lnTo>
                <a:lnTo>
                  <a:pt x="660" y="139"/>
                </a:lnTo>
                <a:lnTo>
                  <a:pt x="736" y="73"/>
                </a:lnTo>
                <a:lnTo>
                  <a:pt x="806" y="80"/>
                </a:lnTo>
                <a:lnTo>
                  <a:pt x="906" y="151"/>
                </a:lnTo>
                <a:lnTo>
                  <a:pt x="1006" y="223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 flipH="1">
            <a:off x="7480080" y="3479760"/>
            <a:ext cx="6120" cy="8568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7418520" y="3565440"/>
            <a:ext cx="61920" cy="58680"/>
          </a:xfrm>
          <a:custGeom>
            <a:avLst/>
            <a:gdLst/>
            <a:ahLst/>
            <a:rect l="l" t="t" r="r" b="b"/>
            <a:pathLst>
              <a:path w="117" h="111">
                <a:moveTo>
                  <a:pt x="117" y="0"/>
                </a:moveTo>
                <a:lnTo>
                  <a:pt x="62" y="63"/>
                </a:lnTo>
                <a:lnTo>
                  <a:pt x="0" y="111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 flipH="1">
            <a:off x="7386120" y="3624120"/>
            <a:ext cx="32040" cy="5580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7377120" y="3679920"/>
            <a:ext cx="31680" cy="198360"/>
          </a:xfrm>
          <a:custGeom>
            <a:avLst/>
            <a:gdLst/>
            <a:ahLst/>
            <a:rect l="l" t="t" r="r" b="b"/>
            <a:pathLst>
              <a:path w="60" h="373">
                <a:moveTo>
                  <a:pt x="17" y="0"/>
                </a:moveTo>
                <a:lnTo>
                  <a:pt x="0" y="80"/>
                </a:lnTo>
                <a:lnTo>
                  <a:pt x="30" y="236"/>
                </a:lnTo>
                <a:lnTo>
                  <a:pt x="60" y="323"/>
                </a:lnTo>
                <a:lnTo>
                  <a:pt x="55" y="373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 flipV="1">
            <a:off x="6473880" y="4938480"/>
            <a:ext cx="12600" cy="612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 flipV="1">
            <a:off x="6486480" y="4900680"/>
            <a:ext cx="33480" cy="3816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6519960" y="4405320"/>
            <a:ext cx="600120" cy="495360"/>
          </a:xfrm>
          <a:custGeom>
            <a:avLst/>
            <a:gdLst/>
            <a:ahLst/>
            <a:rect l="l" t="t" r="r" b="b"/>
            <a:pathLst>
              <a:path w="1136" h="938">
                <a:moveTo>
                  <a:pt x="0" y="938"/>
                </a:moveTo>
                <a:lnTo>
                  <a:pt x="47" y="902"/>
                </a:lnTo>
                <a:lnTo>
                  <a:pt x="109" y="857"/>
                </a:lnTo>
                <a:lnTo>
                  <a:pt x="162" y="834"/>
                </a:lnTo>
                <a:lnTo>
                  <a:pt x="226" y="808"/>
                </a:lnTo>
                <a:lnTo>
                  <a:pt x="305" y="775"/>
                </a:lnTo>
                <a:lnTo>
                  <a:pt x="400" y="715"/>
                </a:lnTo>
                <a:lnTo>
                  <a:pt x="469" y="679"/>
                </a:lnTo>
                <a:lnTo>
                  <a:pt x="515" y="643"/>
                </a:lnTo>
                <a:lnTo>
                  <a:pt x="544" y="624"/>
                </a:lnTo>
                <a:lnTo>
                  <a:pt x="606" y="572"/>
                </a:lnTo>
                <a:lnTo>
                  <a:pt x="723" y="493"/>
                </a:lnTo>
                <a:lnTo>
                  <a:pt x="789" y="457"/>
                </a:lnTo>
                <a:lnTo>
                  <a:pt x="850" y="387"/>
                </a:lnTo>
                <a:lnTo>
                  <a:pt x="918" y="316"/>
                </a:lnTo>
                <a:lnTo>
                  <a:pt x="984" y="212"/>
                </a:lnTo>
                <a:lnTo>
                  <a:pt x="1081" y="89"/>
                </a:lnTo>
                <a:lnTo>
                  <a:pt x="1136" y="0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 flipV="1">
            <a:off x="7120080" y="4354200"/>
            <a:ext cx="29880" cy="5076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 flipV="1">
            <a:off x="7149960" y="4294080"/>
            <a:ext cx="52560" cy="60480"/>
          </a:xfrm>
          <a:prstGeom prst="line">
            <a:avLst/>
          </a:prstGeom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7202520" y="4017960"/>
            <a:ext cx="136440" cy="276120"/>
          </a:xfrm>
          <a:custGeom>
            <a:avLst/>
            <a:gdLst/>
            <a:ahLst/>
            <a:rect l="l" t="t" r="r" b="b"/>
            <a:pathLst>
              <a:path w="259" h="520">
                <a:moveTo>
                  <a:pt x="0" y="520"/>
                </a:moveTo>
                <a:lnTo>
                  <a:pt x="53" y="414"/>
                </a:lnTo>
                <a:lnTo>
                  <a:pt x="93" y="346"/>
                </a:lnTo>
                <a:lnTo>
                  <a:pt x="133" y="275"/>
                </a:lnTo>
                <a:lnTo>
                  <a:pt x="160" y="148"/>
                </a:lnTo>
                <a:lnTo>
                  <a:pt x="194" y="0"/>
                </a:lnTo>
                <a:lnTo>
                  <a:pt x="202" y="34"/>
                </a:lnTo>
                <a:lnTo>
                  <a:pt x="241" y="48"/>
                </a:lnTo>
                <a:lnTo>
                  <a:pt x="259" y="74"/>
                </a:lnTo>
                <a:lnTo>
                  <a:pt x="227" y="65"/>
                </a:lnTo>
                <a:lnTo>
                  <a:pt x="198" y="60"/>
                </a:lnTo>
                <a:lnTo>
                  <a:pt x="140" y="50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7128000" y="4344840"/>
            <a:ext cx="341280" cy="42840"/>
          </a:xfrm>
          <a:custGeom>
            <a:avLst/>
            <a:gdLst/>
            <a:ahLst/>
            <a:rect l="l" t="t" r="r" b="b"/>
            <a:pathLst>
              <a:path w="643" h="79">
                <a:moveTo>
                  <a:pt x="26" y="46"/>
                </a:moveTo>
                <a:lnTo>
                  <a:pt x="131" y="67"/>
                </a:lnTo>
                <a:lnTo>
                  <a:pt x="232" y="76"/>
                </a:lnTo>
                <a:lnTo>
                  <a:pt x="323" y="69"/>
                </a:lnTo>
                <a:lnTo>
                  <a:pt x="407" y="51"/>
                </a:lnTo>
                <a:lnTo>
                  <a:pt x="534" y="19"/>
                </a:lnTo>
                <a:lnTo>
                  <a:pt x="643" y="0"/>
                </a:lnTo>
                <a:lnTo>
                  <a:pt x="381" y="60"/>
                </a:lnTo>
                <a:lnTo>
                  <a:pt x="303" y="74"/>
                </a:lnTo>
                <a:lnTo>
                  <a:pt x="207" y="79"/>
                </a:lnTo>
                <a:lnTo>
                  <a:pt x="131" y="67"/>
                </a:lnTo>
                <a:lnTo>
                  <a:pt x="51" y="52"/>
                </a:lnTo>
                <a:lnTo>
                  <a:pt x="0" y="74"/>
                </a:lnTo>
              </a:path>
            </a:pathLst>
          </a:custGeom>
          <a:noFill/>
          <a:ln w="47520">
            <a:solidFill>
              <a:srgbClr val="8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5656320" y="5348160"/>
            <a:ext cx="20520" cy="122400"/>
          </a:xfrm>
          <a:prstGeom prst="line">
            <a:avLst/>
          </a:prstGeom>
          <a:ln w="0">
            <a:solidFill>
              <a:srgbClr val="00e1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 flipH="1">
            <a:off x="5657760" y="5473800"/>
            <a:ext cx="14400" cy="74520"/>
          </a:xfrm>
          <a:prstGeom prst="line">
            <a:avLst/>
          </a:prstGeom>
          <a:ln w="0">
            <a:solidFill>
              <a:srgbClr val="00e1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6288120" y="5110200"/>
            <a:ext cx="149040" cy="253800"/>
          </a:xfrm>
          <a:custGeom>
            <a:avLst/>
            <a:gdLst/>
            <a:ahLst/>
            <a:rect l="l" t="t" r="r" b="b"/>
            <a:pathLst>
              <a:path w="282" h="478">
                <a:moveTo>
                  <a:pt x="192" y="478"/>
                </a:moveTo>
                <a:lnTo>
                  <a:pt x="282" y="342"/>
                </a:lnTo>
                <a:lnTo>
                  <a:pt x="211" y="248"/>
                </a:lnTo>
                <a:lnTo>
                  <a:pt x="142" y="17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ff9f7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7211880" y="3646440"/>
            <a:ext cx="166680" cy="66600"/>
          </a:xfrm>
          <a:custGeom>
            <a:avLst/>
            <a:gdLst/>
            <a:ahLst/>
            <a:rect l="l" t="t" r="r" b="b"/>
            <a:pathLst>
              <a:path w="317" h="125">
                <a:moveTo>
                  <a:pt x="317" y="116"/>
                </a:moveTo>
                <a:lnTo>
                  <a:pt x="246" y="61"/>
                </a:lnTo>
                <a:lnTo>
                  <a:pt x="221" y="0"/>
                </a:lnTo>
                <a:lnTo>
                  <a:pt x="137" y="4"/>
                </a:lnTo>
                <a:lnTo>
                  <a:pt x="109" y="34"/>
                </a:lnTo>
                <a:lnTo>
                  <a:pt x="0" y="125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6513480" y="4486320"/>
            <a:ext cx="568440" cy="450720"/>
          </a:xfrm>
          <a:custGeom>
            <a:avLst/>
            <a:gdLst/>
            <a:ahLst/>
            <a:rect l="l" t="t" r="r" b="b"/>
            <a:pathLst>
              <a:path w="1075" h="850">
                <a:moveTo>
                  <a:pt x="0" y="850"/>
                </a:moveTo>
                <a:lnTo>
                  <a:pt x="65" y="787"/>
                </a:lnTo>
                <a:lnTo>
                  <a:pt x="128" y="741"/>
                </a:lnTo>
                <a:lnTo>
                  <a:pt x="180" y="718"/>
                </a:lnTo>
                <a:lnTo>
                  <a:pt x="245" y="693"/>
                </a:lnTo>
                <a:lnTo>
                  <a:pt x="324" y="660"/>
                </a:lnTo>
                <a:lnTo>
                  <a:pt x="419" y="601"/>
                </a:lnTo>
                <a:lnTo>
                  <a:pt x="488" y="563"/>
                </a:lnTo>
                <a:lnTo>
                  <a:pt x="532" y="526"/>
                </a:lnTo>
                <a:lnTo>
                  <a:pt x="561" y="508"/>
                </a:lnTo>
                <a:lnTo>
                  <a:pt x="640" y="447"/>
                </a:lnTo>
                <a:lnTo>
                  <a:pt x="756" y="368"/>
                </a:lnTo>
                <a:lnTo>
                  <a:pt x="808" y="342"/>
                </a:lnTo>
                <a:lnTo>
                  <a:pt x="879" y="276"/>
                </a:lnTo>
                <a:lnTo>
                  <a:pt x="945" y="206"/>
                </a:lnTo>
                <a:lnTo>
                  <a:pt x="1012" y="103"/>
                </a:lnTo>
                <a:lnTo>
                  <a:pt x="1075" y="28"/>
                </a:lnTo>
                <a:lnTo>
                  <a:pt x="1039" y="0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5037120" y="5568840"/>
            <a:ext cx="63360" cy="66960"/>
          </a:xfrm>
          <a:custGeom>
            <a:avLst/>
            <a:gdLst/>
            <a:ahLst/>
            <a:rect l="l" t="t" r="r" b="b"/>
            <a:pathLst>
              <a:path w="119" h="126">
                <a:moveTo>
                  <a:pt x="0" y="67"/>
                </a:moveTo>
                <a:lnTo>
                  <a:pt x="10" y="28"/>
                </a:lnTo>
                <a:lnTo>
                  <a:pt x="56" y="0"/>
                </a:lnTo>
                <a:lnTo>
                  <a:pt x="93" y="11"/>
                </a:lnTo>
                <a:lnTo>
                  <a:pt x="119" y="59"/>
                </a:lnTo>
                <a:lnTo>
                  <a:pt x="110" y="98"/>
                </a:lnTo>
                <a:lnTo>
                  <a:pt x="63" y="126"/>
                </a:lnTo>
                <a:lnTo>
                  <a:pt x="28" y="115"/>
                </a:lnTo>
                <a:lnTo>
                  <a:pt x="0" y="67"/>
                </a:lnTo>
                <a:close/>
              </a:path>
            </a:pathLst>
          </a:custGeom>
          <a:solidFill>
            <a:srgbClr val="0080ff"/>
          </a:solidFill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6214320" y="4657680"/>
            <a:ext cx="13500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Belle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6209640" y="4718160"/>
            <a:ext cx="12924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Mead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6650280" y="4511520"/>
            <a:ext cx="17100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Squibb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 rot="3360000">
            <a:off x="7208640" y="3910320"/>
            <a:ext cx="17712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8080ff"/>
                </a:solidFill>
                <a:effectLst/>
                <a:uFillTx/>
                <a:latin typeface="Arial"/>
              </a:rPr>
              <a:t>30"-36"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5624640" y="3989520"/>
            <a:ext cx="2988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5"/>
                </a:moveTo>
                <a:lnTo>
                  <a:pt x="28" y="61"/>
                </a:lnTo>
                <a:lnTo>
                  <a:pt x="45" y="55"/>
                </a:lnTo>
                <a:lnTo>
                  <a:pt x="56" y="41"/>
                </a:lnTo>
                <a:lnTo>
                  <a:pt x="56" y="20"/>
                </a:lnTo>
                <a:lnTo>
                  <a:pt x="45" y="5"/>
                </a:lnTo>
                <a:lnTo>
                  <a:pt x="28" y="0"/>
                </a:lnTo>
                <a:lnTo>
                  <a:pt x="10" y="5"/>
                </a:lnTo>
                <a:lnTo>
                  <a:pt x="0" y="20"/>
                </a:lnTo>
                <a:lnTo>
                  <a:pt x="0" y="41"/>
                </a:lnTo>
                <a:lnTo>
                  <a:pt x="10" y="55"/>
                </a:lnTo>
                <a:close/>
              </a:path>
            </a:pathLst>
          </a:custGeom>
          <a:solidFill>
            <a:srgbClr val="41ff32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 flipH="1" flipV="1">
            <a:off x="6357600" y="4479840"/>
            <a:ext cx="28440" cy="2880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 flipH="1" flipV="1">
            <a:off x="6326280" y="4460400"/>
            <a:ext cx="31680" cy="1908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 flipH="1" flipV="1">
            <a:off x="6297480" y="4427640"/>
            <a:ext cx="28800" cy="3312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 flipH="1" flipV="1">
            <a:off x="6262200" y="4408200"/>
            <a:ext cx="34920" cy="1908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 flipH="1" flipV="1">
            <a:off x="6219360" y="4394160"/>
            <a:ext cx="42840" cy="1440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 flipH="1" flipV="1">
            <a:off x="6178680" y="4374720"/>
            <a:ext cx="41040" cy="1908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 flipH="1" flipV="1">
            <a:off x="6127560" y="4367160"/>
            <a:ext cx="50760" cy="792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 flipH="1" flipV="1">
            <a:off x="6071760" y="4352760"/>
            <a:ext cx="55800" cy="1440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 flipH="1" flipV="1">
            <a:off x="6014520" y="4322520"/>
            <a:ext cx="57240" cy="2988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 flipH="1" flipV="1">
            <a:off x="5962320" y="4300560"/>
            <a:ext cx="52200" cy="2232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 flipH="1" flipV="1">
            <a:off x="5905080" y="4278240"/>
            <a:ext cx="57240" cy="2232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 flipH="1" flipV="1">
            <a:off x="5860800" y="4263840"/>
            <a:ext cx="44280" cy="1404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5622840" y="4068720"/>
            <a:ext cx="238320" cy="195480"/>
          </a:xfrm>
          <a:custGeom>
            <a:avLst/>
            <a:gdLst/>
            <a:ahLst/>
            <a:rect l="l" t="t" r="r" b="b"/>
            <a:pathLst>
              <a:path w="448" h="369">
                <a:moveTo>
                  <a:pt x="448" y="369"/>
                </a:moveTo>
                <a:lnTo>
                  <a:pt x="387" y="312"/>
                </a:lnTo>
                <a:lnTo>
                  <a:pt x="321" y="257"/>
                </a:lnTo>
                <a:lnTo>
                  <a:pt x="227" y="199"/>
                </a:lnTo>
                <a:lnTo>
                  <a:pt x="193" y="143"/>
                </a:lnTo>
                <a:lnTo>
                  <a:pt x="94" y="96"/>
                </a:lnTo>
                <a:lnTo>
                  <a:pt x="55" y="30"/>
                </a:lnTo>
                <a:lnTo>
                  <a:pt x="0" y="0"/>
                </a:lnTo>
              </a:path>
            </a:pathLst>
          </a:custGeom>
          <a:noFill/>
          <a:ln w="57240">
            <a:solidFill>
              <a:srgbClr val="008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 flipH="1" flipV="1">
            <a:off x="5599080" y="4032000"/>
            <a:ext cx="23760" cy="3636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 flipH="1" flipV="1">
            <a:off x="5555880" y="4017960"/>
            <a:ext cx="42840" cy="1440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 flipH="1" flipV="1">
            <a:off x="5503680" y="3995640"/>
            <a:ext cx="52200" cy="2232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 flipH="1" flipV="1">
            <a:off x="5442120" y="3970440"/>
            <a:ext cx="61920" cy="2520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5281560" y="3740040"/>
            <a:ext cx="160560" cy="230400"/>
          </a:xfrm>
          <a:custGeom>
            <a:avLst/>
            <a:gdLst/>
            <a:ahLst/>
            <a:rect l="l" t="t" r="r" b="b"/>
            <a:pathLst>
              <a:path w="304" h="436">
                <a:moveTo>
                  <a:pt x="304" y="436"/>
                </a:moveTo>
                <a:lnTo>
                  <a:pt x="226" y="365"/>
                </a:lnTo>
                <a:lnTo>
                  <a:pt x="163" y="240"/>
                </a:lnTo>
                <a:lnTo>
                  <a:pt x="118" y="169"/>
                </a:lnTo>
                <a:lnTo>
                  <a:pt x="51" y="63"/>
                </a:lnTo>
                <a:lnTo>
                  <a:pt x="0" y="0"/>
                </a:lnTo>
              </a:path>
            </a:pathLst>
          </a:custGeom>
          <a:noFill/>
          <a:ln w="57240">
            <a:solidFill>
              <a:srgbClr val="008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 flipH="1" flipV="1">
            <a:off x="5246280" y="3696840"/>
            <a:ext cx="34920" cy="4284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 flipH="1" flipV="1">
            <a:off x="5219280" y="3659040"/>
            <a:ext cx="27000" cy="3816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 flipH="1" flipV="1">
            <a:off x="5178600" y="3615840"/>
            <a:ext cx="41040" cy="4284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 flipH="1" flipV="1">
            <a:off x="5141880" y="3580920"/>
            <a:ext cx="36720" cy="3492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 flipH="1" flipV="1">
            <a:off x="5092200" y="3532320"/>
            <a:ext cx="49320" cy="4896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 flipH="1" flipV="1">
            <a:off x="5049360" y="3490560"/>
            <a:ext cx="42840" cy="4140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 flipH="1" flipV="1">
            <a:off x="5018040" y="3459240"/>
            <a:ext cx="31680" cy="3168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 flipH="1" flipV="1">
            <a:off x="4976280" y="3417480"/>
            <a:ext cx="41400" cy="41400"/>
          </a:xfrm>
          <a:prstGeom prst="line">
            <a:avLst/>
          </a:prstGeom>
          <a:ln w="57240">
            <a:solidFill>
              <a:srgbClr val="008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1425600" y="2708280"/>
            <a:ext cx="3551040" cy="709560"/>
          </a:xfrm>
          <a:custGeom>
            <a:avLst/>
            <a:gdLst/>
            <a:ahLst/>
            <a:rect l="l" t="t" r="r" b="b"/>
            <a:pathLst>
              <a:path w="6711" h="1342">
                <a:moveTo>
                  <a:pt x="6711" y="1342"/>
                </a:moveTo>
                <a:lnTo>
                  <a:pt x="6607" y="1226"/>
                </a:lnTo>
                <a:lnTo>
                  <a:pt x="6453" y="1075"/>
                </a:lnTo>
                <a:lnTo>
                  <a:pt x="6350" y="882"/>
                </a:lnTo>
                <a:lnTo>
                  <a:pt x="6272" y="681"/>
                </a:lnTo>
                <a:lnTo>
                  <a:pt x="6171" y="582"/>
                </a:lnTo>
                <a:lnTo>
                  <a:pt x="6010" y="484"/>
                </a:lnTo>
                <a:lnTo>
                  <a:pt x="5774" y="394"/>
                </a:lnTo>
                <a:lnTo>
                  <a:pt x="5584" y="378"/>
                </a:lnTo>
                <a:lnTo>
                  <a:pt x="5447" y="405"/>
                </a:lnTo>
                <a:lnTo>
                  <a:pt x="5234" y="456"/>
                </a:lnTo>
                <a:lnTo>
                  <a:pt x="5011" y="540"/>
                </a:lnTo>
                <a:lnTo>
                  <a:pt x="4804" y="607"/>
                </a:lnTo>
                <a:lnTo>
                  <a:pt x="4636" y="654"/>
                </a:lnTo>
                <a:lnTo>
                  <a:pt x="4277" y="714"/>
                </a:lnTo>
                <a:lnTo>
                  <a:pt x="4094" y="739"/>
                </a:lnTo>
                <a:lnTo>
                  <a:pt x="3817" y="737"/>
                </a:lnTo>
                <a:lnTo>
                  <a:pt x="3426" y="716"/>
                </a:lnTo>
                <a:lnTo>
                  <a:pt x="2922" y="691"/>
                </a:lnTo>
                <a:lnTo>
                  <a:pt x="2734" y="664"/>
                </a:lnTo>
                <a:lnTo>
                  <a:pt x="2358" y="634"/>
                </a:lnTo>
                <a:lnTo>
                  <a:pt x="1973" y="644"/>
                </a:lnTo>
                <a:lnTo>
                  <a:pt x="1549" y="701"/>
                </a:lnTo>
                <a:lnTo>
                  <a:pt x="1287" y="686"/>
                </a:lnTo>
                <a:lnTo>
                  <a:pt x="1080" y="649"/>
                </a:lnTo>
                <a:lnTo>
                  <a:pt x="837" y="540"/>
                </a:lnTo>
                <a:lnTo>
                  <a:pt x="581" y="390"/>
                </a:lnTo>
                <a:lnTo>
                  <a:pt x="320" y="218"/>
                </a:lnTo>
                <a:lnTo>
                  <a:pt x="0" y="0"/>
                </a:lnTo>
              </a:path>
            </a:pathLst>
          </a:custGeom>
          <a:noFill/>
          <a:ln w="57240">
            <a:solidFill>
              <a:srgbClr val="008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>
            <a:off x="3666960" y="3090960"/>
            <a:ext cx="1176480" cy="325440"/>
          </a:xfrm>
          <a:custGeom>
            <a:avLst/>
            <a:gdLst/>
            <a:ahLst/>
            <a:rect l="l" t="t" r="r" b="b"/>
            <a:pathLst>
              <a:path w="2225" h="616">
                <a:moveTo>
                  <a:pt x="2225" y="404"/>
                </a:moveTo>
                <a:lnTo>
                  <a:pt x="2070" y="393"/>
                </a:lnTo>
                <a:lnTo>
                  <a:pt x="1986" y="446"/>
                </a:lnTo>
                <a:lnTo>
                  <a:pt x="1896" y="498"/>
                </a:lnTo>
                <a:lnTo>
                  <a:pt x="1749" y="554"/>
                </a:lnTo>
                <a:lnTo>
                  <a:pt x="1008" y="616"/>
                </a:lnTo>
                <a:lnTo>
                  <a:pt x="885" y="611"/>
                </a:lnTo>
                <a:lnTo>
                  <a:pt x="657" y="478"/>
                </a:lnTo>
                <a:lnTo>
                  <a:pt x="394" y="269"/>
                </a:lnTo>
                <a:lnTo>
                  <a:pt x="0" y="0"/>
                </a:lnTo>
              </a:path>
            </a:pathLst>
          </a:custGeom>
          <a:noFill/>
          <a:ln w="57240">
            <a:solidFill>
              <a:srgbClr val="008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>
            <a:off x="4836960" y="3276720"/>
            <a:ext cx="61920" cy="66600"/>
          </a:xfrm>
          <a:custGeom>
            <a:avLst/>
            <a:gdLst/>
            <a:ahLst/>
            <a:rect l="l" t="t" r="r" b="b"/>
            <a:pathLst>
              <a:path w="119" h="126">
                <a:moveTo>
                  <a:pt x="0" y="67"/>
                </a:moveTo>
                <a:lnTo>
                  <a:pt x="10" y="28"/>
                </a:lnTo>
                <a:lnTo>
                  <a:pt x="57" y="0"/>
                </a:lnTo>
                <a:lnTo>
                  <a:pt x="93" y="11"/>
                </a:lnTo>
                <a:lnTo>
                  <a:pt x="119" y="58"/>
                </a:lnTo>
                <a:lnTo>
                  <a:pt x="111" y="98"/>
                </a:lnTo>
                <a:lnTo>
                  <a:pt x="64" y="126"/>
                </a:lnTo>
                <a:lnTo>
                  <a:pt x="27" y="116"/>
                </a:lnTo>
                <a:lnTo>
                  <a:pt x="0" y="67"/>
                </a:lnTo>
                <a:close/>
              </a:path>
            </a:pathLst>
          </a:custGeom>
          <a:solidFill>
            <a:srgbClr val="0080ff"/>
          </a:solidFill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>
            <a:off x="5624640" y="4070520"/>
            <a:ext cx="36360" cy="39600"/>
          </a:xfrm>
          <a:custGeom>
            <a:avLst/>
            <a:gdLst/>
            <a:ahLst/>
            <a:rect l="l" t="t" r="r" b="b"/>
            <a:pathLst>
              <a:path w="70" h="76">
                <a:moveTo>
                  <a:pt x="14" y="71"/>
                </a:moveTo>
                <a:lnTo>
                  <a:pt x="34" y="76"/>
                </a:lnTo>
                <a:lnTo>
                  <a:pt x="57" y="71"/>
                </a:lnTo>
                <a:lnTo>
                  <a:pt x="70" y="51"/>
                </a:lnTo>
                <a:lnTo>
                  <a:pt x="70" y="28"/>
                </a:lnTo>
                <a:lnTo>
                  <a:pt x="57" y="9"/>
                </a:lnTo>
                <a:lnTo>
                  <a:pt x="34" y="0"/>
                </a:lnTo>
                <a:lnTo>
                  <a:pt x="14" y="9"/>
                </a:lnTo>
                <a:lnTo>
                  <a:pt x="0" y="28"/>
                </a:lnTo>
                <a:lnTo>
                  <a:pt x="0" y="51"/>
                </a:lnTo>
                <a:lnTo>
                  <a:pt x="14" y="71"/>
                </a:lnTo>
                <a:close/>
              </a:path>
            </a:pathLst>
          </a:cu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>
            <a:off x="5628960" y="3978360"/>
            <a:ext cx="3708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>
            <a:off x="3635280" y="3057480"/>
            <a:ext cx="63720" cy="66600"/>
          </a:xfrm>
          <a:custGeom>
            <a:avLst/>
            <a:gdLst/>
            <a:ahLst/>
            <a:rect l="l" t="t" r="r" b="b"/>
            <a:pathLst>
              <a:path w="119" h="124">
                <a:moveTo>
                  <a:pt x="0" y="66"/>
                </a:moveTo>
                <a:lnTo>
                  <a:pt x="9" y="29"/>
                </a:lnTo>
                <a:lnTo>
                  <a:pt x="56" y="0"/>
                </a:lnTo>
                <a:lnTo>
                  <a:pt x="93" y="10"/>
                </a:lnTo>
                <a:lnTo>
                  <a:pt x="119" y="58"/>
                </a:lnTo>
                <a:lnTo>
                  <a:pt x="108" y="96"/>
                </a:lnTo>
                <a:lnTo>
                  <a:pt x="63" y="124"/>
                </a:lnTo>
                <a:lnTo>
                  <a:pt x="26" y="115"/>
                </a:lnTo>
                <a:lnTo>
                  <a:pt x="0" y="66"/>
                </a:lnTo>
                <a:close/>
              </a:path>
            </a:pathLst>
          </a:custGeom>
          <a:solidFill>
            <a:srgbClr val="0080ff"/>
          </a:solidFill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>
            <a:off x="2422440" y="3011400"/>
            <a:ext cx="63720" cy="65160"/>
          </a:xfrm>
          <a:custGeom>
            <a:avLst/>
            <a:gdLst/>
            <a:ahLst/>
            <a:rect l="l" t="t" r="r" b="b"/>
            <a:pathLst>
              <a:path w="120" h="124">
                <a:moveTo>
                  <a:pt x="0" y="66"/>
                </a:moveTo>
                <a:lnTo>
                  <a:pt x="9" y="29"/>
                </a:lnTo>
                <a:lnTo>
                  <a:pt x="56" y="0"/>
                </a:lnTo>
                <a:lnTo>
                  <a:pt x="93" y="10"/>
                </a:lnTo>
                <a:lnTo>
                  <a:pt x="120" y="58"/>
                </a:lnTo>
                <a:lnTo>
                  <a:pt x="110" y="96"/>
                </a:lnTo>
                <a:lnTo>
                  <a:pt x="63" y="124"/>
                </a:lnTo>
                <a:lnTo>
                  <a:pt x="27" y="116"/>
                </a:lnTo>
                <a:lnTo>
                  <a:pt x="0" y="66"/>
                </a:lnTo>
                <a:close/>
              </a:path>
            </a:pathLst>
          </a:custGeom>
          <a:solidFill>
            <a:srgbClr val="0080ff"/>
          </a:solidFill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>
            <a:off x="5539320" y="3827520"/>
            <a:ext cx="21312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Windgap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>
            <a:off x="7224840" y="4087800"/>
            <a:ext cx="108000" cy="236520"/>
          </a:xfrm>
          <a:custGeom>
            <a:avLst/>
            <a:gdLst/>
            <a:ahLst/>
            <a:rect l="l" t="t" r="r" b="b"/>
            <a:pathLst>
              <a:path w="202" h="445">
                <a:moveTo>
                  <a:pt x="0" y="445"/>
                </a:moveTo>
                <a:lnTo>
                  <a:pt x="79" y="441"/>
                </a:lnTo>
                <a:lnTo>
                  <a:pt x="135" y="312"/>
                </a:lnTo>
                <a:lnTo>
                  <a:pt x="202" y="0"/>
                </a:lnTo>
                <a:lnTo>
                  <a:pt x="0" y="445"/>
                </a:lnTo>
                <a:close/>
              </a:path>
            </a:pathLst>
          </a:custGeom>
          <a:solidFill>
            <a:srgbClr val="82c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>
            <a:off x="6804000" y="4056120"/>
            <a:ext cx="14400" cy="52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 flipH="1">
            <a:off x="7224480" y="4260960"/>
            <a:ext cx="145800" cy="475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>
            <a:off x="6616440" y="5110200"/>
            <a:ext cx="55404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Hydrocarbon Research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>
            <a:off x="6580440" y="5187960"/>
            <a:ext cx="18792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Trenton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>
            <a:off x="5597280" y="5913360"/>
            <a:ext cx="21312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Whitman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>
            <a:off x="6816600" y="3963960"/>
            <a:ext cx="177840" cy="246240"/>
          </a:xfrm>
          <a:custGeom>
            <a:avLst/>
            <a:gdLst/>
            <a:ahLst/>
            <a:rect l="l" t="t" r="r" b="b"/>
            <a:pathLst>
              <a:path w="335" h="466">
                <a:moveTo>
                  <a:pt x="280" y="0"/>
                </a:moveTo>
                <a:lnTo>
                  <a:pt x="318" y="14"/>
                </a:lnTo>
                <a:lnTo>
                  <a:pt x="335" y="117"/>
                </a:lnTo>
                <a:lnTo>
                  <a:pt x="239" y="254"/>
                </a:lnTo>
                <a:lnTo>
                  <a:pt x="147" y="346"/>
                </a:lnTo>
                <a:lnTo>
                  <a:pt x="39" y="466"/>
                </a:lnTo>
                <a:lnTo>
                  <a:pt x="0" y="391"/>
                </a:lnTo>
              </a:path>
            </a:pathLst>
          </a:custGeom>
          <a:noFill/>
          <a:ln w="0">
            <a:solidFill>
              <a:srgbClr val="0080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>
            <a:off x="6810480" y="4164120"/>
            <a:ext cx="12600" cy="12600"/>
          </a:xfrm>
          <a:custGeom>
            <a:avLst/>
            <a:gdLst/>
            <a:ahLst/>
            <a:rect l="l" t="t" r="r" b="b"/>
            <a:pathLst>
              <a:path w="24" h="24">
                <a:moveTo>
                  <a:pt x="13" y="24"/>
                </a:moveTo>
                <a:lnTo>
                  <a:pt x="24" y="12"/>
                </a:lnTo>
                <a:lnTo>
                  <a:pt x="13" y="0"/>
                </a:lnTo>
                <a:lnTo>
                  <a:pt x="0" y="12"/>
                </a:lnTo>
                <a:lnTo>
                  <a:pt x="13" y="24"/>
                </a:lnTo>
                <a:close/>
              </a:path>
            </a:pathLst>
          </a:custGeom>
          <a:solidFill>
            <a:srgbClr val="008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5" name=""/>
          <p:cNvSpPr/>
          <p:nvPr/>
        </p:nvSpPr>
        <p:spPr>
          <a:xfrm>
            <a:off x="7132680" y="4172040"/>
            <a:ext cx="44280" cy="57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>
            <a:off x="6259680" y="2219400"/>
            <a:ext cx="1252440" cy="1057320"/>
          </a:xfrm>
          <a:custGeom>
            <a:avLst/>
            <a:gdLst/>
            <a:ahLst/>
            <a:rect l="l" t="t" r="r" b="b"/>
            <a:pathLst>
              <a:path w="2366" h="1998">
                <a:moveTo>
                  <a:pt x="0" y="863"/>
                </a:moveTo>
                <a:lnTo>
                  <a:pt x="0" y="581"/>
                </a:lnTo>
                <a:lnTo>
                  <a:pt x="815" y="529"/>
                </a:lnTo>
                <a:lnTo>
                  <a:pt x="880" y="449"/>
                </a:lnTo>
                <a:lnTo>
                  <a:pt x="955" y="323"/>
                </a:lnTo>
                <a:lnTo>
                  <a:pt x="1106" y="172"/>
                </a:lnTo>
                <a:lnTo>
                  <a:pt x="1209" y="124"/>
                </a:lnTo>
                <a:lnTo>
                  <a:pt x="1350" y="18"/>
                </a:lnTo>
                <a:lnTo>
                  <a:pt x="1469" y="0"/>
                </a:lnTo>
                <a:lnTo>
                  <a:pt x="1507" y="131"/>
                </a:lnTo>
                <a:lnTo>
                  <a:pt x="1831" y="216"/>
                </a:lnTo>
                <a:lnTo>
                  <a:pt x="1842" y="74"/>
                </a:lnTo>
                <a:lnTo>
                  <a:pt x="1922" y="118"/>
                </a:lnTo>
                <a:lnTo>
                  <a:pt x="1965" y="131"/>
                </a:lnTo>
                <a:lnTo>
                  <a:pt x="1997" y="90"/>
                </a:lnTo>
                <a:lnTo>
                  <a:pt x="2058" y="131"/>
                </a:lnTo>
                <a:lnTo>
                  <a:pt x="2062" y="205"/>
                </a:lnTo>
                <a:lnTo>
                  <a:pt x="2311" y="124"/>
                </a:lnTo>
                <a:lnTo>
                  <a:pt x="2284" y="238"/>
                </a:lnTo>
                <a:lnTo>
                  <a:pt x="2258" y="352"/>
                </a:lnTo>
                <a:lnTo>
                  <a:pt x="2218" y="511"/>
                </a:lnTo>
                <a:lnTo>
                  <a:pt x="2214" y="630"/>
                </a:lnTo>
                <a:lnTo>
                  <a:pt x="2268" y="789"/>
                </a:lnTo>
                <a:lnTo>
                  <a:pt x="2327" y="830"/>
                </a:lnTo>
                <a:lnTo>
                  <a:pt x="2349" y="930"/>
                </a:lnTo>
                <a:lnTo>
                  <a:pt x="2366" y="1056"/>
                </a:lnTo>
                <a:lnTo>
                  <a:pt x="2329" y="1230"/>
                </a:lnTo>
                <a:lnTo>
                  <a:pt x="1573" y="1998"/>
                </a:lnTo>
              </a:path>
            </a:pathLst>
          </a:custGeom>
          <a:noFill/>
          <a:ln w="0">
            <a:solidFill>
              <a:srgbClr val="8f8f8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>
            <a:off x="7093080" y="2874960"/>
            <a:ext cx="519120" cy="460440"/>
          </a:xfrm>
          <a:custGeom>
            <a:avLst/>
            <a:gdLst/>
            <a:ahLst/>
            <a:rect l="l" t="t" r="r" b="b"/>
            <a:pathLst>
              <a:path w="983" h="872">
                <a:moveTo>
                  <a:pt x="0" y="761"/>
                </a:moveTo>
                <a:lnTo>
                  <a:pt x="749" y="0"/>
                </a:lnTo>
                <a:lnTo>
                  <a:pt x="754" y="75"/>
                </a:lnTo>
                <a:lnTo>
                  <a:pt x="782" y="154"/>
                </a:lnTo>
                <a:lnTo>
                  <a:pt x="793" y="204"/>
                </a:lnTo>
                <a:lnTo>
                  <a:pt x="782" y="250"/>
                </a:lnTo>
                <a:lnTo>
                  <a:pt x="765" y="319"/>
                </a:lnTo>
                <a:lnTo>
                  <a:pt x="793" y="398"/>
                </a:lnTo>
                <a:lnTo>
                  <a:pt x="934" y="579"/>
                </a:lnTo>
                <a:lnTo>
                  <a:pt x="977" y="687"/>
                </a:lnTo>
                <a:lnTo>
                  <a:pt x="983" y="872"/>
                </a:lnTo>
              </a:path>
            </a:pathLst>
          </a:custGeom>
          <a:noFill/>
          <a:ln w="0">
            <a:solidFill>
              <a:srgbClr val="8f8f8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6189840" y="1427040"/>
            <a:ext cx="1315800" cy="906480"/>
          </a:xfrm>
          <a:custGeom>
            <a:avLst/>
            <a:gdLst/>
            <a:ahLst/>
            <a:rect l="l" t="t" r="r" b="b"/>
            <a:pathLst>
              <a:path w="2487" h="1715">
                <a:moveTo>
                  <a:pt x="2417" y="0"/>
                </a:moveTo>
                <a:lnTo>
                  <a:pt x="2385" y="232"/>
                </a:lnTo>
                <a:lnTo>
                  <a:pt x="2477" y="523"/>
                </a:lnTo>
                <a:lnTo>
                  <a:pt x="2450" y="636"/>
                </a:lnTo>
                <a:lnTo>
                  <a:pt x="2487" y="767"/>
                </a:lnTo>
                <a:lnTo>
                  <a:pt x="2487" y="1153"/>
                </a:lnTo>
                <a:lnTo>
                  <a:pt x="2466" y="1435"/>
                </a:lnTo>
                <a:lnTo>
                  <a:pt x="2445" y="1623"/>
                </a:lnTo>
                <a:lnTo>
                  <a:pt x="2196" y="1704"/>
                </a:lnTo>
                <a:lnTo>
                  <a:pt x="2192" y="1630"/>
                </a:lnTo>
                <a:lnTo>
                  <a:pt x="2131" y="1589"/>
                </a:lnTo>
                <a:lnTo>
                  <a:pt x="2099" y="1630"/>
                </a:lnTo>
                <a:lnTo>
                  <a:pt x="2056" y="1617"/>
                </a:lnTo>
                <a:lnTo>
                  <a:pt x="1976" y="1573"/>
                </a:lnTo>
                <a:lnTo>
                  <a:pt x="1965" y="1715"/>
                </a:lnTo>
                <a:lnTo>
                  <a:pt x="1641" y="1630"/>
                </a:lnTo>
                <a:lnTo>
                  <a:pt x="1603" y="1499"/>
                </a:lnTo>
                <a:lnTo>
                  <a:pt x="1484" y="1517"/>
                </a:lnTo>
                <a:lnTo>
                  <a:pt x="1343" y="1623"/>
                </a:lnTo>
                <a:lnTo>
                  <a:pt x="1240" y="1671"/>
                </a:lnTo>
                <a:lnTo>
                  <a:pt x="1192" y="1489"/>
                </a:lnTo>
                <a:lnTo>
                  <a:pt x="652" y="1057"/>
                </a:lnTo>
                <a:lnTo>
                  <a:pt x="965" y="534"/>
                </a:lnTo>
                <a:lnTo>
                  <a:pt x="0" y="9"/>
                </a:lnTo>
              </a:path>
            </a:pathLst>
          </a:custGeom>
          <a:noFill/>
          <a:ln w="0">
            <a:solidFill>
              <a:srgbClr val="8f8f8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5641920" y="1419120"/>
            <a:ext cx="1203480" cy="1257480"/>
          </a:xfrm>
          <a:custGeom>
            <a:avLst/>
            <a:gdLst/>
            <a:ahLst/>
            <a:rect l="l" t="t" r="r" b="b"/>
            <a:pathLst>
              <a:path w="2275" h="2377">
                <a:moveTo>
                  <a:pt x="1169" y="2377"/>
                </a:moveTo>
                <a:lnTo>
                  <a:pt x="1169" y="2095"/>
                </a:lnTo>
                <a:lnTo>
                  <a:pt x="1984" y="2043"/>
                </a:lnTo>
                <a:lnTo>
                  <a:pt x="2049" y="1963"/>
                </a:lnTo>
                <a:lnTo>
                  <a:pt x="2124" y="1837"/>
                </a:lnTo>
                <a:lnTo>
                  <a:pt x="2275" y="1686"/>
                </a:lnTo>
                <a:lnTo>
                  <a:pt x="2227" y="1504"/>
                </a:lnTo>
                <a:lnTo>
                  <a:pt x="1687" y="1072"/>
                </a:lnTo>
                <a:lnTo>
                  <a:pt x="2000" y="549"/>
                </a:lnTo>
                <a:lnTo>
                  <a:pt x="991" y="0"/>
                </a:lnTo>
                <a:lnTo>
                  <a:pt x="0" y="695"/>
                </a:lnTo>
              </a:path>
            </a:pathLst>
          </a:custGeom>
          <a:noFill/>
          <a:ln w="0">
            <a:solidFill>
              <a:srgbClr val="8f8f8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 flipV="1">
            <a:off x="7599240" y="3758760"/>
            <a:ext cx="5040" cy="97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 flipV="1">
            <a:off x="7604280" y="3743280"/>
            <a:ext cx="1440" cy="158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7602480" y="3695760"/>
            <a:ext cx="3240" cy="47520"/>
          </a:xfrm>
          <a:custGeom>
            <a:avLst/>
            <a:gdLst/>
            <a:ahLst/>
            <a:rect l="l" t="t" r="r" b="b"/>
            <a:pathLst>
              <a:path w="4" h="91">
                <a:moveTo>
                  <a:pt x="2" y="91"/>
                </a:moveTo>
                <a:lnTo>
                  <a:pt x="0" y="46"/>
                </a:lnTo>
                <a:lnTo>
                  <a:pt x="4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 flipV="1">
            <a:off x="7605720" y="3679920"/>
            <a:ext cx="3240" cy="158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 flipV="1">
            <a:off x="7608960" y="3649680"/>
            <a:ext cx="1440" cy="302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 flipV="1">
            <a:off x="7610400" y="3612960"/>
            <a:ext cx="3240" cy="363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 flipH="1" flipV="1">
            <a:off x="7610040" y="3600360"/>
            <a:ext cx="3240" cy="129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 flipV="1">
            <a:off x="7610400" y="3567240"/>
            <a:ext cx="4680" cy="331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 flipV="1">
            <a:off x="7615080" y="3552840"/>
            <a:ext cx="1800" cy="144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 flipV="1">
            <a:off x="7615080" y="3428640"/>
            <a:ext cx="1800" cy="205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 flipH="1" flipV="1">
            <a:off x="7613640" y="3406680"/>
            <a:ext cx="1440" cy="223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7613640" y="3351240"/>
            <a:ext cx="1440" cy="55440"/>
          </a:xfrm>
          <a:custGeom>
            <a:avLst/>
            <a:gdLst/>
            <a:ahLst/>
            <a:rect l="l" t="t" r="r" b="b"/>
            <a:pathLst>
              <a:path w="3" h="104">
                <a:moveTo>
                  <a:pt x="0" y="104"/>
                </a:moveTo>
                <a:lnTo>
                  <a:pt x="3" y="53"/>
                </a:lnTo>
                <a:lnTo>
                  <a:pt x="2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 flipH="1" flipV="1">
            <a:off x="7612200" y="3343320"/>
            <a:ext cx="1440" cy="79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 flipV="1">
            <a:off x="7612200" y="3338280"/>
            <a:ext cx="1440" cy="46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 flipH="1" flipV="1">
            <a:off x="7610040" y="3324240"/>
            <a:ext cx="1800" cy="144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>
            <a:off x="7604280" y="3228840"/>
            <a:ext cx="6120" cy="95400"/>
          </a:xfrm>
          <a:custGeom>
            <a:avLst/>
            <a:gdLst/>
            <a:ahLst/>
            <a:rect l="l" t="t" r="r" b="b"/>
            <a:pathLst>
              <a:path w="11" h="180">
                <a:moveTo>
                  <a:pt x="11" y="180"/>
                </a:moveTo>
                <a:lnTo>
                  <a:pt x="11" y="137"/>
                </a:lnTo>
                <a:lnTo>
                  <a:pt x="10" y="9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 flipH="1" flipV="1">
            <a:off x="7579800" y="3171960"/>
            <a:ext cx="24120" cy="568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 flipH="1" flipV="1">
            <a:off x="7557840" y="3147480"/>
            <a:ext cx="21960" cy="241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 flipH="1" flipV="1">
            <a:off x="7524360" y="3106800"/>
            <a:ext cx="33480" cy="410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 flipH="1" flipV="1">
            <a:off x="7515360" y="3092400"/>
            <a:ext cx="9360" cy="144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 flipH="1" flipV="1">
            <a:off x="7510320" y="3083040"/>
            <a:ext cx="5040" cy="93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 flipH="1" flipV="1">
            <a:off x="7500960" y="3059280"/>
            <a:ext cx="9360" cy="237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 flipH="1" flipV="1">
            <a:off x="7497360" y="3039840"/>
            <a:ext cx="3240" cy="190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 flipV="1">
            <a:off x="7497720" y="2991960"/>
            <a:ext cx="12600" cy="478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 flipV="1">
            <a:off x="7510320" y="2971440"/>
            <a:ext cx="1800" cy="205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 flipH="1" flipV="1">
            <a:off x="7502040" y="2949480"/>
            <a:ext cx="9720" cy="223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 flipH="1" flipV="1">
            <a:off x="7489440" y="2911320"/>
            <a:ext cx="12600" cy="381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7488360" y="2819520"/>
            <a:ext cx="17280" cy="91800"/>
          </a:xfrm>
          <a:custGeom>
            <a:avLst/>
            <a:gdLst/>
            <a:ahLst/>
            <a:rect l="l" t="t" r="r" b="b"/>
            <a:pathLst>
              <a:path w="32" h="175">
                <a:moveTo>
                  <a:pt x="4" y="175"/>
                </a:moveTo>
                <a:lnTo>
                  <a:pt x="0" y="130"/>
                </a:lnTo>
                <a:lnTo>
                  <a:pt x="4" y="85"/>
                </a:lnTo>
                <a:lnTo>
                  <a:pt x="32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7505640" y="2744640"/>
            <a:ext cx="4680" cy="74880"/>
          </a:xfrm>
          <a:custGeom>
            <a:avLst/>
            <a:gdLst/>
            <a:ahLst/>
            <a:rect l="l" t="t" r="r" b="b"/>
            <a:pathLst>
              <a:path w="9" h="140">
                <a:moveTo>
                  <a:pt x="0" y="140"/>
                </a:moveTo>
                <a:lnTo>
                  <a:pt x="6" y="72"/>
                </a:lnTo>
                <a:lnTo>
                  <a:pt x="9" y="38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 flipH="1" flipV="1">
            <a:off x="7490880" y="2665440"/>
            <a:ext cx="16200" cy="792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 flipH="1" flipV="1">
            <a:off x="7489800" y="2657520"/>
            <a:ext cx="1440" cy="79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 flipH="1" flipV="1">
            <a:off x="7470360" y="2644560"/>
            <a:ext cx="19080" cy="126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 flipH="1" flipV="1">
            <a:off x="7454880" y="2626920"/>
            <a:ext cx="15840" cy="176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 flipH="1" flipV="1">
            <a:off x="7434000" y="2558880"/>
            <a:ext cx="20520" cy="684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 flipH="1" flipV="1">
            <a:off x="7430760" y="2535120"/>
            <a:ext cx="3240" cy="237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 flipV="1">
            <a:off x="7431120" y="2528640"/>
            <a:ext cx="1440" cy="61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 flipV="1">
            <a:off x="7431120" y="2513160"/>
            <a:ext cx="1440" cy="158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 flipV="1">
            <a:off x="7432560" y="2493720"/>
            <a:ext cx="3240" cy="190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 flipV="1">
            <a:off x="7435800" y="2414160"/>
            <a:ext cx="17640" cy="795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 flipV="1">
            <a:off x="7453440" y="2392200"/>
            <a:ext cx="4680" cy="223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 flipV="1">
            <a:off x="7458120" y="2376360"/>
            <a:ext cx="4680" cy="158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 flipV="1">
            <a:off x="7462800" y="2315880"/>
            <a:ext cx="14400" cy="601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7477200" y="2316240"/>
            <a:ext cx="1440" cy="14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 flipV="1">
            <a:off x="7478640" y="2301840"/>
            <a:ext cx="1800" cy="158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 flipV="1">
            <a:off x="7480440" y="2257200"/>
            <a:ext cx="6120" cy="442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 flipV="1">
            <a:off x="7486560" y="2168280"/>
            <a:ext cx="7920" cy="889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 flipV="1">
            <a:off x="7494480" y="2079360"/>
            <a:ext cx="9720" cy="8892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7504200" y="1973160"/>
            <a:ext cx="1440" cy="106560"/>
          </a:xfrm>
          <a:custGeom>
            <a:avLst/>
            <a:gdLst/>
            <a:ahLst/>
            <a:rect l="l" t="t" r="r" b="b"/>
            <a:pathLst>
              <a:path w="1" h="201">
                <a:moveTo>
                  <a:pt x="0" y="201"/>
                </a:moveTo>
                <a:lnTo>
                  <a:pt x="1" y="100"/>
                </a:lnTo>
                <a:lnTo>
                  <a:pt x="1" y="51"/>
                </a:lnTo>
                <a:lnTo>
                  <a:pt x="1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7505640" y="1917720"/>
            <a:ext cx="1800" cy="55440"/>
          </a:xfrm>
          <a:custGeom>
            <a:avLst/>
            <a:gdLst/>
            <a:ahLst/>
            <a:rect l="l" t="t" r="r" b="b"/>
            <a:pathLst>
              <a:path w="2" h="105">
                <a:moveTo>
                  <a:pt x="0" y="105"/>
                </a:moveTo>
                <a:lnTo>
                  <a:pt x="0" y="54"/>
                </a:lnTo>
                <a:lnTo>
                  <a:pt x="2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 flipV="1">
            <a:off x="7505640" y="1903320"/>
            <a:ext cx="1800" cy="144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7502400" y="1836720"/>
            <a:ext cx="5040" cy="66600"/>
          </a:xfrm>
          <a:custGeom>
            <a:avLst/>
            <a:gdLst/>
            <a:ahLst/>
            <a:rect l="l" t="t" r="r" b="b"/>
            <a:pathLst>
              <a:path w="9" h="126">
                <a:moveTo>
                  <a:pt x="9" y="126"/>
                </a:moveTo>
                <a:lnTo>
                  <a:pt x="0" y="65"/>
                </a:lnTo>
                <a:lnTo>
                  <a:pt x="4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 flipH="1" flipV="1">
            <a:off x="7499160" y="1817280"/>
            <a:ext cx="4680" cy="190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 flipH="1" flipV="1">
            <a:off x="7489440" y="1785960"/>
            <a:ext cx="9720" cy="316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7488360" y="1700280"/>
            <a:ext cx="11160" cy="85680"/>
          </a:xfrm>
          <a:custGeom>
            <a:avLst/>
            <a:gdLst/>
            <a:ahLst/>
            <a:rect l="l" t="t" r="r" b="b"/>
            <a:pathLst>
              <a:path w="21" h="161">
                <a:moveTo>
                  <a:pt x="4" y="161"/>
                </a:moveTo>
                <a:lnTo>
                  <a:pt x="0" y="123"/>
                </a:lnTo>
                <a:lnTo>
                  <a:pt x="1" y="82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 flipH="1" flipV="1">
            <a:off x="7486560" y="1657080"/>
            <a:ext cx="12960" cy="428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 flipV="1">
            <a:off x="7486560" y="1652400"/>
            <a:ext cx="1800" cy="468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 flipH="1" flipV="1">
            <a:off x="7481520" y="1639800"/>
            <a:ext cx="4680" cy="129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 flipH="1" flipV="1">
            <a:off x="7478280" y="1626840"/>
            <a:ext cx="3240" cy="126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 flipH="1" flipV="1">
            <a:off x="7465680" y="1587600"/>
            <a:ext cx="12600" cy="396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 flipH="1" flipV="1">
            <a:off x="7451640" y="1547280"/>
            <a:ext cx="14400" cy="399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7451640" y="1484280"/>
            <a:ext cx="6480" cy="63360"/>
          </a:xfrm>
          <a:custGeom>
            <a:avLst/>
            <a:gdLst/>
            <a:ahLst/>
            <a:rect l="l" t="t" r="r" b="b"/>
            <a:pathLst>
              <a:path w="14" h="119">
                <a:moveTo>
                  <a:pt x="0" y="119"/>
                </a:moveTo>
                <a:lnTo>
                  <a:pt x="4" y="61"/>
                </a:lnTo>
                <a:lnTo>
                  <a:pt x="14" y="0"/>
                </a:lnTo>
              </a:path>
            </a:pathLst>
          </a:custGeom>
          <a:noFill/>
          <a:ln w="7920">
            <a:solidFill>
              <a:srgbClr val="82c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 flipV="1">
            <a:off x="7458120" y="1468440"/>
            <a:ext cx="3240" cy="1584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 flipV="1">
            <a:off x="7461360" y="1441080"/>
            <a:ext cx="7920" cy="2700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 flipV="1">
            <a:off x="7469280" y="1429920"/>
            <a:ext cx="1440" cy="11160"/>
          </a:xfrm>
          <a:prstGeom prst="line">
            <a:avLst/>
          </a:prstGeom>
          <a:ln w="7920">
            <a:solidFill>
              <a:srgbClr val="82c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6926400" y="4784760"/>
            <a:ext cx="12600" cy="12600"/>
          </a:xfrm>
          <a:custGeom>
            <a:avLst/>
            <a:gdLst/>
            <a:ahLst/>
            <a:rect l="l" t="t" r="r" b="b"/>
            <a:pathLst>
              <a:path w="24" h="24">
                <a:moveTo>
                  <a:pt x="13" y="24"/>
                </a:moveTo>
                <a:lnTo>
                  <a:pt x="24" y="13"/>
                </a:lnTo>
                <a:lnTo>
                  <a:pt x="13" y="0"/>
                </a:lnTo>
                <a:lnTo>
                  <a:pt x="0" y="13"/>
                </a:lnTo>
                <a:lnTo>
                  <a:pt x="13" y="24"/>
                </a:lnTo>
                <a:close/>
              </a:path>
            </a:pathLst>
          </a:custGeom>
          <a:solidFill>
            <a:srgbClr val="008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3859200" y="6168960"/>
            <a:ext cx="111240" cy="114480"/>
          </a:xfrm>
          <a:custGeom>
            <a:avLst/>
            <a:gdLst/>
            <a:ahLst/>
            <a:rect l="l" t="t" r="r" b="b"/>
            <a:pathLst>
              <a:path w="210" h="216">
                <a:moveTo>
                  <a:pt x="0" y="102"/>
                </a:moveTo>
                <a:lnTo>
                  <a:pt x="91" y="216"/>
                </a:lnTo>
                <a:lnTo>
                  <a:pt x="210" y="120"/>
                </a:lnTo>
                <a:lnTo>
                  <a:pt x="122" y="0"/>
                </a:lnTo>
                <a:lnTo>
                  <a:pt x="0" y="102"/>
                </a:lnTo>
                <a:close/>
              </a:path>
            </a:pathLst>
          </a:custGeom>
          <a:solidFill>
            <a:srgbClr val="d2d2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3099960" y="6165720"/>
            <a:ext cx="49248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COLUMBIA GAS OF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3138120" y="6224760"/>
            <a:ext cx="39456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PENNSYLVANIA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1612800" y="3789360"/>
            <a:ext cx="49248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COLUMBIA GAS OF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1650600" y="3849840"/>
            <a:ext cx="39456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PENNSYLVANIA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4422960" y="4957920"/>
            <a:ext cx="46188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UGI GAS SERVICE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4581000" y="5014800"/>
            <a:ext cx="9000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CO.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4507920" y="2232000"/>
            <a:ext cx="78012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PENNSYLVANIA GAS &amp; WATER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4803120" y="2289240"/>
            <a:ext cx="9000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CO.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2071800" y="1681200"/>
            <a:ext cx="81396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NORTH PENNSYLVANIA GAS CO.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7012800" y="5438880"/>
            <a:ext cx="34452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NEW JERSEY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6954840" y="5497560"/>
            <a:ext cx="47016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NATURAL GAS CO.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5986080" y="6116760"/>
            <a:ext cx="19080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SOUTH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5923800" y="6172200"/>
            <a:ext cx="33624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JERSEY GAS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6023880" y="6230880"/>
            <a:ext cx="9000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CO.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5565960" y="4944960"/>
            <a:ext cx="38376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PECO ENERGY.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6113520" y="3294000"/>
            <a:ext cx="45036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ELIZABETHTOWN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6211800" y="3351240"/>
            <a:ext cx="21312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GAS CO.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6495120" y="3610080"/>
            <a:ext cx="37800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N. J. NATURAL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>
            <a:off x="6557760" y="3666960"/>
            <a:ext cx="21312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GAS CO.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>
            <a:off x="4576680" y="3390840"/>
            <a:ext cx="46188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UGI GAS SERVICE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>
            <a:off x="4733280" y="3448080"/>
            <a:ext cx="9000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CO.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>
            <a:off x="4578480" y="5786280"/>
            <a:ext cx="33120" cy="38160"/>
          </a:xfrm>
          <a:custGeom>
            <a:avLst/>
            <a:gdLst/>
            <a:ahLst/>
            <a:rect l="l" t="t" r="r" b="b"/>
            <a:pathLst>
              <a:path w="62" h="71">
                <a:moveTo>
                  <a:pt x="13" y="63"/>
                </a:moveTo>
                <a:lnTo>
                  <a:pt x="31" y="71"/>
                </a:lnTo>
                <a:lnTo>
                  <a:pt x="51" y="63"/>
                </a:lnTo>
                <a:lnTo>
                  <a:pt x="62" y="47"/>
                </a:lnTo>
                <a:lnTo>
                  <a:pt x="62" y="24"/>
                </a:lnTo>
                <a:lnTo>
                  <a:pt x="51" y="7"/>
                </a:lnTo>
                <a:lnTo>
                  <a:pt x="31" y="0"/>
                </a:lnTo>
                <a:lnTo>
                  <a:pt x="13" y="7"/>
                </a:lnTo>
                <a:lnTo>
                  <a:pt x="0" y="24"/>
                </a:lnTo>
                <a:lnTo>
                  <a:pt x="0" y="47"/>
                </a:lnTo>
                <a:lnTo>
                  <a:pt x="13" y="63"/>
                </a:lnTo>
                <a:close/>
              </a:path>
            </a:pathLst>
          </a:cu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8" name=""/>
          <p:cNvSpPr/>
          <p:nvPr/>
        </p:nvSpPr>
        <p:spPr>
          <a:xfrm>
            <a:off x="4597920" y="5691240"/>
            <a:ext cx="3708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6338880" y="4483080"/>
            <a:ext cx="33480" cy="36360"/>
          </a:xfrm>
          <a:custGeom>
            <a:avLst/>
            <a:gdLst/>
            <a:ahLst/>
            <a:rect l="l" t="t" r="r" b="b"/>
            <a:pathLst>
              <a:path w="62" h="70">
                <a:moveTo>
                  <a:pt x="11" y="64"/>
                </a:moveTo>
                <a:lnTo>
                  <a:pt x="31" y="70"/>
                </a:lnTo>
                <a:lnTo>
                  <a:pt x="51" y="64"/>
                </a:lnTo>
                <a:lnTo>
                  <a:pt x="62" y="47"/>
                </a:lnTo>
                <a:lnTo>
                  <a:pt x="62" y="24"/>
                </a:lnTo>
                <a:lnTo>
                  <a:pt x="51" y="8"/>
                </a:lnTo>
                <a:lnTo>
                  <a:pt x="31" y="0"/>
                </a:lnTo>
                <a:lnTo>
                  <a:pt x="11" y="8"/>
                </a:lnTo>
                <a:lnTo>
                  <a:pt x="0" y="24"/>
                </a:lnTo>
                <a:lnTo>
                  <a:pt x="0" y="47"/>
                </a:lnTo>
                <a:lnTo>
                  <a:pt x="11" y="64"/>
                </a:lnTo>
                <a:close/>
              </a:path>
            </a:pathLst>
          </a:cu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6358320" y="4387680"/>
            <a:ext cx="3708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7414920" y="3956040"/>
            <a:ext cx="36684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Hudson Marion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7175880" y="4395960"/>
            <a:ext cx="17964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Linden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7144920" y="4456080"/>
            <a:ext cx="23544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4643280" y="2954160"/>
            <a:ext cx="28800" cy="32040"/>
          </a:xfrm>
          <a:custGeom>
            <a:avLst/>
            <a:gdLst/>
            <a:ahLst/>
            <a:rect l="l" t="t" r="r" b="b"/>
            <a:pathLst>
              <a:path w="55" h="61">
                <a:moveTo>
                  <a:pt x="11" y="54"/>
                </a:moveTo>
                <a:lnTo>
                  <a:pt x="27" y="61"/>
                </a:lnTo>
                <a:lnTo>
                  <a:pt x="45" y="54"/>
                </a:lnTo>
                <a:lnTo>
                  <a:pt x="55" y="40"/>
                </a:lnTo>
                <a:lnTo>
                  <a:pt x="55" y="20"/>
                </a:lnTo>
                <a:lnTo>
                  <a:pt x="45" y="6"/>
                </a:lnTo>
                <a:lnTo>
                  <a:pt x="27" y="0"/>
                </a:lnTo>
                <a:lnTo>
                  <a:pt x="11" y="6"/>
                </a:lnTo>
                <a:lnTo>
                  <a:pt x="0" y="20"/>
                </a:lnTo>
                <a:lnTo>
                  <a:pt x="0" y="39"/>
                </a:lnTo>
                <a:lnTo>
                  <a:pt x="11" y="54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4591080" y="2973240"/>
            <a:ext cx="30240" cy="3204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6"/>
                </a:moveTo>
                <a:lnTo>
                  <a:pt x="29" y="61"/>
                </a:lnTo>
                <a:lnTo>
                  <a:pt x="45" y="56"/>
                </a:lnTo>
                <a:lnTo>
                  <a:pt x="56" y="42"/>
                </a:lnTo>
                <a:lnTo>
                  <a:pt x="56" y="21"/>
                </a:lnTo>
                <a:lnTo>
                  <a:pt x="45" y="6"/>
                </a:lnTo>
                <a:lnTo>
                  <a:pt x="29" y="0"/>
                </a:lnTo>
                <a:lnTo>
                  <a:pt x="10" y="6"/>
                </a:lnTo>
                <a:lnTo>
                  <a:pt x="0" y="21"/>
                </a:lnTo>
                <a:lnTo>
                  <a:pt x="0" y="42"/>
                </a:lnTo>
                <a:lnTo>
                  <a:pt x="10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4586400" y="2924280"/>
            <a:ext cx="28440" cy="31680"/>
          </a:xfrm>
          <a:custGeom>
            <a:avLst/>
            <a:gdLst/>
            <a:ahLst/>
            <a:rect l="l" t="t" r="r" b="b"/>
            <a:pathLst>
              <a:path w="55" h="62">
                <a:moveTo>
                  <a:pt x="12" y="56"/>
                </a:moveTo>
                <a:lnTo>
                  <a:pt x="28" y="62"/>
                </a:lnTo>
                <a:lnTo>
                  <a:pt x="45" y="56"/>
                </a:lnTo>
                <a:lnTo>
                  <a:pt x="55" y="40"/>
                </a:lnTo>
                <a:lnTo>
                  <a:pt x="55" y="21"/>
                </a:lnTo>
                <a:lnTo>
                  <a:pt x="45" y="6"/>
                </a:lnTo>
                <a:lnTo>
                  <a:pt x="28" y="0"/>
                </a:lnTo>
                <a:lnTo>
                  <a:pt x="12" y="6"/>
                </a:lnTo>
                <a:lnTo>
                  <a:pt x="0" y="21"/>
                </a:lnTo>
                <a:lnTo>
                  <a:pt x="0" y="40"/>
                </a:lnTo>
                <a:lnTo>
                  <a:pt x="12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4356000" y="2867040"/>
            <a:ext cx="28800" cy="33480"/>
          </a:xfrm>
          <a:custGeom>
            <a:avLst/>
            <a:gdLst/>
            <a:ahLst/>
            <a:rect l="l" t="t" r="r" b="b"/>
            <a:pathLst>
              <a:path w="54" h="61">
                <a:moveTo>
                  <a:pt x="10" y="55"/>
                </a:moveTo>
                <a:lnTo>
                  <a:pt x="28" y="61"/>
                </a:lnTo>
                <a:lnTo>
                  <a:pt x="44" y="55"/>
                </a:lnTo>
                <a:lnTo>
                  <a:pt x="54" y="38"/>
                </a:lnTo>
                <a:lnTo>
                  <a:pt x="54" y="20"/>
                </a:lnTo>
                <a:lnTo>
                  <a:pt x="44" y="5"/>
                </a:lnTo>
                <a:lnTo>
                  <a:pt x="28" y="0"/>
                </a:lnTo>
                <a:lnTo>
                  <a:pt x="10" y="5"/>
                </a:lnTo>
                <a:lnTo>
                  <a:pt x="0" y="20"/>
                </a:lnTo>
                <a:lnTo>
                  <a:pt x="0" y="38"/>
                </a:lnTo>
                <a:lnTo>
                  <a:pt x="10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5811840" y="4186080"/>
            <a:ext cx="30240" cy="33480"/>
          </a:xfrm>
          <a:custGeom>
            <a:avLst/>
            <a:gdLst/>
            <a:ahLst/>
            <a:rect l="l" t="t" r="r" b="b"/>
            <a:pathLst>
              <a:path w="55" h="61">
                <a:moveTo>
                  <a:pt x="11" y="55"/>
                </a:moveTo>
                <a:lnTo>
                  <a:pt x="28" y="61"/>
                </a:lnTo>
                <a:lnTo>
                  <a:pt x="45" y="55"/>
                </a:lnTo>
                <a:lnTo>
                  <a:pt x="55" y="39"/>
                </a:lnTo>
                <a:lnTo>
                  <a:pt x="55" y="20"/>
                </a:lnTo>
                <a:lnTo>
                  <a:pt x="45" y="5"/>
                </a:lnTo>
                <a:lnTo>
                  <a:pt x="28" y="0"/>
                </a:lnTo>
                <a:lnTo>
                  <a:pt x="11" y="5"/>
                </a:lnTo>
                <a:lnTo>
                  <a:pt x="0" y="20"/>
                </a:lnTo>
                <a:lnTo>
                  <a:pt x="0" y="39"/>
                </a:lnTo>
                <a:lnTo>
                  <a:pt x="11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1386000" y="2714760"/>
            <a:ext cx="2844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2" y="55"/>
                </a:moveTo>
                <a:lnTo>
                  <a:pt x="28" y="61"/>
                </a:lnTo>
                <a:lnTo>
                  <a:pt x="46" y="55"/>
                </a:lnTo>
                <a:lnTo>
                  <a:pt x="56" y="41"/>
                </a:lnTo>
                <a:lnTo>
                  <a:pt x="56" y="22"/>
                </a:lnTo>
                <a:lnTo>
                  <a:pt x="46" y="7"/>
                </a:lnTo>
                <a:lnTo>
                  <a:pt x="28" y="0"/>
                </a:lnTo>
                <a:lnTo>
                  <a:pt x="12" y="7"/>
                </a:lnTo>
                <a:lnTo>
                  <a:pt x="0" y="22"/>
                </a:lnTo>
                <a:lnTo>
                  <a:pt x="0" y="41"/>
                </a:lnTo>
                <a:lnTo>
                  <a:pt x="12" y="55"/>
                </a:lnTo>
                <a:close/>
              </a:path>
            </a:pathLst>
          </a:custGeom>
          <a:solidFill>
            <a:srgbClr val="80ff8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6012000" y="4287960"/>
            <a:ext cx="29880" cy="31680"/>
          </a:xfrm>
          <a:custGeom>
            <a:avLst/>
            <a:gdLst/>
            <a:ahLst/>
            <a:rect l="l" t="t" r="r" b="b"/>
            <a:pathLst>
              <a:path w="56" h="59">
                <a:moveTo>
                  <a:pt x="10" y="55"/>
                </a:moveTo>
                <a:lnTo>
                  <a:pt x="28" y="59"/>
                </a:lnTo>
                <a:lnTo>
                  <a:pt x="44" y="55"/>
                </a:lnTo>
                <a:lnTo>
                  <a:pt x="56" y="39"/>
                </a:lnTo>
                <a:lnTo>
                  <a:pt x="56" y="21"/>
                </a:lnTo>
                <a:lnTo>
                  <a:pt x="44" y="5"/>
                </a:lnTo>
                <a:lnTo>
                  <a:pt x="28" y="0"/>
                </a:lnTo>
                <a:lnTo>
                  <a:pt x="10" y="5"/>
                </a:lnTo>
                <a:lnTo>
                  <a:pt x="0" y="21"/>
                </a:lnTo>
                <a:lnTo>
                  <a:pt x="0" y="39"/>
                </a:lnTo>
                <a:lnTo>
                  <a:pt x="10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6253200" y="4978440"/>
            <a:ext cx="222120" cy="155520"/>
          </a:xfrm>
          <a:custGeom>
            <a:avLst/>
            <a:gdLst/>
            <a:ahLst/>
            <a:rect l="l" t="t" r="r" b="b"/>
            <a:pathLst>
              <a:path w="420" h="295">
                <a:moveTo>
                  <a:pt x="0" y="295"/>
                </a:moveTo>
                <a:lnTo>
                  <a:pt x="150" y="192"/>
                </a:lnTo>
                <a:lnTo>
                  <a:pt x="235" y="122"/>
                </a:lnTo>
                <a:lnTo>
                  <a:pt x="420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6310440" y="5035680"/>
            <a:ext cx="63360" cy="66600"/>
          </a:xfrm>
          <a:custGeom>
            <a:avLst/>
            <a:gdLst/>
            <a:ahLst/>
            <a:rect l="l" t="t" r="r" b="b"/>
            <a:pathLst>
              <a:path w="119" h="126">
                <a:moveTo>
                  <a:pt x="0" y="67"/>
                </a:moveTo>
                <a:lnTo>
                  <a:pt x="10" y="28"/>
                </a:lnTo>
                <a:lnTo>
                  <a:pt x="56" y="0"/>
                </a:lnTo>
                <a:lnTo>
                  <a:pt x="92" y="10"/>
                </a:lnTo>
                <a:lnTo>
                  <a:pt x="119" y="59"/>
                </a:lnTo>
                <a:lnTo>
                  <a:pt x="109" y="98"/>
                </a:lnTo>
                <a:lnTo>
                  <a:pt x="64" y="126"/>
                </a:lnTo>
                <a:lnTo>
                  <a:pt x="27" y="116"/>
                </a:lnTo>
                <a:lnTo>
                  <a:pt x="0" y="67"/>
                </a:lnTo>
                <a:close/>
              </a:path>
            </a:pathLst>
          </a:custGeom>
          <a:solidFill>
            <a:srgbClr val="0080ff"/>
          </a:solidFill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5091120" y="5630760"/>
            <a:ext cx="243000" cy="487440"/>
          </a:xfrm>
          <a:custGeom>
            <a:avLst/>
            <a:gdLst/>
            <a:ahLst/>
            <a:rect l="l" t="t" r="r" b="b"/>
            <a:pathLst>
              <a:path w="459" h="922">
                <a:moveTo>
                  <a:pt x="0" y="0"/>
                </a:moveTo>
                <a:lnTo>
                  <a:pt x="55" y="83"/>
                </a:lnTo>
                <a:lnTo>
                  <a:pt x="97" y="178"/>
                </a:lnTo>
                <a:lnTo>
                  <a:pt x="134" y="230"/>
                </a:lnTo>
                <a:lnTo>
                  <a:pt x="145" y="292"/>
                </a:lnTo>
                <a:lnTo>
                  <a:pt x="163" y="362"/>
                </a:lnTo>
                <a:lnTo>
                  <a:pt x="193" y="445"/>
                </a:lnTo>
                <a:lnTo>
                  <a:pt x="235" y="523"/>
                </a:lnTo>
                <a:lnTo>
                  <a:pt x="282" y="603"/>
                </a:lnTo>
                <a:lnTo>
                  <a:pt x="324" y="674"/>
                </a:lnTo>
                <a:lnTo>
                  <a:pt x="362" y="776"/>
                </a:lnTo>
                <a:lnTo>
                  <a:pt x="380" y="833"/>
                </a:lnTo>
                <a:lnTo>
                  <a:pt x="423" y="884"/>
                </a:lnTo>
                <a:lnTo>
                  <a:pt x="459" y="922"/>
                </a:lnTo>
              </a:path>
            </a:pathLst>
          </a:custGeom>
          <a:noFill/>
          <a:ln w="47520">
            <a:solidFill>
              <a:srgbClr val="8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6313320" y="5338800"/>
            <a:ext cx="208080" cy="318960"/>
          </a:xfrm>
          <a:custGeom>
            <a:avLst/>
            <a:gdLst/>
            <a:ahLst/>
            <a:rect l="l" t="t" r="r" b="b"/>
            <a:pathLst>
              <a:path w="393" h="604">
                <a:moveTo>
                  <a:pt x="393" y="0"/>
                </a:moveTo>
                <a:lnTo>
                  <a:pt x="357" y="121"/>
                </a:lnTo>
                <a:lnTo>
                  <a:pt x="322" y="216"/>
                </a:lnTo>
                <a:lnTo>
                  <a:pt x="289" y="295"/>
                </a:lnTo>
                <a:lnTo>
                  <a:pt x="224" y="369"/>
                </a:lnTo>
                <a:lnTo>
                  <a:pt x="164" y="432"/>
                </a:lnTo>
                <a:lnTo>
                  <a:pt x="0" y="604"/>
                </a:lnTo>
              </a:path>
            </a:pathLst>
          </a:custGeom>
          <a:noFill/>
          <a:ln w="47520">
            <a:solidFill>
              <a:srgbClr val="8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6302520" y="5670720"/>
            <a:ext cx="96840" cy="7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6273720" y="5151600"/>
            <a:ext cx="217440" cy="196560"/>
          </a:xfrm>
          <a:custGeom>
            <a:avLst/>
            <a:gdLst/>
            <a:ahLst/>
            <a:rect l="l" t="t" r="r" b="b"/>
            <a:pathLst>
              <a:path w="412" h="372">
                <a:moveTo>
                  <a:pt x="0" y="0"/>
                </a:moveTo>
                <a:lnTo>
                  <a:pt x="88" y="91"/>
                </a:lnTo>
                <a:lnTo>
                  <a:pt x="159" y="162"/>
                </a:lnTo>
                <a:lnTo>
                  <a:pt x="243" y="245"/>
                </a:lnTo>
                <a:lnTo>
                  <a:pt x="317" y="302"/>
                </a:lnTo>
                <a:lnTo>
                  <a:pt x="412" y="372"/>
                </a:lnTo>
              </a:path>
            </a:pathLst>
          </a:custGeom>
          <a:noFill/>
          <a:ln w="47520">
            <a:solidFill>
              <a:srgbClr val="8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6404040" y="4559400"/>
            <a:ext cx="93600" cy="434880"/>
          </a:xfrm>
          <a:custGeom>
            <a:avLst/>
            <a:gdLst/>
            <a:ahLst/>
            <a:rect l="l" t="t" r="r" b="b"/>
            <a:pathLst>
              <a:path w="176" h="823">
                <a:moveTo>
                  <a:pt x="0" y="0"/>
                </a:moveTo>
                <a:lnTo>
                  <a:pt x="40" y="155"/>
                </a:lnTo>
                <a:lnTo>
                  <a:pt x="58" y="270"/>
                </a:lnTo>
                <a:lnTo>
                  <a:pt x="64" y="371"/>
                </a:lnTo>
                <a:lnTo>
                  <a:pt x="80" y="449"/>
                </a:lnTo>
                <a:lnTo>
                  <a:pt x="82" y="549"/>
                </a:lnTo>
                <a:lnTo>
                  <a:pt x="100" y="632"/>
                </a:lnTo>
                <a:lnTo>
                  <a:pt x="125" y="708"/>
                </a:lnTo>
                <a:lnTo>
                  <a:pt x="176" y="823"/>
                </a:lnTo>
              </a:path>
            </a:pathLst>
          </a:custGeom>
          <a:noFill/>
          <a:ln w="57240">
            <a:solidFill>
              <a:srgbClr val="008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6434280" y="4691160"/>
            <a:ext cx="29880" cy="31680"/>
          </a:xfrm>
          <a:custGeom>
            <a:avLst/>
            <a:gdLst/>
            <a:ahLst/>
            <a:rect l="l" t="t" r="r" b="b"/>
            <a:pathLst>
              <a:path w="55" h="61">
                <a:moveTo>
                  <a:pt x="10" y="56"/>
                </a:moveTo>
                <a:lnTo>
                  <a:pt x="27" y="61"/>
                </a:lnTo>
                <a:lnTo>
                  <a:pt x="45" y="56"/>
                </a:lnTo>
                <a:lnTo>
                  <a:pt x="55" y="41"/>
                </a:lnTo>
                <a:lnTo>
                  <a:pt x="55" y="21"/>
                </a:lnTo>
                <a:lnTo>
                  <a:pt x="45" y="7"/>
                </a:lnTo>
                <a:lnTo>
                  <a:pt x="27" y="0"/>
                </a:lnTo>
                <a:lnTo>
                  <a:pt x="10" y="7"/>
                </a:lnTo>
                <a:lnTo>
                  <a:pt x="0" y="21"/>
                </a:lnTo>
                <a:lnTo>
                  <a:pt x="0" y="41"/>
                </a:lnTo>
                <a:lnTo>
                  <a:pt x="10" y="56"/>
                </a:lnTo>
                <a:close/>
              </a:path>
            </a:pathLst>
          </a:custGeom>
          <a:solidFill>
            <a:srgbClr val="41ff32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6367320" y="4502160"/>
            <a:ext cx="61920" cy="66600"/>
          </a:xfrm>
          <a:custGeom>
            <a:avLst/>
            <a:gdLst/>
            <a:ahLst/>
            <a:rect l="l" t="t" r="r" b="b"/>
            <a:pathLst>
              <a:path w="118" h="126">
                <a:moveTo>
                  <a:pt x="0" y="67"/>
                </a:moveTo>
                <a:lnTo>
                  <a:pt x="10" y="28"/>
                </a:lnTo>
                <a:lnTo>
                  <a:pt x="56" y="0"/>
                </a:lnTo>
                <a:lnTo>
                  <a:pt x="93" y="11"/>
                </a:lnTo>
                <a:lnTo>
                  <a:pt x="118" y="60"/>
                </a:lnTo>
                <a:lnTo>
                  <a:pt x="109" y="98"/>
                </a:lnTo>
                <a:lnTo>
                  <a:pt x="62" y="126"/>
                </a:lnTo>
                <a:lnTo>
                  <a:pt x="26" y="115"/>
                </a:lnTo>
                <a:lnTo>
                  <a:pt x="0" y="67"/>
                </a:lnTo>
                <a:close/>
              </a:path>
            </a:pathLst>
          </a:custGeom>
          <a:solidFill>
            <a:srgbClr val="0080ff"/>
          </a:solidFill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6397560" y="3851280"/>
            <a:ext cx="619200" cy="628560"/>
          </a:xfrm>
          <a:custGeom>
            <a:avLst/>
            <a:gdLst/>
            <a:ahLst/>
            <a:rect l="l" t="t" r="r" b="b"/>
            <a:pathLst>
              <a:path w="1168" h="1189">
                <a:moveTo>
                  <a:pt x="1168" y="0"/>
                </a:moveTo>
                <a:lnTo>
                  <a:pt x="1073" y="138"/>
                </a:lnTo>
                <a:lnTo>
                  <a:pt x="1051" y="291"/>
                </a:lnTo>
                <a:lnTo>
                  <a:pt x="1018" y="373"/>
                </a:lnTo>
                <a:lnTo>
                  <a:pt x="972" y="436"/>
                </a:lnTo>
                <a:lnTo>
                  <a:pt x="904" y="489"/>
                </a:lnTo>
                <a:lnTo>
                  <a:pt x="819" y="578"/>
                </a:lnTo>
                <a:lnTo>
                  <a:pt x="735" y="672"/>
                </a:lnTo>
                <a:lnTo>
                  <a:pt x="674" y="742"/>
                </a:lnTo>
                <a:lnTo>
                  <a:pt x="595" y="819"/>
                </a:lnTo>
                <a:lnTo>
                  <a:pt x="444" y="870"/>
                </a:lnTo>
                <a:lnTo>
                  <a:pt x="318" y="914"/>
                </a:lnTo>
                <a:lnTo>
                  <a:pt x="209" y="959"/>
                </a:lnTo>
                <a:lnTo>
                  <a:pt x="130" y="1029"/>
                </a:lnTo>
                <a:lnTo>
                  <a:pt x="97" y="1057"/>
                </a:lnTo>
                <a:lnTo>
                  <a:pt x="63" y="1150"/>
                </a:lnTo>
                <a:lnTo>
                  <a:pt x="0" y="1189"/>
                </a:lnTo>
              </a:path>
            </a:pathLst>
          </a:custGeom>
          <a:noFill/>
          <a:ln w="47520">
            <a:solidFill>
              <a:srgbClr val="8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6896160" y="3914640"/>
            <a:ext cx="63360" cy="17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6807240" y="4119480"/>
            <a:ext cx="28440" cy="334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5"/>
                </a:moveTo>
                <a:lnTo>
                  <a:pt x="28" y="61"/>
                </a:lnTo>
                <a:lnTo>
                  <a:pt x="44" y="55"/>
                </a:lnTo>
                <a:lnTo>
                  <a:pt x="56" y="41"/>
                </a:lnTo>
                <a:lnTo>
                  <a:pt x="56" y="22"/>
                </a:lnTo>
                <a:lnTo>
                  <a:pt x="44" y="6"/>
                </a:lnTo>
                <a:lnTo>
                  <a:pt x="28" y="0"/>
                </a:lnTo>
                <a:lnTo>
                  <a:pt x="10" y="6"/>
                </a:lnTo>
                <a:lnTo>
                  <a:pt x="0" y="22"/>
                </a:lnTo>
                <a:lnTo>
                  <a:pt x="0" y="41"/>
                </a:lnTo>
                <a:lnTo>
                  <a:pt x="10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6769080" y="4157640"/>
            <a:ext cx="3024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6"/>
                </a:moveTo>
                <a:lnTo>
                  <a:pt x="27" y="61"/>
                </a:lnTo>
                <a:lnTo>
                  <a:pt x="46" y="56"/>
                </a:lnTo>
                <a:lnTo>
                  <a:pt x="56" y="40"/>
                </a:lnTo>
                <a:lnTo>
                  <a:pt x="56" y="22"/>
                </a:lnTo>
                <a:lnTo>
                  <a:pt x="46" y="5"/>
                </a:lnTo>
                <a:lnTo>
                  <a:pt x="27" y="0"/>
                </a:lnTo>
                <a:lnTo>
                  <a:pt x="10" y="5"/>
                </a:lnTo>
                <a:lnTo>
                  <a:pt x="0" y="22"/>
                </a:lnTo>
                <a:lnTo>
                  <a:pt x="0" y="40"/>
                </a:lnTo>
                <a:lnTo>
                  <a:pt x="10" y="56"/>
                </a:lnTo>
                <a:close/>
              </a:path>
            </a:pathLst>
          </a:custGeom>
          <a:solidFill>
            <a:srgbClr val="41ff32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6469200" y="4335480"/>
            <a:ext cx="2988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5"/>
                </a:moveTo>
                <a:lnTo>
                  <a:pt x="28" y="61"/>
                </a:lnTo>
                <a:lnTo>
                  <a:pt x="44" y="55"/>
                </a:lnTo>
                <a:lnTo>
                  <a:pt x="56" y="39"/>
                </a:lnTo>
                <a:lnTo>
                  <a:pt x="56" y="21"/>
                </a:lnTo>
                <a:lnTo>
                  <a:pt x="44" y="6"/>
                </a:lnTo>
                <a:lnTo>
                  <a:pt x="28" y="0"/>
                </a:lnTo>
                <a:lnTo>
                  <a:pt x="10" y="6"/>
                </a:lnTo>
                <a:lnTo>
                  <a:pt x="0" y="21"/>
                </a:lnTo>
                <a:lnTo>
                  <a:pt x="0" y="39"/>
                </a:lnTo>
                <a:lnTo>
                  <a:pt x="10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7018200" y="3497400"/>
            <a:ext cx="490680" cy="492120"/>
          </a:xfrm>
          <a:custGeom>
            <a:avLst/>
            <a:gdLst/>
            <a:ahLst/>
            <a:rect l="l" t="t" r="r" b="b"/>
            <a:pathLst>
              <a:path w="927" h="930">
                <a:moveTo>
                  <a:pt x="0" y="708"/>
                </a:moveTo>
                <a:lnTo>
                  <a:pt x="103" y="659"/>
                </a:lnTo>
                <a:lnTo>
                  <a:pt x="205" y="664"/>
                </a:lnTo>
                <a:lnTo>
                  <a:pt x="279" y="661"/>
                </a:lnTo>
                <a:lnTo>
                  <a:pt x="342" y="677"/>
                </a:lnTo>
                <a:lnTo>
                  <a:pt x="351" y="759"/>
                </a:lnTo>
                <a:lnTo>
                  <a:pt x="338" y="879"/>
                </a:lnTo>
                <a:lnTo>
                  <a:pt x="420" y="923"/>
                </a:lnTo>
                <a:lnTo>
                  <a:pt x="471" y="924"/>
                </a:lnTo>
                <a:lnTo>
                  <a:pt x="550" y="930"/>
                </a:lnTo>
                <a:lnTo>
                  <a:pt x="574" y="867"/>
                </a:lnTo>
                <a:lnTo>
                  <a:pt x="605" y="778"/>
                </a:lnTo>
                <a:lnTo>
                  <a:pt x="653" y="733"/>
                </a:lnTo>
                <a:lnTo>
                  <a:pt x="683" y="708"/>
                </a:lnTo>
                <a:lnTo>
                  <a:pt x="733" y="714"/>
                </a:lnTo>
                <a:lnTo>
                  <a:pt x="718" y="650"/>
                </a:lnTo>
                <a:lnTo>
                  <a:pt x="701" y="581"/>
                </a:lnTo>
                <a:lnTo>
                  <a:pt x="683" y="486"/>
                </a:lnTo>
                <a:lnTo>
                  <a:pt x="678" y="423"/>
                </a:lnTo>
                <a:lnTo>
                  <a:pt x="725" y="295"/>
                </a:lnTo>
                <a:lnTo>
                  <a:pt x="764" y="240"/>
                </a:lnTo>
                <a:lnTo>
                  <a:pt x="823" y="193"/>
                </a:lnTo>
                <a:lnTo>
                  <a:pt x="865" y="167"/>
                </a:lnTo>
                <a:lnTo>
                  <a:pt x="872" y="104"/>
                </a:lnTo>
                <a:lnTo>
                  <a:pt x="927" y="0"/>
                </a:lnTo>
              </a:path>
            </a:pathLst>
          </a:custGeom>
          <a:noFill/>
          <a:ln w="47520">
            <a:solidFill>
              <a:srgbClr val="cc99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6939000" y="3944880"/>
            <a:ext cx="33480" cy="36720"/>
          </a:xfrm>
          <a:custGeom>
            <a:avLst/>
            <a:gdLst/>
            <a:ahLst/>
            <a:rect l="l" t="t" r="r" b="b"/>
            <a:pathLst>
              <a:path w="64" h="71">
                <a:moveTo>
                  <a:pt x="13" y="64"/>
                </a:moveTo>
                <a:lnTo>
                  <a:pt x="32" y="71"/>
                </a:lnTo>
                <a:lnTo>
                  <a:pt x="51" y="64"/>
                </a:lnTo>
                <a:lnTo>
                  <a:pt x="64" y="46"/>
                </a:lnTo>
                <a:lnTo>
                  <a:pt x="64" y="24"/>
                </a:lnTo>
                <a:lnTo>
                  <a:pt x="51" y="8"/>
                </a:lnTo>
                <a:lnTo>
                  <a:pt x="32" y="0"/>
                </a:lnTo>
                <a:lnTo>
                  <a:pt x="13" y="8"/>
                </a:lnTo>
                <a:lnTo>
                  <a:pt x="0" y="24"/>
                </a:lnTo>
                <a:lnTo>
                  <a:pt x="0" y="46"/>
                </a:lnTo>
                <a:lnTo>
                  <a:pt x="13" y="64"/>
                </a:lnTo>
                <a:close/>
              </a:path>
            </a:pathLst>
          </a:cu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6957000" y="3873600"/>
            <a:ext cx="3708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6369120" y="4460760"/>
            <a:ext cx="28440" cy="32040"/>
          </a:xfrm>
          <a:custGeom>
            <a:avLst/>
            <a:gdLst/>
            <a:ahLst/>
            <a:rect l="l" t="t" r="r" b="b"/>
            <a:pathLst>
              <a:path w="55" h="60">
                <a:moveTo>
                  <a:pt x="10" y="55"/>
                </a:moveTo>
                <a:lnTo>
                  <a:pt x="28" y="60"/>
                </a:lnTo>
                <a:lnTo>
                  <a:pt x="45" y="55"/>
                </a:lnTo>
                <a:lnTo>
                  <a:pt x="55" y="38"/>
                </a:lnTo>
                <a:lnTo>
                  <a:pt x="55" y="21"/>
                </a:lnTo>
                <a:lnTo>
                  <a:pt x="45" y="5"/>
                </a:lnTo>
                <a:lnTo>
                  <a:pt x="28" y="0"/>
                </a:lnTo>
                <a:lnTo>
                  <a:pt x="10" y="5"/>
                </a:lnTo>
                <a:lnTo>
                  <a:pt x="0" y="21"/>
                </a:lnTo>
                <a:lnTo>
                  <a:pt x="0" y="38"/>
                </a:lnTo>
                <a:lnTo>
                  <a:pt x="10" y="55"/>
                </a:lnTo>
                <a:close/>
              </a:path>
            </a:pathLst>
          </a:custGeom>
          <a:solidFill>
            <a:srgbClr val="41ff32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6505560" y="4370400"/>
            <a:ext cx="636480" cy="573120"/>
          </a:xfrm>
          <a:custGeom>
            <a:avLst/>
            <a:gdLst/>
            <a:ahLst/>
            <a:rect l="l" t="t" r="r" b="b"/>
            <a:pathLst>
              <a:path w="1203" h="1085">
                <a:moveTo>
                  <a:pt x="0" y="1085"/>
                </a:moveTo>
                <a:lnTo>
                  <a:pt x="80" y="1008"/>
                </a:lnTo>
                <a:lnTo>
                  <a:pt x="186" y="942"/>
                </a:lnTo>
                <a:lnTo>
                  <a:pt x="260" y="914"/>
                </a:lnTo>
                <a:lnTo>
                  <a:pt x="369" y="858"/>
                </a:lnTo>
                <a:lnTo>
                  <a:pt x="453" y="806"/>
                </a:lnTo>
                <a:lnTo>
                  <a:pt x="547" y="747"/>
                </a:lnTo>
                <a:lnTo>
                  <a:pt x="640" y="680"/>
                </a:lnTo>
                <a:lnTo>
                  <a:pt x="714" y="623"/>
                </a:lnTo>
                <a:lnTo>
                  <a:pt x="810" y="581"/>
                </a:lnTo>
                <a:lnTo>
                  <a:pt x="894" y="497"/>
                </a:lnTo>
                <a:lnTo>
                  <a:pt x="973" y="406"/>
                </a:lnTo>
                <a:lnTo>
                  <a:pt x="1044" y="312"/>
                </a:lnTo>
                <a:lnTo>
                  <a:pt x="1085" y="239"/>
                </a:lnTo>
                <a:lnTo>
                  <a:pt x="1113" y="151"/>
                </a:lnTo>
                <a:lnTo>
                  <a:pt x="1203" y="0"/>
                </a:lnTo>
              </a:path>
            </a:pathLst>
          </a:custGeom>
          <a:noFill/>
          <a:ln w="47520">
            <a:solidFill>
              <a:srgbClr val="8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7099200" y="4351320"/>
            <a:ext cx="3024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7"/>
                </a:moveTo>
                <a:lnTo>
                  <a:pt x="26" y="61"/>
                </a:lnTo>
                <a:lnTo>
                  <a:pt x="44" y="57"/>
                </a:lnTo>
                <a:lnTo>
                  <a:pt x="56" y="41"/>
                </a:lnTo>
                <a:lnTo>
                  <a:pt x="56" y="23"/>
                </a:lnTo>
                <a:lnTo>
                  <a:pt x="44" y="6"/>
                </a:lnTo>
                <a:lnTo>
                  <a:pt x="26" y="0"/>
                </a:lnTo>
                <a:lnTo>
                  <a:pt x="10" y="6"/>
                </a:lnTo>
                <a:lnTo>
                  <a:pt x="0" y="23"/>
                </a:lnTo>
                <a:lnTo>
                  <a:pt x="0" y="41"/>
                </a:lnTo>
                <a:lnTo>
                  <a:pt x="10" y="57"/>
                </a:lnTo>
                <a:close/>
              </a:path>
            </a:pathLst>
          </a:custGeom>
          <a:solidFill>
            <a:srgbClr val="41ff32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7124760" y="4370400"/>
            <a:ext cx="33120" cy="36360"/>
          </a:xfrm>
          <a:custGeom>
            <a:avLst/>
            <a:gdLst/>
            <a:ahLst/>
            <a:rect l="l" t="t" r="r" b="b"/>
            <a:pathLst>
              <a:path w="64" h="70">
                <a:moveTo>
                  <a:pt x="12" y="62"/>
                </a:moveTo>
                <a:lnTo>
                  <a:pt x="33" y="70"/>
                </a:lnTo>
                <a:lnTo>
                  <a:pt x="53" y="62"/>
                </a:lnTo>
                <a:lnTo>
                  <a:pt x="64" y="45"/>
                </a:lnTo>
                <a:lnTo>
                  <a:pt x="64" y="24"/>
                </a:lnTo>
                <a:lnTo>
                  <a:pt x="53" y="6"/>
                </a:lnTo>
                <a:lnTo>
                  <a:pt x="33" y="0"/>
                </a:lnTo>
                <a:lnTo>
                  <a:pt x="12" y="6"/>
                </a:lnTo>
                <a:lnTo>
                  <a:pt x="0" y="24"/>
                </a:lnTo>
                <a:lnTo>
                  <a:pt x="0" y="45"/>
                </a:lnTo>
                <a:lnTo>
                  <a:pt x="12" y="62"/>
                </a:lnTo>
                <a:close/>
              </a:path>
            </a:pathLst>
          </a:cu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7144200" y="4272120"/>
            <a:ext cx="3708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6797520" y="4724280"/>
            <a:ext cx="33480" cy="36720"/>
          </a:xfrm>
          <a:custGeom>
            <a:avLst/>
            <a:gdLst/>
            <a:ahLst/>
            <a:rect l="l" t="t" r="r" b="b"/>
            <a:pathLst>
              <a:path w="62" h="69">
                <a:moveTo>
                  <a:pt x="12" y="63"/>
                </a:moveTo>
                <a:lnTo>
                  <a:pt x="32" y="69"/>
                </a:lnTo>
                <a:lnTo>
                  <a:pt x="51" y="63"/>
                </a:lnTo>
                <a:lnTo>
                  <a:pt x="62" y="45"/>
                </a:lnTo>
                <a:lnTo>
                  <a:pt x="62" y="22"/>
                </a:lnTo>
                <a:lnTo>
                  <a:pt x="51" y="6"/>
                </a:lnTo>
                <a:lnTo>
                  <a:pt x="32" y="0"/>
                </a:lnTo>
                <a:lnTo>
                  <a:pt x="12" y="6"/>
                </a:lnTo>
                <a:lnTo>
                  <a:pt x="0" y="22"/>
                </a:lnTo>
                <a:lnTo>
                  <a:pt x="0" y="45"/>
                </a:lnTo>
                <a:lnTo>
                  <a:pt x="12" y="63"/>
                </a:lnTo>
                <a:close/>
              </a:path>
            </a:pathLst>
          </a:cu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 flipH="1" flipV="1">
            <a:off x="7149960" y="4408560"/>
            <a:ext cx="52560" cy="252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6824520" y="4722840"/>
            <a:ext cx="279720" cy="73080"/>
          </a:xfrm>
          <a:custGeom>
            <a:avLst/>
            <a:gdLst/>
            <a:ahLst/>
            <a:rect l="l" t="t" r="r" b="b"/>
            <a:pathLst>
              <a:path w="527" h="140">
                <a:moveTo>
                  <a:pt x="0" y="67"/>
                </a:moveTo>
                <a:lnTo>
                  <a:pt x="122" y="140"/>
                </a:lnTo>
                <a:lnTo>
                  <a:pt x="527" y="0"/>
                </a:lnTo>
              </a:path>
            </a:pathLst>
          </a:custGeom>
          <a:noFill/>
          <a:ln w="47520">
            <a:solidFill>
              <a:srgbClr val="a1009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6639120" y="3922560"/>
            <a:ext cx="30240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Montclair St.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7367760" y="3894120"/>
            <a:ext cx="50760" cy="38160"/>
          </a:xfrm>
          <a:custGeom>
            <a:avLst/>
            <a:gdLst/>
            <a:ahLst/>
            <a:rect l="l" t="t" r="r" b="b"/>
            <a:pathLst>
              <a:path w="94" h="70">
                <a:moveTo>
                  <a:pt x="94" y="0"/>
                </a:moveTo>
                <a:lnTo>
                  <a:pt x="45" y="28"/>
                </a:lnTo>
                <a:lnTo>
                  <a:pt x="0" y="0"/>
                </a:lnTo>
                <a:lnTo>
                  <a:pt x="0" y="42"/>
                </a:lnTo>
                <a:lnTo>
                  <a:pt x="45" y="70"/>
                </a:lnTo>
                <a:lnTo>
                  <a:pt x="94" y="42"/>
                </a:lnTo>
                <a:lnTo>
                  <a:pt x="94" y="0"/>
                </a:lnTo>
                <a:close/>
              </a:path>
            </a:pathLst>
          </a:custGeom>
          <a:solidFill>
            <a:srgbClr val="ffc281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>
            <a:off x="7367760" y="3879720"/>
            <a:ext cx="50760" cy="30240"/>
          </a:xfrm>
          <a:custGeom>
            <a:avLst/>
            <a:gdLst/>
            <a:ahLst/>
            <a:rect l="l" t="t" r="r" b="b"/>
            <a:pathLst>
              <a:path w="94" h="56">
                <a:moveTo>
                  <a:pt x="45" y="0"/>
                </a:moveTo>
                <a:lnTo>
                  <a:pt x="14" y="8"/>
                </a:lnTo>
                <a:lnTo>
                  <a:pt x="0" y="28"/>
                </a:lnTo>
                <a:lnTo>
                  <a:pt x="45" y="56"/>
                </a:lnTo>
                <a:lnTo>
                  <a:pt x="94" y="28"/>
                </a:lnTo>
                <a:lnTo>
                  <a:pt x="45" y="0"/>
                </a:lnTo>
                <a:close/>
              </a:path>
            </a:pathLst>
          </a:custGeom>
          <a:solidFill>
            <a:srgbClr val="ffc281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7364880" y="3870360"/>
            <a:ext cx="10692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 MT"/>
              </a:rPr>
              <a:t>LNG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7427880" y="3884760"/>
            <a:ext cx="34920" cy="36360"/>
          </a:xfrm>
          <a:custGeom>
            <a:avLst/>
            <a:gdLst/>
            <a:ahLst/>
            <a:rect l="l" t="t" r="r" b="b"/>
            <a:pathLst>
              <a:path w="64" h="69">
                <a:moveTo>
                  <a:pt x="13" y="64"/>
                </a:moveTo>
                <a:lnTo>
                  <a:pt x="32" y="69"/>
                </a:lnTo>
                <a:lnTo>
                  <a:pt x="51" y="64"/>
                </a:lnTo>
                <a:lnTo>
                  <a:pt x="64" y="46"/>
                </a:lnTo>
                <a:lnTo>
                  <a:pt x="64" y="25"/>
                </a:lnTo>
                <a:lnTo>
                  <a:pt x="51" y="5"/>
                </a:lnTo>
                <a:lnTo>
                  <a:pt x="32" y="0"/>
                </a:lnTo>
                <a:lnTo>
                  <a:pt x="13" y="5"/>
                </a:lnTo>
                <a:lnTo>
                  <a:pt x="0" y="25"/>
                </a:lnTo>
                <a:lnTo>
                  <a:pt x="0" y="46"/>
                </a:lnTo>
                <a:lnTo>
                  <a:pt x="13" y="64"/>
                </a:lnTo>
                <a:close/>
              </a:path>
            </a:pathLst>
          </a:cu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>
            <a:off x="7164360" y="4008600"/>
            <a:ext cx="144360" cy="334800"/>
          </a:xfrm>
          <a:custGeom>
            <a:avLst/>
            <a:gdLst/>
            <a:ahLst/>
            <a:rect l="l" t="t" r="r" b="b"/>
            <a:pathLst>
              <a:path w="272" h="634">
                <a:moveTo>
                  <a:pt x="272" y="0"/>
                </a:moveTo>
                <a:lnTo>
                  <a:pt x="242" y="104"/>
                </a:lnTo>
                <a:lnTo>
                  <a:pt x="217" y="192"/>
                </a:lnTo>
                <a:lnTo>
                  <a:pt x="200" y="281"/>
                </a:lnTo>
                <a:lnTo>
                  <a:pt x="176" y="350"/>
                </a:lnTo>
                <a:lnTo>
                  <a:pt x="124" y="414"/>
                </a:lnTo>
                <a:lnTo>
                  <a:pt x="87" y="500"/>
                </a:lnTo>
                <a:lnTo>
                  <a:pt x="44" y="575"/>
                </a:lnTo>
                <a:lnTo>
                  <a:pt x="14" y="592"/>
                </a:lnTo>
                <a:lnTo>
                  <a:pt x="0" y="634"/>
                </a:lnTo>
              </a:path>
            </a:pathLst>
          </a:custGeom>
          <a:noFill/>
          <a:ln w="39600">
            <a:solidFill>
              <a:srgbClr val="cc99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>
            <a:off x="6394320" y="4719600"/>
            <a:ext cx="3024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6"/>
                </a:moveTo>
                <a:lnTo>
                  <a:pt x="28" y="61"/>
                </a:lnTo>
                <a:lnTo>
                  <a:pt x="46" y="56"/>
                </a:lnTo>
                <a:lnTo>
                  <a:pt x="56" y="40"/>
                </a:lnTo>
                <a:lnTo>
                  <a:pt x="56" y="21"/>
                </a:lnTo>
                <a:lnTo>
                  <a:pt x="46" y="6"/>
                </a:lnTo>
                <a:lnTo>
                  <a:pt x="28" y="0"/>
                </a:lnTo>
                <a:lnTo>
                  <a:pt x="10" y="6"/>
                </a:lnTo>
                <a:lnTo>
                  <a:pt x="0" y="21"/>
                </a:lnTo>
                <a:lnTo>
                  <a:pt x="0" y="40"/>
                </a:lnTo>
                <a:lnTo>
                  <a:pt x="10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6438960" y="4417920"/>
            <a:ext cx="30240" cy="33480"/>
          </a:xfrm>
          <a:custGeom>
            <a:avLst/>
            <a:gdLst/>
            <a:ahLst/>
            <a:rect l="l" t="t" r="r" b="b"/>
            <a:pathLst>
              <a:path w="56" h="63">
                <a:moveTo>
                  <a:pt x="10" y="56"/>
                </a:moveTo>
                <a:lnTo>
                  <a:pt x="27" y="63"/>
                </a:lnTo>
                <a:lnTo>
                  <a:pt x="46" y="56"/>
                </a:lnTo>
                <a:lnTo>
                  <a:pt x="56" y="41"/>
                </a:lnTo>
                <a:lnTo>
                  <a:pt x="56" y="22"/>
                </a:lnTo>
                <a:lnTo>
                  <a:pt x="46" y="7"/>
                </a:lnTo>
                <a:lnTo>
                  <a:pt x="27" y="0"/>
                </a:lnTo>
                <a:lnTo>
                  <a:pt x="10" y="7"/>
                </a:lnTo>
                <a:lnTo>
                  <a:pt x="0" y="22"/>
                </a:lnTo>
                <a:lnTo>
                  <a:pt x="0" y="41"/>
                </a:lnTo>
                <a:lnTo>
                  <a:pt x="10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6721560" y="4199040"/>
            <a:ext cx="28440" cy="33120"/>
          </a:xfrm>
          <a:custGeom>
            <a:avLst/>
            <a:gdLst/>
            <a:ahLst/>
            <a:rect l="l" t="t" r="r" b="b"/>
            <a:pathLst>
              <a:path w="56" h="62">
                <a:moveTo>
                  <a:pt x="12" y="56"/>
                </a:moveTo>
                <a:lnTo>
                  <a:pt x="28" y="62"/>
                </a:lnTo>
                <a:lnTo>
                  <a:pt x="45" y="56"/>
                </a:lnTo>
                <a:lnTo>
                  <a:pt x="56" y="41"/>
                </a:lnTo>
                <a:lnTo>
                  <a:pt x="56" y="22"/>
                </a:lnTo>
                <a:lnTo>
                  <a:pt x="45" y="6"/>
                </a:lnTo>
                <a:lnTo>
                  <a:pt x="28" y="0"/>
                </a:lnTo>
                <a:lnTo>
                  <a:pt x="12" y="6"/>
                </a:lnTo>
                <a:lnTo>
                  <a:pt x="0" y="22"/>
                </a:lnTo>
                <a:lnTo>
                  <a:pt x="0" y="41"/>
                </a:lnTo>
                <a:lnTo>
                  <a:pt x="12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6970680" y="3925800"/>
            <a:ext cx="3024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1" y="54"/>
                </a:moveTo>
                <a:lnTo>
                  <a:pt x="28" y="61"/>
                </a:lnTo>
                <a:lnTo>
                  <a:pt x="45" y="54"/>
                </a:lnTo>
                <a:lnTo>
                  <a:pt x="56" y="40"/>
                </a:lnTo>
                <a:lnTo>
                  <a:pt x="56" y="21"/>
                </a:lnTo>
                <a:lnTo>
                  <a:pt x="45" y="6"/>
                </a:lnTo>
                <a:lnTo>
                  <a:pt x="28" y="0"/>
                </a:lnTo>
                <a:lnTo>
                  <a:pt x="11" y="6"/>
                </a:lnTo>
                <a:lnTo>
                  <a:pt x="0" y="21"/>
                </a:lnTo>
                <a:lnTo>
                  <a:pt x="0" y="40"/>
                </a:lnTo>
                <a:lnTo>
                  <a:pt x="11" y="54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7145280" y="3803760"/>
            <a:ext cx="28800" cy="31680"/>
          </a:xfrm>
          <a:custGeom>
            <a:avLst/>
            <a:gdLst/>
            <a:ahLst/>
            <a:rect l="l" t="t" r="r" b="b"/>
            <a:pathLst>
              <a:path w="54" h="61">
                <a:moveTo>
                  <a:pt x="10" y="56"/>
                </a:moveTo>
                <a:lnTo>
                  <a:pt x="26" y="61"/>
                </a:lnTo>
                <a:lnTo>
                  <a:pt x="43" y="56"/>
                </a:lnTo>
                <a:lnTo>
                  <a:pt x="54" y="40"/>
                </a:lnTo>
                <a:lnTo>
                  <a:pt x="54" y="21"/>
                </a:lnTo>
                <a:lnTo>
                  <a:pt x="43" y="7"/>
                </a:lnTo>
                <a:lnTo>
                  <a:pt x="26" y="0"/>
                </a:lnTo>
                <a:lnTo>
                  <a:pt x="10" y="7"/>
                </a:lnTo>
                <a:lnTo>
                  <a:pt x="0" y="21"/>
                </a:lnTo>
                <a:lnTo>
                  <a:pt x="0" y="40"/>
                </a:lnTo>
                <a:lnTo>
                  <a:pt x="10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7191360" y="3833640"/>
            <a:ext cx="30240" cy="32040"/>
          </a:xfrm>
          <a:custGeom>
            <a:avLst/>
            <a:gdLst/>
            <a:ahLst/>
            <a:rect l="l" t="t" r="r" b="b"/>
            <a:pathLst>
              <a:path w="56" h="62">
                <a:moveTo>
                  <a:pt x="10" y="55"/>
                </a:moveTo>
                <a:lnTo>
                  <a:pt x="28" y="62"/>
                </a:lnTo>
                <a:lnTo>
                  <a:pt x="45" y="55"/>
                </a:lnTo>
                <a:lnTo>
                  <a:pt x="56" y="41"/>
                </a:lnTo>
                <a:lnTo>
                  <a:pt x="56" y="21"/>
                </a:lnTo>
                <a:lnTo>
                  <a:pt x="45" y="6"/>
                </a:lnTo>
                <a:lnTo>
                  <a:pt x="28" y="0"/>
                </a:lnTo>
                <a:lnTo>
                  <a:pt x="10" y="6"/>
                </a:lnTo>
                <a:lnTo>
                  <a:pt x="0" y="21"/>
                </a:lnTo>
                <a:lnTo>
                  <a:pt x="0" y="41"/>
                </a:lnTo>
                <a:lnTo>
                  <a:pt x="10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7182000" y="3691080"/>
            <a:ext cx="29880" cy="33120"/>
          </a:xfrm>
          <a:custGeom>
            <a:avLst/>
            <a:gdLst/>
            <a:ahLst/>
            <a:rect l="l" t="t" r="r" b="b"/>
            <a:pathLst>
              <a:path w="56" h="61">
                <a:moveTo>
                  <a:pt x="11" y="55"/>
                </a:moveTo>
                <a:lnTo>
                  <a:pt x="29" y="61"/>
                </a:lnTo>
                <a:lnTo>
                  <a:pt x="45" y="55"/>
                </a:lnTo>
                <a:lnTo>
                  <a:pt x="56" y="40"/>
                </a:lnTo>
                <a:lnTo>
                  <a:pt x="56" y="21"/>
                </a:lnTo>
                <a:lnTo>
                  <a:pt x="45" y="5"/>
                </a:lnTo>
                <a:lnTo>
                  <a:pt x="29" y="0"/>
                </a:lnTo>
                <a:lnTo>
                  <a:pt x="11" y="5"/>
                </a:lnTo>
                <a:lnTo>
                  <a:pt x="0" y="21"/>
                </a:lnTo>
                <a:lnTo>
                  <a:pt x="0" y="40"/>
                </a:lnTo>
                <a:lnTo>
                  <a:pt x="11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7477200" y="3483000"/>
            <a:ext cx="30240" cy="31680"/>
          </a:xfrm>
          <a:custGeom>
            <a:avLst/>
            <a:gdLst/>
            <a:ahLst/>
            <a:rect l="l" t="t" r="r" b="b"/>
            <a:pathLst>
              <a:path w="56" h="62">
                <a:moveTo>
                  <a:pt x="10" y="56"/>
                </a:moveTo>
                <a:lnTo>
                  <a:pt x="26" y="62"/>
                </a:lnTo>
                <a:lnTo>
                  <a:pt x="45" y="56"/>
                </a:lnTo>
                <a:lnTo>
                  <a:pt x="56" y="41"/>
                </a:lnTo>
                <a:lnTo>
                  <a:pt x="56" y="22"/>
                </a:lnTo>
                <a:lnTo>
                  <a:pt x="45" y="6"/>
                </a:lnTo>
                <a:lnTo>
                  <a:pt x="28" y="0"/>
                </a:lnTo>
                <a:lnTo>
                  <a:pt x="10" y="6"/>
                </a:lnTo>
                <a:lnTo>
                  <a:pt x="0" y="22"/>
                </a:lnTo>
                <a:lnTo>
                  <a:pt x="0" y="41"/>
                </a:lnTo>
                <a:lnTo>
                  <a:pt x="10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7467480" y="3583080"/>
            <a:ext cx="30240" cy="33120"/>
          </a:xfrm>
          <a:custGeom>
            <a:avLst/>
            <a:gdLst/>
            <a:ahLst/>
            <a:rect l="l" t="t" r="r" b="b"/>
            <a:pathLst>
              <a:path w="55" h="62">
                <a:moveTo>
                  <a:pt x="10" y="56"/>
                </a:moveTo>
                <a:lnTo>
                  <a:pt x="28" y="62"/>
                </a:lnTo>
                <a:lnTo>
                  <a:pt x="44" y="56"/>
                </a:lnTo>
                <a:lnTo>
                  <a:pt x="55" y="39"/>
                </a:lnTo>
                <a:lnTo>
                  <a:pt x="55" y="21"/>
                </a:lnTo>
                <a:lnTo>
                  <a:pt x="44" y="6"/>
                </a:lnTo>
                <a:lnTo>
                  <a:pt x="28" y="0"/>
                </a:lnTo>
                <a:lnTo>
                  <a:pt x="10" y="6"/>
                </a:lnTo>
                <a:lnTo>
                  <a:pt x="0" y="21"/>
                </a:lnTo>
                <a:lnTo>
                  <a:pt x="0" y="39"/>
                </a:lnTo>
                <a:lnTo>
                  <a:pt x="10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7358040" y="3657600"/>
            <a:ext cx="28440" cy="33480"/>
          </a:xfrm>
          <a:custGeom>
            <a:avLst/>
            <a:gdLst/>
            <a:ahLst/>
            <a:rect l="l" t="t" r="r" b="b"/>
            <a:pathLst>
              <a:path w="55" h="61">
                <a:moveTo>
                  <a:pt x="11" y="54"/>
                </a:moveTo>
                <a:lnTo>
                  <a:pt x="28" y="61"/>
                </a:lnTo>
                <a:lnTo>
                  <a:pt x="44" y="54"/>
                </a:lnTo>
                <a:lnTo>
                  <a:pt x="55" y="40"/>
                </a:lnTo>
                <a:lnTo>
                  <a:pt x="55" y="20"/>
                </a:lnTo>
                <a:lnTo>
                  <a:pt x="44" y="5"/>
                </a:lnTo>
                <a:lnTo>
                  <a:pt x="28" y="0"/>
                </a:lnTo>
                <a:lnTo>
                  <a:pt x="11" y="5"/>
                </a:lnTo>
                <a:lnTo>
                  <a:pt x="0" y="20"/>
                </a:lnTo>
                <a:lnTo>
                  <a:pt x="0" y="40"/>
                </a:lnTo>
                <a:lnTo>
                  <a:pt x="11" y="54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7272360" y="3654360"/>
            <a:ext cx="3024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2" y="55"/>
                </a:moveTo>
                <a:lnTo>
                  <a:pt x="28" y="61"/>
                </a:lnTo>
                <a:lnTo>
                  <a:pt x="46" y="55"/>
                </a:lnTo>
                <a:lnTo>
                  <a:pt x="56" y="39"/>
                </a:lnTo>
                <a:lnTo>
                  <a:pt x="56" y="20"/>
                </a:lnTo>
                <a:lnTo>
                  <a:pt x="46" y="5"/>
                </a:lnTo>
                <a:lnTo>
                  <a:pt x="28" y="0"/>
                </a:lnTo>
                <a:lnTo>
                  <a:pt x="12" y="5"/>
                </a:lnTo>
                <a:lnTo>
                  <a:pt x="0" y="20"/>
                </a:lnTo>
                <a:lnTo>
                  <a:pt x="0" y="39"/>
                </a:lnTo>
                <a:lnTo>
                  <a:pt x="12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7512120" y="3871800"/>
            <a:ext cx="28440" cy="33480"/>
          </a:xfrm>
          <a:custGeom>
            <a:avLst/>
            <a:gdLst/>
            <a:ahLst/>
            <a:rect l="l" t="t" r="r" b="b"/>
            <a:pathLst>
              <a:path w="54" h="61">
                <a:moveTo>
                  <a:pt x="11" y="56"/>
                </a:moveTo>
                <a:lnTo>
                  <a:pt x="28" y="61"/>
                </a:lnTo>
                <a:lnTo>
                  <a:pt x="44" y="56"/>
                </a:lnTo>
                <a:lnTo>
                  <a:pt x="54" y="41"/>
                </a:lnTo>
                <a:lnTo>
                  <a:pt x="54" y="23"/>
                </a:lnTo>
                <a:lnTo>
                  <a:pt x="44" y="7"/>
                </a:lnTo>
                <a:lnTo>
                  <a:pt x="28" y="0"/>
                </a:lnTo>
                <a:lnTo>
                  <a:pt x="11" y="7"/>
                </a:lnTo>
                <a:lnTo>
                  <a:pt x="0" y="23"/>
                </a:lnTo>
                <a:lnTo>
                  <a:pt x="0" y="41"/>
                </a:lnTo>
                <a:lnTo>
                  <a:pt x="11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7299360" y="4052880"/>
            <a:ext cx="30240" cy="33480"/>
          </a:xfrm>
          <a:custGeom>
            <a:avLst/>
            <a:gdLst/>
            <a:ahLst/>
            <a:rect l="l" t="t" r="r" b="b"/>
            <a:pathLst>
              <a:path w="55" h="61">
                <a:moveTo>
                  <a:pt x="12" y="56"/>
                </a:moveTo>
                <a:lnTo>
                  <a:pt x="27" y="61"/>
                </a:lnTo>
                <a:lnTo>
                  <a:pt x="45" y="56"/>
                </a:lnTo>
                <a:lnTo>
                  <a:pt x="55" y="41"/>
                </a:lnTo>
                <a:lnTo>
                  <a:pt x="55" y="22"/>
                </a:lnTo>
                <a:lnTo>
                  <a:pt x="45" y="7"/>
                </a:lnTo>
                <a:lnTo>
                  <a:pt x="27" y="0"/>
                </a:lnTo>
                <a:lnTo>
                  <a:pt x="12" y="7"/>
                </a:lnTo>
                <a:lnTo>
                  <a:pt x="0" y="22"/>
                </a:lnTo>
                <a:lnTo>
                  <a:pt x="0" y="41"/>
                </a:lnTo>
                <a:lnTo>
                  <a:pt x="12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7361280" y="3809880"/>
            <a:ext cx="30240" cy="3204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6"/>
                </a:moveTo>
                <a:lnTo>
                  <a:pt x="28" y="61"/>
                </a:lnTo>
                <a:lnTo>
                  <a:pt x="44" y="56"/>
                </a:lnTo>
                <a:lnTo>
                  <a:pt x="56" y="39"/>
                </a:lnTo>
                <a:lnTo>
                  <a:pt x="56" y="21"/>
                </a:lnTo>
                <a:lnTo>
                  <a:pt x="44" y="5"/>
                </a:lnTo>
                <a:lnTo>
                  <a:pt x="28" y="0"/>
                </a:lnTo>
                <a:lnTo>
                  <a:pt x="10" y="5"/>
                </a:lnTo>
                <a:lnTo>
                  <a:pt x="0" y="21"/>
                </a:lnTo>
                <a:lnTo>
                  <a:pt x="0" y="39"/>
                </a:lnTo>
                <a:lnTo>
                  <a:pt x="10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7277040" y="4132440"/>
            <a:ext cx="3024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4"/>
                </a:moveTo>
                <a:lnTo>
                  <a:pt x="28" y="61"/>
                </a:lnTo>
                <a:lnTo>
                  <a:pt x="45" y="54"/>
                </a:lnTo>
                <a:lnTo>
                  <a:pt x="56" y="40"/>
                </a:lnTo>
                <a:lnTo>
                  <a:pt x="56" y="21"/>
                </a:lnTo>
                <a:lnTo>
                  <a:pt x="45" y="6"/>
                </a:lnTo>
                <a:lnTo>
                  <a:pt x="28" y="0"/>
                </a:lnTo>
                <a:lnTo>
                  <a:pt x="10" y="6"/>
                </a:lnTo>
                <a:lnTo>
                  <a:pt x="0" y="21"/>
                </a:lnTo>
                <a:lnTo>
                  <a:pt x="0" y="40"/>
                </a:lnTo>
                <a:lnTo>
                  <a:pt x="10" y="54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7262640" y="4043520"/>
            <a:ext cx="30240" cy="31680"/>
          </a:xfrm>
          <a:custGeom>
            <a:avLst/>
            <a:gdLst/>
            <a:ahLst/>
            <a:rect l="l" t="t" r="r" b="b"/>
            <a:pathLst>
              <a:path w="57" h="61">
                <a:moveTo>
                  <a:pt x="10" y="56"/>
                </a:moveTo>
                <a:lnTo>
                  <a:pt x="28" y="61"/>
                </a:lnTo>
                <a:lnTo>
                  <a:pt x="45" y="56"/>
                </a:lnTo>
                <a:lnTo>
                  <a:pt x="57" y="39"/>
                </a:lnTo>
                <a:lnTo>
                  <a:pt x="57" y="21"/>
                </a:lnTo>
                <a:lnTo>
                  <a:pt x="45" y="6"/>
                </a:lnTo>
                <a:lnTo>
                  <a:pt x="28" y="0"/>
                </a:lnTo>
                <a:lnTo>
                  <a:pt x="10" y="6"/>
                </a:lnTo>
                <a:lnTo>
                  <a:pt x="0" y="21"/>
                </a:lnTo>
                <a:lnTo>
                  <a:pt x="0" y="39"/>
                </a:lnTo>
                <a:lnTo>
                  <a:pt x="10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7440480" y="3833640"/>
            <a:ext cx="30240" cy="33480"/>
          </a:xfrm>
          <a:custGeom>
            <a:avLst/>
            <a:gdLst/>
            <a:ahLst/>
            <a:rect l="l" t="t" r="r" b="b"/>
            <a:pathLst>
              <a:path w="55" h="61">
                <a:moveTo>
                  <a:pt x="10" y="54"/>
                </a:moveTo>
                <a:lnTo>
                  <a:pt x="27" y="61"/>
                </a:lnTo>
                <a:lnTo>
                  <a:pt x="43" y="54"/>
                </a:lnTo>
                <a:lnTo>
                  <a:pt x="55" y="40"/>
                </a:lnTo>
                <a:lnTo>
                  <a:pt x="55" y="20"/>
                </a:lnTo>
                <a:lnTo>
                  <a:pt x="45" y="6"/>
                </a:lnTo>
                <a:lnTo>
                  <a:pt x="27" y="0"/>
                </a:lnTo>
                <a:lnTo>
                  <a:pt x="10" y="6"/>
                </a:lnTo>
                <a:lnTo>
                  <a:pt x="0" y="20"/>
                </a:lnTo>
                <a:lnTo>
                  <a:pt x="0" y="40"/>
                </a:lnTo>
                <a:lnTo>
                  <a:pt x="10" y="54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7356600" y="4356000"/>
            <a:ext cx="28440" cy="31680"/>
          </a:xfrm>
          <a:custGeom>
            <a:avLst/>
            <a:gdLst/>
            <a:ahLst/>
            <a:rect l="l" t="t" r="r" b="b"/>
            <a:pathLst>
              <a:path w="54" h="61">
                <a:moveTo>
                  <a:pt x="10" y="55"/>
                </a:moveTo>
                <a:lnTo>
                  <a:pt x="28" y="61"/>
                </a:lnTo>
                <a:lnTo>
                  <a:pt x="44" y="55"/>
                </a:lnTo>
                <a:lnTo>
                  <a:pt x="54" y="41"/>
                </a:lnTo>
                <a:lnTo>
                  <a:pt x="54" y="21"/>
                </a:lnTo>
                <a:lnTo>
                  <a:pt x="44" y="7"/>
                </a:lnTo>
                <a:lnTo>
                  <a:pt x="28" y="0"/>
                </a:lnTo>
                <a:lnTo>
                  <a:pt x="10" y="7"/>
                </a:lnTo>
                <a:lnTo>
                  <a:pt x="0" y="21"/>
                </a:lnTo>
                <a:lnTo>
                  <a:pt x="0" y="41"/>
                </a:lnTo>
                <a:lnTo>
                  <a:pt x="10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7042320" y="4444920"/>
            <a:ext cx="28440" cy="334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1" y="56"/>
                </a:moveTo>
                <a:lnTo>
                  <a:pt x="28" y="61"/>
                </a:lnTo>
                <a:lnTo>
                  <a:pt x="46" y="56"/>
                </a:lnTo>
                <a:lnTo>
                  <a:pt x="56" y="40"/>
                </a:lnTo>
                <a:lnTo>
                  <a:pt x="56" y="22"/>
                </a:lnTo>
                <a:lnTo>
                  <a:pt x="46" y="5"/>
                </a:lnTo>
                <a:lnTo>
                  <a:pt x="28" y="0"/>
                </a:lnTo>
                <a:lnTo>
                  <a:pt x="11" y="5"/>
                </a:lnTo>
                <a:lnTo>
                  <a:pt x="0" y="22"/>
                </a:lnTo>
                <a:lnTo>
                  <a:pt x="0" y="40"/>
                </a:lnTo>
                <a:lnTo>
                  <a:pt x="11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7094520" y="4438800"/>
            <a:ext cx="28440" cy="33120"/>
          </a:xfrm>
          <a:custGeom>
            <a:avLst/>
            <a:gdLst/>
            <a:ahLst/>
            <a:rect l="l" t="t" r="r" b="b"/>
            <a:pathLst>
              <a:path w="55" h="61">
                <a:moveTo>
                  <a:pt x="10" y="54"/>
                </a:moveTo>
                <a:lnTo>
                  <a:pt x="27" y="61"/>
                </a:lnTo>
                <a:lnTo>
                  <a:pt x="44" y="54"/>
                </a:lnTo>
                <a:lnTo>
                  <a:pt x="55" y="40"/>
                </a:lnTo>
                <a:lnTo>
                  <a:pt x="55" y="20"/>
                </a:lnTo>
                <a:lnTo>
                  <a:pt x="44" y="5"/>
                </a:lnTo>
                <a:lnTo>
                  <a:pt x="27" y="0"/>
                </a:lnTo>
                <a:lnTo>
                  <a:pt x="10" y="5"/>
                </a:lnTo>
                <a:lnTo>
                  <a:pt x="0" y="20"/>
                </a:lnTo>
                <a:lnTo>
                  <a:pt x="0" y="40"/>
                </a:lnTo>
                <a:lnTo>
                  <a:pt x="10" y="54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7188120" y="4300560"/>
            <a:ext cx="28800" cy="33480"/>
          </a:xfrm>
          <a:custGeom>
            <a:avLst/>
            <a:gdLst/>
            <a:ahLst/>
            <a:rect l="l" t="t" r="r" b="b"/>
            <a:pathLst>
              <a:path w="55" h="61">
                <a:moveTo>
                  <a:pt x="10" y="56"/>
                </a:moveTo>
                <a:lnTo>
                  <a:pt x="27" y="61"/>
                </a:lnTo>
                <a:lnTo>
                  <a:pt x="45" y="56"/>
                </a:lnTo>
                <a:lnTo>
                  <a:pt x="55" y="39"/>
                </a:lnTo>
                <a:lnTo>
                  <a:pt x="55" y="22"/>
                </a:lnTo>
                <a:lnTo>
                  <a:pt x="45" y="5"/>
                </a:lnTo>
                <a:lnTo>
                  <a:pt x="27" y="0"/>
                </a:lnTo>
                <a:lnTo>
                  <a:pt x="10" y="5"/>
                </a:lnTo>
                <a:lnTo>
                  <a:pt x="0" y="22"/>
                </a:lnTo>
                <a:lnTo>
                  <a:pt x="0" y="39"/>
                </a:lnTo>
                <a:lnTo>
                  <a:pt x="10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7331040" y="4330800"/>
            <a:ext cx="30240" cy="3312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5"/>
                </a:moveTo>
                <a:lnTo>
                  <a:pt x="28" y="61"/>
                </a:lnTo>
                <a:lnTo>
                  <a:pt x="45" y="55"/>
                </a:lnTo>
                <a:lnTo>
                  <a:pt x="56" y="40"/>
                </a:lnTo>
                <a:lnTo>
                  <a:pt x="56" y="21"/>
                </a:lnTo>
                <a:lnTo>
                  <a:pt x="45" y="4"/>
                </a:lnTo>
                <a:lnTo>
                  <a:pt x="28" y="0"/>
                </a:lnTo>
                <a:lnTo>
                  <a:pt x="10" y="4"/>
                </a:lnTo>
                <a:lnTo>
                  <a:pt x="0" y="21"/>
                </a:lnTo>
                <a:lnTo>
                  <a:pt x="0" y="40"/>
                </a:lnTo>
                <a:lnTo>
                  <a:pt x="10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7149960" y="4343400"/>
            <a:ext cx="28800" cy="33480"/>
          </a:xfrm>
          <a:custGeom>
            <a:avLst/>
            <a:gdLst/>
            <a:ahLst/>
            <a:rect l="l" t="t" r="r" b="b"/>
            <a:pathLst>
              <a:path w="55" h="61">
                <a:moveTo>
                  <a:pt x="10" y="55"/>
                </a:moveTo>
                <a:lnTo>
                  <a:pt x="27" y="61"/>
                </a:lnTo>
                <a:lnTo>
                  <a:pt x="44" y="55"/>
                </a:lnTo>
                <a:lnTo>
                  <a:pt x="55" y="40"/>
                </a:lnTo>
                <a:lnTo>
                  <a:pt x="55" y="21"/>
                </a:lnTo>
                <a:lnTo>
                  <a:pt x="44" y="5"/>
                </a:lnTo>
                <a:lnTo>
                  <a:pt x="27" y="0"/>
                </a:lnTo>
                <a:lnTo>
                  <a:pt x="10" y="5"/>
                </a:lnTo>
                <a:lnTo>
                  <a:pt x="0" y="21"/>
                </a:lnTo>
                <a:lnTo>
                  <a:pt x="0" y="40"/>
                </a:lnTo>
                <a:lnTo>
                  <a:pt x="10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7337520" y="4051440"/>
            <a:ext cx="2844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5"/>
                </a:moveTo>
                <a:lnTo>
                  <a:pt x="28" y="61"/>
                </a:lnTo>
                <a:lnTo>
                  <a:pt x="46" y="55"/>
                </a:lnTo>
                <a:lnTo>
                  <a:pt x="56" y="41"/>
                </a:lnTo>
                <a:lnTo>
                  <a:pt x="56" y="21"/>
                </a:lnTo>
                <a:lnTo>
                  <a:pt x="46" y="7"/>
                </a:lnTo>
                <a:lnTo>
                  <a:pt x="28" y="0"/>
                </a:lnTo>
                <a:lnTo>
                  <a:pt x="10" y="7"/>
                </a:lnTo>
                <a:lnTo>
                  <a:pt x="0" y="21"/>
                </a:lnTo>
                <a:lnTo>
                  <a:pt x="0" y="40"/>
                </a:lnTo>
                <a:lnTo>
                  <a:pt x="10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>
            <a:off x="7310520" y="4381560"/>
            <a:ext cx="28440" cy="31680"/>
          </a:xfrm>
          <a:custGeom>
            <a:avLst/>
            <a:gdLst/>
            <a:ahLst/>
            <a:rect l="l" t="t" r="r" b="b"/>
            <a:pathLst>
              <a:path w="54" h="60">
                <a:moveTo>
                  <a:pt x="10" y="56"/>
                </a:moveTo>
                <a:lnTo>
                  <a:pt x="26" y="60"/>
                </a:lnTo>
                <a:lnTo>
                  <a:pt x="44" y="56"/>
                </a:lnTo>
                <a:lnTo>
                  <a:pt x="54" y="40"/>
                </a:lnTo>
                <a:lnTo>
                  <a:pt x="54" y="21"/>
                </a:lnTo>
                <a:lnTo>
                  <a:pt x="44" y="5"/>
                </a:lnTo>
                <a:lnTo>
                  <a:pt x="26" y="0"/>
                </a:lnTo>
                <a:lnTo>
                  <a:pt x="10" y="5"/>
                </a:lnTo>
                <a:lnTo>
                  <a:pt x="0" y="21"/>
                </a:lnTo>
                <a:lnTo>
                  <a:pt x="0" y="40"/>
                </a:lnTo>
                <a:lnTo>
                  <a:pt x="10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>
            <a:off x="6935760" y="4792680"/>
            <a:ext cx="3024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1" y="55"/>
                </a:moveTo>
                <a:lnTo>
                  <a:pt x="26" y="61"/>
                </a:lnTo>
                <a:lnTo>
                  <a:pt x="44" y="55"/>
                </a:lnTo>
                <a:lnTo>
                  <a:pt x="56" y="39"/>
                </a:lnTo>
                <a:lnTo>
                  <a:pt x="56" y="20"/>
                </a:lnTo>
                <a:lnTo>
                  <a:pt x="44" y="5"/>
                </a:lnTo>
                <a:lnTo>
                  <a:pt x="26" y="0"/>
                </a:lnTo>
                <a:lnTo>
                  <a:pt x="11" y="5"/>
                </a:lnTo>
                <a:lnTo>
                  <a:pt x="0" y="20"/>
                </a:lnTo>
                <a:lnTo>
                  <a:pt x="0" y="39"/>
                </a:lnTo>
                <a:lnTo>
                  <a:pt x="11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6918480" y="4595760"/>
            <a:ext cx="29880" cy="334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1" y="55"/>
                </a:moveTo>
                <a:lnTo>
                  <a:pt x="29" y="61"/>
                </a:lnTo>
                <a:lnTo>
                  <a:pt x="44" y="55"/>
                </a:lnTo>
                <a:lnTo>
                  <a:pt x="56" y="41"/>
                </a:lnTo>
                <a:lnTo>
                  <a:pt x="56" y="20"/>
                </a:lnTo>
                <a:lnTo>
                  <a:pt x="44" y="6"/>
                </a:lnTo>
                <a:lnTo>
                  <a:pt x="29" y="0"/>
                </a:lnTo>
                <a:lnTo>
                  <a:pt x="11" y="6"/>
                </a:lnTo>
                <a:lnTo>
                  <a:pt x="0" y="20"/>
                </a:lnTo>
                <a:lnTo>
                  <a:pt x="0" y="41"/>
                </a:lnTo>
                <a:lnTo>
                  <a:pt x="11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7004160" y="4595760"/>
            <a:ext cx="28440" cy="334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5"/>
                </a:moveTo>
                <a:lnTo>
                  <a:pt x="28" y="61"/>
                </a:lnTo>
                <a:lnTo>
                  <a:pt x="43" y="55"/>
                </a:lnTo>
                <a:lnTo>
                  <a:pt x="56" y="41"/>
                </a:lnTo>
                <a:lnTo>
                  <a:pt x="56" y="20"/>
                </a:lnTo>
                <a:lnTo>
                  <a:pt x="43" y="6"/>
                </a:lnTo>
                <a:lnTo>
                  <a:pt x="28" y="0"/>
                </a:lnTo>
                <a:lnTo>
                  <a:pt x="10" y="6"/>
                </a:lnTo>
                <a:lnTo>
                  <a:pt x="0" y="20"/>
                </a:lnTo>
                <a:lnTo>
                  <a:pt x="0" y="41"/>
                </a:lnTo>
                <a:lnTo>
                  <a:pt x="10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7043760" y="4535640"/>
            <a:ext cx="30240" cy="31680"/>
          </a:xfrm>
          <a:custGeom>
            <a:avLst/>
            <a:gdLst/>
            <a:ahLst/>
            <a:rect l="l" t="t" r="r" b="b"/>
            <a:pathLst>
              <a:path w="57" h="61">
                <a:moveTo>
                  <a:pt x="11" y="55"/>
                </a:moveTo>
                <a:lnTo>
                  <a:pt x="28" y="61"/>
                </a:lnTo>
                <a:lnTo>
                  <a:pt x="47" y="55"/>
                </a:lnTo>
                <a:lnTo>
                  <a:pt x="57" y="40"/>
                </a:lnTo>
                <a:lnTo>
                  <a:pt x="57" y="21"/>
                </a:lnTo>
                <a:lnTo>
                  <a:pt x="47" y="5"/>
                </a:lnTo>
                <a:lnTo>
                  <a:pt x="28" y="0"/>
                </a:lnTo>
                <a:lnTo>
                  <a:pt x="11" y="5"/>
                </a:lnTo>
                <a:lnTo>
                  <a:pt x="0" y="21"/>
                </a:lnTo>
                <a:lnTo>
                  <a:pt x="0" y="40"/>
                </a:lnTo>
                <a:lnTo>
                  <a:pt x="11" y="55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7180200" y="4230720"/>
            <a:ext cx="28800" cy="31680"/>
          </a:xfrm>
          <a:custGeom>
            <a:avLst/>
            <a:gdLst/>
            <a:ahLst/>
            <a:rect l="l" t="t" r="r" b="b"/>
            <a:pathLst>
              <a:path w="55" h="62">
                <a:moveTo>
                  <a:pt x="10" y="56"/>
                </a:moveTo>
                <a:lnTo>
                  <a:pt x="27" y="62"/>
                </a:lnTo>
                <a:lnTo>
                  <a:pt x="43" y="56"/>
                </a:lnTo>
                <a:lnTo>
                  <a:pt x="55" y="41"/>
                </a:lnTo>
                <a:lnTo>
                  <a:pt x="55" y="21"/>
                </a:lnTo>
                <a:lnTo>
                  <a:pt x="43" y="7"/>
                </a:lnTo>
                <a:lnTo>
                  <a:pt x="27" y="0"/>
                </a:lnTo>
                <a:lnTo>
                  <a:pt x="10" y="7"/>
                </a:lnTo>
                <a:lnTo>
                  <a:pt x="0" y="21"/>
                </a:lnTo>
                <a:lnTo>
                  <a:pt x="0" y="41"/>
                </a:lnTo>
                <a:lnTo>
                  <a:pt x="10" y="56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6865920" y="4635360"/>
            <a:ext cx="28440" cy="33480"/>
          </a:xfrm>
          <a:custGeom>
            <a:avLst/>
            <a:gdLst/>
            <a:ahLst/>
            <a:rect l="l" t="t" r="r" b="b"/>
            <a:pathLst>
              <a:path w="55" h="62">
                <a:moveTo>
                  <a:pt x="10" y="57"/>
                </a:moveTo>
                <a:lnTo>
                  <a:pt x="27" y="62"/>
                </a:lnTo>
                <a:lnTo>
                  <a:pt x="45" y="57"/>
                </a:lnTo>
                <a:lnTo>
                  <a:pt x="55" y="41"/>
                </a:lnTo>
                <a:lnTo>
                  <a:pt x="55" y="23"/>
                </a:lnTo>
                <a:lnTo>
                  <a:pt x="45" y="8"/>
                </a:lnTo>
                <a:lnTo>
                  <a:pt x="27" y="0"/>
                </a:lnTo>
                <a:lnTo>
                  <a:pt x="10" y="8"/>
                </a:lnTo>
                <a:lnTo>
                  <a:pt x="0" y="23"/>
                </a:lnTo>
                <a:lnTo>
                  <a:pt x="0" y="41"/>
                </a:lnTo>
                <a:lnTo>
                  <a:pt x="10" y="57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7440480" y="3922560"/>
            <a:ext cx="28800" cy="33480"/>
          </a:xfrm>
          <a:custGeom>
            <a:avLst/>
            <a:gdLst/>
            <a:ahLst/>
            <a:rect l="l" t="t" r="r" b="b"/>
            <a:pathLst>
              <a:path w="54" h="61">
                <a:moveTo>
                  <a:pt x="10" y="54"/>
                </a:moveTo>
                <a:lnTo>
                  <a:pt x="28" y="61"/>
                </a:lnTo>
                <a:lnTo>
                  <a:pt x="44" y="54"/>
                </a:lnTo>
                <a:lnTo>
                  <a:pt x="54" y="39"/>
                </a:lnTo>
                <a:lnTo>
                  <a:pt x="54" y="21"/>
                </a:lnTo>
                <a:lnTo>
                  <a:pt x="44" y="6"/>
                </a:lnTo>
                <a:lnTo>
                  <a:pt x="28" y="0"/>
                </a:lnTo>
                <a:lnTo>
                  <a:pt x="10" y="6"/>
                </a:lnTo>
                <a:lnTo>
                  <a:pt x="0" y="21"/>
                </a:lnTo>
                <a:lnTo>
                  <a:pt x="0" y="39"/>
                </a:lnTo>
                <a:lnTo>
                  <a:pt x="10" y="54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7095960" y="4738680"/>
            <a:ext cx="28800" cy="33480"/>
          </a:xfrm>
          <a:custGeom>
            <a:avLst/>
            <a:gdLst/>
            <a:ahLst/>
            <a:rect l="l" t="t" r="r" b="b"/>
            <a:pathLst>
              <a:path w="55" h="61">
                <a:moveTo>
                  <a:pt x="10" y="54"/>
                </a:moveTo>
                <a:lnTo>
                  <a:pt x="27" y="61"/>
                </a:lnTo>
                <a:lnTo>
                  <a:pt x="45" y="54"/>
                </a:lnTo>
                <a:lnTo>
                  <a:pt x="55" y="40"/>
                </a:lnTo>
                <a:lnTo>
                  <a:pt x="55" y="20"/>
                </a:lnTo>
                <a:lnTo>
                  <a:pt x="45" y="5"/>
                </a:lnTo>
                <a:lnTo>
                  <a:pt x="27" y="0"/>
                </a:lnTo>
                <a:lnTo>
                  <a:pt x="10" y="5"/>
                </a:lnTo>
                <a:lnTo>
                  <a:pt x="0" y="20"/>
                </a:lnTo>
                <a:lnTo>
                  <a:pt x="0" y="40"/>
                </a:lnTo>
                <a:lnTo>
                  <a:pt x="10" y="54"/>
                </a:lnTo>
                <a:close/>
              </a:path>
            </a:pathLst>
          </a:custGeom>
          <a:solidFill>
            <a:srgbClr val="ff407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1436760" y="2668680"/>
            <a:ext cx="30240" cy="316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6"/>
                </a:moveTo>
                <a:lnTo>
                  <a:pt x="28" y="61"/>
                </a:lnTo>
                <a:lnTo>
                  <a:pt x="46" y="56"/>
                </a:lnTo>
                <a:lnTo>
                  <a:pt x="56" y="40"/>
                </a:lnTo>
                <a:lnTo>
                  <a:pt x="56" y="20"/>
                </a:lnTo>
                <a:lnTo>
                  <a:pt x="46" y="6"/>
                </a:lnTo>
                <a:lnTo>
                  <a:pt x="28" y="0"/>
                </a:lnTo>
                <a:lnTo>
                  <a:pt x="10" y="6"/>
                </a:lnTo>
                <a:lnTo>
                  <a:pt x="0" y="20"/>
                </a:lnTo>
                <a:lnTo>
                  <a:pt x="0" y="40"/>
                </a:lnTo>
                <a:lnTo>
                  <a:pt x="10" y="56"/>
                </a:lnTo>
                <a:close/>
              </a:path>
            </a:pathLst>
          </a:custGeom>
          <a:solidFill>
            <a:srgbClr val="80ff8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1220760" y="2529000"/>
            <a:ext cx="61920" cy="66600"/>
          </a:xfrm>
          <a:custGeom>
            <a:avLst/>
            <a:gdLst/>
            <a:ahLst/>
            <a:rect l="l" t="t" r="r" b="b"/>
            <a:pathLst>
              <a:path w="118" h="126">
                <a:moveTo>
                  <a:pt x="0" y="66"/>
                </a:moveTo>
                <a:lnTo>
                  <a:pt x="9" y="28"/>
                </a:lnTo>
                <a:lnTo>
                  <a:pt x="56" y="0"/>
                </a:lnTo>
                <a:lnTo>
                  <a:pt x="91" y="9"/>
                </a:lnTo>
                <a:lnTo>
                  <a:pt x="118" y="58"/>
                </a:lnTo>
                <a:lnTo>
                  <a:pt x="109" y="96"/>
                </a:lnTo>
                <a:lnTo>
                  <a:pt x="62" y="126"/>
                </a:lnTo>
                <a:lnTo>
                  <a:pt x="25" y="114"/>
                </a:lnTo>
                <a:lnTo>
                  <a:pt x="0" y="66"/>
                </a:lnTo>
                <a:close/>
              </a:path>
            </a:pathLst>
          </a:custGeom>
          <a:solidFill>
            <a:srgbClr val="0080ff"/>
          </a:solidFill>
          <a:ln w="0">
            <a:solidFill>
              <a:srgbClr val="ffff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1409760" y="2690640"/>
            <a:ext cx="30240" cy="33480"/>
          </a:xfrm>
          <a:custGeom>
            <a:avLst/>
            <a:gdLst/>
            <a:ahLst/>
            <a:rect l="l" t="t" r="r" b="b"/>
            <a:pathLst>
              <a:path w="56" h="61">
                <a:moveTo>
                  <a:pt x="10" y="56"/>
                </a:moveTo>
                <a:lnTo>
                  <a:pt x="28" y="61"/>
                </a:lnTo>
                <a:lnTo>
                  <a:pt x="46" y="56"/>
                </a:lnTo>
                <a:lnTo>
                  <a:pt x="56" y="39"/>
                </a:lnTo>
                <a:lnTo>
                  <a:pt x="56" y="20"/>
                </a:lnTo>
                <a:lnTo>
                  <a:pt x="46" y="5"/>
                </a:lnTo>
                <a:lnTo>
                  <a:pt x="28" y="0"/>
                </a:lnTo>
                <a:lnTo>
                  <a:pt x="10" y="5"/>
                </a:lnTo>
                <a:lnTo>
                  <a:pt x="0" y="20"/>
                </a:lnTo>
                <a:lnTo>
                  <a:pt x="0" y="39"/>
                </a:lnTo>
                <a:lnTo>
                  <a:pt x="10" y="56"/>
                </a:lnTo>
                <a:close/>
              </a:path>
            </a:pathLst>
          </a:custGeom>
          <a:solidFill>
            <a:srgbClr val="80ff8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>
            <a:off x="1270080" y="2587680"/>
            <a:ext cx="145800" cy="106200"/>
          </a:xfrm>
          <a:custGeom>
            <a:avLst/>
            <a:gdLst/>
            <a:ahLst/>
            <a:rect l="l" t="t" r="r" b="b"/>
            <a:pathLst>
              <a:path w="274" h="202">
                <a:moveTo>
                  <a:pt x="0" y="0"/>
                </a:moveTo>
                <a:lnTo>
                  <a:pt x="70" y="62"/>
                </a:lnTo>
                <a:lnTo>
                  <a:pt x="135" y="111"/>
                </a:lnTo>
                <a:lnTo>
                  <a:pt x="224" y="178"/>
                </a:lnTo>
                <a:lnTo>
                  <a:pt x="274" y="202"/>
                </a:lnTo>
              </a:path>
            </a:pathLst>
          </a:custGeom>
          <a:noFill/>
          <a:ln w="1584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 flipH="1" flipV="1">
            <a:off x="1269720" y="2587320"/>
            <a:ext cx="145800" cy="106200"/>
          </a:xfrm>
          <a:prstGeom prst="line">
            <a:avLst/>
          </a:prstGeom>
          <a:ln w="15840">
            <a:solidFill>
              <a:srgbClr val="00e1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7031880" y="4708440"/>
            <a:ext cx="18216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Morgan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6903360" y="2911320"/>
            <a:ext cx="29952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ORANGE  &amp; 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6854760" y="2970360"/>
            <a:ext cx="391680" cy="6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" strike="noStrike" u="none">
                <a:solidFill>
                  <a:srgbClr val="0080ff"/>
                </a:solidFill>
                <a:effectLst/>
                <a:uFillTx/>
                <a:latin typeface="Arial"/>
              </a:rPr>
              <a:t>ROCKLAND CO.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5877000" y="5124600"/>
            <a:ext cx="380880" cy="172800"/>
          </a:xfrm>
          <a:custGeom>
            <a:avLst/>
            <a:gdLst/>
            <a:ahLst/>
            <a:rect l="l" t="t" r="r" b="b"/>
            <a:pathLst>
              <a:path w="720" h="326">
                <a:moveTo>
                  <a:pt x="0" y="326"/>
                </a:moveTo>
                <a:lnTo>
                  <a:pt x="397" y="160"/>
                </a:lnTo>
                <a:lnTo>
                  <a:pt x="720" y="0"/>
                </a:lnTo>
              </a:path>
            </a:pathLst>
          </a:custGeom>
          <a:noFill/>
          <a:ln w="47520">
            <a:solidFill>
              <a:srgbClr val="00e1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5334120" y="5653080"/>
            <a:ext cx="982440" cy="622440"/>
          </a:xfrm>
          <a:custGeom>
            <a:avLst/>
            <a:gdLst/>
            <a:ahLst/>
            <a:rect l="l" t="t" r="r" b="b"/>
            <a:pathLst>
              <a:path w="1859" h="1176">
                <a:moveTo>
                  <a:pt x="1859" y="0"/>
                </a:moveTo>
                <a:lnTo>
                  <a:pt x="1730" y="162"/>
                </a:lnTo>
                <a:lnTo>
                  <a:pt x="1694" y="226"/>
                </a:lnTo>
                <a:lnTo>
                  <a:pt x="1657" y="272"/>
                </a:lnTo>
                <a:lnTo>
                  <a:pt x="1645" y="309"/>
                </a:lnTo>
                <a:lnTo>
                  <a:pt x="1573" y="347"/>
                </a:lnTo>
                <a:lnTo>
                  <a:pt x="1507" y="385"/>
                </a:lnTo>
                <a:lnTo>
                  <a:pt x="1457" y="424"/>
                </a:lnTo>
                <a:lnTo>
                  <a:pt x="1404" y="482"/>
                </a:lnTo>
                <a:lnTo>
                  <a:pt x="1343" y="513"/>
                </a:lnTo>
                <a:lnTo>
                  <a:pt x="1253" y="549"/>
                </a:lnTo>
                <a:lnTo>
                  <a:pt x="1198" y="581"/>
                </a:lnTo>
                <a:lnTo>
                  <a:pt x="1132" y="633"/>
                </a:lnTo>
                <a:lnTo>
                  <a:pt x="1071" y="681"/>
                </a:lnTo>
                <a:lnTo>
                  <a:pt x="1005" y="766"/>
                </a:lnTo>
                <a:lnTo>
                  <a:pt x="944" y="843"/>
                </a:lnTo>
                <a:lnTo>
                  <a:pt x="873" y="900"/>
                </a:lnTo>
                <a:lnTo>
                  <a:pt x="811" y="960"/>
                </a:lnTo>
                <a:lnTo>
                  <a:pt x="733" y="1008"/>
                </a:lnTo>
                <a:lnTo>
                  <a:pt x="642" y="1054"/>
                </a:lnTo>
                <a:lnTo>
                  <a:pt x="528" y="1110"/>
                </a:lnTo>
                <a:lnTo>
                  <a:pt x="445" y="1127"/>
                </a:lnTo>
                <a:lnTo>
                  <a:pt x="346" y="1160"/>
                </a:lnTo>
                <a:lnTo>
                  <a:pt x="301" y="1176"/>
                </a:lnTo>
                <a:lnTo>
                  <a:pt x="248" y="1117"/>
                </a:lnTo>
                <a:lnTo>
                  <a:pt x="199" y="1060"/>
                </a:lnTo>
                <a:lnTo>
                  <a:pt x="133" y="1008"/>
                </a:lnTo>
                <a:lnTo>
                  <a:pt x="85" y="932"/>
                </a:lnTo>
                <a:lnTo>
                  <a:pt x="0" y="881"/>
                </a:lnTo>
              </a:path>
            </a:pathLst>
          </a:custGeom>
          <a:noFill/>
          <a:ln w="47520">
            <a:solidFill>
              <a:srgbClr val="8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533520" y="1062000"/>
            <a:ext cx="792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>
            <a:off x="2439000" y="69840"/>
            <a:ext cx="4533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MarketLink Expansion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7772400" y="1214280"/>
            <a:ext cx="1219320" cy="5181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838080" y="6400800"/>
            <a:ext cx="8077320" cy="299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0" y="1138320"/>
            <a:ext cx="1295280" cy="5715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762120" y="1214280"/>
            <a:ext cx="7543800" cy="5334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1069200" y="604800"/>
            <a:ext cx="6297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I -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II -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III -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1295280" y="833400"/>
            <a:ext cx="152640" cy="152280"/>
          </a:xfrm>
          <a:prstGeom prst="rect">
            <a:avLst/>
          </a:prstGeom>
          <a:solidFill>
            <a:srgbClr val="00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6781680" y="833400"/>
            <a:ext cx="152640" cy="15228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4038480" y="833400"/>
            <a:ext cx="152640" cy="15228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>
            <a:off x="1600200" y="609480"/>
            <a:ext cx="655308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Yr - $ 0.18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10 Yr - $ 0.30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10 Yr - $ 0.35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 Yr - $ 0.17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15 Yr - $ 0.29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15 Yr - $ 0.34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E06180-1056-4B60-B8CD-9B8DC512C42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Strategy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MTM economics are positive for entire term, but potential risk mitigation for out years: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Utilize capacity during first three to five years of contract and flip to an Enron or third party electric generation project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contractual asset into New England delivery through asset management of New York player with Iroquois capacity or other New England deliveries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Release capacity or make delivery to retail marketer who requires firm delivery into Transco Zone 6 New York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49F607-C86A-4923-B51A-EA3995E014D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 - Iroquois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Eastchester Extension Project filed with FERC on 4/28/00 expands Iroquois by 220,000 Dthd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Expands mainline capacity and extends system from Northpoint, Long Island through the Long Island Sound to connect with Con Ed in the Bronx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supplies to come from Waddington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phase project in which first phase supplies 70,000 Dthd to Orion’s Astoria Generating project by 4/2002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Remaining capacity would be in place by 11/2002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Executed Precedent Agreements with Astoria, Con Ed, Keyspan Ravenswood, Engage Energy and Riverbay Corporation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74073C-F0BE-496E-B431-597600F6EBE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 - Millennium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Columbia/MCN/TCPL/Westcoast partnership project filed with FERC on 12/22/97 for 700,000 Dthd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would transport from Dawn to New York 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in jeopardy due to NiSource acquisition of Columbia and right-of-way problems in New York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may not get approvals for deliveries into NYC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 to access electric generation projects above NYC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3E42E8-C914-4E41-A2EA-E5A2BB557EE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NYC Generation Plants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Pending NYC Electric Generating Facility Applications before the New York State Siting Board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MW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Developer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In-Service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Astoria Energy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SCS Energy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River Repowering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360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 Ed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Poletti Station Expansion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500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NYPA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Ravenswood Cogen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250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Keyspan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Sunset Energy Fleet, LLC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520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SEF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Oak Point Energy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1075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Oak Point, LLC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4Q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F9FA5A-52B5-4E94-A145-89150C6503DC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Generation Plants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Planned Generation Capacity Additions in the NPCC and PJM regions close to Transco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MW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Developer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In-Service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Linden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125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 Tech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Linden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1100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Linden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1100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PSEG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Mantua Creek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800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Eden Township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90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PPL Global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CA824D-659F-47AC-AE51-6DB8F85A540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MarketLink Expansion Project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MarketLink 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Analysis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Strategy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Background Information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Generating 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260767-44F5-464F-B04C-6A53D91DBE0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capacity in constrained Transco Zone 6 New York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 priced pipeline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expansion of a highly utilized pipe (85+%) with high potential for demand growth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Critical segment of market-area pipeline without long-haul cost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D72548-A1B7-4CF2-AAE7-4440DBFAC79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Network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1" name=""/>
          <p:cNvSpPr/>
          <p:nvPr/>
        </p:nvSpPr>
        <p:spPr>
          <a:xfrm>
            <a:off x="1828800" y="2438280"/>
            <a:ext cx="1295280" cy="76320"/>
          </a:xfrm>
          <a:prstGeom prst="line">
            <a:avLst/>
          </a:prstGeom>
          <a:ln w="1908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2" name=""/>
          <p:cNvSpPr/>
          <p:nvPr/>
        </p:nvSpPr>
        <p:spPr>
          <a:xfrm>
            <a:off x="1447920" y="2209680"/>
            <a:ext cx="380880" cy="3812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3" name=""/>
          <p:cNvSpPr/>
          <p:nvPr/>
        </p:nvSpPr>
        <p:spPr>
          <a:xfrm>
            <a:off x="3124080" y="2362320"/>
            <a:ext cx="152640" cy="2286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 flipV="1">
            <a:off x="3276720" y="2285640"/>
            <a:ext cx="1981080" cy="22860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5257800" y="2133720"/>
            <a:ext cx="304920" cy="3045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5562720" y="2286000"/>
            <a:ext cx="1218960" cy="22860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7" name=""/>
          <p:cNvSpPr/>
          <p:nvPr/>
        </p:nvSpPr>
        <p:spPr>
          <a:xfrm>
            <a:off x="7620120" y="2057400"/>
            <a:ext cx="304560" cy="3049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8" name=""/>
          <p:cNvSpPr/>
          <p:nvPr/>
        </p:nvSpPr>
        <p:spPr>
          <a:xfrm>
            <a:off x="6781680" y="2514600"/>
            <a:ext cx="152640" cy="30492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9" name=""/>
          <p:cNvSpPr/>
          <p:nvPr/>
        </p:nvSpPr>
        <p:spPr>
          <a:xfrm flipV="1">
            <a:off x="6934320" y="2514240"/>
            <a:ext cx="380880" cy="30492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"/>
          <p:cNvSpPr/>
          <p:nvPr/>
        </p:nvSpPr>
        <p:spPr>
          <a:xfrm flipV="1">
            <a:off x="7315200" y="2209320"/>
            <a:ext cx="304920" cy="30492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1" name=""/>
          <p:cNvSpPr/>
          <p:nvPr/>
        </p:nvSpPr>
        <p:spPr>
          <a:xfrm flipH="1">
            <a:off x="4343040" y="2819520"/>
            <a:ext cx="2590920" cy="19047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"/>
          <p:cNvSpPr/>
          <p:nvPr/>
        </p:nvSpPr>
        <p:spPr>
          <a:xfrm>
            <a:off x="3733920" y="4495680"/>
            <a:ext cx="609480" cy="6858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>
            <a:off x="6858000" y="2743200"/>
            <a:ext cx="152280" cy="1522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7238880" y="2438280"/>
            <a:ext cx="152640" cy="152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5" name=""/>
          <p:cNvSpPr/>
          <p:nvPr/>
        </p:nvSpPr>
        <p:spPr>
          <a:xfrm flipV="1">
            <a:off x="7391520" y="2361960"/>
            <a:ext cx="380880" cy="15228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6" name=""/>
          <p:cNvSpPr/>
          <p:nvPr/>
        </p:nvSpPr>
        <p:spPr>
          <a:xfrm flipH="1" flipV="1">
            <a:off x="914400" y="1752480"/>
            <a:ext cx="533520" cy="6098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"/>
          <p:cNvSpPr/>
          <p:nvPr/>
        </p:nvSpPr>
        <p:spPr>
          <a:xfrm>
            <a:off x="1141200" y="1828800"/>
            <a:ext cx="129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Alliance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>
            <a:off x="1752120" y="2514600"/>
            <a:ext cx="129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ANR SupplyLink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>
            <a:off x="3349800" y="2438280"/>
            <a:ext cx="173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Independence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>
            <a:off x="5867280" y="2133720"/>
            <a:ext cx="151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Transco MarketLink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>
            <a:off x="5028840" y="4267080"/>
            <a:ext cx="1341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Mainline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>
            <a:off x="3582360" y="4191120"/>
            <a:ext cx="90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Gulf Coast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3" name=""/>
          <p:cNvSpPr/>
          <p:nvPr/>
        </p:nvSpPr>
        <p:spPr>
          <a:xfrm>
            <a:off x="838080" y="251460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4" name=""/>
          <p:cNvSpPr/>
          <p:nvPr/>
        </p:nvSpPr>
        <p:spPr>
          <a:xfrm>
            <a:off x="2591640" y="2133720"/>
            <a:ext cx="1095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Defiance, OH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5" name=""/>
          <p:cNvSpPr/>
          <p:nvPr/>
        </p:nvSpPr>
        <p:spPr>
          <a:xfrm>
            <a:off x="4953960" y="1905120"/>
            <a:ext cx="833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Leidy, PA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6" name=""/>
          <p:cNvSpPr/>
          <p:nvPr/>
        </p:nvSpPr>
        <p:spPr>
          <a:xfrm>
            <a:off x="6781320" y="2895480"/>
            <a:ext cx="143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Princeton Junction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7" name=""/>
          <p:cNvSpPr/>
          <p:nvPr/>
        </p:nvSpPr>
        <p:spPr>
          <a:xfrm>
            <a:off x="7161480" y="2590920"/>
            <a:ext cx="134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Linden Regulator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8" name=""/>
          <p:cNvSpPr/>
          <p:nvPr/>
        </p:nvSpPr>
        <p:spPr>
          <a:xfrm>
            <a:off x="7239600" y="1828800"/>
            <a:ext cx="114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 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9" name=""/>
          <p:cNvSpPr/>
          <p:nvPr/>
        </p:nvSpPr>
        <p:spPr>
          <a:xfrm>
            <a:off x="685800" y="1523880"/>
            <a:ext cx="380880" cy="3812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0" name=""/>
          <p:cNvSpPr/>
          <p:nvPr/>
        </p:nvSpPr>
        <p:spPr>
          <a:xfrm>
            <a:off x="914400" y="1371600"/>
            <a:ext cx="7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1" name=""/>
          <p:cNvSpPr/>
          <p:nvPr/>
        </p:nvSpPr>
        <p:spPr>
          <a:xfrm>
            <a:off x="1069560" y="5334120"/>
            <a:ext cx="6838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Projects Have Received FERC Certificates.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Regulatory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2" name=""/>
          <p:cNvSpPr/>
          <p:nvPr/>
        </p:nvSpPr>
        <p:spPr>
          <a:xfrm flipH="1">
            <a:off x="4648320" y="2438280"/>
            <a:ext cx="76176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3" name=""/>
          <p:cNvSpPr/>
          <p:nvPr/>
        </p:nvSpPr>
        <p:spPr>
          <a:xfrm>
            <a:off x="3809880" y="2971800"/>
            <a:ext cx="157284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Leidy Interconnects with: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Columbia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Dominion (CNG)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Independence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National Fuel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Tennessee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D4843D-9F00-4203-9233-6236757AB92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MarketLink 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expansion from Leidy, PA to New York City by looping and adding compression approved by FERC on 4/26/00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700,000 Dthd total capacity increase in two phases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Precedent Agreements with 7 shippers totaling 770,600 Dthd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Engage (NY)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(NY)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LFG Energy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Amerada Hess (NY)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Sunset Energy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 (NY)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Tiered demand pricing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$0.18/Dth 100% load factor rate for deliveries south of Princeton Junction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0.30/Dth south of Linden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$0.35/Dth north of Linden (Transco Zone 6 New York)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phase begins service 11/2001 with 280,000 - 370,000 Dthd depending upon final service agreements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200,000 Dthd primary into Transco Zone 6 New York market in first phase.  Zone 6 NY volume limited by FERC filing to 394,000 Dthd.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4A3583-1C5C-4B4F-979A-91EC02B80BA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MarketLink Position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Precedent Agreement executed 5/7/98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30,000 Dthd MDQ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year term starting in 11/2001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delivery points as proposed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 Con Ed (Z6 New York)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 PSEG (Z6 New York)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 Brooklyn Union (Z6 Non-New York)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BEE932-C843-4D89-BCE0-039BCC30596A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Analysis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79" name=""/>
          <p:cNvGraphicFramePr/>
          <p:nvPr/>
        </p:nvGraphicFramePr>
        <p:xfrm>
          <a:off x="685800" y="1981080"/>
          <a:ext cx="380844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1080"/>
                    <a:ext cx="380844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1" name="PlaceHolder 2"/>
          <p:cNvSpPr>
            <a:spLocks noGrp="1"/>
          </p:cNvSpPr>
          <p:nvPr>
            <p:ph/>
          </p:nvPr>
        </p:nvSpPr>
        <p:spPr>
          <a:xfrm>
            <a:off x="4647960" y="1828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has high load factor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85%+ 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84%    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85%    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82%    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92%    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allocated at the Linden regulator 92 days during the last winter and only allowed primary deliveries on 29 days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NYISO condition that 80% of total load requirements must be sourced from in-City installed capacity (Locational Installed Capacity requirement)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NYISO Locational Installed Capacity requirement for Long Island is 93%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87002E-F087-46EE-8279-01CB7E01654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83" name=""/>
          <p:cNvGraphicFramePr/>
          <p:nvPr/>
        </p:nvGraphicFramePr>
        <p:xfrm>
          <a:off x="685800" y="1981080"/>
          <a:ext cx="380844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1080"/>
                    <a:ext cx="380844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5" name="PlaceHolder 2"/>
          <p:cNvSpPr>
            <a:spLocks noGrp="1"/>
          </p:cNvSpPr>
          <p:nvPr>
            <p:ph/>
          </p:nvPr>
        </p:nvSpPr>
        <p:spPr>
          <a:xfrm>
            <a:off x="4648320" y="1981080"/>
            <a:ext cx="3962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to Market Value: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cc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cc99"/>
                </a:solidFill>
                <a:effectLst/>
                <a:uFillTx/>
                <a:latin typeface="Arial"/>
              </a:rPr>
              <a:t>$5.325 MM Basis Spread NPV  ($0.0747/Dth)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cc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cc99"/>
                </a:solidFill>
                <a:effectLst/>
                <a:uFillTx/>
                <a:latin typeface="Arial"/>
              </a:rPr>
              <a:t>$135K - $1.884 MM Spread Option NPV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cc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cc99"/>
                </a:solidFill>
                <a:effectLst/>
                <a:uFillTx/>
                <a:latin typeface="Arial"/>
              </a:rPr>
              <a:t>($0.0025 - $0.025/Dth)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$0.3004/Dth 100% load factor demand, $0.0041/Dth demand &amp; commodity surcharges and 0.84% fuel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DEE3C2-1C80-4D7A-ABE4-45FF4C3C1AE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Value Opportunity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Cumulative intra-month balancing on contract up to 5% of volumes transported (up to 46,500 Dth on ENA volume)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Intra-day balancing on contract up to 10% of MDQ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segment capacity and transport from Non-New York pooling point to deliveries south of Princeton Junction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Backhaul to Transco Zone 5 or Zone 4 during periods of forward haul constraint within these zones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045B77-7C36-49CE-8DAD-C467D5DDDE3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2000-07-20T18:23:14Z</dcterms:created>
  <dc:creator>John  W.  Hodge</dc:creator>
  <dc:description/>
  <dc:language>en-US</dc:language>
  <cp:lastModifiedBy>John  W.  Hodge</cp:lastModifiedBy>
  <cp:lastPrinted>2000-07-31T12:19:21Z</cp:lastPrinted>
  <dcterms:modified xsi:type="dcterms:W3CDTF">2000-08-03T15:21:12Z</dcterms:modified>
  <cp:revision>35</cp:revision>
  <dc:subject/>
  <dc:title>MarketLink Expansion Project</dc:title>
</cp:coreProperties>
</file>