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60E112-738B-4543-A6DD-255C022B093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1208BBC-0250-45F8-9A9A-248BF9F7EDD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371600" y="2082960"/>
            <a:ext cx="7772400" cy="381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524"/>
              </a:spcAft>
              <a:buClr>
                <a:srgbClr val="808080"/>
              </a:buClr>
              <a:buSzPct val="65000"/>
              <a:buFont typeface="Monotype Sorts" charset="2"/>
              <a:buChar char="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524"/>
              </a:spcAft>
              <a:buClr>
                <a:srgbClr val="808080"/>
              </a:buClr>
              <a:buSzPct val="65000"/>
              <a:buFont typeface="Monotype Sorts" charset="2"/>
              <a:buChar char="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" name=""/>
          <p:cNvGraphicFramePr/>
          <p:nvPr/>
        </p:nvGraphicFramePr>
        <p:xfrm>
          <a:off x="0" y="139680"/>
          <a:ext cx="9142560" cy="6262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39680"/>
                    <a:ext cx="9142560" cy="6262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2001-03-26T16:12:09Z</dcterms:created>
  <dc:creator>Rachael A. Nigro</dc:creator>
  <dc:description/>
  <dc:language>en-US</dc:language>
  <cp:lastModifiedBy>Rachael A. Nigro</cp:lastModifiedBy>
  <dcterms:modified xsi:type="dcterms:W3CDTF">2001-03-26T16:13:01Z</dcterms:modified>
  <cp:revision>1</cp:revision>
  <dc:subject/>
  <dc:title>No Slide Title</dc:title>
</cp:coreProperties>
</file>