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88188" cy="9053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2F98FCD-530E-401A-9EA2-056112FCE33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1AB4A0D-7BDF-4608-807E-EA109AE0CB0B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A89C253-1562-448E-A34C-D13031298A0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F9A09B-AFCC-4442-BF67-1A6B506129E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6448320" y="6095880"/>
          <a:ext cx="2721240" cy="7686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448320" y="6095880"/>
                    <a:ext cx="2721240" cy="76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 flipH="1">
            <a:off x="612720" y="1371600"/>
            <a:ext cx="85312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228600" y="228600"/>
            <a:ext cx="1142280" cy="1066320"/>
            <a:chOff x="228600" y="228600"/>
            <a:chExt cx="1142280" cy="1066320"/>
          </a:xfrm>
        </p:grpSpPr>
        <p:sp>
          <p:nvSpPr>
            <p:cNvPr id="7" name=""/>
            <p:cNvSpPr/>
            <p:nvPr/>
          </p:nvSpPr>
          <p:spPr>
            <a:xfrm>
              <a:off x="228600" y="620640"/>
              <a:ext cx="230400" cy="215280"/>
            </a:xfrm>
            <a:custGeom>
              <a:avLst/>
              <a:gdLst/>
              <a:ahLst/>
              <a:rect l="l" t="t" r="r" b="b"/>
              <a:pathLst>
                <a:path w="450" h="440">
                  <a:moveTo>
                    <a:pt x="161" y="440"/>
                  </a:moveTo>
                  <a:lnTo>
                    <a:pt x="215" y="388"/>
                  </a:lnTo>
                  <a:lnTo>
                    <a:pt x="112" y="288"/>
                  </a:lnTo>
                  <a:lnTo>
                    <a:pt x="182" y="220"/>
                  </a:lnTo>
                  <a:lnTo>
                    <a:pt x="282" y="317"/>
                  </a:lnTo>
                  <a:lnTo>
                    <a:pt x="340" y="259"/>
                  </a:lnTo>
                  <a:lnTo>
                    <a:pt x="241" y="162"/>
                  </a:lnTo>
                  <a:lnTo>
                    <a:pt x="290" y="115"/>
                  </a:lnTo>
                  <a:lnTo>
                    <a:pt x="391" y="215"/>
                  </a:lnTo>
                  <a:lnTo>
                    <a:pt x="450" y="157"/>
                  </a:lnTo>
                  <a:lnTo>
                    <a:pt x="290" y="0"/>
                  </a:lnTo>
                  <a:lnTo>
                    <a:pt x="0" y="283"/>
                  </a:lnTo>
                  <a:lnTo>
                    <a:pt x="161" y="44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707760" y="623160"/>
              <a:ext cx="663120" cy="671760"/>
            </a:xfrm>
            <a:custGeom>
              <a:avLst/>
              <a:gdLst/>
              <a:ahLst/>
              <a:rect l="l" t="t" r="r" b="b"/>
              <a:pathLst>
                <a:path w="1297" h="1371">
                  <a:moveTo>
                    <a:pt x="256" y="1187"/>
                  </a:moveTo>
                  <a:lnTo>
                    <a:pt x="359" y="976"/>
                  </a:lnTo>
                  <a:lnTo>
                    <a:pt x="290" y="908"/>
                  </a:lnTo>
                  <a:lnTo>
                    <a:pt x="0" y="1191"/>
                  </a:lnTo>
                  <a:lnTo>
                    <a:pt x="62" y="1252"/>
                  </a:lnTo>
                  <a:lnTo>
                    <a:pt x="212" y="1106"/>
                  </a:lnTo>
                  <a:lnTo>
                    <a:pt x="115" y="1303"/>
                  </a:lnTo>
                  <a:lnTo>
                    <a:pt x="185" y="1371"/>
                  </a:lnTo>
                  <a:lnTo>
                    <a:pt x="741" y="828"/>
                  </a:lnTo>
                  <a:lnTo>
                    <a:pt x="1297" y="286"/>
                  </a:lnTo>
                  <a:lnTo>
                    <a:pt x="1005" y="0"/>
                  </a:lnTo>
                  <a:lnTo>
                    <a:pt x="416" y="575"/>
                  </a:lnTo>
                  <a:lnTo>
                    <a:pt x="474" y="632"/>
                  </a:lnTo>
                  <a:lnTo>
                    <a:pt x="1005" y="115"/>
                  </a:lnTo>
                  <a:lnTo>
                    <a:pt x="1180" y="286"/>
                  </a:lnTo>
                  <a:lnTo>
                    <a:pt x="718" y="736"/>
                  </a:lnTo>
                  <a:lnTo>
                    <a:pt x="256" y="1187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338760" y="726480"/>
              <a:ext cx="243360" cy="225000"/>
            </a:xfrm>
            <a:custGeom>
              <a:avLst/>
              <a:gdLst/>
              <a:ahLst/>
              <a:rect l="l" t="t" r="r" b="b"/>
              <a:pathLst>
                <a:path w="475" h="462">
                  <a:moveTo>
                    <a:pt x="0" y="282"/>
                  </a:moveTo>
                  <a:lnTo>
                    <a:pt x="63" y="343"/>
                  </a:lnTo>
                  <a:lnTo>
                    <a:pt x="213" y="198"/>
                  </a:lnTo>
                  <a:lnTo>
                    <a:pt x="116" y="395"/>
                  </a:lnTo>
                  <a:lnTo>
                    <a:pt x="186" y="462"/>
                  </a:lnTo>
                  <a:lnTo>
                    <a:pt x="475" y="181"/>
                  </a:lnTo>
                  <a:lnTo>
                    <a:pt x="416" y="123"/>
                  </a:lnTo>
                  <a:lnTo>
                    <a:pt x="256" y="279"/>
                  </a:lnTo>
                  <a:lnTo>
                    <a:pt x="359" y="69"/>
                  </a:lnTo>
                  <a:lnTo>
                    <a:pt x="289" y="0"/>
                  </a:lnTo>
                  <a:lnTo>
                    <a:pt x="0" y="282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377280" y="228600"/>
              <a:ext cx="570960" cy="536760"/>
            </a:xfrm>
            <a:custGeom>
              <a:avLst/>
              <a:gdLst/>
              <a:ahLst/>
              <a:rect l="l" t="t" r="r" b="b"/>
              <a:pathLst>
                <a:path w="1115" h="1095">
                  <a:moveTo>
                    <a:pt x="58" y="860"/>
                  </a:moveTo>
                  <a:lnTo>
                    <a:pt x="0" y="803"/>
                  </a:lnTo>
                  <a:lnTo>
                    <a:pt x="823" y="0"/>
                  </a:lnTo>
                  <a:lnTo>
                    <a:pt x="1115" y="286"/>
                  </a:lnTo>
                  <a:lnTo>
                    <a:pt x="526" y="861"/>
                  </a:lnTo>
                  <a:lnTo>
                    <a:pt x="707" y="1037"/>
                  </a:lnTo>
                  <a:lnTo>
                    <a:pt x="648" y="1095"/>
                  </a:lnTo>
                  <a:lnTo>
                    <a:pt x="408" y="860"/>
                  </a:lnTo>
                  <a:lnTo>
                    <a:pt x="998" y="286"/>
                  </a:lnTo>
                  <a:lnTo>
                    <a:pt x="823" y="115"/>
                  </a:lnTo>
                  <a:lnTo>
                    <a:pt x="58" y="86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709920" y="427320"/>
              <a:ext cx="450720" cy="533880"/>
            </a:xfrm>
            <a:custGeom>
              <a:avLst/>
              <a:gdLst/>
              <a:ahLst/>
              <a:rect l="l" t="t" r="r" b="b"/>
              <a:pathLst>
                <a:path w="882" h="1090">
                  <a:moveTo>
                    <a:pt x="59" y="633"/>
                  </a:moveTo>
                  <a:lnTo>
                    <a:pt x="0" y="575"/>
                  </a:lnTo>
                  <a:lnTo>
                    <a:pt x="590" y="0"/>
                  </a:lnTo>
                  <a:lnTo>
                    <a:pt x="882" y="286"/>
                  </a:lnTo>
                  <a:lnTo>
                    <a:pt x="294" y="861"/>
                  </a:lnTo>
                  <a:lnTo>
                    <a:pt x="469" y="1032"/>
                  </a:lnTo>
                  <a:lnTo>
                    <a:pt x="411" y="1090"/>
                  </a:lnTo>
                  <a:lnTo>
                    <a:pt x="176" y="861"/>
                  </a:lnTo>
                  <a:lnTo>
                    <a:pt x="765" y="286"/>
                  </a:lnTo>
                  <a:lnTo>
                    <a:pt x="591" y="115"/>
                  </a:lnTo>
                  <a:lnTo>
                    <a:pt x="59" y="633"/>
                  </a:lnTo>
                  <a:close/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469440" y="846360"/>
              <a:ext cx="217800" cy="222840"/>
            </a:xfrm>
            <a:custGeom>
              <a:avLst/>
              <a:gdLst/>
              <a:ahLst/>
              <a:rect l="l" t="t" r="r" b="b"/>
              <a:pathLst>
                <a:path w="425" h="458">
                  <a:moveTo>
                    <a:pt x="59" y="341"/>
                  </a:moveTo>
                  <a:lnTo>
                    <a:pt x="179" y="224"/>
                  </a:lnTo>
                  <a:lnTo>
                    <a:pt x="197" y="243"/>
                  </a:lnTo>
                  <a:lnTo>
                    <a:pt x="199" y="245"/>
                  </a:lnTo>
                  <a:lnTo>
                    <a:pt x="201" y="248"/>
                  </a:lnTo>
                  <a:lnTo>
                    <a:pt x="206" y="255"/>
                  </a:lnTo>
                  <a:lnTo>
                    <a:pt x="209" y="262"/>
                  </a:lnTo>
                  <a:lnTo>
                    <a:pt x="210" y="270"/>
                  </a:lnTo>
                  <a:lnTo>
                    <a:pt x="210" y="274"/>
                  </a:lnTo>
                  <a:lnTo>
                    <a:pt x="210" y="278"/>
                  </a:lnTo>
                  <a:lnTo>
                    <a:pt x="209" y="287"/>
                  </a:lnTo>
                  <a:lnTo>
                    <a:pt x="207" y="291"/>
                  </a:lnTo>
                  <a:lnTo>
                    <a:pt x="205" y="295"/>
                  </a:lnTo>
                  <a:lnTo>
                    <a:pt x="201" y="299"/>
                  </a:lnTo>
                  <a:lnTo>
                    <a:pt x="198" y="303"/>
                  </a:lnTo>
                  <a:lnTo>
                    <a:pt x="150" y="350"/>
                  </a:lnTo>
                  <a:lnTo>
                    <a:pt x="141" y="360"/>
                  </a:lnTo>
                  <a:lnTo>
                    <a:pt x="132" y="371"/>
                  </a:lnTo>
                  <a:lnTo>
                    <a:pt x="128" y="378"/>
                  </a:lnTo>
                  <a:lnTo>
                    <a:pt x="125" y="385"/>
                  </a:lnTo>
                  <a:lnTo>
                    <a:pt x="122" y="393"/>
                  </a:lnTo>
                  <a:lnTo>
                    <a:pt x="120" y="396"/>
                  </a:lnTo>
                  <a:lnTo>
                    <a:pt x="119" y="400"/>
                  </a:lnTo>
                  <a:lnTo>
                    <a:pt x="180" y="458"/>
                  </a:lnTo>
                  <a:lnTo>
                    <a:pt x="182" y="451"/>
                  </a:lnTo>
                  <a:lnTo>
                    <a:pt x="185" y="444"/>
                  </a:lnTo>
                  <a:lnTo>
                    <a:pt x="188" y="437"/>
                  </a:lnTo>
                  <a:lnTo>
                    <a:pt x="192" y="431"/>
                  </a:lnTo>
                  <a:lnTo>
                    <a:pt x="201" y="419"/>
                  </a:lnTo>
                  <a:lnTo>
                    <a:pt x="210" y="409"/>
                  </a:lnTo>
                  <a:lnTo>
                    <a:pt x="271" y="350"/>
                  </a:lnTo>
                  <a:lnTo>
                    <a:pt x="277" y="343"/>
                  </a:lnTo>
                  <a:lnTo>
                    <a:pt x="283" y="335"/>
                  </a:lnTo>
                  <a:lnTo>
                    <a:pt x="288" y="328"/>
                  </a:lnTo>
                  <a:lnTo>
                    <a:pt x="289" y="324"/>
                  </a:lnTo>
                  <a:lnTo>
                    <a:pt x="290" y="320"/>
                  </a:lnTo>
                  <a:lnTo>
                    <a:pt x="292" y="313"/>
                  </a:lnTo>
                  <a:lnTo>
                    <a:pt x="293" y="305"/>
                  </a:lnTo>
                  <a:lnTo>
                    <a:pt x="293" y="299"/>
                  </a:lnTo>
                  <a:lnTo>
                    <a:pt x="293" y="292"/>
                  </a:lnTo>
                  <a:lnTo>
                    <a:pt x="292" y="287"/>
                  </a:lnTo>
                  <a:lnTo>
                    <a:pt x="291" y="282"/>
                  </a:lnTo>
                  <a:lnTo>
                    <a:pt x="288" y="273"/>
                  </a:lnTo>
                  <a:lnTo>
                    <a:pt x="284" y="268"/>
                  </a:lnTo>
                  <a:lnTo>
                    <a:pt x="283" y="266"/>
                  </a:lnTo>
                  <a:lnTo>
                    <a:pt x="292" y="271"/>
                  </a:lnTo>
                  <a:lnTo>
                    <a:pt x="299" y="274"/>
                  </a:lnTo>
                  <a:lnTo>
                    <a:pt x="306" y="277"/>
                  </a:lnTo>
                  <a:lnTo>
                    <a:pt x="314" y="278"/>
                  </a:lnTo>
                  <a:lnTo>
                    <a:pt x="321" y="278"/>
                  </a:lnTo>
                  <a:lnTo>
                    <a:pt x="327" y="277"/>
                  </a:lnTo>
                  <a:lnTo>
                    <a:pt x="333" y="276"/>
                  </a:lnTo>
                  <a:lnTo>
                    <a:pt x="341" y="273"/>
                  </a:lnTo>
                  <a:lnTo>
                    <a:pt x="347" y="270"/>
                  </a:lnTo>
                  <a:lnTo>
                    <a:pt x="353" y="266"/>
                  </a:lnTo>
                  <a:lnTo>
                    <a:pt x="359" y="262"/>
                  </a:lnTo>
                  <a:lnTo>
                    <a:pt x="365" y="256"/>
                  </a:lnTo>
                  <a:lnTo>
                    <a:pt x="379" y="245"/>
                  </a:lnTo>
                  <a:lnTo>
                    <a:pt x="391" y="232"/>
                  </a:lnTo>
                  <a:lnTo>
                    <a:pt x="402" y="221"/>
                  </a:lnTo>
                  <a:lnTo>
                    <a:pt x="407" y="215"/>
                  </a:lnTo>
                  <a:lnTo>
                    <a:pt x="410" y="210"/>
                  </a:lnTo>
                  <a:lnTo>
                    <a:pt x="416" y="200"/>
                  </a:lnTo>
                  <a:lnTo>
                    <a:pt x="421" y="190"/>
                  </a:lnTo>
                  <a:lnTo>
                    <a:pt x="422" y="185"/>
                  </a:lnTo>
                  <a:lnTo>
                    <a:pt x="424" y="180"/>
                  </a:lnTo>
                  <a:lnTo>
                    <a:pt x="425" y="170"/>
                  </a:lnTo>
                  <a:lnTo>
                    <a:pt x="424" y="160"/>
                  </a:lnTo>
                  <a:lnTo>
                    <a:pt x="421" y="151"/>
                  </a:lnTo>
                  <a:lnTo>
                    <a:pt x="417" y="140"/>
                  </a:lnTo>
                  <a:lnTo>
                    <a:pt x="412" y="130"/>
                  </a:lnTo>
                  <a:lnTo>
                    <a:pt x="406" y="120"/>
                  </a:lnTo>
                  <a:lnTo>
                    <a:pt x="398" y="110"/>
                  </a:lnTo>
                  <a:lnTo>
                    <a:pt x="389" y="100"/>
                  </a:lnTo>
                  <a:lnTo>
                    <a:pt x="379" y="89"/>
                  </a:lnTo>
                  <a:lnTo>
                    <a:pt x="357" y="67"/>
                  </a:lnTo>
                  <a:lnTo>
                    <a:pt x="289" y="0"/>
                  </a:lnTo>
                  <a:lnTo>
                    <a:pt x="0" y="282"/>
                  </a:lnTo>
                  <a:lnTo>
                    <a:pt x="59" y="341"/>
                  </a:lnTo>
                  <a:lnTo>
                    <a:pt x="59" y="341"/>
                  </a:lnTo>
                  <a:close/>
                  <a:moveTo>
                    <a:pt x="302" y="104"/>
                  </a:moveTo>
                  <a:lnTo>
                    <a:pt x="308" y="109"/>
                  </a:lnTo>
                  <a:lnTo>
                    <a:pt x="312" y="115"/>
                  </a:lnTo>
                  <a:lnTo>
                    <a:pt x="318" y="120"/>
                  </a:lnTo>
                  <a:lnTo>
                    <a:pt x="321" y="125"/>
                  </a:lnTo>
                  <a:lnTo>
                    <a:pt x="324" y="131"/>
                  </a:lnTo>
                  <a:lnTo>
                    <a:pt x="326" y="136"/>
                  </a:lnTo>
                  <a:lnTo>
                    <a:pt x="328" y="141"/>
                  </a:lnTo>
                  <a:lnTo>
                    <a:pt x="329" y="147"/>
                  </a:lnTo>
                  <a:lnTo>
                    <a:pt x="330" y="152"/>
                  </a:lnTo>
                  <a:lnTo>
                    <a:pt x="329" y="157"/>
                  </a:lnTo>
                  <a:lnTo>
                    <a:pt x="329" y="162"/>
                  </a:lnTo>
                  <a:lnTo>
                    <a:pt x="327" y="167"/>
                  </a:lnTo>
                  <a:lnTo>
                    <a:pt x="325" y="172"/>
                  </a:lnTo>
                  <a:lnTo>
                    <a:pt x="322" y="176"/>
                  </a:lnTo>
                  <a:lnTo>
                    <a:pt x="318" y="181"/>
                  </a:lnTo>
                  <a:lnTo>
                    <a:pt x="312" y="186"/>
                  </a:lnTo>
                  <a:lnTo>
                    <a:pt x="307" y="191"/>
                  </a:lnTo>
                  <a:lnTo>
                    <a:pt x="303" y="194"/>
                  </a:lnTo>
                  <a:lnTo>
                    <a:pt x="298" y="197"/>
                  </a:lnTo>
                  <a:lnTo>
                    <a:pt x="293" y="200"/>
                  </a:lnTo>
                  <a:lnTo>
                    <a:pt x="288" y="201"/>
                  </a:lnTo>
                  <a:lnTo>
                    <a:pt x="282" y="202"/>
                  </a:lnTo>
                  <a:lnTo>
                    <a:pt x="277" y="203"/>
                  </a:lnTo>
                  <a:lnTo>
                    <a:pt x="272" y="202"/>
                  </a:lnTo>
                  <a:lnTo>
                    <a:pt x="267" y="201"/>
                  </a:lnTo>
                  <a:lnTo>
                    <a:pt x="262" y="199"/>
                  </a:lnTo>
                  <a:lnTo>
                    <a:pt x="255" y="197"/>
                  </a:lnTo>
                  <a:lnTo>
                    <a:pt x="250" y="194"/>
                  </a:lnTo>
                  <a:lnTo>
                    <a:pt x="245" y="191"/>
                  </a:lnTo>
                  <a:lnTo>
                    <a:pt x="240" y="186"/>
                  </a:lnTo>
                  <a:lnTo>
                    <a:pt x="234" y="182"/>
                  </a:lnTo>
                  <a:lnTo>
                    <a:pt x="228" y="177"/>
                  </a:lnTo>
                  <a:lnTo>
                    <a:pt x="302" y="104"/>
                  </a:lnTo>
                  <a:lnTo>
                    <a:pt x="302" y="104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605520" y="973800"/>
              <a:ext cx="199800" cy="186120"/>
            </a:xfrm>
            <a:custGeom>
              <a:avLst/>
              <a:gdLst/>
              <a:ahLst/>
              <a:rect l="l" t="t" r="r" b="b"/>
              <a:pathLst>
                <a:path w="388" h="379">
                  <a:moveTo>
                    <a:pt x="241" y="95"/>
                  </a:moveTo>
                  <a:lnTo>
                    <a:pt x="246" y="90"/>
                  </a:lnTo>
                  <a:lnTo>
                    <a:pt x="252" y="87"/>
                  </a:lnTo>
                  <a:lnTo>
                    <a:pt x="258" y="85"/>
                  </a:lnTo>
                  <a:lnTo>
                    <a:pt x="266" y="85"/>
                  </a:lnTo>
                  <a:lnTo>
                    <a:pt x="272" y="85"/>
                  </a:lnTo>
                  <a:lnTo>
                    <a:pt x="279" y="87"/>
                  </a:lnTo>
                  <a:lnTo>
                    <a:pt x="285" y="90"/>
                  </a:lnTo>
                  <a:lnTo>
                    <a:pt x="287" y="92"/>
                  </a:lnTo>
                  <a:lnTo>
                    <a:pt x="290" y="95"/>
                  </a:lnTo>
                  <a:lnTo>
                    <a:pt x="295" y="100"/>
                  </a:lnTo>
                  <a:lnTo>
                    <a:pt x="299" y="106"/>
                  </a:lnTo>
                  <a:lnTo>
                    <a:pt x="300" y="109"/>
                  </a:lnTo>
                  <a:lnTo>
                    <a:pt x="300" y="112"/>
                  </a:lnTo>
                  <a:lnTo>
                    <a:pt x="301" y="116"/>
                  </a:lnTo>
                  <a:lnTo>
                    <a:pt x="301" y="119"/>
                  </a:lnTo>
                  <a:lnTo>
                    <a:pt x="300" y="125"/>
                  </a:lnTo>
                  <a:lnTo>
                    <a:pt x="299" y="133"/>
                  </a:lnTo>
                  <a:lnTo>
                    <a:pt x="295" y="139"/>
                  </a:lnTo>
                  <a:lnTo>
                    <a:pt x="293" y="141"/>
                  </a:lnTo>
                  <a:lnTo>
                    <a:pt x="290" y="144"/>
                  </a:lnTo>
                  <a:lnTo>
                    <a:pt x="144" y="286"/>
                  </a:lnTo>
                  <a:lnTo>
                    <a:pt x="139" y="291"/>
                  </a:lnTo>
                  <a:lnTo>
                    <a:pt x="133" y="295"/>
                  </a:lnTo>
                  <a:lnTo>
                    <a:pt x="130" y="296"/>
                  </a:lnTo>
                  <a:lnTo>
                    <a:pt x="125" y="296"/>
                  </a:lnTo>
                  <a:lnTo>
                    <a:pt x="122" y="297"/>
                  </a:lnTo>
                  <a:lnTo>
                    <a:pt x="119" y="297"/>
                  </a:lnTo>
                  <a:lnTo>
                    <a:pt x="112" y="296"/>
                  </a:lnTo>
                  <a:lnTo>
                    <a:pt x="109" y="296"/>
                  </a:lnTo>
                  <a:lnTo>
                    <a:pt x="106" y="295"/>
                  </a:lnTo>
                  <a:lnTo>
                    <a:pt x="99" y="291"/>
                  </a:lnTo>
                  <a:lnTo>
                    <a:pt x="96" y="289"/>
                  </a:lnTo>
                  <a:lnTo>
                    <a:pt x="94" y="286"/>
                  </a:lnTo>
                  <a:lnTo>
                    <a:pt x="89" y="281"/>
                  </a:lnTo>
                  <a:lnTo>
                    <a:pt x="86" y="275"/>
                  </a:lnTo>
                  <a:lnTo>
                    <a:pt x="85" y="272"/>
                  </a:lnTo>
                  <a:lnTo>
                    <a:pt x="84" y="268"/>
                  </a:lnTo>
                  <a:lnTo>
                    <a:pt x="84" y="265"/>
                  </a:lnTo>
                  <a:lnTo>
                    <a:pt x="84" y="262"/>
                  </a:lnTo>
                  <a:lnTo>
                    <a:pt x="84" y="255"/>
                  </a:lnTo>
                  <a:lnTo>
                    <a:pt x="86" y="249"/>
                  </a:lnTo>
                  <a:lnTo>
                    <a:pt x="89" y="243"/>
                  </a:lnTo>
                  <a:lnTo>
                    <a:pt x="91" y="240"/>
                  </a:lnTo>
                  <a:lnTo>
                    <a:pt x="94" y="238"/>
                  </a:lnTo>
                  <a:lnTo>
                    <a:pt x="241" y="95"/>
                  </a:lnTo>
                  <a:lnTo>
                    <a:pt x="241" y="95"/>
                  </a:lnTo>
                  <a:close/>
                  <a:moveTo>
                    <a:pt x="346" y="210"/>
                  </a:moveTo>
                  <a:lnTo>
                    <a:pt x="353" y="203"/>
                  </a:lnTo>
                  <a:lnTo>
                    <a:pt x="358" y="197"/>
                  </a:lnTo>
                  <a:lnTo>
                    <a:pt x="367" y="186"/>
                  </a:lnTo>
                  <a:lnTo>
                    <a:pt x="376" y="174"/>
                  </a:lnTo>
                  <a:lnTo>
                    <a:pt x="379" y="168"/>
                  </a:lnTo>
                  <a:lnTo>
                    <a:pt x="381" y="163"/>
                  </a:lnTo>
                  <a:lnTo>
                    <a:pt x="385" y="152"/>
                  </a:lnTo>
                  <a:lnTo>
                    <a:pt x="387" y="141"/>
                  </a:lnTo>
                  <a:lnTo>
                    <a:pt x="388" y="130"/>
                  </a:lnTo>
                  <a:lnTo>
                    <a:pt x="388" y="118"/>
                  </a:lnTo>
                  <a:lnTo>
                    <a:pt x="386" y="108"/>
                  </a:lnTo>
                  <a:lnTo>
                    <a:pt x="384" y="103"/>
                  </a:lnTo>
                  <a:lnTo>
                    <a:pt x="383" y="98"/>
                  </a:lnTo>
                  <a:lnTo>
                    <a:pt x="379" y="88"/>
                  </a:lnTo>
                  <a:lnTo>
                    <a:pt x="373" y="78"/>
                  </a:lnTo>
                  <a:lnTo>
                    <a:pt x="370" y="74"/>
                  </a:lnTo>
                  <a:lnTo>
                    <a:pt x="367" y="69"/>
                  </a:lnTo>
                  <a:lnTo>
                    <a:pt x="360" y="60"/>
                  </a:lnTo>
                  <a:lnTo>
                    <a:pt x="353" y="51"/>
                  </a:lnTo>
                  <a:lnTo>
                    <a:pt x="344" y="42"/>
                  </a:lnTo>
                  <a:lnTo>
                    <a:pt x="335" y="34"/>
                  </a:lnTo>
                  <a:lnTo>
                    <a:pt x="327" y="27"/>
                  </a:lnTo>
                  <a:lnTo>
                    <a:pt x="317" y="20"/>
                  </a:lnTo>
                  <a:lnTo>
                    <a:pt x="307" y="14"/>
                  </a:lnTo>
                  <a:lnTo>
                    <a:pt x="298" y="9"/>
                  </a:lnTo>
                  <a:lnTo>
                    <a:pt x="287" y="5"/>
                  </a:lnTo>
                  <a:lnTo>
                    <a:pt x="277" y="2"/>
                  </a:lnTo>
                  <a:lnTo>
                    <a:pt x="272" y="1"/>
                  </a:lnTo>
                  <a:lnTo>
                    <a:pt x="267" y="0"/>
                  </a:lnTo>
                  <a:lnTo>
                    <a:pt x="260" y="0"/>
                  </a:lnTo>
                  <a:lnTo>
                    <a:pt x="255" y="0"/>
                  </a:lnTo>
                  <a:lnTo>
                    <a:pt x="244" y="1"/>
                  </a:lnTo>
                  <a:lnTo>
                    <a:pt x="232" y="3"/>
                  </a:lnTo>
                  <a:lnTo>
                    <a:pt x="221" y="7"/>
                  </a:lnTo>
                  <a:lnTo>
                    <a:pt x="215" y="9"/>
                  </a:lnTo>
                  <a:lnTo>
                    <a:pt x="209" y="12"/>
                  </a:lnTo>
                  <a:lnTo>
                    <a:pt x="203" y="16"/>
                  </a:lnTo>
                  <a:lnTo>
                    <a:pt x="197" y="20"/>
                  </a:lnTo>
                  <a:lnTo>
                    <a:pt x="185" y="29"/>
                  </a:lnTo>
                  <a:lnTo>
                    <a:pt x="179" y="34"/>
                  </a:lnTo>
                  <a:lnTo>
                    <a:pt x="173" y="40"/>
                  </a:lnTo>
                  <a:lnTo>
                    <a:pt x="41" y="168"/>
                  </a:lnTo>
                  <a:lnTo>
                    <a:pt x="35" y="174"/>
                  </a:lnTo>
                  <a:lnTo>
                    <a:pt x="30" y="180"/>
                  </a:lnTo>
                  <a:lnTo>
                    <a:pt x="21" y="192"/>
                  </a:lnTo>
                  <a:lnTo>
                    <a:pt x="13" y="204"/>
                  </a:lnTo>
                  <a:lnTo>
                    <a:pt x="10" y="210"/>
                  </a:lnTo>
                  <a:lnTo>
                    <a:pt x="7" y="216"/>
                  </a:lnTo>
                  <a:lnTo>
                    <a:pt x="3" y="227"/>
                  </a:lnTo>
                  <a:lnTo>
                    <a:pt x="1" y="238"/>
                  </a:lnTo>
                  <a:lnTo>
                    <a:pt x="0" y="249"/>
                  </a:lnTo>
                  <a:lnTo>
                    <a:pt x="1" y="260"/>
                  </a:lnTo>
                  <a:lnTo>
                    <a:pt x="2" y="270"/>
                  </a:lnTo>
                  <a:lnTo>
                    <a:pt x="4" y="275"/>
                  </a:lnTo>
                  <a:lnTo>
                    <a:pt x="5" y="280"/>
                  </a:lnTo>
                  <a:lnTo>
                    <a:pt x="9" y="291"/>
                  </a:lnTo>
                  <a:lnTo>
                    <a:pt x="14" y="300"/>
                  </a:lnTo>
                  <a:lnTo>
                    <a:pt x="17" y="305"/>
                  </a:lnTo>
                  <a:lnTo>
                    <a:pt x="21" y="310"/>
                  </a:lnTo>
                  <a:lnTo>
                    <a:pt x="28" y="319"/>
                  </a:lnTo>
                  <a:lnTo>
                    <a:pt x="35" y="327"/>
                  </a:lnTo>
                  <a:lnTo>
                    <a:pt x="43" y="336"/>
                  </a:lnTo>
                  <a:lnTo>
                    <a:pt x="53" y="344"/>
                  </a:lnTo>
                  <a:lnTo>
                    <a:pt x="61" y="351"/>
                  </a:lnTo>
                  <a:lnTo>
                    <a:pt x="70" y="358"/>
                  </a:lnTo>
                  <a:lnTo>
                    <a:pt x="81" y="364"/>
                  </a:lnTo>
                  <a:lnTo>
                    <a:pt x="90" y="370"/>
                  </a:lnTo>
                  <a:lnTo>
                    <a:pt x="101" y="374"/>
                  </a:lnTo>
                  <a:lnTo>
                    <a:pt x="111" y="377"/>
                  </a:lnTo>
                  <a:lnTo>
                    <a:pt x="116" y="378"/>
                  </a:lnTo>
                  <a:lnTo>
                    <a:pt x="121" y="378"/>
                  </a:lnTo>
                  <a:lnTo>
                    <a:pt x="128" y="379"/>
                  </a:lnTo>
                  <a:lnTo>
                    <a:pt x="133" y="379"/>
                  </a:lnTo>
                  <a:lnTo>
                    <a:pt x="144" y="378"/>
                  </a:lnTo>
                  <a:lnTo>
                    <a:pt x="156" y="376"/>
                  </a:lnTo>
                  <a:lnTo>
                    <a:pt x="167" y="372"/>
                  </a:lnTo>
                  <a:lnTo>
                    <a:pt x="173" y="368"/>
                  </a:lnTo>
                  <a:lnTo>
                    <a:pt x="178" y="365"/>
                  </a:lnTo>
                  <a:lnTo>
                    <a:pt x="185" y="362"/>
                  </a:lnTo>
                  <a:lnTo>
                    <a:pt x="191" y="358"/>
                  </a:lnTo>
                  <a:lnTo>
                    <a:pt x="203" y="349"/>
                  </a:lnTo>
                  <a:lnTo>
                    <a:pt x="209" y="344"/>
                  </a:lnTo>
                  <a:lnTo>
                    <a:pt x="215" y="338"/>
                  </a:lnTo>
                  <a:lnTo>
                    <a:pt x="346" y="210"/>
                  </a:lnTo>
                  <a:lnTo>
                    <a:pt x="346" y="210"/>
                  </a:lnTo>
                  <a:close/>
                </a:path>
              </a:pathLst>
            </a:custGeom>
            <a:solidFill>
              <a:srgbClr val="3333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722880" y="1752480"/>
            <a:ext cx="7500960" cy="353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DOOR STEP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Mariner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Initial office visit- April 6,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Discussed with Management - April 14,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Follow-up office visit - May 30,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Report Issued- May 31, 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352320" y="5029200"/>
            <a:ext cx="24710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Confidential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240" y="1371600"/>
            <a:ext cx="9140760" cy="0"/>
          </a:xfrm>
          <a:prstGeom prst="line">
            <a:avLst/>
          </a:prstGeom>
          <a:ln w="76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 Mariner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Highlights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80880" y="1523880"/>
            <a:ext cx="8534520" cy="4572000"/>
          </a:xfrm>
          <a:prstGeom prst="rect">
            <a:avLst/>
          </a:prstGeom>
          <a:solidFill>
            <a:srgbClr val="ffffff"/>
          </a:solidFill>
          <a:ln w="12600">
            <a:solidFill>
              <a:srgbClr val="ff6600"/>
            </a:solidFill>
            <a:miter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Project Objective: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We performed an on-site review of processes, procedures and controls that support the marketing business activities for Mariner Energy, Inc., a merchant investment of Enron.  Our procedures included interviews with key commercial and accounting personnel.  We also performed a review of hedging transactions from deal execution through settlement.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Team Members: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Office Personnel Interviewed: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Brenda Herod - Energy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Frank Pici - CFO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Vlady Gorny - RAC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Greg Harless - VP Marketing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Jim Brown- Arthur Andersen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Mike Wichterich - Controller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Rod Banks - Sr. Marketing Rep.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Julie McGowen - Marketing Supervisor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838080" y="304920"/>
            <a:ext cx="830592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Doorstep - Mariner Observations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flipH="1">
            <a:off x="612720" y="1371600"/>
            <a:ext cx="8074080" cy="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466560" y="1676520"/>
          <a:ext cx="8325000" cy="5543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6560" y="1676520"/>
                    <a:ext cx="8325000" cy="554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2000-03-02T12:28:06Z</dcterms:created>
  <dc:creator>Arthur Andersen</dc:creator>
  <dc:description/>
  <dc:language>en-US</dc:language>
  <cp:lastModifiedBy>Arthur Andersen</cp:lastModifiedBy>
  <cp:lastPrinted>2000-08-14T22:29:37Z</cp:lastPrinted>
  <dcterms:modified xsi:type="dcterms:W3CDTF">2000-08-15T15:51:42Z</dcterms:modified>
  <cp:revision>31</cp:revision>
  <dc:subject/>
  <dc:title>No Slide Title</dc:title>
</cp:coreProperties>
</file>