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_rels/presentation.xml.rels" ContentType="application/vnd.openxmlformats-package.relationships+xml"/>
  <Override PartName="/ppt/embeddings/oleObject1.xlsx" ContentType="application/vnd.openxmlformats-officedocument.spreadsheetml.sheet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10.wmf" ContentType="image/x-wmf"/>
  <Override PartName="/ppt/media/image7.wmf" ContentType="image/x-wmf"/>
  <Override PartName="/ppt/media/image11.wmf" ContentType="image/x-wmf"/>
  <Override PartName="/ppt/media/image8.wmf" ContentType="image/x-wmf"/>
  <Override PartName="/ppt/media/image12.wmf" ContentType="image/x-wmf"/>
  <Override PartName="/ppt/media/image9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22749E0-240D-47BF-A2B2-0D99216CE3D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B0B5242-8477-4AC3-A3EC-3DB5BCC6CCD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7976551-483E-4FB4-961C-6FFB84BEB40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C88F5E1-83C9-4F49-A741-A592A18D51DE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9.wmf"/><Relationship Id="rId3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0.wmf"/><Relationship Id="rId3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1.wmf"/><Relationship Id="rId3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2.wmf"/><Relationship Id="rId3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Alberta Fundamentals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subTitle"/>
          </p:nvPr>
        </p:nvSpPr>
        <p:spPr>
          <a:xfrm>
            <a:off x="762120" y="990720"/>
            <a:ext cx="7696080" cy="5333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spcBef>
                <a:spcPts val="700"/>
              </a:spcBef>
              <a:buClr>
                <a:srgbClr val="ffff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Increased power loads will increase gas usage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00"/>
              </a:spcBef>
              <a:buClr>
                <a:srgbClr val="ffff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8 Bcf of linepack sourced for Alliance last fall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00"/>
              </a:spcBef>
              <a:buClr>
                <a:srgbClr val="ffff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Reduced plant turnaround schedule for this spring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00"/>
              </a:spcBef>
              <a:buClr>
                <a:srgbClr val="ffff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TCPL AOS (4%) will increase empress flows by 200 MMcf/d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00"/>
              </a:spcBef>
              <a:buClr>
                <a:srgbClr val="ffff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TCPL Fuel ratios have dropped (from 6.2 to 5.3% for EDA), reducing empress flows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00"/>
              </a:spcBef>
              <a:buClr>
                <a:srgbClr val="ffff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TCPL IT floor has changed, increasing minimum bid to 110 - 115% firm (0.25$/MMBtu)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685800" y="228600"/>
            <a:ext cx="77724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Year over Year Changes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" name=""/>
          <p:cNvGraphicFramePr/>
          <p:nvPr/>
        </p:nvGraphicFramePr>
        <p:xfrm>
          <a:off x="1066680" y="1219320"/>
          <a:ext cx="7315200" cy="38098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66680" y="1219320"/>
                    <a:ext cx="7315200" cy="3809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" name=""/>
          <p:cNvGraphicFramePr/>
          <p:nvPr/>
        </p:nvGraphicFramePr>
        <p:xfrm>
          <a:off x="233280" y="461880"/>
          <a:ext cx="8678880" cy="5935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33280" y="461880"/>
                    <a:ext cx="8678880" cy="5935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" name=""/>
          <p:cNvGraphicFramePr/>
          <p:nvPr/>
        </p:nvGraphicFramePr>
        <p:xfrm>
          <a:off x="233280" y="461880"/>
          <a:ext cx="8678880" cy="5935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33280" y="461880"/>
                    <a:ext cx="8678880" cy="5935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" name=""/>
          <p:cNvGraphicFramePr/>
          <p:nvPr/>
        </p:nvGraphicFramePr>
        <p:xfrm>
          <a:off x="233280" y="461880"/>
          <a:ext cx="8678880" cy="5935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33280" y="461880"/>
                    <a:ext cx="8678880" cy="5935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" name=""/>
          <p:cNvGraphicFramePr/>
          <p:nvPr/>
        </p:nvGraphicFramePr>
        <p:xfrm>
          <a:off x="457200" y="304920"/>
          <a:ext cx="8077320" cy="60814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304920"/>
                    <a:ext cx="8077320" cy="6081480"/>
                  </a:xfrm>
                  <a:prstGeom prst="rect">
                    <a:avLst/>
                  </a:prstGeom>
                  <a:solidFill>
                    <a:srgbClr val="ffffff"/>
                  </a:solidFill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"/>
          <p:cNvGraphicFramePr/>
          <p:nvPr/>
        </p:nvGraphicFramePr>
        <p:xfrm>
          <a:off x="233280" y="461880"/>
          <a:ext cx="8678880" cy="5935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33280" y="461880"/>
                    <a:ext cx="8678880" cy="5935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"/>
          <p:cNvGraphicFramePr/>
          <p:nvPr/>
        </p:nvGraphicFramePr>
        <p:xfrm>
          <a:off x="233280" y="461880"/>
          <a:ext cx="8678880" cy="5935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33280" y="461880"/>
                    <a:ext cx="8678880" cy="5935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"/>
          <p:cNvGraphicFramePr/>
          <p:nvPr/>
        </p:nvGraphicFramePr>
        <p:xfrm>
          <a:off x="233280" y="461880"/>
          <a:ext cx="8678880" cy="5935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33280" y="461880"/>
                    <a:ext cx="8678880" cy="5935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"/>
          <p:cNvGraphicFramePr/>
          <p:nvPr/>
        </p:nvGraphicFramePr>
        <p:xfrm>
          <a:off x="233280" y="461880"/>
          <a:ext cx="8678880" cy="5935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33280" y="461880"/>
                    <a:ext cx="8678880" cy="5935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subTitle"/>
          </p:nvPr>
        </p:nvSpPr>
        <p:spPr>
          <a:xfrm>
            <a:off x="761760" y="533520"/>
            <a:ext cx="7924680" cy="5333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Alberta Field Receipt Model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01"/>
              </a:spcBef>
              <a:buClr>
                <a:srgbClr val="ffff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Breakdown province into geographic areas with similar well characteristics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01"/>
              </a:spcBef>
              <a:buClr>
                <a:srgbClr val="ffff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Determine number of new completions &amp; distribution by area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01"/>
              </a:spcBef>
              <a:buClr>
                <a:srgbClr val="ffff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Determine timing of new well completions over course of the year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01"/>
              </a:spcBef>
              <a:buClr>
                <a:srgbClr val="ffff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Create a production type curve for each area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01"/>
              </a:spcBef>
              <a:buClr>
                <a:srgbClr val="ffff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Determine a ratio of raw gas/sales gas for new wells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01"/>
              </a:spcBef>
              <a:buClr>
                <a:srgbClr val="ffff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Decline existing field receipts and add on appropriate % of new receipts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01"/>
              </a:spcBef>
              <a:buClr>
                <a:srgbClr val="ffff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Subtract outages to get estimate of field receipts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"/>
          <p:cNvGraphicFramePr/>
          <p:nvPr/>
        </p:nvGraphicFramePr>
        <p:xfrm>
          <a:off x="233280" y="461880"/>
          <a:ext cx="8678880" cy="5935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33280" y="461880"/>
                    <a:ext cx="8678880" cy="5935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"/>
          <p:cNvGraphicFramePr/>
          <p:nvPr/>
        </p:nvGraphicFramePr>
        <p:xfrm>
          <a:off x="233280" y="461880"/>
          <a:ext cx="8678880" cy="5935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33280" y="461880"/>
                    <a:ext cx="8678880" cy="5935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"/>
          <p:cNvGraphicFramePr/>
          <p:nvPr/>
        </p:nvGraphicFramePr>
        <p:xfrm>
          <a:off x="233280" y="461880"/>
          <a:ext cx="8678880" cy="5935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33280" y="461880"/>
                    <a:ext cx="8678880" cy="5935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2001-03-29T13:13:15Z</dcterms:created>
  <dc:creator>Enron</dc:creator>
  <dc:description/>
  <dc:language>en-US</dc:language>
  <cp:lastModifiedBy>Enron</cp:lastModifiedBy>
  <cp:lastPrinted>2001-03-30T13:43:32Z</cp:lastPrinted>
  <dcterms:modified xsi:type="dcterms:W3CDTF">2001-03-30T13:43:41Z</dcterms:modified>
  <cp:revision>6</cp:revision>
  <dc:subject/>
  <dc:title>Alberta Fundamentals</dc:title>
</cp:coreProperties>
</file>