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8692EA-0FE0-4132-96D6-31FF4F1291B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5B5593-FB4F-41F3-9DA6-1BA012ABCB1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9356C0-1513-4B0A-9FBD-938BE03D70E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34428B-3EA5-43A8-A03D-A1BEF538614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Alberta Fundamentals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762120" y="990720"/>
            <a:ext cx="769608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Increased power loads will increase gas usage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8 Bcf of linepack sourced for Alliance last fall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Reduced plant turnaround schedule for this spring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AOS (4%) will increase empress flows by 200 MMcf/d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Fuel ratios have dropped (from 6.2 to 5.3% for EDA), reducing empress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IT floor has changed, increasing minimum bid to 110 - 115% firm (0.25$/MMBtu)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228600"/>
            <a:ext cx="7772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Year over Year Changes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"/>
          <p:cNvGraphicFramePr/>
          <p:nvPr/>
        </p:nvGraphicFramePr>
        <p:xfrm>
          <a:off x="1066680" y="1219320"/>
          <a:ext cx="7315200" cy="380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19320"/>
                    <a:ext cx="731520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"/>
          <p:cNvGraphicFramePr/>
          <p:nvPr/>
        </p:nvGraphicFramePr>
        <p:xfrm>
          <a:off x="457200" y="304920"/>
          <a:ext cx="8153280" cy="6019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304920"/>
                    <a:ext cx="8153280" cy="60195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761760" y="533520"/>
            <a:ext cx="792468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Alberta Field Receipt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Breakdown province into geographic areas with similar well characteristics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number of new completions &amp; distribution by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timing of new well completions over course of the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Create a production type curve for each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a ratio of raw gas/sales gas for new wells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Decline existing field receipts and add on appropriate % of new receipts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Subtract outages to get estimate of field receipts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2001-03-29T13:13:15Z</dcterms:created>
  <dc:creator>Enron</dc:creator>
  <dc:description/>
  <dc:language>en-US</dc:language>
  <cp:lastModifiedBy>Enron</cp:lastModifiedBy>
  <cp:lastPrinted>2001-03-29T13:21:41Z</cp:lastPrinted>
  <dcterms:modified xsi:type="dcterms:W3CDTF">2001-03-30T15:30:31Z</dcterms:modified>
  <cp:revision>6</cp:revision>
  <dc:subject/>
  <dc:title>Alberta Fundamentals</dc:title>
</cp:coreProperties>
</file>