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3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13.xml.rels" ContentType="application/vnd.openxmlformats-package.relationships+xml"/>
  <Override PartName="/ppt/slides/_rels/slide12.xml.rels" ContentType="application/vnd.openxmlformats-package.relationships+xml"/>
  <Override PartName="/ppt/slides/_rels/slide14.xml.rels" ContentType="application/vnd.openxmlformats-package.relationships+xml"/>
  <Override PartName="/ppt/slides/_rels/slide15.xml.rels" ContentType="application/vnd.openxmlformats-package.relationships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10.xml.rels" ContentType="application/vnd.openxmlformats-package.relationships+xml"/>
  <Override PartName="/ppt/slides/_rels/slide8.xml.rels" ContentType="application/vnd.openxmlformats-package.relationships+xml"/>
  <Override PartName="/ppt/slides/slide13.xml" ContentType="application/vnd.openxmlformats-officedocument.presentationml.slide+xml"/>
  <Override PartName="/ppt/slides/slide12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6.wmf" ContentType="image/x-wmf"/>
  <Override PartName="/ppt/media/image10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12.wmf" ContentType="image/x-wmf"/>
  <Override PartName="/ppt/media/image9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8C34BA7F-1FF0-4562-BBC6-0BB5947F85C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/>
          </a:bodyPr>
          <a:p>
            <a:pPr indent="0">
              <a:spcBef>
                <a:spcPts val="799"/>
              </a:spcBef>
              <a:buNone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AC200ED-845D-4E0C-9D8E-C5714106095F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sp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subTitle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spcBef>
                <a:spcPts val="799"/>
              </a:spcBef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922EFDA-E577-436D-859C-EC833EA0E34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66732425-D9B2-45C0-A1D3-4CC0E2CEBC67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9.wmf"/><Relationship Id="rId3" Type="http://schemas.openxmlformats.org/officeDocument/2006/relationships/slideLayout" Target="../slideLayouts/slideLayout1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0.wmf"/><Relationship Id="rId3" Type="http://schemas.openxmlformats.org/officeDocument/2006/relationships/slideLayout" Target="../slideLayouts/slideLayout1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1.wmf"/><Relationship Id="rId3" Type="http://schemas.openxmlformats.org/officeDocument/2006/relationships/slideLayout" Target="../slideLayouts/slideLayout1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2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2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2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2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2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2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85800" y="228564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5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Fundamentals</a:t>
            </a:r>
            <a:endParaRPr b="0" lang="en-US" sz="5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subTitle"/>
          </p:nvPr>
        </p:nvSpPr>
        <p:spPr>
          <a:xfrm>
            <a:off x="762120" y="990720"/>
            <a:ext cx="76960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</a:t>
            </a: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Increased power loads will increase gas usage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8 Bcf of linepack sourced for Alliance last fall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Reduced plant turnaround schedule for this spring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AOS (4%) will increase empress flows by 200 MMcf/d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Fuel ratios have dropped (from 6.2 to 5.3% for EDA), reducing empress flows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700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8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TCPL IT floor has changed, increasing minimum bid to 110 - 115% firm (0.25$/MMBtu)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685800" y="228600"/>
            <a:ext cx="7772400" cy="703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2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40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Year over Year Changes</a:t>
            </a:r>
            <a:endParaRPr b="0" lang="en-US" sz="4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"/>
          <p:cNvGraphicFramePr/>
          <p:nvPr/>
        </p:nvGraphicFramePr>
        <p:xfrm>
          <a:off x="1066680" y="1219320"/>
          <a:ext cx="7315200" cy="38098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066680" y="1219320"/>
                    <a:ext cx="7315200" cy="3809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5" name=""/>
          <p:cNvGraphicFramePr/>
          <p:nvPr/>
        </p:nvGraphicFramePr>
        <p:xfrm>
          <a:off x="609480" y="380880"/>
          <a:ext cx="7925040" cy="597564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3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380880"/>
                    <a:ext cx="7925040" cy="5975640"/>
                  </a:xfrm>
                  <a:prstGeom prst="rect">
                    <a:avLst/>
                  </a:prstGeom>
                  <a:solidFill>
                    <a:srgbClr val="ffffff"/>
                  </a:solidFill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1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2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4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5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17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subTitle"/>
          </p:nvPr>
        </p:nvSpPr>
        <p:spPr>
          <a:xfrm>
            <a:off x="761760" y="533520"/>
            <a:ext cx="7924680" cy="533376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p>
            <a:pPr algn="ctr">
              <a:spcBef>
                <a:spcPts val="799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32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Alberta Field Receipt Model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Breakdown province into geographic areas with similar well characteristics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number of new completions &amp; distribution by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timing of new well completions over course of the year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Create a production type curve for each area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Determine a ratio of raw gas/sales gas for new wells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Decline existing field receipts and add on appropriate % of new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buClr>
                <a:srgbClr val="ffff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ffff00"/>
                </a:solidFill>
                <a:effectLst/>
                <a:uFillTx/>
                <a:latin typeface="Times New Roman"/>
              </a:rPr>
              <a:t> Subtract outages to get estimate of field receipts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spcBef>
                <a:spcPts val="6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9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1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3333c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3" name=""/>
          <p:cNvGraphicFramePr/>
          <p:nvPr/>
        </p:nvGraphicFramePr>
        <p:xfrm>
          <a:off x="233280" y="461880"/>
          <a:ext cx="8678880" cy="593568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233280" y="461880"/>
                    <a:ext cx="8678880" cy="59356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128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2001-03-29T13:13:15Z</dcterms:created>
  <dc:creator>Enron</dc:creator>
  <dc:description/>
  <dc:language>en-US</dc:language>
  <cp:lastModifiedBy>Enron</cp:lastModifiedBy>
  <cp:lastPrinted>2001-03-29T13:21:41Z</cp:lastPrinted>
  <dcterms:modified xsi:type="dcterms:W3CDTF">2001-03-30T13:44:11Z</dcterms:modified>
  <cp:revision>5</cp:revision>
  <dc:subject/>
  <dc:title>Alberta Fundamentals</dc:title>
</cp:coreProperties>
</file>