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766800"/>
            <a:ext cx="9140760" cy="0"/>
          </a:xfrm>
          <a:prstGeom prst="line">
            <a:avLst/>
          </a:prstGeom>
          <a:ln w="1260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" name="" descr=""/>
          <p:cNvPicPr/>
          <p:nvPr/>
        </p:nvPicPr>
        <p:blipFill>
          <a:blip r:embed="rId2">
            <a:lum bright="-56000"/>
          </a:blip>
          <a:stretch/>
        </p:blipFill>
        <p:spPr>
          <a:xfrm>
            <a:off x="196920" y="166680"/>
            <a:ext cx="1762200" cy="50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"/>
          <p:cNvSpPr/>
          <p:nvPr/>
        </p:nvSpPr>
        <p:spPr>
          <a:xfrm>
            <a:off x="152280" y="633888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381880" y="64771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744374-3EBE-4534-A866-D60BDF7C2B9B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6320" y="6537240"/>
            <a:ext cx="664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Proprietary and Confidential to Accenture.  Not for use without prior consent.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Second Outline Level</a:t>
            </a:r>
            <a:endParaRPr b="0" lang="en-US" sz="26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Third Outline Level</a:t>
            </a:r>
            <a:endParaRPr b="0" lang="en-US" sz="22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Fourth Outline Level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Comic Sans MS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Fifth Outline Level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Sixth Outline Level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Seventh Outline Level</a:t>
            </a:r>
            <a:endParaRPr b="0" lang="en-US" sz="2000" strike="noStrike" u="none">
              <a:solidFill>
                <a:srgbClr val="0000ff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479600" y="2750760"/>
            <a:ext cx="6153120" cy="57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Overview</a:t>
            </a: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(Draft – Typically conducted as a separate or follow-on technical discussion)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547560" y="861840"/>
            <a:ext cx="79632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The proposed technical overview below summarizes the Hub’s Straight Through Processing (STP) capability.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Diagram_Overview" descr=""/>
          <p:cNvPicPr/>
          <p:nvPr/>
        </p:nvPicPr>
        <p:blipFill>
          <a:blip r:embed="rId1"/>
          <a:stretch/>
        </p:blipFill>
        <p:spPr>
          <a:xfrm>
            <a:off x="314280" y="2884320"/>
            <a:ext cx="8515440" cy="2525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800440" y="286920"/>
            <a:ext cx="6153120" cy="57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Overview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Diagram_STPComponents" descr=""/>
          <p:cNvPicPr/>
          <p:nvPr/>
        </p:nvPicPr>
        <p:blipFill>
          <a:blip r:embed="rId1"/>
          <a:stretch/>
        </p:blipFill>
        <p:spPr>
          <a:xfrm>
            <a:off x="609480" y="1828800"/>
            <a:ext cx="5268960" cy="47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5791320" y="3581280"/>
            <a:ext cx="2895480" cy="119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   </a:t>
            </a: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translation layer </a:t>
            </a: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converts common data and processes into and out of internal view regardless of the originating data standard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495680" y="1828800"/>
            <a:ext cx="373392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 flexible   </a:t>
            </a: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security layer</a:t>
            </a: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 ensures the </a:t>
            </a:r>
            <a:r>
              <a:rPr b="1" i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right</a:t>
            </a: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information gets reliably to only the </a:t>
            </a:r>
            <a:r>
              <a:rPr b="1" i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right</a:t>
            </a: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counterparty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181480" y="4800600"/>
            <a:ext cx="320040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Common processes</a:t>
            </a: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 are the internal workflows and business rules that are to be used for all interactions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495680" y="5851440"/>
            <a:ext cx="3657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   </a:t>
            </a: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common data model</a:t>
            </a: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 acts as the common language for all conversations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257800" y="2743200"/>
            <a:ext cx="3657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Connectors</a:t>
            </a: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 provide connectivity between counterparty applications/devices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47560" y="861840"/>
            <a:ext cx="7867800" cy="79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The STP capability will be comprised of key components to ensure integrity, reliability, and availability.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410080" y="1905120"/>
            <a:ext cx="1447920" cy="228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257800" y="2819520"/>
            <a:ext cx="1295280" cy="228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95880" y="3657600"/>
            <a:ext cx="1676520" cy="228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181480" y="4876920"/>
            <a:ext cx="2133720" cy="228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800600" y="5943600"/>
            <a:ext cx="2133720" cy="228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800440" y="286920"/>
            <a:ext cx="6153120" cy="57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STP Components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547560" y="861840"/>
            <a:ext cx="8025120" cy="12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The role of the Hub is to facilitate the establishment of common neutral formats and processes to enable interaction between trading partners.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Diagram_CommonProcesses" descr=""/>
          <p:cNvPicPr/>
          <p:nvPr/>
        </p:nvPicPr>
        <p:blipFill>
          <a:blip r:embed="rId1"/>
          <a:stretch/>
        </p:blipFill>
        <p:spPr>
          <a:xfrm>
            <a:off x="1471680" y="2743200"/>
            <a:ext cx="6224400" cy="280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089080" y="286920"/>
            <a:ext cx="6864480" cy="57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Common Processes and Data Model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547560" y="861840"/>
            <a:ext cx="7981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 facilitate CP communicating to the Hub we will maintain connectors to leading DCS packages.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Diagram_Connectors" descr=""/>
          <p:cNvPicPr/>
          <p:nvPr/>
        </p:nvPicPr>
        <p:blipFill>
          <a:blip r:embed="rId1"/>
          <a:stretch/>
        </p:blipFill>
        <p:spPr>
          <a:xfrm>
            <a:off x="307800" y="2727360"/>
            <a:ext cx="8526600" cy="192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800440" y="286920"/>
            <a:ext cx="6153120" cy="57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Connector and Translations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547560" y="861840"/>
            <a:ext cx="7974000" cy="10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 combination of HTTPS, digital signatures, and certificates will enable authentication and encryption. In addition, RNF compliant enveloping will be used for routing messages.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1" name="Diagram_Security" descr=""/>
          <p:cNvPicPr/>
          <p:nvPr/>
        </p:nvPicPr>
        <p:blipFill>
          <a:blip r:embed="rId1"/>
          <a:stretch/>
        </p:blipFill>
        <p:spPr>
          <a:xfrm>
            <a:off x="307800" y="2655720"/>
            <a:ext cx="8526600" cy="2525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800440" y="286920"/>
            <a:ext cx="6153120" cy="57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547560" y="861840"/>
            <a:ext cx="7232760" cy="79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Our comprehensive approach is aimed at integrating quickly and efficiently.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Diagram_Approach" descr=""/>
          <p:cNvPicPr/>
          <p:nvPr/>
        </p:nvPicPr>
        <p:blipFill>
          <a:blip r:embed="rId1"/>
          <a:stretch/>
        </p:blipFill>
        <p:spPr>
          <a:xfrm>
            <a:off x="565200" y="2620800"/>
            <a:ext cx="8012160" cy="256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800440" y="286920"/>
            <a:ext cx="6153120" cy="57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2001-03-13T15:23:22Z</dcterms:created>
  <dc:creator>lin.s.franks</dc:creator>
  <dc:description/>
  <dc:language>en-US</dc:language>
  <cp:lastModifiedBy>thibodks</cp:lastModifiedBy>
  <dcterms:modified xsi:type="dcterms:W3CDTF">2001-04-30T18:14:55Z</dcterms:modified>
  <cp:revision>167</cp:revision>
  <dc:subject/>
  <dc:title>PowerPoint Presentation</dc:title>
</cp:coreProperties>
</file>