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131FF7-8CAA-4D94-BD37-9A62BC60F67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F82FE16-C293-4175-84A7-38FBC81F45E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90720" y="609120"/>
            <a:ext cx="67816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 Million Prepay NG Forward Sale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1066680" y="1981080"/>
            <a:ext cx="1447920" cy="533520"/>
            <a:chOff x="1066680" y="1981080"/>
            <a:chExt cx="1447920" cy="533520"/>
          </a:xfrm>
        </p:grpSpPr>
        <p:sp>
          <p:nvSpPr>
            <p:cNvPr id="8" name=""/>
            <p:cNvSpPr/>
            <p:nvPr/>
          </p:nvSpPr>
          <p:spPr>
            <a:xfrm>
              <a:off x="1066680" y="1981080"/>
              <a:ext cx="1447920" cy="5335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1143000" y="2057400"/>
              <a:ext cx="1371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 Corp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" name=""/>
          <p:cNvGrpSpPr/>
          <p:nvPr/>
        </p:nvGrpSpPr>
        <p:grpSpPr>
          <a:xfrm>
            <a:off x="1066680" y="3048120"/>
            <a:ext cx="1447920" cy="533160"/>
            <a:chOff x="1066680" y="3048120"/>
            <a:chExt cx="1447920" cy="533160"/>
          </a:xfrm>
        </p:grpSpPr>
        <p:sp>
          <p:nvSpPr>
            <p:cNvPr id="11" name=""/>
            <p:cNvSpPr/>
            <p:nvPr/>
          </p:nvSpPr>
          <p:spPr>
            <a:xfrm>
              <a:off x="1066680" y="3048120"/>
              <a:ext cx="1447920" cy="533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143000" y="3124080"/>
              <a:ext cx="1371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" name=""/>
          <p:cNvGrpSpPr/>
          <p:nvPr/>
        </p:nvGrpSpPr>
        <p:grpSpPr>
          <a:xfrm>
            <a:off x="990720" y="4191120"/>
            <a:ext cx="1600200" cy="533160"/>
            <a:chOff x="990720" y="4191120"/>
            <a:chExt cx="1600200" cy="533160"/>
          </a:xfrm>
        </p:grpSpPr>
        <p:sp>
          <p:nvSpPr>
            <p:cNvPr id="14" name=""/>
            <p:cNvSpPr/>
            <p:nvPr/>
          </p:nvSpPr>
          <p:spPr>
            <a:xfrm>
              <a:off x="1066680" y="4191120"/>
              <a:ext cx="1447920" cy="533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990720" y="4191120"/>
              <a:ext cx="16002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Mahonia Natural Gas Lmtd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" name=""/>
          <p:cNvSpPr/>
          <p:nvPr/>
        </p:nvSpPr>
        <p:spPr>
          <a:xfrm>
            <a:off x="3352680" y="4191120"/>
            <a:ext cx="144792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276720" y="42670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752480" y="25146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371600" y="35812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133720" y="35812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057400" y="379404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514600" y="434340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514600" y="457200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514600" y="411480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715000" y="4191120"/>
            <a:ext cx="144792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638680" y="42670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4800600" y="43434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>
            <a:off x="4800600" y="45720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648320" y="4724280"/>
            <a:ext cx="1295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Gas Offtake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09680" y="4708440"/>
            <a:ext cx="144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of Contract Rights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800600" y="396252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on Delivery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" name=""/>
          <p:cNvGrpSpPr/>
          <p:nvPr/>
        </p:nvGrpSpPr>
        <p:grpSpPr>
          <a:xfrm>
            <a:off x="5715000" y="3048120"/>
            <a:ext cx="1447920" cy="533160"/>
            <a:chOff x="5715000" y="3048120"/>
            <a:chExt cx="1447920" cy="533160"/>
          </a:xfrm>
        </p:grpSpPr>
        <p:sp>
          <p:nvSpPr>
            <p:cNvPr id="33" name=""/>
            <p:cNvSpPr/>
            <p:nvPr/>
          </p:nvSpPr>
          <p:spPr>
            <a:xfrm>
              <a:off x="5715000" y="3048120"/>
              <a:ext cx="1447920" cy="533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5791320" y="3124080"/>
              <a:ext cx="1371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Stoneville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" name=""/>
          <p:cNvSpPr/>
          <p:nvPr/>
        </p:nvSpPr>
        <p:spPr>
          <a:xfrm flipV="1">
            <a:off x="6019920" y="35812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6781680" y="35812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781680" y="3657600"/>
            <a:ext cx="12956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Gas Offtake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2514600" y="3200400"/>
            <a:ext cx="3200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971800" y="2971800"/>
            <a:ext cx="2438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Gas Offtake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2514600" y="3429000"/>
            <a:ext cx="32004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600200" y="265104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28600" y="3718080"/>
            <a:ext cx="1295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Forward Sale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352680" y="3429000"/>
            <a:ext cx="1600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on Delivery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181480" y="365760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on Delivery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62120" y="5410080"/>
            <a:ext cx="5867280" cy="66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 gas is delivered under the Gas Forward Sale Agreement, Mahonia will take title to the gas with all the beneficial ownership interests remaining with the Purchasers.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62120" y="5410080"/>
            <a:ext cx="59436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2000-12-12T12:02:13Z</dcterms:created>
  <dc:creator>Michael Garberding</dc:creator>
  <dc:description/>
  <dc:language>en-US</dc:language>
  <cp:lastModifiedBy>Michael Garberding</cp:lastModifiedBy>
  <cp:lastPrinted>2000-12-12T12:54:46Z</cp:lastPrinted>
  <dcterms:modified xsi:type="dcterms:W3CDTF">2000-12-12T12:59:17Z</dcterms:modified>
  <cp:revision>7</cp:revision>
  <dc:subject/>
  <dc:title>$500 Million Prepay NG Forward Sale</dc:title>
</cp:coreProperties>
</file>