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9FC1D3-FAD0-4763-9494-6AE651522D8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F0D5643-1FAB-4E1F-8821-8744384FFDE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990720" y="380520"/>
            <a:ext cx="67816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$400 Million Prepay NG Forward Sale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1066680" y="1447920"/>
            <a:ext cx="1447920" cy="533160"/>
            <a:chOff x="1066680" y="1447920"/>
            <a:chExt cx="1447920" cy="533160"/>
          </a:xfrm>
        </p:grpSpPr>
        <p:sp>
          <p:nvSpPr>
            <p:cNvPr id="8" name=""/>
            <p:cNvSpPr/>
            <p:nvPr/>
          </p:nvSpPr>
          <p:spPr>
            <a:xfrm>
              <a:off x="1066680" y="144792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143000" y="152388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Corp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" name=""/>
          <p:cNvGrpSpPr/>
          <p:nvPr/>
        </p:nvGrpSpPr>
        <p:grpSpPr>
          <a:xfrm>
            <a:off x="1066680" y="2514600"/>
            <a:ext cx="1447920" cy="533520"/>
            <a:chOff x="1066680" y="2514600"/>
            <a:chExt cx="1447920" cy="533520"/>
          </a:xfrm>
        </p:grpSpPr>
        <p:sp>
          <p:nvSpPr>
            <p:cNvPr id="11" name=""/>
            <p:cNvSpPr/>
            <p:nvPr/>
          </p:nvSpPr>
          <p:spPr>
            <a:xfrm>
              <a:off x="1066680" y="2514600"/>
              <a:ext cx="144792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143000" y="259092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" name=""/>
          <p:cNvGrpSpPr/>
          <p:nvPr/>
        </p:nvGrpSpPr>
        <p:grpSpPr>
          <a:xfrm>
            <a:off x="990720" y="3657600"/>
            <a:ext cx="1600200" cy="533160"/>
            <a:chOff x="990720" y="3657600"/>
            <a:chExt cx="1600200" cy="533160"/>
          </a:xfrm>
        </p:grpSpPr>
        <p:sp>
          <p:nvSpPr>
            <p:cNvPr id="14" name=""/>
            <p:cNvSpPr/>
            <p:nvPr/>
          </p:nvSpPr>
          <p:spPr>
            <a:xfrm>
              <a:off x="1066680" y="365760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990720" y="3657600"/>
              <a:ext cx="16002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Mahonia Natural Gas Ltd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" name=""/>
          <p:cNvSpPr/>
          <p:nvPr/>
        </p:nvSpPr>
        <p:spPr>
          <a:xfrm>
            <a:off x="3352680" y="3657600"/>
            <a:ext cx="14479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276720" y="37339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Purchasers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752480" y="19810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371600" y="3048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133720" y="3048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057400" y="32608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514600" y="38098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514600" y="403848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514600" y="35812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million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715000" y="3657600"/>
            <a:ext cx="144792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638680" y="37339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4800600" y="3809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H="1">
            <a:off x="4800600" y="40384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48320" y="4191120"/>
            <a:ext cx="1295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Gas Offtake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09680" y="417528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Sale of Contract Rights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800600" y="342900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on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" name=""/>
          <p:cNvGrpSpPr/>
          <p:nvPr/>
        </p:nvGrpSpPr>
        <p:grpSpPr>
          <a:xfrm>
            <a:off x="5715000" y="2514600"/>
            <a:ext cx="1447920" cy="533520"/>
            <a:chOff x="5715000" y="2514600"/>
            <a:chExt cx="1447920" cy="533520"/>
          </a:xfrm>
        </p:grpSpPr>
        <p:sp>
          <p:nvSpPr>
            <p:cNvPr id="33" name=""/>
            <p:cNvSpPr/>
            <p:nvPr/>
          </p:nvSpPr>
          <p:spPr>
            <a:xfrm>
              <a:off x="5715000" y="2514600"/>
              <a:ext cx="1447920" cy="5335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5791320" y="259092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Stoneville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"/>
          <p:cNvSpPr/>
          <p:nvPr/>
        </p:nvSpPr>
        <p:spPr>
          <a:xfrm flipV="1">
            <a:off x="6019920" y="30477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6781680" y="304776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781680" y="3124080"/>
            <a:ext cx="1295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Gas Offtake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2514600" y="266688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971800" y="2438280"/>
            <a:ext cx="2438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Physical Gas Offtake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2514600" y="289548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600200" y="21178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28600" y="3184560"/>
            <a:ext cx="1295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Forward Sale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352680" y="2895480"/>
            <a:ext cx="1600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on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181480" y="3124080"/>
            <a:ext cx="9144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on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62120" y="5410080"/>
            <a:ext cx="5867280" cy="66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When gas is delivered under the Gas Forward Sale Agreement, Mahonia will take title to the gas with all the beneficial ownership interests remaining with the Purchasers.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62120" y="5410080"/>
            <a:ext cx="59436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1066680" y="4648320"/>
            <a:ext cx="1447920" cy="533160"/>
            <a:chOff x="1066680" y="4648320"/>
            <a:chExt cx="1447920" cy="533160"/>
          </a:xfrm>
        </p:grpSpPr>
        <p:sp>
          <p:nvSpPr>
            <p:cNvPr id="48" name=""/>
            <p:cNvSpPr/>
            <p:nvPr/>
          </p:nvSpPr>
          <p:spPr>
            <a:xfrm>
              <a:off x="1066680" y="464832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143000" y="4724280"/>
              <a:ext cx="1371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Surety Bond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" name=""/>
          <p:cNvSpPr/>
          <p:nvPr/>
        </p:nvSpPr>
        <p:spPr>
          <a:xfrm>
            <a:off x="1752480" y="419112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5715000" y="1447920"/>
            <a:ext cx="1447920" cy="596880"/>
            <a:chOff x="5715000" y="1447920"/>
            <a:chExt cx="1447920" cy="596880"/>
          </a:xfrm>
        </p:grpSpPr>
        <p:sp>
          <p:nvSpPr>
            <p:cNvPr id="52" name=""/>
            <p:cNvSpPr/>
            <p:nvPr/>
          </p:nvSpPr>
          <p:spPr>
            <a:xfrm>
              <a:off x="5715000" y="1447920"/>
              <a:ext cx="1447920" cy="533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791320" y="1523880"/>
              <a:ext cx="13716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Assignee Agent     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" name=""/>
          <p:cNvSpPr/>
          <p:nvPr/>
        </p:nvSpPr>
        <p:spPr>
          <a:xfrm flipH="1">
            <a:off x="2514600" y="1676520"/>
            <a:ext cx="3200400" cy="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2514600" y="1828440"/>
            <a:ext cx="3200400" cy="68580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200400" y="144792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 Assignment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rot="20932200">
            <a:off x="3048120" y="1965240"/>
            <a:ext cx="1828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Margin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2000-12-12T12:02:13Z</dcterms:created>
  <dc:creator>Michael Garberding</dc:creator>
  <dc:description/>
  <dc:language>en-US</dc:language>
  <cp:lastModifiedBy>Michael Garberding</cp:lastModifiedBy>
  <cp:lastPrinted>2000-12-12T15:05:24Z</cp:lastPrinted>
  <dcterms:modified xsi:type="dcterms:W3CDTF">2000-12-12T21:49:26Z</dcterms:modified>
  <cp:revision>11</cp:revision>
  <dc:subject/>
  <dc:title>$500 Million Prepay NG Forward Sale</dc:title>
</cp:coreProperties>
</file>