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5.png" ContentType="image/png"/>
  <Override PartName="/ppt/media/image6.jpeg" ContentType="image/jpeg"/>
  <Override PartName="/ppt/media/image7.png" ContentType="image/png"/>
  <Override PartName="/ppt/media/image8.png" ContentType="image/png"/>
  <Override PartName="/ppt/media/image9.jpeg" ContentType="image/jpe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942293-2EF3-4C20-965A-2729B1AF46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04920" y="1295280"/>
            <a:ext cx="7696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43D1D6-9745-486B-8C09-8A49A0852C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304920" y="1295280"/>
            <a:ext cx="769608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008B2C-33B3-4BDF-97CE-E896995F98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6915240" y="6567480"/>
            <a:ext cx="2219400" cy="271440"/>
          </a:xfrm>
          <a:prstGeom prst="roundRect">
            <a:avLst>
              <a:gd name="adj" fmla="val 43273"/>
            </a:avLst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04920" y="1295280"/>
            <a:ext cx="7696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buClr>
                <a:srgbClr val="00cc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550"/>
              </a:spcBef>
              <a:buClr>
                <a:srgbClr val="00cc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spcBef>
                <a:spcPts val="550"/>
              </a:spcBef>
              <a:buClr>
                <a:srgbClr val="00cc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spcBef>
                <a:spcPts val="550"/>
              </a:spcBef>
              <a:buClr>
                <a:srgbClr val="00cc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spcBef>
                <a:spcPts val="550"/>
              </a:spcBef>
              <a:buClr>
                <a:srgbClr val="00cc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1722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047760" y="617220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324480" y="61722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BE4C47-E2A9-42E7-9BC1-36E8B469F9E3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179280" y="838080"/>
            <a:ext cx="7726320" cy="0"/>
          </a:xfrm>
          <a:prstGeom prst="line">
            <a:avLst/>
          </a:prstGeom>
          <a:ln w="9360">
            <a:solidFill>
              <a:srgbClr val="00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287280" y="912960"/>
            <a:ext cx="7726320" cy="0"/>
          </a:xfrm>
          <a:prstGeom prst="line">
            <a:avLst/>
          </a:prstGeom>
          <a:ln w="93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6372360" y="6572160"/>
            <a:ext cx="357120" cy="271440"/>
          </a:xfrm>
          <a:prstGeom prst="roundRect">
            <a:avLst>
              <a:gd name="adj" fmla="val 48537"/>
            </a:avLst>
          </a:pr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C6D863-1E5E-4598-9763-D3B1D096A301}" type="slidenum"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2136600" y="6521400"/>
            <a:ext cx="8384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©2000 XX-2090xxx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" name=""/>
          <p:cNvGrpSpPr/>
          <p:nvPr/>
        </p:nvGrpSpPr>
        <p:grpSpPr>
          <a:xfrm>
            <a:off x="8250120" y="61920"/>
            <a:ext cx="847440" cy="700200"/>
            <a:chOff x="8250120" y="61920"/>
            <a:chExt cx="847440" cy="700200"/>
          </a:xfrm>
        </p:grpSpPr>
        <p:pic>
          <p:nvPicPr>
            <p:cNvPr id="11" name="ENE_C_WHI" descr=""/>
            <p:cNvPicPr/>
            <p:nvPr/>
          </p:nvPicPr>
          <p:blipFill>
            <a:blip r:embed="rId2"/>
            <a:stretch/>
          </p:blipFill>
          <p:spPr>
            <a:xfrm>
              <a:off x="8250120" y="6192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" name=""/>
            <p:cNvSpPr/>
            <p:nvPr/>
          </p:nvSpPr>
          <p:spPr>
            <a:xfrm>
              <a:off x="8832600" y="37944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" name=""/>
          <p:cNvGrpSpPr/>
          <p:nvPr/>
        </p:nvGrpSpPr>
        <p:grpSpPr>
          <a:xfrm>
            <a:off x="182520" y="6108840"/>
            <a:ext cx="6717960" cy="358200"/>
            <a:chOff x="182520" y="6108840"/>
            <a:chExt cx="6717960" cy="358200"/>
          </a:xfrm>
        </p:grpSpPr>
        <p:sp>
          <p:nvSpPr>
            <p:cNvPr id="14" name=""/>
            <p:cNvSpPr/>
            <p:nvPr/>
          </p:nvSpPr>
          <p:spPr>
            <a:xfrm>
              <a:off x="182520" y="6108840"/>
              <a:ext cx="165600" cy="16668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1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1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7" y="103"/>
                  </a:lnTo>
                  <a:lnTo>
                    <a:pt x="9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374400" y="6108840"/>
              <a:ext cx="165600" cy="16668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17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566280" y="6108840"/>
              <a:ext cx="163800" cy="16668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19" y="49"/>
                  </a:lnTo>
                  <a:lnTo>
                    <a:pt x="119" y="61"/>
                  </a:lnTo>
                  <a:lnTo>
                    <a:pt x="119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7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58160" y="6108840"/>
              <a:ext cx="165600" cy="16668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2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7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7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2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951840" y="6108840"/>
              <a:ext cx="165600" cy="16668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4" y="11"/>
                  </a:lnTo>
                  <a:lnTo>
                    <a:pt x="101" y="19"/>
                  </a:lnTo>
                  <a:lnTo>
                    <a:pt x="109" y="28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1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4"/>
                  </a:lnTo>
                  <a:lnTo>
                    <a:pt x="101" y="103"/>
                  </a:lnTo>
                  <a:lnTo>
                    <a:pt x="94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7" y="103"/>
                  </a:lnTo>
                  <a:lnTo>
                    <a:pt x="9" y="94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9" y="28"/>
                  </a:lnTo>
                  <a:lnTo>
                    <a:pt x="17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1335600" y="6108840"/>
              <a:ext cx="165600" cy="16668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2"/>
                  </a:lnTo>
                  <a:lnTo>
                    <a:pt x="83" y="6"/>
                  </a:lnTo>
                  <a:lnTo>
                    <a:pt x="93" y="11"/>
                  </a:lnTo>
                  <a:lnTo>
                    <a:pt x="103" y="19"/>
                  </a:lnTo>
                  <a:lnTo>
                    <a:pt x="110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0" y="94"/>
                  </a:lnTo>
                  <a:lnTo>
                    <a:pt x="103" y="103"/>
                  </a:lnTo>
                  <a:lnTo>
                    <a:pt x="93" y="111"/>
                  </a:lnTo>
                  <a:lnTo>
                    <a:pt x="83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8" y="120"/>
                  </a:lnTo>
                  <a:lnTo>
                    <a:pt x="37" y="117"/>
                  </a:lnTo>
                  <a:lnTo>
                    <a:pt x="26" y="111"/>
                  </a:lnTo>
                  <a:lnTo>
                    <a:pt x="18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7" y="6"/>
                  </a:lnTo>
                  <a:lnTo>
                    <a:pt x="48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1526040" y="6108840"/>
              <a:ext cx="167040" cy="16668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0" y="0"/>
                  </a:moveTo>
                  <a:lnTo>
                    <a:pt x="72" y="2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19"/>
                  </a:lnTo>
                  <a:lnTo>
                    <a:pt x="111" y="28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1" y="61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4"/>
                  </a:lnTo>
                  <a:lnTo>
                    <a:pt x="103" y="103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72" y="120"/>
                  </a:lnTo>
                  <a:lnTo>
                    <a:pt x="60" y="121"/>
                  </a:lnTo>
                  <a:lnTo>
                    <a:pt x="49" y="120"/>
                  </a:lnTo>
                  <a:lnTo>
                    <a:pt x="37" y="117"/>
                  </a:lnTo>
                  <a:lnTo>
                    <a:pt x="28" y="111"/>
                  </a:lnTo>
                  <a:lnTo>
                    <a:pt x="19" y="103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8"/>
                  </a:lnTo>
                  <a:lnTo>
                    <a:pt x="19" y="19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9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18252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7440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56628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75816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5184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114372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133560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1526040" y="6300000"/>
              <a:ext cx="1670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172728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191916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2111400" y="6111360"/>
              <a:ext cx="1652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2301480" y="6111360"/>
              <a:ext cx="1670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0"/>
                  </a:lnTo>
                  <a:lnTo>
                    <a:pt x="84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249696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2688480" y="6111360"/>
              <a:ext cx="1641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0"/>
                  </a:lnTo>
                  <a:lnTo>
                    <a:pt x="82" y="4"/>
                  </a:lnTo>
                  <a:lnTo>
                    <a:pt x="93" y="9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7" y="47"/>
                  </a:lnTo>
                  <a:lnTo>
                    <a:pt x="119" y="59"/>
                  </a:lnTo>
                  <a:lnTo>
                    <a:pt x="117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2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880360" y="6111360"/>
              <a:ext cx="1623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3" y="9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19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3" y="101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3071160" y="6111360"/>
              <a:ext cx="1652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2" y="0"/>
                  </a:moveTo>
                  <a:lnTo>
                    <a:pt x="72" y="0"/>
                  </a:lnTo>
                  <a:lnTo>
                    <a:pt x="85" y="4"/>
                  </a:lnTo>
                  <a:lnTo>
                    <a:pt x="94" y="9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1"/>
                  </a:lnTo>
                  <a:lnTo>
                    <a:pt x="94" y="109"/>
                  </a:lnTo>
                  <a:lnTo>
                    <a:pt x="85" y="115"/>
                  </a:lnTo>
                  <a:lnTo>
                    <a:pt x="72" y="118"/>
                  </a:lnTo>
                  <a:lnTo>
                    <a:pt x="62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1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3264480" y="611136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0"/>
                  </a:lnTo>
                  <a:lnTo>
                    <a:pt x="83" y="4"/>
                  </a:lnTo>
                  <a:lnTo>
                    <a:pt x="94" y="9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1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172728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191916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2111400" y="6300000"/>
              <a:ext cx="1652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2301480" y="6300000"/>
              <a:ext cx="1670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249696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2688480" y="6300000"/>
              <a:ext cx="1641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7" y="47"/>
                  </a:lnTo>
                  <a:lnTo>
                    <a:pt x="119" y="60"/>
                  </a:lnTo>
                  <a:lnTo>
                    <a:pt x="117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2880360" y="6300000"/>
              <a:ext cx="1623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326448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3655800" y="6111360"/>
              <a:ext cx="16560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3849840" y="6111360"/>
              <a:ext cx="1623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7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039920" y="6111360"/>
              <a:ext cx="1641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23216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424040" y="6111360"/>
              <a:ext cx="1670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10" y="26"/>
                  </a:lnTo>
                  <a:lnTo>
                    <a:pt x="115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5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7" y="109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15920" y="6111360"/>
              <a:ext cx="1652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7"/>
                  </a:lnTo>
                  <a:lnTo>
                    <a:pt x="111" y="26"/>
                  </a:lnTo>
                  <a:lnTo>
                    <a:pt x="117" y="36"/>
                  </a:lnTo>
                  <a:lnTo>
                    <a:pt x="120" y="47"/>
                  </a:lnTo>
                  <a:lnTo>
                    <a:pt x="121" y="59"/>
                  </a:lnTo>
                  <a:lnTo>
                    <a:pt x="120" y="72"/>
                  </a:lnTo>
                  <a:lnTo>
                    <a:pt x="117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09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49" y="118"/>
                  </a:lnTo>
                  <a:lnTo>
                    <a:pt x="37" y="115"/>
                  </a:lnTo>
                  <a:lnTo>
                    <a:pt x="28" y="109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1" y="26"/>
                  </a:lnTo>
                  <a:lnTo>
                    <a:pt x="19" y="17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80960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7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09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09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346248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7"/>
                  </a:lnTo>
                  <a:lnTo>
                    <a:pt x="120" y="47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655800" y="6300000"/>
              <a:ext cx="16560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3849840" y="6300000"/>
              <a:ext cx="1623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039920" y="6300000"/>
              <a:ext cx="16416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24040" y="6300000"/>
              <a:ext cx="1670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5" y="37"/>
                  </a:lnTo>
                  <a:lnTo>
                    <a:pt x="119" y="47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5" y="83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615920" y="6300000"/>
              <a:ext cx="1652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7" y="37"/>
                  </a:lnTo>
                  <a:lnTo>
                    <a:pt x="120" y="47"/>
                  </a:lnTo>
                  <a:lnTo>
                    <a:pt x="121" y="60"/>
                  </a:lnTo>
                  <a:lnTo>
                    <a:pt x="120" y="72"/>
                  </a:lnTo>
                  <a:lnTo>
                    <a:pt x="117" y="83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19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6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80960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1" y="18"/>
                  </a:lnTo>
                  <a:lnTo>
                    <a:pt x="109" y="26"/>
                  </a:lnTo>
                  <a:lnTo>
                    <a:pt x="115" y="37"/>
                  </a:lnTo>
                  <a:lnTo>
                    <a:pt x="118" y="47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3"/>
                  </a:lnTo>
                  <a:lnTo>
                    <a:pt x="109" y="93"/>
                  </a:lnTo>
                  <a:lnTo>
                    <a:pt x="101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19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9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5001480" y="630000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7"/>
                  </a:lnTo>
                  <a:lnTo>
                    <a:pt x="118" y="47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4" y="83"/>
                  </a:lnTo>
                  <a:lnTo>
                    <a:pt x="108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19"/>
                  </a:lnTo>
                  <a:lnTo>
                    <a:pt x="47" y="119"/>
                  </a:lnTo>
                  <a:lnTo>
                    <a:pt x="36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10" y="93"/>
                  </a:lnTo>
                  <a:lnTo>
                    <a:pt x="4" y="83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5391360" y="611136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558504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7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5775120" y="611136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20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5969160" y="6111360"/>
              <a:ext cx="165240" cy="163800"/>
            </a:xfrm>
            <a:custGeom>
              <a:avLst/>
              <a:gdLst/>
              <a:ahLst/>
              <a:rect l="l" t="t" r="r" b="b"/>
              <a:pathLst>
                <a:path w="121" h="119">
                  <a:moveTo>
                    <a:pt x="59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6" y="36"/>
                  </a:lnTo>
                  <a:lnTo>
                    <a:pt x="119" y="47"/>
                  </a:lnTo>
                  <a:lnTo>
                    <a:pt x="121" y="59"/>
                  </a:lnTo>
                  <a:lnTo>
                    <a:pt x="119" y="72"/>
                  </a:lnTo>
                  <a:lnTo>
                    <a:pt x="116" y="82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9" y="118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6162480" y="6111360"/>
              <a:ext cx="163800" cy="163800"/>
            </a:xfrm>
            <a:custGeom>
              <a:avLst/>
              <a:gdLst/>
              <a:ahLst/>
              <a:rect l="l" t="t" r="r" b="b"/>
              <a:pathLst>
                <a:path w="119" h="119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19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8"/>
                  </a:lnTo>
                  <a:lnTo>
                    <a:pt x="59" y="119"/>
                  </a:lnTo>
                  <a:lnTo>
                    <a:pt x="47" y="118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6352560" y="611136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6544800" y="6111360"/>
              <a:ext cx="165600" cy="163800"/>
            </a:xfrm>
            <a:custGeom>
              <a:avLst/>
              <a:gdLst/>
              <a:ahLst/>
              <a:rect l="l" t="t" r="r" b="b"/>
              <a:pathLst>
                <a:path w="120" h="119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6"/>
                  </a:lnTo>
                  <a:lnTo>
                    <a:pt x="115" y="36"/>
                  </a:lnTo>
                  <a:lnTo>
                    <a:pt x="118" y="47"/>
                  </a:lnTo>
                  <a:lnTo>
                    <a:pt x="120" y="59"/>
                  </a:lnTo>
                  <a:lnTo>
                    <a:pt x="118" y="72"/>
                  </a:lnTo>
                  <a:lnTo>
                    <a:pt x="115" y="82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2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5199480" y="6300000"/>
              <a:ext cx="167040" cy="16704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61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7"/>
                  </a:lnTo>
                  <a:lnTo>
                    <a:pt x="116" y="37"/>
                  </a:lnTo>
                  <a:lnTo>
                    <a:pt x="119" y="49"/>
                  </a:lnTo>
                  <a:lnTo>
                    <a:pt x="121" y="60"/>
                  </a:lnTo>
                  <a:lnTo>
                    <a:pt x="119" y="72"/>
                  </a:lnTo>
                  <a:lnTo>
                    <a:pt x="116" y="84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1" y="121"/>
                  </a:lnTo>
                  <a:lnTo>
                    <a:pt x="49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0" y="93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6" y="37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5391360" y="6300000"/>
              <a:ext cx="165600" cy="16704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2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7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5585040" y="6300000"/>
              <a:ext cx="163800" cy="16704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7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7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5775120" y="6300000"/>
              <a:ext cx="165600" cy="16704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20" y="49"/>
                  </a:lnTo>
                  <a:lnTo>
                    <a:pt x="120" y="60"/>
                  </a:lnTo>
                  <a:lnTo>
                    <a:pt x="120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6162480" y="6300000"/>
              <a:ext cx="163800" cy="16704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59" y="0"/>
                  </a:moveTo>
                  <a:lnTo>
                    <a:pt x="72" y="1"/>
                  </a:lnTo>
                  <a:lnTo>
                    <a:pt x="82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8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19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8" y="93"/>
                  </a:lnTo>
                  <a:lnTo>
                    <a:pt x="101" y="102"/>
                  </a:lnTo>
                  <a:lnTo>
                    <a:pt x="93" y="110"/>
                  </a:lnTo>
                  <a:lnTo>
                    <a:pt x="82" y="115"/>
                  </a:lnTo>
                  <a:lnTo>
                    <a:pt x="72" y="119"/>
                  </a:lnTo>
                  <a:lnTo>
                    <a:pt x="59" y="121"/>
                  </a:lnTo>
                  <a:lnTo>
                    <a:pt x="47" y="119"/>
                  </a:lnTo>
                  <a:lnTo>
                    <a:pt x="35" y="115"/>
                  </a:lnTo>
                  <a:lnTo>
                    <a:pt x="26" y="110"/>
                  </a:lnTo>
                  <a:lnTo>
                    <a:pt x="16" y="102"/>
                  </a:lnTo>
                  <a:lnTo>
                    <a:pt x="9" y="93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5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6352560" y="6300000"/>
              <a:ext cx="165600" cy="16704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3" y="18"/>
                  </a:lnTo>
                  <a:lnTo>
                    <a:pt x="109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09" y="93"/>
                  </a:lnTo>
                  <a:lnTo>
                    <a:pt x="103" y="102"/>
                  </a:lnTo>
                  <a:lnTo>
                    <a:pt x="93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7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544800" y="6300000"/>
              <a:ext cx="165600" cy="167040"/>
            </a:xfrm>
            <a:custGeom>
              <a:avLst/>
              <a:gdLst/>
              <a:ahLst/>
              <a:rect l="l" t="t" r="r" b="b"/>
              <a:pathLst>
                <a:path w="120" h="121">
                  <a:moveTo>
                    <a:pt x="60" y="0"/>
                  </a:moveTo>
                  <a:lnTo>
                    <a:pt x="72" y="1"/>
                  </a:lnTo>
                  <a:lnTo>
                    <a:pt x="83" y="4"/>
                  </a:lnTo>
                  <a:lnTo>
                    <a:pt x="94" y="10"/>
                  </a:lnTo>
                  <a:lnTo>
                    <a:pt x="103" y="18"/>
                  </a:lnTo>
                  <a:lnTo>
                    <a:pt x="111" y="27"/>
                  </a:lnTo>
                  <a:lnTo>
                    <a:pt x="115" y="37"/>
                  </a:lnTo>
                  <a:lnTo>
                    <a:pt x="118" y="49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5" y="84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94" y="110"/>
                  </a:lnTo>
                  <a:lnTo>
                    <a:pt x="83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8" y="119"/>
                  </a:lnTo>
                  <a:lnTo>
                    <a:pt x="37" y="115"/>
                  </a:lnTo>
                  <a:lnTo>
                    <a:pt x="26" y="110"/>
                  </a:lnTo>
                  <a:lnTo>
                    <a:pt x="19" y="102"/>
                  </a:lnTo>
                  <a:lnTo>
                    <a:pt x="11" y="93"/>
                  </a:lnTo>
                  <a:lnTo>
                    <a:pt x="5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9"/>
                  </a:lnTo>
                  <a:lnTo>
                    <a:pt x="5" y="37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6" y="10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6736680" y="6300000"/>
              <a:ext cx="163800" cy="167040"/>
            </a:xfrm>
            <a:custGeom>
              <a:avLst/>
              <a:gdLst/>
              <a:ahLst/>
              <a:rect l="l" t="t" r="r" b="b"/>
              <a:pathLst>
                <a:path w="119" h="121">
                  <a:moveTo>
                    <a:pt x="60" y="0"/>
                  </a:moveTo>
                  <a:lnTo>
                    <a:pt x="72" y="1"/>
                  </a:lnTo>
                  <a:lnTo>
                    <a:pt x="84" y="4"/>
                  </a:lnTo>
                  <a:lnTo>
                    <a:pt x="93" y="10"/>
                  </a:lnTo>
                  <a:lnTo>
                    <a:pt x="102" y="18"/>
                  </a:lnTo>
                  <a:lnTo>
                    <a:pt x="110" y="27"/>
                  </a:lnTo>
                  <a:lnTo>
                    <a:pt x="115" y="37"/>
                  </a:lnTo>
                  <a:lnTo>
                    <a:pt x="119" y="49"/>
                  </a:lnTo>
                  <a:lnTo>
                    <a:pt x="119" y="60"/>
                  </a:lnTo>
                  <a:lnTo>
                    <a:pt x="119" y="72"/>
                  </a:lnTo>
                  <a:lnTo>
                    <a:pt x="115" y="84"/>
                  </a:lnTo>
                  <a:lnTo>
                    <a:pt x="110" y="93"/>
                  </a:lnTo>
                  <a:lnTo>
                    <a:pt x="102" y="102"/>
                  </a:lnTo>
                  <a:lnTo>
                    <a:pt x="93" y="110"/>
                  </a:lnTo>
                  <a:lnTo>
                    <a:pt x="84" y="115"/>
                  </a:lnTo>
                  <a:lnTo>
                    <a:pt x="72" y="119"/>
                  </a:lnTo>
                  <a:lnTo>
                    <a:pt x="60" y="121"/>
                  </a:lnTo>
                  <a:lnTo>
                    <a:pt x="49" y="119"/>
                  </a:lnTo>
                  <a:lnTo>
                    <a:pt x="37" y="115"/>
                  </a:lnTo>
                  <a:lnTo>
                    <a:pt x="27" y="110"/>
                  </a:lnTo>
                  <a:lnTo>
                    <a:pt x="18" y="102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4" y="37"/>
                  </a:lnTo>
                  <a:lnTo>
                    <a:pt x="11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6" name=""/>
          <p:cNvSpPr/>
          <p:nvPr/>
        </p:nvSpPr>
        <p:spPr>
          <a:xfrm>
            <a:off x="7045200" y="6643800"/>
            <a:ext cx="92160" cy="110880"/>
          </a:xfrm>
          <a:custGeom>
            <a:avLst/>
            <a:gdLst/>
            <a:ahLst/>
            <a:rect l="l" t="t" r="r" b="b"/>
            <a:pathLst>
              <a:path w="58" h="70">
                <a:moveTo>
                  <a:pt x="27" y="12"/>
                </a:moveTo>
                <a:lnTo>
                  <a:pt x="31" y="12"/>
                </a:lnTo>
                <a:lnTo>
                  <a:pt x="33" y="12"/>
                </a:lnTo>
                <a:lnTo>
                  <a:pt x="35" y="12"/>
                </a:lnTo>
                <a:lnTo>
                  <a:pt x="36" y="12"/>
                </a:lnTo>
                <a:lnTo>
                  <a:pt x="38" y="14"/>
                </a:lnTo>
                <a:lnTo>
                  <a:pt x="40" y="14"/>
                </a:lnTo>
                <a:lnTo>
                  <a:pt x="42" y="16"/>
                </a:lnTo>
                <a:lnTo>
                  <a:pt x="42" y="18"/>
                </a:lnTo>
                <a:lnTo>
                  <a:pt x="42" y="20"/>
                </a:lnTo>
                <a:lnTo>
                  <a:pt x="42" y="24"/>
                </a:lnTo>
                <a:lnTo>
                  <a:pt x="40" y="25"/>
                </a:lnTo>
                <a:lnTo>
                  <a:pt x="40" y="27"/>
                </a:lnTo>
                <a:lnTo>
                  <a:pt x="38" y="29"/>
                </a:lnTo>
                <a:lnTo>
                  <a:pt x="35" y="31"/>
                </a:lnTo>
                <a:lnTo>
                  <a:pt x="33" y="31"/>
                </a:lnTo>
                <a:lnTo>
                  <a:pt x="31" y="31"/>
                </a:lnTo>
                <a:lnTo>
                  <a:pt x="27" y="33"/>
                </a:lnTo>
                <a:lnTo>
                  <a:pt x="23" y="33"/>
                </a:lnTo>
                <a:lnTo>
                  <a:pt x="27" y="12"/>
                </a:lnTo>
                <a:close/>
                <a:moveTo>
                  <a:pt x="19" y="43"/>
                </a:moveTo>
                <a:lnTo>
                  <a:pt x="27" y="43"/>
                </a:lnTo>
                <a:lnTo>
                  <a:pt x="33" y="43"/>
                </a:lnTo>
                <a:lnTo>
                  <a:pt x="38" y="41"/>
                </a:lnTo>
                <a:lnTo>
                  <a:pt x="44" y="39"/>
                </a:lnTo>
                <a:lnTo>
                  <a:pt x="48" y="37"/>
                </a:lnTo>
                <a:lnTo>
                  <a:pt x="52" y="33"/>
                </a:lnTo>
                <a:lnTo>
                  <a:pt x="56" y="29"/>
                </a:lnTo>
                <a:lnTo>
                  <a:pt x="56" y="24"/>
                </a:lnTo>
                <a:lnTo>
                  <a:pt x="58" y="18"/>
                </a:lnTo>
                <a:lnTo>
                  <a:pt x="56" y="12"/>
                </a:lnTo>
                <a:lnTo>
                  <a:pt x="54" y="8"/>
                </a:lnTo>
                <a:lnTo>
                  <a:pt x="52" y="4"/>
                </a:lnTo>
                <a:lnTo>
                  <a:pt x="46" y="2"/>
                </a:lnTo>
                <a:lnTo>
                  <a:pt x="42" y="2"/>
                </a:lnTo>
                <a:lnTo>
                  <a:pt x="36" y="0"/>
                </a:lnTo>
                <a:lnTo>
                  <a:pt x="31" y="0"/>
                </a:lnTo>
                <a:lnTo>
                  <a:pt x="27" y="0"/>
                </a:lnTo>
                <a:lnTo>
                  <a:pt x="15" y="0"/>
                </a:lnTo>
                <a:lnTo>
                  <a:pt x="0" y="70"/>
                </a:lnTo>
                <a:lnTo>
                  <a:pt x="13" y="70"/>
                </a:lnTo>
                <a:lnTo>
                  <a:pt x="19" y="43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7137360" y="6672240"/>
            <a:ext cx="77760" cy="82440"/>
          </a:xfrm>
          <a:custGeom>
            <a:avLst/>
            <a:gdLst/>
            <a:ahLst/>
            <a:rect l="l" t="t" r="r" b="b"/>
            <a:pathLst>
              <a:path w="49" h="52">
                <a:moveTo>
                  <a:pt x="13" y="21"/>
                </a:moveTo>
                <a:lnTo>
                  <a:pt x="15" y="19"/>
                </a:lnTo>
                <a:lnTo>
                  <a:pt x="15" y="15"/>
                </a:lnTo>
                <a:lnTo>
                  <a:pt x="17" y="13"/>
                </a:lnTo>
                <a:lnTo>
                  <a:pt x="19" y="13"/>
                </a:lnTo>
                <a:lnTo>
                  <a:pt x="21" y="11"/>
                </a:lnTo>
                <a:lnTo>
                  <a:pt x="23" y="9"/>
                </a:lnTo>
                <a:lnTo>
                  <a:pt x="25" y="9"/>
                </a:lnTo>
                <a:lnTo>
                  <a:pt x="28" y="9"/>
                </a:lnTo>
                <a:lnTo>
                  <a:pt x="30" y="9"/>
                </a:lnTo>
                <a:lnTo>
                  <a:pt x="32" y="9"/>
                </a:lnTo>
                <a:lnTo>
                  <a:pt x="32" y="9"/>
                </a:lnTo>
                <a:lnTo>
                  <a:pt x="34" y="11"/>
                </a:lnTo>
                <a:lnTo>
                  <a:pt x="34" y="13"/>
                </a:lnTo>
                <a:lnTo>
                  <a:pt x="36" y="13"/>
                </a:lnTo>
                <a:lnTo>
                  <a:pt x="36" y="15"/>
                </a:lnTo>
                <a:lnTo>
                  <a:pt x="36" y="17"/>
                </a:lnTo>
                <a:lnTo>
                  <a:pt x="36" y="17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6" y="21"/>
                </a:lnTo>
                <a:lnTo>
                  <a:pt x="36" y="21"/>
                </a:lnTo>
                <a:lnTo>
                  <a:pt x="13" y="21"/>
                </a:lnTo>
                <a:close/>
                <a:moveTo>
                  <a:pt x="48" y="31"/>
                </a:moveTo>
                <a:lnTo>
                  <a:pt x="48" y="29"/>
                </a:lnTo>
                <a:lnTo>
                  <a:pt x="48" y="27"/>
                </a:lnTo>
                <a:lnTo>
                  <a:pt x="48" y="25"/>
                </a:lnTo>
                <a:lnTo>
                  <a:pt x="48" y="25"/>
                </a:lnTo>
                <a:lnTo>
                  <a:pt x="49" y="23"/>
                </a:lnTo>
                <a:lnTo>
                  <a:pt x="49" y="21"/>
                </a:lnTo>
                <a:lnTo>
                  <a:pt x="49" y="21"/>
                </a:lnTo>
                <a:lnTo>
                  <a:pt x="49" y="19"/>
                </a:lnTo>
                <a:lnTo>
                  <a:pt x="48" y="13"/>
                </a:lnTo>
                <a:lnTo>
                  <a:pt x="48" y="9"/>
                </a:lnTo>
                <a:lnTo>
                  <a:pt x="46" y="7"/>
                </a:lnTo>
                <a:lnTo>
                  <a:pt x="44" y="4"/>
                </a:lnTo>
                <a:lnTo>
                  <a:pt x="40" y="2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3" y="0"/>
                </a:lnTo>
                <a:lnTo>
                  <a:pt x="17" y="2"/>
                </a:lnTo>
                <a:lnTo>
                  <a:pt x="11" y="6"/>
                </a:lnTo>
                <a:lnTo>
                  <a:pt x="7" y="9"/>
                </a:lnTo>
                <a:lnTo>
                  <a:pt x="3" y="13"/>
                </a:lnTo>
                <a:lnTo>
                  <a:pt x="1" y="19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0" y="40"/>
                </a:lnTo>
                <a:lnTo>
                  <a:pt x="3" y="44"/>
                </a:lnTo>
                <a:lnTo>
                  <a:pt x="5" y="46"/>
                </a:lnTo>
                <a:lnTo>
                  <a:pt x="9" y="50"/>
                </a:lnTo>
                <a:lnTo>
                  <a:pt x="13" y="52"/>
                </a:lnTo>
                <a:lnTo>
                  <a:pt x="19" y="52"/>
                </a:lnTo>
                <a:lnTo>
                  <a:pt x="23" y="52"/>
                </a:lnTo>
                <a:lnTo>
                  <a:pt x="25" y="52"/>
                </a:lnTo>
                <a:lnTo>
                  <a:pt x="28" y="52"/>
                </a:lnTo>
                <a:lnTo>
                  <a:pt x="30" y="52"/>
                </a:lnTo>
                <a:lnTo>
                  <a:pt x="32" y="52"/>
                </a:lnTo>
                <a:lnTo>
                  <a:pt x="34" y="52"/>
                </a:lnTo>
                <a:lnTo>
                  <a:pt x="36" y="50"/>
                </a:lnTo>
                <a:lnTo>
                  <a:pt x="38" y="50"/>
                </a:lnTo>
                <a:lnTo>
                  <a:pt x="40" y="50"/>
                </a:lnTo>
                <a:lnTo>
                  <a:pt x="42" y="38"/>
                </a:lnTo>
                <a:lnTo>
                  <a:pt x="40" y="40"/>
                </a:lnTo>
                <a:lnTo>
                  <a:pt x="38" y="40"/>
                </a:lnTo>
                <a:lnTo>
                  <a:pt x="36" y="42"/>
                </a:lnTo>
                <a:lnTo>
                  <a:pt x="34" y="42"/>
                </a:lnTo>
                <a:lnTo>
                  <a:pt x="32" y="42"/>
                </a:lnTo>
                <a:lnTo>
                  <a:pt x="30" y="42"/>
                </a:lnTo>
                <a:lnTo>
                  <a:pt x="28" y="42"/>
                </a:lnTo>
                <a:lnTo>
                  <a:pt x="26" y="42"/>
                </a:lnTo>
                <a:lnTo>
                  <a:pt x="23" y="42"/>
                </a:lnTo>
                <a:lnTo>
                  <a:pt x="19" y="42"/>
                </a:lnTo>
                <a:lnTo>
                  <a:pt x="17" y="40"/>
                </a:lnTo>
                <a:lnTo>
                  <a:pt x="15" y="40"/>
                </a:lnTo>
                <a:lnTo>
                  <a:pt x="13" y="38"/>
                </a:lnTo>
                <a:lnTo>
                  <a:pt x="13" y="36"/>
                </a:lnTo>
                <a:lnTo>
                  <a:pt x="11" y="32"/>
                </a:lnTo>
                <a:lnTo>
                  <a:pt x="11" y="31"/>
                </a:lnTo>
                <a:lnTo>
                  <a:pt x="48" y="31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7221600" y="6672240"/>
            <a:ext cx="68040" cy="82440"/>
          </a:xfrm>
          <a:custGeom>
            <a:avLst/>
            <a:gdLst/>
            <a:ahLst/>
            <a:rect l="l" t="t" r="r" b="b"/>
            <a:pathLst>
              <a:path w="43" h="52">
                <a:moveTo>
                  <a:pt x="10" y="7"/>
                </a:move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lnTo>
                  <a:pt x="23" y="0"/>
                </a:lnTo>
                <a:lnTo>
                  <a:pt x="21" y="9"/>
                </a:lnTo>
                <a:lnTo>
                  <a:pt x="21" y="9"/>
                </a:lnTo>
                <a:lnTo>
                  <a:pt x="23" y="7"/>
                </a:lnTo>
                <a:lnTo>
                  <a:pt x="23" y="6"/>
                </a:lnTo>
                <a:lnTo>
                  <a:pt x="25" y="4"/>
                </a:lnTo>
                <a:lnTo>
                  <a:pt x="27" y="2"/>
                </a:lnTo>
                <a:lnTo>
                  <a:pt x="29" y="2"/>
                </a:lnTo>
                <a:lnTo>
                  <a:pt x="31" y="0"/>
                </a:lnTo>
                <a:lnTo>
                  <a:pt x="35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39" y="13"/>
                </a:lnTo>
                <a:lnTo>
                  <a:pt x="39" y="13"/>
                </a:lnTo>
                <a:lnTo>
                  <a:pt x="37" y="13"/>
                </a:lnTo>
                <a:lnTo>
                  <a:pt x="37" y="11"/>
                </a:lnTo>
                <a:lnTo>
                  <a:pt x="37" y="11"/>
                </a:lnTo>
                <a:lnTo>
                  <a:pt x="35" y="11"/>
                </a:lnTo>
                <a:lnTo>
                  <a:pt x="35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27" y="13"/>
                </a:lnTo>
                <a:lnTo>
                  <a:pt x="25" y="15"/>
                </a:lnTo>
                <a:lnTo>
                  <a:pt x="23" y="17"/>
                </a:lnTo>
                <a:lnTo>
                  <a:pt x="21" y="19"/>
                </a:lnTo>
                <a:lnTo>
                  <a:pt x="19" y="23"/>
                </a:lnTo>
                <a:lnTo>
                  <a:pt x="19" y="25"/>
                </a:lnTo>
                <a:lnTo>
                  <a:pt x="18" y="29"/>
                </a:lnTo>
                <a:lnTo>
                  <a:pt x="14" y="52"/>
                </a:lnTo>
                <a:lnTo>
                  <a:pt x="0" y="52"/>
                </a:lnTo>
                <a:lnTo>
                  <a:pt x="10" y="7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7289640" y="6635880"/>
            <a:ext cx="66960" cy="118800"/>
          </a:xfrm>
          <a:custGeom>
            <a:avLst/>
            <a:gdLst/>
            <a:ahLst/>
            <a:rect l="l" t="t" r="r" b="b"/>
            <a:pathLst>
              <a:path w="42" h="75">
                <a:moveTo>
                  <a:pt x="9" y="32"/>
                </a:moveTo>
                <a:lnTo>
                  <a:pt x="0" y="32"/>
                </a:lnTo>
                <a:lnTo>
                  <a:pt x="1" y="23"/>
                </a:lnTo>
                <a:lnTo>
                  <a:pt x="11" y="23"/>
                </a:lnTo>
                <a:lnTo>
                  <a:pt x="13" y="19"/>
                </a:lnTo>
                <a:lnTo>
                  <a:pt x="13" y="15"/>
                </a:lnTo>
                <a:lnTo>
                  <a:pt x="15" y="9"/>
                </a:lnTo>
                <a:lnTo>
                  <a:pt x="19" y="7"/>
                </a:lnTo>
                <a:lnTo>
                  <a:pt x="21" y="4"/>
                </a:lnTo>
                <a:lnTo>
                  <a:pt x="24" y="2"/>
                </a:lnTo>
                <a:lnTo>
                  <a:pt x="28" y="0"/>
                </a:lnTo>
                <a:lnTo>
                  <a:pt x="34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lnTo>
                  <a:pt x="38" y="0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0" y="11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6" y="9"/>
                </a:lnTo>
                <a:lnTo>
                  <a:pt x="36" y="9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6" y="17"/>
                </a:lnTo>
                <a:lnTo>
                  <a:pt x="26" y="19"/>
                </a:lnTo>
                <a:lnTo>
                  <a:pt x="24" y="21"/>
                </a:lnTo>
                <a:lnTo>
                  <a:pt x="24" y="23"/>
                </a:lnTo>
                <a:lnTo>
                  <a:pt x="36" y="23"/>
                </a:lnTo>
                <a:lnTo>
                  <a:pt x="34" y="32"/>
                </a:lnTo>
                <a:lnTo>
                  <a:pt x="23" y="32"/>
                </a:lnTo>
                <a:lnTo>
                  <a:pt x="13" y="75"/>
                </a:lnTo>
                <a:lnTo>
                  <a:pt x="0" y="75"/>
                </a:lnTo>
                <a:lnTo>
                  <a:pt x="9" y="32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7346880" y="6672240"/>
            <a:ext cx="85680" cy="82440"/>
          </a:xfrm>
          <a:custGeom>
            <a:avLst/>
            <a:gdLst/>
            <a:ahLst/>
            <a:rect l="l" t="t" r="r" b="b"/>
            <a:pathLst>
              <a:path w="54" h="52">
                <a:moveTo>
                  <a:pt x="25" y="42"/>
                </a:moveTo>
                <a:lnTo>
                  <a:pt x="23" y="42"/>
                </a:lnTo>
                <a:lnTo>
                  <a:pt x="19" y="42"/>
                </a:lnTo>
                <a:lnTo>
                  <a:pt x="17" y="40"/>
                </a:lnTo>
                <a:lnTo>
                  <a:pt x="17" y="38"/>
                </a:lnTo>
                <a:lnTo>
                  <a:pt x="15" y="36"/>
                </a:lnTo>
                <a:lnTo>
                  <a:pt x="15" y="34"/>
                </a:lnTo>
                <a:lnTo>
                  <a:pt x="15" y="32"/>
                </a:lnTo>
                <a:lnTo>
                  <a:pt x="13" y="31"/>
                </a:lnTo>
                <a:lnTo>
                  <a:pt x="15" y="27"/>
                </a:lnTo>
                <a:lnTo>
                  <a:pt x="15" y="23"/>
                </a:lnTo>
                <a:lnTo>
                  <a:pt x="17" y="19"/>
                </a:lnTo>
                <a:lnTo>
                  <a:pt x="19" y="17"/>
                </a:lnTo>
                <a:lnTo>
                  <a:pt x="21" y="13"/>
                </a:lnTo>
                <a:lnTo>
                  <a:pt x="23" y="11"/>
                </a:lnTo>
                <a:lnTo>
                  <a:pt x="27" y="9"/>
                </a:lnTo>
                <a:lnTo>
                  <a:pt x="31" y="9"/>
                </a:lnTo>
                <a:lnTo>
                  <a:pt x="33" y="9"/>
                </a:lnTo>
                <a:lnTo>
                  <a:pt x="35" y="11"/>
                </a:lnTo>
                <a:lnTo>
                  <a:pt x="36" y="11"/>
                </a:lnTo>
                <a:lnTo>
                  <a:pt x="38" y="13"/>
                </a:lnTo>
                <a:lnTo>
                  <a:pt x="38" y="15"/>
                </a:lnTo>
                <a:lnTo>
                  <a:pt x="40" y="17"/>
                </a:lnTo>
                <a:lnTo>
                  <a:pt x="40" y="19"/>
                </a:lnTo>
                <a:lnTo>
                  <a:pt x="40" y="21"/>
                </a:lnTo>
                <a:lnTo>
                  <a:pt x="40" y="25"/>
                </a:lnTo>
                <a:lnTo>
                  <a:pt x="40" y="29"/>
                </a:lnTo>
                <a:lnTo>
                  <a:pt x="38" y="32"/>
                </a:lnTo>
                <a:lnTo>
                  <a:pt x="36" y="34"/>
                </a:lnTo>
                <a:lnTo>
                  <a:pt x="35" y="38"/>
                </a:lnTo>
                <a:lnTo>
                  <a:pt x="31" y="40"/>
                </a:lnTo>
                <a:lnTo>
                  <a:pt x="29" y="42"/>
                </a:lnTo>
                <a:lnTo>
                  <a:pt x="25" y="42"/>
                </a:lnTo>
                <a:close/>
                <a:moveTo>
                  <a:pt x="31" y="0"/>
                </a:moveTo>
                <a:lnTo>
                  <a:pt x="25" y="0"/>
                </a:lnTo>
                <a:lnTo>
                  <a:pt x="19" y="2"/>
                </a:lnTo>
                <a:lnTo>
                  <a:pt x="13" y="4"/>
                </a:lnTo>
                <a:lnTo>
                  <a:pt x="10" y="7"/>
                </a:lnTo>
                <a:lnTo>
                  <a:pt x="6" y="13"/>
                </a:lnTo>
                <a:lnTo>
                  <a:pt x="2" y="17"/>
                </a:lnTo>
                <a:lnTo>
                  <a:pt x="2" y="23"/>
                </a:lnTo>
                <a:lnTo>
                  <a:pt x="0" y="29"/>
                </a:lnTo>
                <a:lnTo>
                  <a:pt x="0" y="34"/>
                </a:lnTo>
                <a:lnTo>
                  <a:pt x="2" y="38"/>
                </a:lnTo>
                <a:lnTo>
                  <a:pt x="4" y="42"/>
                </a:lnTo>
                <a:lnTo>
                  <a:pt x="6" y="46"/>
                </a:lnTo>
                <a:lnTo>
                  <a:pt x="10" y="48"/>
                </a:lnTo>
                <a:lnTo>
                  <a:pt x="13" y="50"/>
                </a:lnTo>
                <a:lnTo>
                  <a:pt x="19" y="52"/>
                </a:lnTo>
                <a:lnTo>
                  <a:pt x="23" y="52"/>
                </a:lnTo>
                <a:lnTo>
                  <a:pt x="31" y="52"/>
                </a:lnTo>
                <a:lnTo>
                  <a:pt x="36" y="50"/>
                </a:lnTo>
                <a:lnTo>
                  <a:pt x="42" y="48"/>
                </a:lnTo>
                <a:lnTo>
                  <a:pt x="46" y="44"/>
                </a:lnTo>
                <a:lnTo>
                  <a:pt x="50" y="38"/>
                </a:lnTo>
                <a:lnTo>
                  <a:pt x="52" y="34"/>
                </a:lnTo>
                <a:lnTo>
                  <a:pt x="54" y="29"/>
                </a:lnTo>
                <a:lnTo>
                  <a:pt x="54" y="21"/>
                </a:lnTo>
                <a:lnTo>
                  <a:pt x="54" y="17"/>
                </a:lnTo>
                <a:lnTo>
                  <a:pt x="52" y="11"/>
                </a:lnTo>
                <a:lnTo>
                  <a:pt x="50" y="7"/>
                </a:lnTo>
                <a:lnTo>
                  <a:pt x="48" y="6"/>
                </a:lnTo>
                <a:lnTo>
                  <a:pt x="44" y="4"/>
                </a:lnTo>
                <a:lnTo>
                  <a:pt x="40" y="2"/>
                </a:lnTo>
                <a:lnTo>
                  <a:pt x="36" y="0"/>
                </a:lnTo>
                <a:lnTo>
                  <a:pt x="31" y="0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7440480" y="6672240"/>
            <a:ext cx="68400" cy="82440"/>
          </a:xfrm>
          <a:custGeom>
            <a:avLst/>
            <a:gdLst/>
            <a:ahLst/>
            <a:rect l="l" t="t" r="r" b="b"/>
            <a:pathLst>
              <a:path w="43" h="52">
                <a:moveTo>
                  <a:pt x="10" y="7"/>
                </a:moveTo>
                <a:lnTo>
                  <a:pt x="10" y="6"/>
                </a:lnTo>
                <a:lnTo>
                  <a:pt x="10" y="6"/>
                </a:lnTo>
                <a:lnTo>
                  <a:pt x="10" y="6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lnTo>
                  <a:pt x="24" y="0"/>
                </a:lnTo>
                <a:lnTo>
                  <a:pt x="22" y="9"/>
                </a:lnTo>
                <a:lnTo>
                  <a:pt x="22" y="9"/>
                </a:lnTo>
                <a:lnTo>
                  <a:pt x="24" y="7"/>
                </a:lnTo>
                <a:lnTo>
                  <a:pt x="24" y="6"/>
                </a:lnTo>
                <a:lnTo>
                  <a:pt x="25" y="4"/>
                </a:lnTo>
                <a:lnTo>
                  <a:pt x="27" y="2"/>
                </a:lnTo>
                <a:lnTo>
                  <a:pt x="29" y="2"/>
                </a:lnTo>
                <a:lnTo>
                  <a:pt x="33" y="0"/>
                </a:lnTo>
                <a:lnTo>
                  <a:pt x="35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39" y="13"/>
                </a:lnTo>
                <a:lnTo>
                  <a:pt x="39" y="13"/>
                </a:lnTo>
                <a:lnTo>
                  <a:pt x="39" y="13"/>
                </a:lnTo>
                <a:lnTo>
                  <a:pt x="37" y="11"/>
                </a:lnTo>
                <a:lnTo>
                  <a:pt x="37" y="11"/>
                </a:lnTo>
                <a:lnTo>
                  <a:pt x="37" y="11"/>
                </a:lnTo>
                <a:lnTo>
                  <a:pt x="35" y="11"/>
                </a:lnTo>
                <a:lnTo>
                  <a:pt x="35" y="11"/>
                </a:lnTo>
                <a:lnTo>
                  <a:pt x="35" y="11"/>
                </a:lnTo>
                <a:lnTo>
                  <a:pt x="31" y="13"/>
                </a:lnTo>
                <a:lnTo>
                  <a:pt x="27" y="13"/>
                </a:lnTo>
                <a:lnTo>
                  <a:pt x="25" y="15"/>
                </a:lnTo>
                <a:lnTo>
                  <a:pt x="24" y="17"/>
                </a:lnTo>
                <a:lnTo>
                  <a:pt x="22" y="19"/>
                </a:lnTo>
                <a:lnTo>
                  <a:pt x="20" y="23"/>
                </a:lnTo>
                <a:lnTo>
                  <a:pt x="20" y="25"/>
                </a:lnTo>
                <a:lnTo>
                  <a:pt x="18" y="29"/>
                </a:lnTo>
                <a:lnTo>
                  <a:pt x="14" y="52"/>
                </a:lnTo>
                <a:lnTo>
                  <a:pt x="0" y="52"/>
                </a:lnTo>
                <a:lnTo>
                  <a:pt x="10" y="7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7502400" y="6672240"/>
            <a:ext cx="130320" cy="82440"/>
          </a:xfrm>
          <a:custGeom>
            <a:avLst/>
            <a:gdLst/>
            <a:ahLst/>
            <a:rect l="l" t="t" r="r" b="b"/>
            <a:pathLst>
              <a:path w="82" h="52">
                <a:moveTo>
                  <a:pt x="9" y="6"/>
                </a:moveTo>
                <a:lnTo>
                  <a:pt x="9" y="6"/>
                </a:lnTo>
                <a:lnTo>
                  <a:pt x="9" y="6"/>
                </a:lnTo>
                <a:lnTo>
                  <a:pt x="9" y="4"/>
                </a:lnTo>
                <a:lnTo>
                  <a:pt x="9" y="4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23" y="0"/>
                </a:lnTo>
                <a:lnTo>
                  <a:pt x="21" y="7"/>
                </a:lnTo>
                <a:lnTo>
                  <a:pt x="23" y="7"/>
                </a:lnTo>
                <a:lnTo>
                  <a:pt x="23" y="6"/>
                </a:lnTo>
                <a:lnTo>
                  <a:pt x="25" y="4"/>
                </a:lnTo>
                <a:lnTo>
                  <a:pt x="27" y="2"/>
                </a:lnTo>
                <a:lnTo>
                  <a:pt x="29" y="2"/>
                </a:lnTo>
                <a:lnTo>
                  <a:pt x="31" y="0"/>
                </a:lnTo>
                <a:lnTo>
                  <a:pt x="33" y="0"/>
                </a:lnTo>
                <a:lnTo>
                  <a:pt x="34" y="0"/>
                </a:lnTo>
                <a:lnTo>
                  <a:pt x="38" y="0"/>
                </a:lnTo>
                <a:lnTo>
                  <a:pt x="40" y="0"/>
                </a:lnTo>
                <a:lnTo>
                  <a:pt x="42" y="0"/>
                </a:lnTo>
                <a:lnTo>
                  <a:pt x="44" y="2"/>
                </a:lnTo>
                <a:lnTo>
                  <a:pt x="46" y="2"/>
                </a:lnTo>
                <a:lnTo>
                  <a:pt x="48" y="4"/>
                </a:lnTo>
                <a:lnTo>
                  <a:pt x="50" y="6"/>
                </a:lnTo>
                <a:lnTo>
                  <a:pt x="50" y="7"/>
                </a:lnTo>
                <a:lnTo>
                  <a:pt x="52" y="9"/>
                </a:lnTo>
                <a:lnTo>
                  <a:pt x="52" y="9"/>
                </a:lnTo>
                <a:lnTo>
                  <a:pt x="52" y="7"/>
                </a:lnTo>
                <a:lnTo>
                  <a:pt x="54" y="6"/>
                </a:lnTo>
                <a:lnTo>
                  <a:pt x="56" y="4"/>
                </a:lnTo>
                <a:lnTo>
                  <a:pt x="59" y="2"/>
                </a:lnTo>
                <a:lnTo>
                  <a:pt x="61" y="0"/>
                </a:lnTo>
                <a:lnTo>
                  <a:pt x="63" y="0"/>
                </a:lnTo>
                <a:lnTo>
                  <a:pt x="67" y="0"/>
                </a:lnTo>
                <a:lnTo>
                  <a:pt x="69" y="0"/>
                </a:lnTo>
                <a:lnTo>
                  <a:pt x="71" y="0"/>
                </a:lnTo>
                <a:lnTo>
                  <a:pt x="75" y="0"/>
                </a:lnTo>
                <a:lnTo>
                  <a:pt x="77" y="2"/>
                </a:lnTo>
                <a:lnTo>
                  <a:pt x="79" y="4"/>
                </a:lnTo>
                <a:lnTo>
                  <a:pt x="80" y="6"/>
                </a:lnTo>
                <a:lnTo>
                  <a:pt x="82" y="7"/>
                </a:lnTo>
                <a:lnTo>
                  <a:pt x="82" y="11"/>
                </a:lnTo>
                <a:lnTo>
                  <a:pt x="82" y="13"/>
                </a:lnTo>
                <a:lnTo>
                  <a:pt x="82" y="15"/>
                </a:lnTo>
                <a:lnTo>
                  <a:pt x="82" y="17"/>
                </a:lnTo>
                <a:lnTo>
                  <a:pt x="82" y="19"/>
                </a:lnTo>
                <a:lnTo>
                  <a:pt x="82" y="21"/>
                </a:lnTo>
                <a:lnTo>
                  <a:pt x="82" y="23"/>
                </a:lnTo>
                <a:lnTo>
                  <a:pt x="82" y="23"/>
                </a:lnTo>
                <a:lnTo>
                  <a:pt x="80" y="25"/>
                </a:lnTo>
                <a:lnTo>
                  <a:pt x="80" y="27"/>
                </a:lnTo>
                <a:lnTo>
                  <a:pt x="75" y="52"/>
                </a:lnTo>
                <a:lnTo>
                  <a:pt x="61" y="52"/>
                </a:lnTo>
                <a:lnTo>
                  <a:pt x="67" y="27"/>
                </a:lnTo>
                <a:lnTo>
                  <a:pt x="67" y="25"/>
                </a:lnTo>
                <a:lnTo>
                  <a:pt x="69" y="25"/>
                </a:lnTo>
                <a:lnTo>
                  <a:pt x="69" y="23"/>
                </a:lnTo>
                <a:lnTo>
                  <a:pt x="69" y="21"/>
                </a:lnTo>
                <a:lnTo>
                  <a:pt x="69" y="19"/>
                </a:lnTo>
                <a:lnTo>
                  <a:pt x="69" y="19"/>
                </a:lnTo>
                <a:lnTo>
                  <a:pt x="69" y="17"/>
                </a:lnTo>
                <a:lnTo>
                  <a:pt x="69" y="15"/>
                </a:lnTo>
                <a:lnTo>
                  <a:pt x="69" y="15"/>
                </a:lnTo>
                <a:lnTo>
                  <a:pt x="69" y="13"/>
                </a:lnTo>
                <a:lnTo>
                  <a:pt x="69" y="11"/>
                </a:lnTo>
                <a:lnTo>
                  <a:pt x="67" y="11"/>
                </a:lnTo>
                <a:lnTo>
                  <a:pt x="67" y="11"/>
                </a:lnTo>
                <a:lnTo>
                  <a:pt x="65" y="9"/>
                </a:lnTo>
                <a:lnTo>
                  <a:pt x="65" y="9"/>
                </a:lnTo>
                <a:lnTo>
                  <a:pt x="63" y="9"/>
                </a:lnTo>
                <a:lnTo>
                  <a:pt x="59" y="9"/>
                </a:lnTo>
                <a:lnTo>
                  <a:pt x="57" y="11"/>
                </a:lnTo>
                <a:lnTo>
                  <a:pt x="56" y="13"/>
                </a:lnTo>
                <a:lnTo>
                  <a:pt x="54" y="15"/>
                </a:lnTo>
                <a:lnTo>
                  <a:pt x="52" y="19"/>
                </a:lnTo>
                <a:lnTo>
                  <a:pt x="52" y="21"/>
                </a:lnTo>
                <a:lnTo>
                  <a:pt x="50" y="25"/>
                </a:lnTo>
                <a:lnTo>
                  <a:pt x="50" y="27"/>
                </a:lnTo>
                <a:lnTo>
                  <a:pt x="44" y="52"/>
                </a:lnTo>
                <a:lnTo>
                  <a:pt x="31" y="52"/>
                </a:lnTo>
                <a:lnTo>
                  <a:pt x="36" y="27"/>
                </a:lnTo>
                <a:lnTo>
                  <a:pt x="36" y="25"/>
                </a:lnTo>
                <a:lnTo>
                  <a:pt x="36" y="25"/>
                </a:lnTo>
                <a:lnTo>
                  <a:pt x="38" y="23"/>
                </a:lnTo>
                <a:lnTo>
                  <a:pt x="38" y="21"/>
                </a:lnTo>
                <a:lnTo>
                  <a:pt x="38" y="19"/>
                </a:lnTo>
                <a:lnTo>
                  <a:pt x="38" y="19"/>
                </a:lnTo>
                <a:lnTo>
                  <a:pt x="38" y="17"/>
                </a:lnTo>
                <a:lnTo>
                  <a:pt x="38" y="15"/>
                </a:lnTo>
                <a:lnTo>
                  <a:pt x="38" y="15"/>
                </a:lnTo>
                <a:lnTo>
                  <a:pt x="38" y="13"/>
                </a:lnTo>
                <a:lnTo>
                  <a:pt x="36" y="11"/>
                </a:lnTo>
                <a:lnTo>
                  <a:pt x="36" y="11"/>
                </a:lnTo>
                <a:lnTo>
                  <a:pt x="36" y="11"/>
                </a:lnTo>
                <a:lnTo>
                  <a:pt x="34" y="9"/>
                </a:lnTo>
                <a:lnTo>
                  <a:pt x="33" y="9"/>
                </a:lnTo>
                <a:lnTo>
                  <a:pt x="33" y="9"/>
                </a:lnTo>
                <a:lnTo>
                  <a:pt x="29" y="9"/>
                </a:lnTo>
                <a:lnTo>
                  <a:pt x="27" y="11"/>
                </a:lnTo>
                <a:lnTo>
                  <a:pt x="25" y="13"/>
                </a:lnTo>
                <a:lnTo>
                  <a:pt x="23" y="15"/>
                </a:lnTo>
                <a:lnTo>
                  <a:pt x="21" y="19"/>
                </a:lnTo>
                <a:lnTo>
                  <a:pt x="21" y="21"/>
                </a:lnTo>
                <a:lnTo>
                  <a:pt x="19" y="25"/>
                </a:lnTo>
                <a:lnTo>
                  <a:pt x="19" y="27"/>
                </a:lnTo>
                <a:lnTo>
                  <a:pt x="13" y="52"/>
                </a:lnTo>
                <a:lnTo>
                  <a:pt x="0" y="52"/>
                </a:lnTo>
                <a:lnTo>
                  <a:pt x="9" y="6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7642080" y="6672240"/>
            <a:ext cx="79560" cy="82440"/>
          </a:xfrm>
          <a:custGeom>
            <a:avLst/>
            <a:gdLst/>
            <a:ahLst/>
            <a:rect l="l" t="t" r="r" b="b"/>
            <a:pathLst>
              <a:path w="50" h="52">
                <a:moveTo>
                  <a:pt x="14" y="38"/>
                </a:moveTo>
                <a:lnTo>
                  <a:pt x="14" y="34"/>
                </a:lnTo>
                <a:lnTo>
                  <a:pt x="16" y="32"/>
                </a:lnTo>
                <a:lnTo>
                  <a:pt x="17" y="31"/>
                </a:lnTo>
                <a:lnTo>
                  <a:pt x="19" y="29"/>
                </a:lnTo>
                <a:lnTo>
                  <a:pt x="23" y="29"/>
                </a:lnTo>
                <a:lnTo>
                  <a:pt x="25" y="29"/>
                </a:lnTo>
                <a:lnTo>
                  <a:pt x="27" y="29"/>
                </a:lnTo>
                <a:lnTo>
                  <a:pt x="31" y="29"/>
                </a:lnTo>
                <a:lnTo>
                  <a:pt x="35" y="29"/>
                </a:lnTo>
                <a:lnTo>
                  <a:pt x="35" y="31"/>
                </a:lnTo>
                <a:lnTo>
                  <a:pt x="33" y="34"/>
                </a:lnTo>
                <a:lnTo>
                  <a:pt x="33" y="36"/>
                </a:lnTo>
                <a:lnTo>
                  <a:pt x="31" y="38"/>
                </a:lnTo>
                <a:lnTo>
                  <a:pt x="29" y="40"/>
                </a:lnTo>
                <a:lnTo>
                  <a:pt x="27" y="42"/>
                </a:lnTo>
                <a:lnTo>
                  <a:pt x="23" y="42"/>
                </a:lnTo>
                <a:lnTo>
                  <a:pt x="19" y="42"/>
                </a:lnTo>
                <a:lnTo>
                  <a:pt x="19" y="42"/>
                </a:lnTo>
                <a:lnTo>
                  <a:pt x="17" y="42"/>
                </a:lnTo>
                <a:lnTo>
                  <a:pt x="17" y="42"/>
                </a:lnTo>
                <a:lnTo>
                  <a:pt x="16" y="42"/>
                </a:lnTo>
                <a:lnTo>
                  <a:pt x="16" y="40"/>
                </a:lnTo>
                <a:lnTo>
                  <a:pt x="14" y="40"/>
                </a:lnTo>
                <a:lnTo>
                  <a:pt x="14" y="38"/>
                </a:lnTo>
                <a:lnTo>
                  <a:pt x="14" y="38"/>
                </a:lnTo>
                <a:close/>
                <a:moveTo>
                  <a:pt x="31" y="52"/>
                </a:moveTo>
                <a:lnTo>
                  <a:pt x="42" y="52"/>
                </a:lnTo>
                <a:lnTo>
                  <a:pt x="44" y="48"/>
                </a:lnTo>
                <a:lnTo>
                  <a:pt x="44" y="42"/>
                </a:lnTo>
                <a:lnTo>
                  <a:pt x="46" y="36"/>
                </a:lnTo>
                <a:lnTo>
                  <a:pt x="46" y="32"/>
                </a:lnTo>
                <a:lnTo>
                  <a:pt x="48" y="27"/>
                </a:lnTo>
                <a:lnTo>
                  <a:pt x="48" y="23"/>
                </a:lnTo>
                <a:lnTo>
                  <a:pt x="48" y="19"/>
                </a:lnTo>
                <a:lnTo>
                  <a:pt x="50" y="15"/>
                </a:lnTo>
                <a:lnTo>
                  <a:pt x="48" y="11"/>
                </a:lnTo>
                <a:lnTo>
                  <a:pt x="48" y="7"/>
                </a:lnTo>
                <a:lnTo>
                  <a:pt x="46" y="6"/>
                </a:lnTo>
                <a:lnTo>
                  <a:pt x="42" y="4"/>
                </a:lnTo>
                <a:lnTo>
                  <a:pt x="40" y="2"/>
                </a:lnTo>
                <a:lnTo>
                  <a:pt x="37" y="0"/>
                </a:lnTo>
                <a:lnTo>
                  <a:pt x="33" y="0"/>
                </a:lnTo>
                <a:lnTo>
                  <a:pt x="29" y="0"/>
                </a:lnTo>
                <a:lnTo>
                  <a:pt x="27" y="0"/>
                </a:lnTo>
                <a:lnTo>
                  <a:pt x="25" y="0"/>
                </a:lnTo>
                <a:lnTo>
                  <a:pt x="23" y="0"/>
                </a:lnTo>
                <a:lnTo>
                  <a:pt x="21" y="0"/>
                </a:lnTo>
                <a:lnTo>
                  <a:pt x="17" y="0"/>
                </a:lnTo>
                <a:lnTo>
                  <a:pt x="16" y="2"/>
                </a:lnTo>
                <a:lnTo>
                  <a:pt x="14" y="2"/>
                </a:lnTo>
                <a:lnTo>
                  <a:pt x="12" y="2"/>
                </a:lnTo>
                <a:lnTo>
                  <a:pt x="10" y="13"/>
                </a:lnTo>
                <a:lnTo>
                  <a:pt x="12" y="11"/>
                </a:lnTo>
                <a:lnTo>
                  <a:pt x="14" y="11"/>
                </a:lnTo>
                <a:lnTo>
                  <a:pt x="16" y="11"/>
                </a:lnTo>
                <a:lnTo>
                  <a:pt x="17" y="9"/>
                </a:lnTo>
                <a:lnTo>
                  <a:pt x="21" y="9"/>
                </a:lnTo>
                <a:lnTo>
                  <a:pt x="23" y="9"/>
                </a:lnTo>
                <a:lnTo>
                  <a:pt x="25" y="9"/>
                </a:lnTo>
                <a:lnTo>
                  <a:pt x="27" y="9"/>
                </a:lnTo>
                <a:lnTo>
                  <a:pt x="29" y="9"/>
                </a:lnTo>
                <a:lnTo>
                  <a:pt x="31" y="9"/>
                </a:lnTo>
                <a:lnTo>
                  <a:pt x="33" y="9"/>
                </a:lnTo>
                <a:lnTo>
                  <a:pt x="35" y="11"/>
                </a:lnTo>
                <a:lnTo>
                  <a:pt x="35" y="11"/>
                </a:lnTo>
                <a:lnTo>
                  <a:pt x="37" y="13"/>
                </a:lnTo>
                <a:lnTo>
                  <a:pt x="37" y="13"/>
                </a:lnTo>
                <a:lnTo>
                  <a:pt x="37" y="15"/>
                </a:lnTo>
                <a:lnTo>
                  <a:pt x="37" y="15"/>
                </a:lnTo>
                <a:lnTo>
                  <a:pt x="37" y="17"/>
                </a:lnTo>
                <a:lnTo>
                  <a:pt x="37" y="17"/>
                </a:lnTo>
                <a:lnTo>
                  <a:pt x="37" y="17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3" y="19"/>
                </a:lnTo>
                <a:lnTo>
                  <a:pt x="27" y="19"/>
                </a:lnTo>
                <a:lnTo>
                  <a:pt x="21" y="21"/>
                </a:lnTo>
                <a:lnTo>
                  <a:pt x="17" y="21"/>
                </a:lnTo>
                <a:lnTo>
                  <a:pt x="12" y="23"/>
                </a:lnTo>
                <a:lnTo>
                  <a:pt x="8" y="25"/>
                </a:lnTo>
                <a:lnTo>
                  <a:pt x="4" y="29"/>
                </a:lnTo>
                <a:lnTo>
                  <a:pt x="2" y="32"/>
                </a:lnTo>
                <a:lnTo>
                  <a:pt x="0" y="38"/>
                </a:lnTo>
                <a:lnTo>
                  <a:pt x="0" y="42"/>
                </a:lnTo>
                <a:lnTo>
                  <a:pt x="2" y="44"/>
                </a:lnTo>
                <a:lnTo>
                  <a:pt x="4" y="46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4" y="52"/>
                </a:lnTo>
                <a:lnTo>
                  <a:pt x="16" y="52"/>
                </a:lnTo>
                <a:lnTo>
                  <a:pt x="19" y="52"/>
                </a:lnTo>
                <a:lnTo>
                  <a:pt x="21" y="52"/>
                </a:lnTo>
                <a:lnTo>
                  <a:pt x="23" y="52"/>
                </a:lnTo>
                <a:lnTo>
                  <a:pt x="25" y="50"/>
                </a:lnTo>
                <a:lnTo>
                  <a:pt x="27" y="48"/>
                </a:lnTo>
                <a:lnTo>
                  <a:pt x="29" y="48"/>
                </a:lnTo>
                <a:lnTo>
                  <a:pt x="31" y="46"/>
                </a:lnTo>
                <a:lnTo>
                  <a:pt x="33" y="44"/>
                </a:lnTo>
                <a:lnTo>
                  <a:pt x="33" y="44"/>
                </a:lnTo>
                <a:lnTo>
                  <a:pt x="31" y="52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7731000" y="6672240"/>
            <a:ext cx="85680" cy="82440"/>
          </a:xfrm>
          <a:custGeom>
            <a:avLst/>
            <a:gdLst/>
            <a:ahLst/>
            <a:rect l="l" t="t" r="r" b="b"/>
            <a:pathLst>
              <a:path w="54" h="52">
                <a:moveTo>
                  <a:pt x="9" y="7"/>
                </a:moveTo>
                <a:lnTo>
                  <a:pt x="9" y="7"/>
                </a:lnTo>
                <a:lnTo>
                  <a:pt x="9" y="6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2"/>
                </a:lnTo>
                <a:lnTo>
                  <a:pt x="11" y="2"/>
                </a:lnTo>
                <a:lnTo>
                  <a:pt x="11" y="0"/>
                </a:lnTo>
                <a:lnTo>
                  <a:pt x="23" y="0"/>
                </a:lnTo>
                <a:lnTo>
                  <a:pt x="23" y="6"/>
                </a:lnTo>
                <a:lnTo>
                  <a:pt x="23" y="6"/>
                </a:lnTo>
                <a:lnTo>
                  <a:pt x="25" y="4"/>
                </a:lnTo>
                <a:lnTo>
                  <a:pt x="27" y="4"/>
                </a:lnTo>
                <a:lnTo>
                  <a:pt x="29" y="2"/>
                </a:lnTo>
                <a:lnTo>
                  <a:pt x="31" y="2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42" y="0"/>
                </a:lnTo>
                <a:lnTo>
                  <a:pt x="44" y="0"/>
                </a:lnTo>
                <a:lnTo>
                  <a:pt x="48" y="2"/>
                </a:lnTo>
                <a:lnTo>
                  <a:pt x="50" y="4"/>
                </a:lnTo>
                <a:lnTo>
                  <a:pt x="52" y="6"/>
                </a:lnTo>
                <a:lnTo>
                  <a:pt x="54" y="9"/>
                </a:lnTo>
                <a:lnTo>
                  <a:pt x="54" y="11"/>
                </a:lnTo>
                <a:lnTo>
                  <a:pt x="54" y="15"/>
                </a:lnTo>
                <a:lnTo>
                  <a:pt x="54" y="17"/>
                </a:lnTo>
                <a:lnTo>
                  <a:pt x="54" y="19"/>
                </a:lnTo>
                <a:lnTo>
                  <a:pt x="54" y="19"/>
                </a:lnTo>
                <a:lnTo>
                  <a:pt x="54" y="21"/>
                </a:lnTo>
                <a:lnTo>
                  <a:pt x="54" y="23"/>
                </a:lnTo>
                <a:lnTo>
                  <a:pt x="54" y="25"/>
                </a:lnTo>
                <a:lnTo>
                  <a:pt x="54" y="25"/>
                </a:lnTo>
                <a:lnTo>
                  <a:pt x="54" y="27"/>
                </a:lnTo>
                <a:lnTo>
                  <a:pt x="48" y="52"/>
                </a:lnTo>
                <a:lnTo>
                  <a:pt x="34" y="52"/>
                </a:lnTo>
                <a:lnTo>
                  <a:pt x="38" y="27"/>
                </a:lnTo>
                <a:lnTo>
                  <a:pt x="40" y="27"/>
                </a:lnTo>
                <a:lnTo>
                  <a:pt x="40" y="25"/>
                </a:lnTo>
                <a:lnTo>
                  <a:pt x="40" y="23"/>
                </a:lnTo>
                <a:lnTo>
                  <a:pt x="40" y="23"/>
                </a:lnTo>
                <a:lnTo>
                  <a:pt x="40" y="21"/>
                </a:lnTo>
                <a:lnTo>
                  <a:pt x="40" y="19"/>
                </a:lnTo>
                <a:lnTo>
                  <a:pt x="40" y="17"/>
                </a:lnTo>
                <a:lnTo>
                  <a:pt x="40" y="17"/>
                </a:lnTo>
                <a:lnTo>
                  <a:pt x="40" y="15"/>
                </a:lnTo>
                <a:lnTo>
                  <a:pt x="40" y="13"/>
                </a:lnTo>
                <a:lnTo>
                  <a:pt x="40" y="13"/>
                </a:lnTo>
                <a:lnTo>
                  <a:pt x="38" y="11"/>
                </a:lnTo>
                <a:lnTo>
                  <a:pt x="38" y="11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1" y="9"/>
                </a:lnTo>
                <a:lnTo>
                  <a:pt x="27" y="11"/>
                </a:lnTo>
                <a:lnTo>
                  <a:pt x="25" y="13"/>
                </a:lnTo>
                <a:lnTo>
                  <a:pt x="23" y="15"/>
                </a:lnTo>
                <a:lnTo>
                  <a:pt x="21" y="17"/>
                </a:lnTo>
                <a:lnTo>
                  <a:pt x="21" y="19"/>
                </a:lnTo>
                <a:lnTo>
                  <a:pt x="19" y="23"/>
                </a:lnTo>
                <a:lnTo>
                  <a:pt x="19" y="25"/>
                </a:lnTo>
                <a:lnTo>
                  <a:pt x="13" y="52"/>
                </a:lnTo>
                <a:lnTo>
                  <a:pt x="0" y="52"/>
                </a:lnTo>
                <a:lnTo>
                  <a:pt x="9" y="7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7831080" y="6672240"/>
            <a:ext cx="69840" cy="82440"/>
          </a:xfrm>
          <a:custGeom>
            <a:avLst/>
            <a:gdLst/>
            <a:ahLst/>
            <a:rect l="l" t="t" r="r" b="b"/>
            <a:pathLst>
              <a:path w="44" h="52">
                <a:moveTo>
                  <a:pt x="40" y="11"/>
                </a:moveTo>
                <a:lnTo>
                  <a:pt x="39" y="11"/>
                </a:lnTo>
                <a:lnTo>
                  <a:pt x="39" y="11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31" y="9"/>
                </a:lnTo>
                <a:lnTo>
                  <a:pt x="27" y="9"/>
                </a:lnTo>
                <a:lnTo>
                  <a:pt x="23" y="11"/>
                </a:lnTo>
                <a:lnTo>
                  <a:pt x="21" y="13"/>
                </a:lnTo>
                <a:lnTo>
                  <a:pt x="17" y="15"/>
                </a:lnTo>
                <a:lnTo>
                  <a:pt x="16" y="19"/>
                </a:lnTo>
                <a:lnTo>
                  <a:pt x="16" y="21"/>
                </a:lnTo>
                <a:lnTo>
                  <a:pt x="14" y="25"/>
                </a:lnTo>
                <a:lnTo>
                  <a:pt x="14" y="29"/>
                </a:lnTo>
                <a:lnTo>
                  <a:pt x="14" y="31"/>
                </a:lnTo>
                <a:lnTo>
                  <a:pt x="14" y="34"/>
                </a:lnTo>
                <a:lnTo>
                  <a:pt x="16" y="36"/>
                </a:lnTo>
                <a:lnTo>
                  <a:pt x="16" y="38"/>
                </a:lnTo>
                <a:lnTo>
                  <a:pt x="17" y="40"/>
                </a:lnTo>
                <a:lnTo>
                  <a:pt x="19" y="40"/>
                </a:lnTo>
                <a:lnTo>
                  <a:pt x="21" y="42"/>
                </a:lnTo>
                <a:lnTo>
                  <a:pt x="25" y="42"/>
                </a:lnTo>
                <a:lnTo>
                  <a:pt x="27" y="42"/>
                </a:lnTo>
                <a:lnTo>
                  <a:pt x="27" y="42"/>
                </a:lnTo>
                <a:lnTo>
                  <a:pt x="29" y="42"/>
                </a:lnTo>
                <a:lnTo>
                  <a:pt x="31" y="42"/>
                </a:lnTo>
                <a:lnTo>
                  <a:pt x="33" y="40"/>
                </a:lnTo>
                <a:lnTo>
                  <a:pt x="33" y="40"/>
                </a:lnTo>
                <a:lnTo>
                  <a:pt x="35" y="40"/>
                </a:lnTo>
                <a:lnTo>
                  <a:pt x="37" y="40"/>
                </a:lnTo>
                <a:lnTo>
                  <a:pt x="35" y="50"/>
                </a:lnTo>
                <a:lnTo>
                  <a:pt x="33" y="50"/>
                </a:lnTo>
                <a:lnTo>
                  <a:pt x="31" y="52"/>
                </a:lnTo>
                <a:lnTo>
                  <a:pt x="29" y="52"/>
                </a:lnTo>
                <a:lnTo>
                  <a:pt x="29" y="52"/>
                </a:lnTo>
                <a:lnTo>
                  <a:pt x="27" y="52"/>
                </a:lnTo>
                <a:lnTo>
                  <a:pt x="25" y="52"/>
                </a:lnTo>
                <a:lnTo>
                  <a:pt x="23" y="52"/>
                </a:lnTo>
                <a:lnTo>
                  <a:pt x="21" y="52"/>
                </a:lnTo>
                <a:lnTo>
                  <a:pt x="17" y="52"/>
                </a:lnTo>
                <a:lnTo>
                  <a:pt x="14" y="50"/>
                </a:lnTo>
                <a:lnTo>
                  <a:pt x="10" y="50"/>
                </a:lnTo>
                <a:lnTo>
                  <a:pt x="6" y="46"/>
                </a:lnTo>
                <a:lnTo>
                  <a:pt x="4" y="44"/>
                </a:lnTo>
                <a:lnTo>
                  <a:pt x="2" y="40"/>
                </a:lnTo>
                <a:lnTo>
                  <a:pt x="0" y="34"/>
                </a:lnTo>
                <a:lnTo>
                  <a:pt x="0" y="31"/>
                </a:lnTo>
                <a:lnTo>
                  <a:pt x="0" y="25"/>
                </a:lnTo>
                <a:lnTo>
                  <a:pt x="2" y="19"/>
                </a:lnTo>
                <a:lnTo>
                  <a:pt x="4" y="13"/>
                </a:lnTo>
                <a:lnTo>
                  <a:pt x="8" y="7"/>
                </a:lnTo>
                <a:lnTo>
                  <a:pt x="12" y="4"/>
                </a:lnTo>
                <a:lnTo>
                  <a:pt x="17" y="2"/>
                </a:lnTo>
                <a:lnTo>
                  <a:pt x="23" y="0"/>
                </a:lnTo>
                <a:lnTo>
                  <a:pt x="31" y="0"/>
                </a:ln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0" y="0"/>
                </a:lnTo>
                <a:lnTo>
                  <a:pt x="42" y="2"/>
                </a:lnTo>
                <a:lnTo>
                  <a:pt x="44" y="2"/>
                </a:lnTo>
                <a:lnTo>
                  <a:pt x="40" y="11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7897680" y="6672240"/>
            <a:ext cx="82800" cy="82440"/>
          </a:xfrm>
          <a:custGeom>
            <a:avLst/>
            <a:gdLst/>
            <a:ahLst/>
            <a:rect l="l" t="t" r="r" b="b"/>
            <a:pathLst>
              <a:path w="52" h="52">
                <a:moveTo>
                  <a:pt x="16" y="21"/>
                </a:moveTo>
                <a:lnTo>
                  <a:pt x="18" y="19"/>
                </a:lnTo>
                <a:lnTo>
                  <a:pt x="18" y="15"/>
                </a:lnTo>
                <a:lnTo>
                  <a:pt x="20" y="13"/>
                </a:lnTo>
                <a:lnTo>
                  <a:pt x="22" y="13"/>
                </a:lnTo>
                <a:lnTo>
                  <a:pt x="23" y="11"/>
                </a:lnTo>
                <a:lnTo>
                  <a:pt x="25" y="9"/>
                </a:lnTo>
                <a:lnTo>
                  <a:pt x="27" y="9"/>
                </a:lnTo>
                <a:lnTo>
                  <a:pt x="31" y="9"/>
                </a:lnTo>
                <a:lnTo>
                  <a:pt x="33" y="9"/>
                </a:lnTo>
                <a:lnTo>
                  <a:pt x="33" y="9"/>
                </a:lnTo>
                <a:lnTo>
                  <a:pt x="35" y="9"/>
                </a:lnTo>
                <a:lnTo>
                  <a:pt x="37" y="11"/>
                </a:lnTo>
                <a:lnTo>
                  <a:pt x="37" y="13"/>
                </a:lnTo>
                <a:lnTo>
                  <a:pt x="39" y="13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9"/>
                </a:lnTo>
                <a:lnTo>
                  <a:pt x="39" y="19"/>
                </a:lnTo>
                <a:lnTo>
                  <a:pt x="39" y="19"/>
                </a:lnTo>
                <a:lnTo>
                  <a:pt x="39" y="19"/>
                </a:lnTo>
                <a:lnTo>
                  <a:pt x="39" y="21"/>
                </a:lnTo>
                <a:lnTo>
                  <a:pt x="39" y="21"/>
                </a:lnTo>
                <a:lnTo>
                  <a:pt x="39" y="21"/>
                </a:lnTo>
                <a:lnTo>
                  <a:pt x="16" y="21"/>
                </a:lnTo>
                <a:close/>
                <a:moveTo>
                  <a:pt x="50" y="31"/>
                </a:moveTo>
                <a:lnTo>
                  <a:pt x="50" y="29"/>
                </a:lnTo>
                <a:lnTo>
                  <a:pt x="50" y="27"/>
                </a:lnTo>
                <a:lnTo>
                  <a:pt x="50" y="25"/>
                </a:lnTo>
                <a:lnTo>
                  <a:pt x="50" y="25"/>
                </a:lnTo>
                <a:lnTo>
                  <a:pt x="50" y="23"/>
                </a:lnTo>
                <a:lnTo>
                  <a:pt x="52" y="21"/>
                </a:lnTo>
                <a:lnTo>
                  <a:pt x="52" y="21"/>
                </a:lnTo>
                <a:lnTo>
                  <a:pt x="52" y="19"/>
                </a:lnTo>
                <a:lnTo>
                  <a:pt x="50" y="13"/>
                </a:lnTo>
                <a:lnTo>
                  <a:pt x="50" y="9"/>
                </a:lnTo>
                <a:lnTo>
                  <a:pt x="48" y="7"/>
                </a:lnTo>
                <a:lnTo>
                  <a:pt x="46" y="4"/>
                </a:lnTo>
                <a:lnTo>
                  <a:pt x="43" y="2"/>
                </a:lnTo>
                <a:lnTo>
                  <a:pt x="39" y="0"/>
                </a:lnTo>
                <a:lnTo>
                  <a:pt x="35" y="0"/>
                </a:lnTo>
                <a:lnTo>
                  <a:pt x="31" y="0"/>
                </a:lnTo>
                <a:lnTo>
                  <a:pt x="23" y="0"/>
                </a:lnTo>
                <a:lnTo>
                  <a:pt x="20" y="2"/>
                </a:lnTo>
                <a:lnTo>
                  <a:pt x="14" y="6"/>
                </a:lnTo>
                <a:lnTo>
                  <a:pt x="10" y="9"/>
                </a:lnTo>
                <a:lnTo>
                  <a:pt x="6" y="13"/>
                </a:lnTo>
                <a:lnTo>
                  <a:pt x="4" y="19"/>
                </a:lnTo>
                <a:lnTo>
                  <a:pt x="2" y="25"/>
                </a:lnTo>
                <a:lnTo>
                  <a:pt x="0" y="31"/>
                </a:lnTo>
                <a:lnTo>
                  <a:pt x="2" y="36"/>
                </a:lnTo>
                <a:lnTo>
                  <a:pt x="2" y="40"/>
                </a:lnTo>
                <a:lnTo>
                  <a:pt x="4" y="44"/>
                </a:lnTo>
                <a:lnTo>
                  <a:pt x="8" y="46"/>
                </a:lnTo>
                <a:lnTo>
                  <a:pt x="12" y="50"/>
                </a:lnTo>
                <a:lnTo>
                  <a:pt x="16" y="52"/>
                </a:lnTo>
                <a:lnTo>
                  <a:pt x="22" y="52"/>
                </a:lnTo>
                <a:lnTo>
                  <a:pt x="25" y="52"/>
                </a:lnTo>
                <a:lnTo>
                  <a:pt x="27" y="52"/>
                </a:lnTo>
                <a:lnTo>
                  <a:pt x="29" y="52"/>
                </a:lnTo>
                <a:lnTo>
                  <a:pt x="33" y="52"/>
                </a:lnTo>
                <a:lnTo>
                  <a:pt x="35" y="52"/>
                </a:lnTo>
                <a:lnTo>
                  <a:pt x="37" y="52"/>
                </a:lnTo>
                <a:lnTo>
                  <a:pt x="39" y="50"/>
                </a:lnTo>
                <a:lnTo>
                  <a:pt x="41" y="50"/>
                </a:lnTo>
                <a:lnTo>
                  <a:pt x="43" y="50"/>
                </a:lnTo>
                <a:lnTo>
                  <a:pt x="45" y="38"/>
                </a:lnTo>
                <a:lnTo>
                  <a:pt x="43" y="40"/>
                </a:lnTo>
                <a:lnTo>
                  <a:pt x="41" y="40"/>
                </a:lnTo>
                <a:lnTo>
                  <a:pt x="39" y="42"/>
                </a:lnTo>
                <a:lnTo>
                  <a:pt x="37" y="42"/>
                </a:lnTo>
                <a:lnTo>
                  <a:pt x="35" y="42"/>
                </a:lnTo>
                <a:lnTo>
                  <a:pt x="33" y="42"/>
                </a:lnTo>
                <a:lnTo>
                  <a:pt x="31" y="42"/>
                </a:lnTo>
                <a:lnTo>
                  <a:pt x="27" y="42"/>
                </a:lnTo>
                <a:lnTo>
                  <a:pt x="25" y="42"/>
                </a:lnTo>
                <a:lnTo>
                  <a:pt x="22" y="42"/>
                </a:lnTo>
                <a:lnTo>
                  <a:pt x="20" y="40"/>
                </a:lnTo>
                <a:lnTo>
                  <a:pt x="18" y="40"/>
                </a:lnTo>
                <a:lnTo>
                  <a:pt x="16" y="38"/>
                </a:lnTo>
                <a:lnTo>
                  <a:pt x="16" y="36"/>
                </a:lnTo>
                <a:lnTo>
                  <a:pt x="14" y="32"/>
                </a:lnTo>
                <a:lnTo>
                  <a:pt x="14" y="31"/>
                </a:lnTo>
                <a:lnTo>
                  <a:pt x="50" y="31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8032680" y="6643800"/>
            <a:ext cx="146160" cy="110880"/>
          </a:xfrm>
          <a:custGeom>
            <a:avLst/>
            <a:gdLst/>
            <a:ahLst/>
            <a:rect l="l" t="t" r="r" b="b"/>
            <a:pathLst>
              <a:path w="92" h="70">
                <a:moveTo>
                  <a:pt x="13" y="0"/>
                </a:moveTo>
                <a:lnTo>
                  <a:pt x="36" y="0"/>
                </a:lnTo>
                <a:lnTo>
                  <a:pt x="42" y="50"/>
                </a:lnTo>
                <a:lnTo>
                  <a:pt x="42" y="50"/>
                </a:lnTo>
                <a:lnTo>
                  <a:pt x="69" y="0"/>
                </a:lnTo>
                <a:lnTo>
                  <a:pt x="92" y="0"/>
                </a:lnTo>
                <a:lnTo>
                  <a:pt x="77" y="70"/>
                </a:lnTo>
                <a:lnTo>
                  <a:pt x="63" y="70"/>
                </a:lnTo>
                <a:lnTo>
                  <a:pt x="77" y="12"/>
                </a:lnTo>
                <a:lnTo>
                  <a:pt x="77" y="12"/>
                </a:lnTo>
                <a:lnTo>
                  <a:pt x="44" y="70"/>
                </a:lnTo>
                <a:lnTo>
                  <a:pt x="31" y="70"/>
                </a:lnTo>
                <a:lnTo>
                  <a:pt x="25" y="12"/>
                </a:lnTo>
                <a:lnTo>
                  <a:pt x="25" y="12"/>
                </a:lnTo>
                <a:lnTo>
                  <a:pt x="13" y="70"/>
                </a:lnTo>
                <a:lnTo>
                  <a:pt x="0" y="70"/>
                </a:lnTo>
                <a:lnTo>
                  <a:pt x="13" y="0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8178840" y="6672240"/>
            <a:ext cx="79200" cy="82440"/>
          </a:xfrm>
          <a:custGeom>
            <a:avLst/>
            <a:gdLst/>
            <a:ahLst/>
            <a:rect l="l" t="t" r="r" b="b"/>
            <a:pathLst>
              <a:path w="50" h="52">
                <a:moveTo>
                  <a:pt x="13" y="38"/>
                </a:moveTo>
                <a:lnTo>
                  <a:pt x="13" y="34"/>
                </a:lnTo>
                <a:lnTo>
                  <a:pt x="15" y="32"/>
                </a:lnTo>
                <a:lnTo>
                  <a:pt x="17" y="31"/>
                </a:lnTo>
                <a:lnTo>
                  <a:pt x="19" y="29"/>
                </a:lnTo>
                <a:lnTo>
                  <a:pt x="21" y="29"/>
                </a:lnTo>
                <a:lnTo>
                  <a:pt x="25" y="29"/>
                </a:lnTo>
                <a:lnTo>
                  <a:pt x="27" y="29"/>
                </a:lnTo>
                <a:lnTo>
                  <a:pt x="31" y="29"/>
                </a:lnTo>
                <a:lnTo>
                  <a:pt x="35" y="29"/>
                </a:lnTo>
                <a:lnTo>
                  <a:pt x="35" y="31"/>
                </a:lnTo>
                <a:lnTo>
                  <a:pt x="33" y="34"/>
                </a:lnTo>
                <a:lnTo>
                  <a:pt x="33" y="36"/>
                </a:lnTo>
                <a:lnTo>
                  <a:pt x="31" y="38"/>
                </a:lnTo>
                <a:lnTo>
                  <a:pt x="29" y="40"/>
                </a:lnTo>
                <a:lnTo>
                  <a:pt x="27" y="42"/>
                </a:lnTo>
                <a:lnTo>
                  <a:pt x="23" y="42"/>
                </a:lnTo>
                <a:lnTo>
                  <a:pt x="19" y="42"/>
                </a:lnTo>
                <a:lnTo>
                  <a:pt x="19" y="42"/>
                </a:lnTo>
                <a:lnTo>
                  <a:pt x="17" y="42"/>
                </a:lnTo>
                <a:lnTo>
                  <a:pt x="15" y="42"/>
                </a:lnTo>
                <a:lnTo>
                  <a:pt x="15" y="42"/>
                </a:lnTo>
                <a:lnTo>
                  <a:pt x="13" y="40"/>
                </a:lnTo>
                <a:lnTo>
                  <a:pt x="13" y="40"/>
                </a:lnTo>
                <a:lnTo>
                  <a:pt x="13" y="38"/>
                </a:lnTo>
                <a:lnTo>
                  <a:pt x="13" y="38"/>
                </a:lnTo>
                <a:close/>
                <a:moveTo>
                  <a:pt x="31" y="52"/>
                </a:moveTo>
                <a:lnTo>
                  <a:pt x="42" y="52"/>
                </a:lnTo>
                <a:lnTo>
                  <a:pt x="44" y="48"/>
                </a:lnTo>
                <a:lnTo>
                  <a:pt x="44" y="42"/>
                </a:lnTo>
                <a:lnTo>
                  <a:pt x="46" y="36"/>
                </a:lnTo>
                <a:lnTo>
                  <a:pt x="46" y="32"/>
                </a:lnTo>
                <a:lnTo>
                  <a:pt x="48" y="27"/>
                </a:lnTo>
                <a:lnTo>
                  <a:pt x="48" y="23"/>
                </a:lnTo>
                <a:lnTo>
                  <a:pt x="48" y="19"/>
                </a:lnTo>
                <a:lnTo>
                  <a:pt x="50" y="15"/>
                </a:lnTo>
                <a:lnTo>
                  <a:pt x="48" y="11"/>
                </a:lnTo>
                <a:lnTo>
                  <a:pt x="48" y="7"/>
                </a:lnTo>
                <a:lnTo>
                  <a:pt x="46" y="6"/>
                </a:lnTo>
                <a:lnTo>
                  <a:pt x="42" y="4"/>
                </a:lnTo>
                <a:lnTo>
                  <a:pt x="40" y="2"/>
                </a:lnTo>
                <a:lnTo>
                  <a:pt x="36" y="0"/>
                </a:lnTo>
                <a:lnTo>
                  <a:pt x="33" y="0"/>
                </a:lnTo>
                <a:lnTo>
                  <a:pt x="29" y="0"/>
                </a:lnTo>
                <a:lnTo>
                  <a:pt x="27" y="0"/>
                </a:lnTo>
                <a:lnTo>
                  <a:pt x="25" y="0"/>
                </a:lnTo>
                <a:lnTo>
                  <a:pt x="23" y="0"/>
                </a:lnTo>
                <a:lnTo>
                  <a:pt x="21" y="0"/>
                </a:lnTo>
                <a:lnTo>
                  <a:pt x="17" y="0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10" y="13"/>
                </a:lnTo>
                <a:lnTo>
                  <a:pt x="11" y="11"/>
                </a:lnTo>
                <a:lnTo>
                  <a:pt x="13" y="11"/>
                </a:lnTo>
                <a:lnTo>
                  <a:pt x="15" y="11"/>
                </a:lnTo>
                <a:lnTo>
                  <a:pt x="17" y="9"/>
                </a:lnTo>
                <a:lnTo>
                  <a:pt x="19" y="9"/>
                </a:lnTo>
                <a:lnTo>
                  <a:pt x="23" y="9"/>
                </a:lnTo>
                <a:lnTo>
                  <a:pt x="25" y="9"/>
                </a:lnTo>
                <a:lnTo>
                  <a:pt x="27" y="9"/>
                </a:lnTo>
                <a:lnTo>
                  <a:pt x="29" y="9"/>
                </a:lnTo>
                <a:lnTo>
                  <a:pt x="31" y="9"/>
                </a:lnTo>
                <a:lnTo>
                  <a:pt x="33" y="9"/>
                </a:lnTo>
                <a:lnTo>
                  <a:pt x="33" y="11"/>
                </a:lnTo>
                <a:lnTo>
                  <a:pt x="35" y="11"/>
                </a:lnTo>
                <a:lnTo>
                  <a:pt x="36" y="13"/>
                </a:lnTo>
                <a:lnTo>
                  <a:pt x="36" y="13"/>
                </a:lnTo>
                <a:lnTo>
                  <a:pt x="36" y="15"/>
                </a:lnTo>
                <a:lnTo>
                  <a:pt x="36" y="15"/>
                </a:lnTo>
                <a:lnTo>
                  <a:pt x="36" y="17"/>
                </a:lnTo>
                <a:lnTo>
                  <a:pt x="36" y="17"/>
                </a:lnTo>
                <a:lnTo>
                  <a:pt x="36" y="17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3" y="19"/>
                </a:lnTo>
                <a:lnTo>
                  <a:pt x="27" y="19"/>
                </a:lnTo>
                <a:lnTo>
                  <a:pt x="21" y="21"/>
                </a:lnTo>
                <a:lnTo>
                  <a:pt x="15" y="21"/>
                </a:lnTo>
                <a:lnTo>
                  <a:pt x="11" y="23"/>
                </a:lnTo>
                <a:lnTo>
                  <a:pt x="8" y="25"/>
                </a:lnTo>
                <a:lnTo>
                  <a:pt x="4" y="29"/>
                </a:lnTo>
                <a:lnTo>
                  <a:pt x="2" y="32"/>
                </a:lnTo>
                <a:lnTo>
                  <a:pt x="0" y="38"/>
                </a:lnTo>
                <a:lnTo>
                  <a:pt x="0" y="42"/>
                </a:lnTo>
                <a:lnTo>
                  <a:pt x="2" y="44"/>
                </a:lnTo>
                <a:lnTo>
                  <a:pt x="2" y="46"/>
                </a:lnTo>
                <a:lnTo>
                  <a:pt x="4" y="48"/>
                </a:lnTo>
                <a:lnTo>
                  <a:pt x="8" y="50"/>
                </a:lnTo>
                <a:lnTo>
                  <a:pt x="10" y="52"/>
                </a:lnTo>
                <a:lnTo>
                  <a:pt x="13" y="52"/>
                </a:lnTo>
                <a:lnTo>
                  <a:pt x="15" y="52"/>
                </a:lnTo>
                <a:lnTo>
                  <a:pt x="19" y="52"/>
                </a:lnTo>
                <a:lnTo>
                  <a:pt x="21" y="52"/>
                </a:lnTo>
                <a:lnTo>
                  <a:pt x="23" y="52"/>
                </a:lnTo>
                <a:lnTo>
                  <a:pt x="25" y="50"/>
                </a:lnTo>
                <a:lnTo>
                  <a:pt x="27" y="48"/>
                </a:lnTo>
                <a:lnTo>
                  <a:pt x="29" y="48"/>
                </a:lnTo>
                <a:lnTo>
                  <a:pt x="31" y="46"/>
                </a:lnTo>
                <a:lnTo>
                  <a:pt x="33" y="44"/>
                </a:lnTo>
                <a:lnTo>
                  <a:pt x="33" y="44"/>
                </a:lnTo>
                <a:lnTo>
                  <a:pt x="31" y="52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267760" y="6672240"/>
            <a:ext cx="84240" cy="82440"/>
          </a:xfrm>
          <a:custGeom>
            <a:avLst/>
            <a:gdLst/>
            <a:ahLst/>
            <a:rect l="l" t="t" r="r" b="b"/>
            <a:pathLst>
              <a:path w="53" h="52">
                <a:moveTo>
                  <a:pt x="9" y="7"/>
                </a:moveTo>
                <a:lnTo>
                  <a:pt x="9" y="7"/>
                </a:lnTo>
                <a:lnTo>
                  <a:pt x="9" y="6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9" y="2"/>
                </a:lnTo>
                <a:lnTo>
                  <a:pt x="11" y="2"/>
                </a:lnTo>
                <a:lnTo>
                  <a:pt x="11" y="0"/>
                </a:lnTo>
                <a:lnTo>
                  <a:pt x="23" y="0"/>
                </a:lnTo>
                <a:lnTo>
                  <a:pt x="23" y="6"/>
                </a:lnTo>
                <a:lnTo>
                  <a:pt x="23" y="6"/>
                </a:lnTo>
                <a:lnTo>
                  <a:pt x="25" y="4"/>
                </a:lnTo>
                <a:lnTo>
                  <a:pt x="27" y="4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8" y="0"/>
                </a:lnTo>
                <a:lnTo>
                  <a:pt x="40" y="0"/>
                </a:lnTo>
                <a:lnTo>
                  <a:pt x="44" y="0"/>
                </a:lnTo>
                <a:lnTo>
                  <a:pt x="48" y="2"/>
                </a:lnTo>
                <a:lnTo>
                  <a:pt x="50" y="4"/>
                </a:lnTo>
                <a:lnTo>
                  <a:pt x="51" y="6"/>
                </a:lnTo>
                <a:lnTo>
                  <a:pt x="53" y="9"/>
                </a:lnTo>
                <a:lnTo>
                  <a:pt x="53" y="11"/>
                </a:lnTo>
                <a:lnTo>
                  <a:pt x="53" y="15"/>
                </a:lnTo>
                <a:lnTo>
                  <a:pt x="53" y="17"/>
                </a:lnTo>
                <a:lnTo>
                  <a:pt x="53" y="19"/>
                </a:lnTo>
                <a:lnTo>
                  <a:pt x="53" y="19"/>
                </a:lnTo>
                <a:lnTo>
                  <a:pt x="53" y="21"/>
                </a:lnTo>
                <a:lnTo>
                  <a:pt x="53" y="23"/>
                </a:lnTo>
                <a:lnTo>
                  <a:pt x="53" y="25"/>
                </a:lnTo>
                <a:lnTo>
                  <a:pt x="53" y="25"/>
                </a:lnTo>
                <a:lnTo>
                  <a:pt x="51" y="27"/>
                </a:lnTo>
                <a:lnTo>
                  <a:pt x="48" y="52"/>
                </a:lnTo>
                <a:lnTo>
                  <a:pt x="34" y="52"/>
                </a:lnTo>
                <a:lnTo>
                  <a:pt x="38" y="27"/>
                </a:lnTo>
                <a:lnTo>
                  <a:pt x="38" y="27"/>
                </a:lnTo>
                <a:lnTo>
                  <a:pt x="40" y="25"/>
                </a:lnTo>
                <a:lnTo>
                  <a:pt x="40" y="23"/>
                </a:lnTo>
                <a:lnTo>
                  <a:pt x="40" y="23"/>
                </a:lnTo>
                <a:lnTo>
                  <a:pt x="40" y="21"/>
                </a:lnTo>
                <a:lnTo>
                  <a:pt x="40" y="19"/>
                </a:lnTo>
                <a:lnTo>
                  <a:pt x="40" y="17"/>
                </a:lnTo>
                <a:lnTo>
                  <a:pt x="40" y="17"/>
                </a:lnTo>
                <a:lnTo>
                  <a:pt x="40" y="15"/>
                </a:lnTo>
                <a:lnTo>
                  <a:pt x="40" y="13"/>
                </a:lnTo>
                <a:lnTo>
                  <a:pt x="38" y="13"/>
                </a:lnTo>
                <a:lnTo>
                  <a:pt x="38" y="11"/>
                </a:lnTo>
                <a:lnTo>
                  <a:pt x="36" y="11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0" y="9"/>
                </a:lnTo>
                <a:lnTo>
                  <a:pt x="27" y="11"/>
                </a:lnTo>
                <a:lnTo>
                  <a:pt x="25" y="13"/>
                </a:lnTo>
                <a:lnTo>
                  <a:pt x="23" y="15"/>
                </a:lnTo>
                <a:lnTo>
                  <a:pt x="21" y="17"/>
                </a:lnTo>
                <a:lnTo>
                  <a:pt x="21" y="19"/>
                </a:lnTo>
                <a:lnTo>
                  <a:pt x="19" y="23"/>
                </a:lnTo>
                <a:lnTo>
                  <a:pt x="19" y="25"/>
                </a:lnTo>
                <a:lnTo>
                  <a:pt x="13" y="52"/>
                </a:lnTo>
                <a:lnTo>
                  <a:pt x="0" y="52"/>
                </a:lnTo>
                <a:lnTo>
                  <a:pt x="9" y="7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8364600" y="6672240"/>
            <a:ext cx="75960" cy="82440"/>
          </a:xfrm>
          <a:custGeom>
            <a:avLst/>
            <a:gdLst/>
            <a:ahLst/>
            <a:rect l="l" t="t" r="r" b="b"/>
            <a:pathLst>
              <a:path w="48" h="52">
                <a:moveTo>
                  <a:pt x="12" y="38"/>
                </a:moveTo>
                <a:lnTo>
                  <a:pt x="13" y="34"/>
                </a:lnTo>
                <a:lnTo>
                  <a:pt x="13" y="32"/>
                </a:lnTo>
                <a:lnTo>
                  <a:pt x="15" y="31"/>
                </a:lnTo>
                <a:lnTo>
                  <a:pt x="19" y="29"/>
                </a:lnTo>
                <a:lnTo>
                  <a:pt x="21" y="29"/>
                </a:lnTo>
                <a:lnTo>
                  <a:pt x="23" y="29"/>
                </a:lnTo>
                <a:lnTo>
                  <a:pt x="27" y="29"/>
                </a:lnTo>
                <a:lnTo>
                  <a:pt x="29" y="29"/>
                </a:lnTo>
                <a:lnTo>
                  <a:pt x="35" y="29"/>
                </a:lnTo>
                <a:lnTo>
                  <a:pt x="33" y="31"/>
                </a:lnTo>
                <a:lnTo>
                  <a:pt x="33" y="34"/>
                </a:lnTo>
                <a:lnTo>
                  <a:pt x="31" y="36"/>
                </a:lnTo>
                <a:lnTo>
                  <a:pt x="29" y="38"/>
                </a:lnTo>
                <a:lnTo>
                  <a:pt x="27" y="40"/>
                </a:lnTo>
                <a:lnTo>
                  <a:pt x="25" y="42"/>
                </a:lnTo>
                <a:lnTo>
                  <a:pt x="23" y="42"/>
                </a:lnTo>
                <a:lnTo>
                  <a:pt x="19" y="42"/>
                </a:lnTo>
                <a:lnTo>
                  <a:pt x="17" y="42"/>
                </a:lnTo>
                <a:lnTo>
                  <a:pt x="17" y="42"/>
                </a:lnTo>
                <a:lnTo>
                  <a:pt x="15" y="42"/>
                </a:lnTo>
                <a:lnTo>
                  <a:pt x="13" y="42"/>
                </a:lnTo>
                <a:lnTo>
                  <a:pt x="13" y="40"/>
                </a:lnTo>
                <a:lnTo>
                  <a:pt x="13" y="40"/>
                </a:lnTo>
                <a:lnTo>
                  <a:pt x="12" y="38"/>
                </a:lnTo>
                <a:lnTo>
                  <a:pt x="12" y="38"/>
                </a:lnTo>
                <a:close/>
                <a:moveTo>
                  <a:pt x="31" y="52"/>
                </a:moveTo>
                <a:lnTo>
                  <a:pt x="42" y="52"/>
                </a:lnTo>
                <a:lnTo>
                  <a:pt x="42" y="48"/>
                </a:lnTo>
                <a:lnTo>
                  <a:pt x="44" y="42"/>
                </a:lnTo>
                <a:lnTo>
                  <a:pt x="44" y="36"/>
                </a:lnTo>
                <a:lnTo>
                  <a:pt x="46" y="32"/>
                </a:lnTo>
                <a:lnTo>
                  <a:pt x="46" y="27"/>
                </a:lnTo>
                <a:lnTo>
                  <a:pt x="48" y="23"/>
                </a:lnTo>
                <a:lnTo>
                  <a:pt x="48" y="19"/>
                </a:lnTo>
                <a:lnTo>
                  <a:pt x="48" y="15"/>
                </a:lnTo>
                <a:lnTo>
                  <a:pt x="48" y="11"/>
                </a:lnTo>
                <a:lnTo>
                  <a:pt x="46" y="7"/>
                </a:lnTo>
                <a:lnTo>
                  <a:pt x="44" y="6"/>
                </a:lnTo>
                <a:lnTo>
                  <a:pt x="42" y="4"/>
                </a:lnTo>
                <a:lnTo>
                  <a:pt x="38" y="2"/>
                </a:lnTo>
                <a:lnTo>
                  <a:pt x="37" y="0"/>
                </a:lnTo>
                <a:lnTo>
                  <a:pt x="33" y="0"/>
                </a:lnTo>
                <a:lnTo>
                  <a:pt x="29" y="0"/>
                </a:lnTo>
                <a:lnTo>
                  <a:pt x="27" y="0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7" y="0"/>
                </a:lnTo>
                <a:lnTo>
                  <a:pt x="15" y="2"/>
                </a:lnTo>
                <a:lnTo>
                  <a:pt x="13" y="2"/>
                </a:lnTo>
                <a:lnTo>
                  <a:pt x="12" y="2"/>
                </a:lnTo>
                <a:lnTo>
                  <a:pt x="10" y="13"/>
                </a:lnTo>
                <a:lnTo>
                  <a:pt x="12" y="11"/>
                </a:lnTo>
                <a:lnTo>
                  <a:pt x="13" y="11"/>
                </a:lnTo>
                <a:lnTo>
                  <a:pt x="15" y="11"/>
                </a:lnTo>
                <a:lnTo>
                  <a:pt x="17" y="9"/>
                </a:lnTo>
                <a:lnTo>
                  <a:pt x="19" y="9"/>
                </a:lnTo>
                <a:lnTo>
                  <a:pt x="21" y="9"/>
                </a:lnTo>
                <a:lnTo>
                  <a:pt x="23" y="9"/>
                </a:lnTo>
                <a:lnTo>
                  <a:pt x="25" y="9"/>
                </a:lnTo>
                <a:lnTo>
                  <a:pt x="27" y="9"/>
                </a:lnTo>
                <a:lnTo>
                  <a:pt x="29" y="9"/>
                </a:lnTo>
                <a:lnTo>
                  <a:pt x="31" y="9"/>
                </a:lnTo>
                <a:lnTo>
                  <a:pt x="33" y="11"/>
                </a:lnTo>
                <a:lnTo>
                  <a:pt x="35" y="11"/>
                </a:lnTo>
                <a:lnTo>
                  <a:pt x="35" y="13"/>
                </a:lnTo>
                <a:lnTo>
                  <a:pt x="37" y="13"/>
                </a:lnTo>
                <a:lnTo>
                  <a:pt x="37" y="15"/>
                </a:lnTo>
                <a:lnTo>
                  <a:pt x="37" y="15"/>
                </a:lnTo>
                <a:lnTo>
                  <a:pt x="37" y="17"/>
                </a:lnTo>
                <a:lnTo>
                  <a:pt x="37" y="17"/>
                </a:lnTo>
                <a:lnTo>
                  <a:pt x="37" y="17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1" y="19"/>
                </a:lnTo>
                <a:lnTo>
                  <a:pt x="27" y="19"/>
                </a:lnTo>
                <a:lnTo>
                  <a:pt x="21" y="21"/>
                </a:lnTo>
                <a:lnTo>
                  <a:pt x="15" y="21"/>
                </a:lnTo>
                <a:lnTo>
                  <a:pt x="10" y="23"/>
                </a:lnTo>
                <a:lnTo>
                  <a:pt x="6" y="25"/>
                </a:lnTo>
                <a:lnTo>
                  <a:pt x="2" y="29"/>
                </a:lnTo>
                <a:lnTo>
                  <a:pt x="0" y="32"/>
                </a:lnTo>
                <a:lnTo>
                  <a:pt x="0" y="38"/>
                </a:lnTo>
                <a:lnTo>
                  <a:pt x="0" y="42"/>
                </a:lnTo>
                <a:lnTo>
                  <a:pt x="0" y="44"/>
                </a:lnTo>
                <a:lnTo>
                  <a:pt x="2" y="46"/>
                </a:lnTo>
                <a:lnTo>
                  <a:pt x="4" y="48"/>
                </a:lnTo>
                <a:lnTo>
                  <a:pt x="6" y="50"/>
                </a:lnTo>
                <a:lnTo>
                  <a:pt x="10" y="52"/>
                </a:lnTo>
                <a:lnTo>
                  <a:pt x="12" y="52"/>
                </a:lnTo>
                <a:lnTo>
                  <a:pt x="15" y="52"/>
                </a:lnTo>
                <a:lnTo>
                  <a:pt x="17" y="52"/>
                </a:lnTo>
                <a:lnTo>
                  <a:pt x="21" y="52"/>
                </a:lnTo>
                <a:lnTo>
                  <a:pt x="23" y="52"/>
                </a:lnTo>
                <a:lnTo>
                  <a:pt x="25" y="50"/>
                </a:lnTo>
                <a:lnTo>
                  <a:pt x="27" y="48"/>
                </a:lnTo>
                <a:lnTo>
                  <a:pt x="29" y="48"/>
                </a:lnTo>
                <a:lnTo>
                  <a:pt x="31" y="46"/>
                </a:lnTo>
                <a:lnTo>
                  <a:pt x="33" y="44"/>
                </a:lnTo>
                <a:lnTo>
                  <a:pt x="33" y="44"/>
                </a:lnTo>
                <a:lnTo>
                  <a:pt x="31" y="52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8450280" y="6672240"/>
            <a:ext cx="93600" cy="115920"/>
          </a:xfrm>
          <a:custGeom>
            <a:avLst/>
            <a:gdLst/>
            <a:ahLst/>
            <a:rect l="l" t="t" r="r" b="b"/>
            <a:pathLst>
              <a:path w="59" h="73">
                <a:moveTo>
                  <a:pt x="40" y="21"/>
                </a:moveTo>
                <a:lnTo>
                  <a:pt x="40" y="25"/>
                </a:lnTo>
                <a:lnTo>
                  <a:pt x="40" y="27"/>
                </a:lnTo>
                <a:lnTo>
                  <a:pt x="38" y="31"/>
                </a:lnTo>
                <a:lnTo>
                  <a:pt x="36" y="34"/>
                </a:lnTo>
                <a:lnTo>
                  <a:pt x="34" y="36"/>
                </a:lnTo>
                <a:lnTo>
                  <a:pt x="32" y="38"/>
                </a:lnTo>
                <a:lnTo>
                  <a:pt x="29" y="40"/>
                </a:lnTo>
                <a:lnTo>
                  <a:pt x="25" y="40"/>
                </a:lnTo>
                <a:lnTo>
                  <a:pt x="23" y="40"/>
                </a:lnTo>
                <a:lnTo>
                  <a:pt x="21" y="40"/>
                </a:lnTo>
                <a:lnTo>
                  <a:pt x="21" y="38"/>
                </a:lnTo>
                <a:lnTo>
                  <a:pt x="19" y="38"/>
                </a:lnTo>
                <a:lnTo>
                  <a:pt x="17" y="36"/>
                </a:lnTo>
                <a:lnTo>
                  <a:pt x="17" y="34"/>
                </a:lnTo>
                <a:lnTo>
                  <a:pt x="17" y="32"/>
                </a:lnTo>
                <a:lnTo>
                  <a:pt x="17" y="31"/>
                </a:lnTo>
                <a:lnTo>
                  <a:pt x="17" y="27"/>
                </a:lnTo>
                <a:lnTo>
                  <a:pt x="17" y="23"/>
                </a:lnTo>
                <a:lnTo>
                  <a:pt x="19" y="19"/>
                </a:lnTo>
                <a:lnTo>
                  <a:pt x="21" y="17"/>
                </a:lnTo>
                <a:lnTo>
                  <a:pt x="23" y="13"/>
                </a:lnTo>
                <a:lnTo>
                  <a:pt x="25" y="11"/>
                </a:lnTo>
                <a:lnTo>
                  <a:pt x="27" y="9"/>
                </a:lnTo>
                <a:lnTo>
                  <a:pt x="31" y="9"/>
                </a:lnTo>
                <a:lnTo>
                  <a:pt x="32" y="9"/>
                </a:lnTo>
                <a:lnTo>
                  <a:pt x="34" y="11"/>
                </a:lnTo>
                <a:lnTo>
                  <a:pt x="36" y="11"/>
                </a:lnTo>
                <a:lnTo>
                  <a:pt x="38" y="13"/>
                </a:lnTo>
                <a:lnTo>
                  <a:pt x="38" y="15"/>
                </a:lnTo>
                <a:lnTo>
                  <a:pt x="40" y="15"/>
                </a:lnTo>
                <a:lnTo>
                  <a:pt x="40" y="17"/>
                </a:lnTo>
                <a:lnTo>
                  <a:pt x="40" y="21"/>
                </a:lnTo>
                <a:close/>
                <a:moveTo>
                  <a:pt x="0" y="69"/>
                </a:moveTo>
                <a:lnTo>
                  <a:pt x="2" y="71"/>
                </a:lnTo>
                <a:lnTo>
                  <a:pt x="4" y="71"/>
                </a:lnTo>
                <a:lnTo>
                  <a:pt x="7" y="71"/>
                </a:lnTo>
                <a:lnTo>
                  <a:pt x="9" y="73"/>
                </a:lnTo>
                <a:lnTo>
                  <a:pt x="11" y="73"/>
                </a:lnTo>
                <a:lnTo>
                  <a:pt x="15" y="73"/>
                </a:lnTo>
                <a:lnTo>
                  <a:pt x="17" y="73"/>
                </a:lnTo>
                <a:lnTo>
                  <a:pt x="19" y="73"/>
                </a:lnTo>
                <a:lnTo>
                  <a:pt x="27" y="73"/>
                </a:lnTo>
                <a:lnTo>
                  <a:pt x="32" y="71"/>
                </a:lnTo>
                <a:lnTo>
                  <a:pt x="36" y="69"/>
                </a:lnTo>
                <a:lnTo>
                  <a:pt x="40" y="65"/>
                </a:lnTo>
                <a:lnTo>
                  <a:pt x="44" y="61"/>
                </a:lnTo>
                <a:lnTo>
                  <a:pt x="46" y="57"/>
                </a:lnTo>
                <a:lnTo>
                  <a:pt x="48" y="52"/>
                </a:lnTo>
                <a:lnTo>
                  <a:pt x="50" y="46"/>
                </a:lnTo>
                <a:lnTo>
                  <a:pt x="57" y="7"/>
                </a:lnTo>
                <a:lnTo>
                  <a:pt x="57" y="6"/>
                </a:lnTo>
                <a:lnTo>
                  <a:pt x="57" y="6"/>
                </a:lnTo>
                <a:lnTo>
                  <a:pt x="57" y="4"/>
                </a:lnTo>
                <a:lnTo>
                  <a:pt x="57" y="4"/>
                </a:lnTo>
                <a:lnTo>
                  <a:pt x="59" y="2"/>
                </a:lnTo>
                <a:lnTo>
                  <a:pt x="59" y="2"/>
                </a:lnTo>
                <a:lnTo>
                  <a:pt x="59" y="2"/>
                </a:lnTo>
                <a:lnTo>
                  <a:pt x="59" y="0"/>
                </a:lnTo>
                <a:lnTo>
                  <a:pt x="46" y="0"/>
                </a:lnTo>
                <a:lnTo>
                  <a:pt x="44" y="7"/>
                </a:lnTo>
                <a:lnTo>
                  <a:pt x="44" y="6"/>
                </a:lnTo>
                <a:lnTo>
                  <a:pt x="42" y="4"/>
                </a:lnTo>
                <a:lnTo>
                  <a:pt x="40" y="4"/>
                </a:lnTo>
                <a:lnTo>
                  <a:pt x="38" y="2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29" y="0"/>
                </a:lnTo>
                <a:lnTo>
                  <a:pt x="23" y="0"/>
                </a:lnTo>
                <a:lnTo>
                  <a:pt x="17" y="2"/>
                </a:lnTo>
                <a:lnTo>
                  <a:pt x="13" y="6"/>
                </a:lnTo>
                <a:lnTo>
                  <a:pt x="9" y="9"/>
                </a:lnTo>
                <a:lnTo>
                  <a:pt x="7" y="13"/>
                </a:lnTo>
                <a:lnTo>
                  <a:pt x="6" y="19"/>
                </a:lnTo>
                <a:lnTo>
                  <a:pt x="4" y="25"/>
                </a:lnTo>
                <a:lnTo>
                  <a:pt x="4" y="31"/>
                </a:lnTo>
                <a:lnTo>
                  <a:pt x="4" y="34"/>
                </a:lnTo>
                <a:lnTo>
                  <a:pt x="4" y="38"/>
                </a:lnTo>
                <a:lnTo>
                  <a:pt x="6" y="42"/>
                </a:lnTo>
                <a:lnTo>
                  <a:pt x="7" y="44"/>
                </a:lnTo>
                <a:lnTo>
                  <a:pt x="9" y="48"/>
                </a:lnTo>
                <a:lnTo>
                  <a:pt x="13" y="50"/>
                </a:lnTo>
                <a:lnTo>
                  <a:pt x="17" y="50"/>
                </a:lnTo>
                <a:lnTo>
                  <a:pt x="21" y="52"/>
                </a:lnTo>
                <a:lnTo>
                  <a:pt x="23" y="52"/>
                </a:lnTo>
                <a:lnTo>
                  <a:pt x="27" y="50"/>
                </a:lnTo>
                <a:lnTo>
                  <a:pt x="29" y="50"/>
                </a:lnTo>
                <a:lnTo>
                  <a:pt x="31" y="48"/>
                </a:lnTo>
                <a:lnTo>
                  <a:pt x="32" y="48"/>
                </a:lnTo>
                <a:lnTo>
                  <a:pt x="34" y="46"/>
                </a:lnTo>
                <a:lnTo>
                  <a:pt x="36" y="44"/>
                </a:lnTo>
                <a:lnTo>
                  <a:pt x="38" y="42"/>
                </a:lnTo>
                <a:lnTo>
                  <a:pt x="38" y="42"/>
                </a:lnTo>
                <a:lnTo>
                  <a:pt x="36" y="46"/>
                </a:lnTo>
                <a:lnTo>
                  <a:pt x="36" y="50"/>
                </a:lnTo>
                <a:lnTo>
                  <a:pt x="34" y="54"/>
                </a:lnTo>
                <a:lnTo>
                  <a:pt x="32" y="56"/>
                </a:lnTo>
                <a:lnTo>
                  <a:pt x="31" y="59"/>
                </a:lnTo>
                <a:lnTo>
                  <a:pt x="27" y="61"/>
                </a:lnTo>
                <a:lnTo>
                  <a:pt x="23" y="61"/>
                </a:lnTo>
                <a:lnTo>
                  <a:pt x="19" y="63"/>
                </a:lnTo>
                <a:lnTo>
                  <a:pt x="17" y="63"/>
                </a:lnTo>
                <a:lnTo>
                  <a:pt x="15" y="63"/>
                </a:lnTo>
                <a:lnTo>
                  <a:pt x="13" y="61"/>
                </a:lnTo>
                <a:lnTo>
                  <a:pt x="11" y="61"/>
                </a:lnTo>
                <a:lnTo>
                  <a:pt x="9" y="61"/>
                </a:lnTo>
                <a:lnTo>
                  <a:pt x="7" y="59"/>
                </a:lnTo>
                <a:lnTo>
                  <a:pt x="6" y="59"/>
                </a:lnTo>
                <a:lnTo>
                  <a:pt x="2" y="59"/>
                </a:lnTo>
                <a:lnTo>
                  <a:pt x="0" y="69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8550360" y="6672240"/>
            <a:ext cx="79200" cy="82440"/>
          </a:xfrm>
          <a:custGeom>
            <a:avLst/>
            <a:gdLst/>
            <a:ahLst/>
            <a:rect l="l" t="t" r="r" b="b"/>
            <a:pathLst>
              <a:path w="50" h="52">
                <a:moveTo>
                  <a:pt x="14" y="21"/>
                </a:moveTo>
                <a:lnTo>
                  <a:pt x="15" y="19"/>
                </a:lnTo>
                <a:lnTo>
                  <a:pt x="17" y="15"/>
                </a:lnTo>
                <a:lnTo>
                  <a:pt x="17" y="13"/>
                </a:lnTo>
                <a:lnTo>
                  <a:pt x="19" y="13"/>
                </a:lnTo>
                <a:lnTo>
                  <a:pt x="21" y="11"/>
                </a:lnTo>
                <a:lnTo>
                  <a:pt x="23" y="9"/>
                </a:lnTo>
                <a:lnTo>
                  <a:pt x="25" y="9"/>
                </a:lnTo>
                <a:lnTo>
                  <a:pt x="29" y="9"/>
                </a:lnTo>
                <a:lnTo>
                  <a:pt x="31" y="9"/>
                </a:lnTo>
                <a:lnTo>
                  <a:pt x="33" y="9"/>
                </a:lnTo>
                <a:lnTo>
                  <a:pt x="35" y="9"/>
                </a:lnTo>
                <a:lnTo>
                  <a:pt x="35" y="11"/>
                </a:lnTo>
                <a:lnTo>
                  <a:pt x="37" y="13"/>
                </a:lnTo>
                <a:lnTo>
                  <a:pt x="37" y="13"/>
                </a:lnTo>
                <a:lnTo>
                  <a:pt x="37" y="15"/>
                </a:lnTo>
                <a:lnTo>
                  <a:pt x="37" y="17"/>
                </a:lnTo>
                <a:lnTo>
                  <a:pt x="37" y="17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21"/>
                </a:lnTo>
                <a:lnTo>
                  <a:pt x="37" y="21"/>
                </a:lnTo>
                <a:lnTo>
                  <a:pt x="37" y="21"/>
                </a:lnTo>
                <a:lnTo>
                  <a:pt x="14" y="21"/>
                </a:lnTo>
                <a:close/>
                <a:moveTo>
                  <a:pt x="48" y="31"/>
                </a:moveTo>
                <a:lnTo>
                  <a:pt x="48" y="29"/>
                </a:lnTo>
                <a:lnTo>
                  <a:pt x="50" y="27"/>
                </a:lnTo>
                <a:lnTo>
                  <a:pt x="50" y="25"/>
                </a:lnTo>
                <a:lnTo>
                  <a:pt x="50" y="25"/>
                </a:lnTo>
                <a:lnTo>
                  <a:pt x="50" y="23"/>
                </a:lnTo>
                <a:lnTo>
                  <a:pt x="50" y="21"/>
                </a:lnTo>
                <a:lnTo>
                  <a:pt x="50" y="21"/>
                </a:lnTo>
                <a:lnTo>
                  <a:pt x="50" y="19"/>
                </a:lnTo>
                <a:lnTo>
                  <a:pt x="50" y="13"/>
                </a:lnTo>
                <a:lnTo>
                  <a:pt x="48" y="9"/>
                </a:lnTo>
                <a:lnTo>
                  <a:pt x="46" y="7"/>
                </a:lnTo>
                <a:lnTo>
                  <a:pt x="44" y="4"/>
                </a:lnTo>
                <a:lnTo>
                  <a:pt x="40" y="2"/>
                </a:lnTo>
                <a:lnTo>
                  <a:pt x="39" y="0"/>
                </a:lnTo>
                <a:lnTo>
                  <a:pt x="33" y="0"/>
                </a:lnTo>
                <a:lnTo>
                  <a:pt x="29" y="0"/>
                </a:lnTo>
                <a:lnTo>
                  <a:pt x="23" y="0"/>
                </a:lnTo>
                <a:lnTo>
                  <a:pt x="17" y="2"/>
                </a:lnTo>
                <a:lnTo>
                  <a:pt x="12" y="6"/>
                </a:lnTo>
                <a:lnTo>
                  <a:pt x="8" y="9"/>
                </a:lnTo>
                <a:lnTo>
                  <a:pt x="4" y="13"/>
                </a:lnTo>
                <a:lnTo>
                  <a:pt x="2" y="19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0"/>
                </a:lnTo>
                <a:lnTo>
                  <a:pt x="4" y="44"/>
                </a:lnTo>
                <a:lnTo>
                  <a:pt x="6" y="46"/>
                </a:lnTo>
                <a:lnTo>
                  <a:pt x="10" y="50"/>
                </a:lnTo>
                <a:lnTo>
                  <a:pt x="14" y="52"/>
                </a:lnTo>
                <a:lnTo>
                  <a:pt x="19" y="52"/>
                </a:lnTo>
                <a:lnTo>
                  <a:pt x="25" y="52"/>
                </a:lnTo>
                <a:lnTo>
                  <a:pt x="27" y="52"/>
                </a:lnTo>
                <a:lnTo>
                  <a:pt x="29" y="52"/>
                </a:lnTo>
                <a:lnTo>
                  <a:pt x="31" y="52"/>
                </a:lnTo>
                <a:lnTo>
                  <a:pt x="33" y="52"/>
                </a:lnTo>
                <a:lnTo>
                  <a:pt x="35" y="52"/>
                </a:lnTo>
                <a:lnTo>
                  <a:pt x="37" y="50"/>
                </a:lnTo>
                <a:lnTo>
                  <a:pt x="39" y="50"/>
                </a:lnTo>
                <a:lnTo>
                  <a:pt x="40" y="50"/>
                </a:lnTo>
                <a:lnTo>
                  <a:pt x="42" y="38"/>
                </a:lnTo>
                <a:lnTo>
                  <a:pt x="40" y="40"/>
                </a:lnTo>
                <a:lnTo>
                  <a:pt x="39" y="40"/>
                </a:lnTo>
                <a:lnTo>
                  <a:pt x="37" y="42"/>
                </a:lnTo>
                <a:lnTo>
                  <a:pt x="35" y="42"/>
                </a:lnTo>
                <a:lnTo>
                  <a:pt x="33" y="42"/>
                </a:lnTo>
                <a:lnTo>
                  <a:pt x="31" y="42"/>
                </a:lnTo>
                <a:lnTo>
                  <a:pt x="29" y="42"/>
                </a:lnTo>
                <a:lnTo>
                  <a:pt x="27" y="42"/>
                </a:lnTo>
                <a:lnTo>
                  <a:pt x="23" y="42"/>
                </a:lnTo>
                <a:lnTo>
                  <a:pt x="21" y="42"/>
                </a:lnTo>
                <a:lnTo>
                  <a:pt x="17" y="40"/>
                </a:lnTo>
                <a:lnTo>
                  <a:pt x="15" y="40"/>
                </a:lnTo>
                <a:lnTo>
                  <a:pt x="15" y="38"/>
                </a:lnTo>
                <a:lnTo>
                  <a:pt x="14" y="36"/>
                </a:lnTo>
                <a:lnTo>
                  <a:pt x="14" y="32"/>
                </a:lnTo>
                <a:lnTo>
                  <a:pt x="12" y="31"/>
                </a:lnTo>
                <a:lnTo>
                  <a:pt x="48" y="31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8636040" y="6672240"/>
            <a:ext cx="129960" cy="82440"/>
          </a:xfrm>
          <a:custGeom>
            <a:avLst/>
            <a:gdLst/>
            <a:ahLst/>
            <a:rect l="l" t="t" r="r" b="b"/>
            <a:pathLst>
              <a:path w="82" h="52">
                <a:moveTo>
                  <a:pt x="9" y="6"/>
                </a:moveTo>
                <a:lnTo>
                  <a:pt x="9" y="6"/>
                </a:lnTo>
                <a:lnTo>
                  <a:pt x="9" y="6"/>
                </a:lnTo>
                <a:lnTo>
                  <a:pt x="9" y="4"/>
                </a:lnTo>
                <a:lnTo>
                  <a:pt x="9" y="4"/>
                </a:lnTo>
                <a:lnTo>
                  <a:pt x="9" y="2"/>
                </a:lnTo>
                <a:lnTo>
                  <a:pt x="9" y="2"/>
                </a:lnTo>
                <a:lnTo>
                  <a:pt x="11" y="2"/>
                </a:lnTo>
                <a:lnTo>
                  <a:pt x="11" y="0"/>
                </a:lnTo>
                <a:lnTo>
                  <a:pt x="23" y="0"/>
                </a:lnTo>
                <a:lnTo>
                  <a:pt x="21" y="7"/>
                </a:lnTo>
                <a:lnTo>
                  <a:pt x="23" y="7"/>
                </a:lnTo>
                <a:lnTo>
                  <a:pt x="23" y="6"/>
                </a:lnTo>
                <a:lnTo>
                  <a:pt x="25" y="4"/>
                </a:lnTo>
                <a:lnTo>
                  <a:pt x="27" y="2"/>
                </a:lnTo>
                <a:lnTo>
                  <a:pt x="29" y="2"/>
                </a:lnTo>
                <a:lnTo>
                  <a:pt x="31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40" y="0"/>
                </a:lnTo>
                <a:lnTo>
                  <a:pt x="42" y="0"/>
                </a:lnTo>
                <a:lnTo>
                  <a:pt x="44" y="2"/>
                </a:lnTo>
                <a:lnTo>
                  <a:pt x="46" y="2"/>
                </a:lnTo>
                <a:lnTo>
                  <a:pt x="48" y="4"/>
                </a:lnTo>
                <a:lnTo>
                  <a:pt x="50" y="6"/>
                </a:lnTo>
                <a:lnTo>
                  <a:pt x="50" y="7"/>
                </a:lnTo>
                <a:lnTo>
                  <a:pt x="52" y="9"/>
                </a:lnTo>
                <a:lnTo>
                  <a:pt x="52" y="9"/>
                </a:lnTo>
                <a:lnTo>
                  <a:pt x="52" y="7"/>
                </a:lnTo>
                <a:lnTo>
                  <a:pt x="54" y="6"/>
                </a:lnTo>
                <a:lnTo>
                  <a:pt x="56" y="4"/>
                </a:lnTo>
                <a:lnTo>
                  <a:pt x="59" y="2"/>
                </a:lnTo>
                <a:lnTo>
                  <a:pt x="61" y="0"/>
                </a:lnTo>
                <a:lnTo>
                  <a:pt x="63" y="0"/>
                </a:lnTo>
                <a:lnTo>
                  <a:pt x="67" y="0"/>
                </a:lnTo>
                <a:lnTo>
                  <a:pt x="69" y="0"/>
                </a:lnTo>
                <a:lnTo>
                  <a:pt x="73" y="0"/>
                </a:lnTo>
                <a:lnTo>
                  <a:pt x="75" y="0"/>
                </a:lnTo>
                <a:lnTo>
                  <a:pt x="77" y="2"/>
                </a:lnTo>
                <a:lnTo>
                  <a:pt x="79" y="4"/>
                </a:lnTo>
                <a:lnTo>
                  <a:pt x="80" y="6"/>
                </a:lnTo>
                <a:lnTo>
                  <a:pt x="82" y="7"/>
                </a:lnTo>
                <a:lnTo>
                  <a:pt x="82" y="11"/>
                </a:lnTo>
                <a:lnTo>
                  <a:pt x="82" y="13"/>
                </a:lnTo>
                <a:lnTo>
                  <a:pt x="82" y="15"/>
                </a:lnTo>
                <a:lnTo>
                  <a:pt x="82" y="17"/>
                </a:lnTo>
                <a:lnTo>
                  <a:pt x="82" y="19"/>
                </a:lnTo>
                <a:lnTo>
                  <a:pt x="82" y="21"/>
                </a:lnTo>
                <a:lnTo>
                  <a:pt x="82" y="23"/>
                </a:lnTo>
                <a:lnTo>
                  <a:pt x="82" y="23"/>
                </a:lnTo>
                <a:lnTo>
                  <a:pt x="80" y="25"/>
                </a:lnTo>
                <a:lnTo>
                  <a:pt x="80" y="27"/>
                </a:lnTo>
                <a:lnTo>
                  <a:pt x="75" y="52"/>
                </a:lnTo>
                <a:lnTo>
                  <a:pt x="63" y="52"/>
                </a:lnTo>
                <a:lnTo>
                  <a:pt x="67" y="27"/>
                </a:lnTo>
                <a:lnTo>
                  <a:pt x="67" y="25"/>
                </a:lnTo>
                <a:lnTo>
                  <a:pt x="69" y="25"/>
                </a:lnTo>
                <a:lnTo>
                  <a:pt x="69" y="23"/>
                </a:lnTo>
                <a:lnTo>
                  <a:pt x="69" y="21"/>
                </a:lnTo>
                <a:lnTo>
                  <a:pt x="69" y="19"/>
                </a:lnTo>
                <a:lnTo>
                  <a:pt x="69" y="19"/>
                </a:lnTo>
                <a:lnTo>
                  <a:pt x="69" y="17"/>
                </a:lnTo>
                <a:lnTo>
                  <a:pt x="69" y="15"/>
                </a:lnTo>
                <a:lnTo>
                  <a:pt x="69" y="15"/>
                </a:lnTo>
                <a:lnTo>
                  <a:pt x="69" y="13"/>
                </a:lnTo>
                <a:lnTo>
                  <a:pt x="69" y="11"/>
                </a:lnTo>
                <a:lnTo>
                  <a:pt x="67" y="11"/>
                </a:lnTo>
                <a:lnTo>
                  <a:pt x="67" y="11"/>
                </a:lnTo>
                <a:lnTo>
                  <a:pt x="65" y="9"/>
                </a:lnTo>
                <a:lnTo>
                  <a:pt x="65" y="9"/>
                </a:lnTo>
                <a:lnTo>
                  <a:pt x="63" y="9"/>
                </a:lnTo>
                <a:lnTo>
                  <a:pt x="59" y="9"/>
                </a:lnTo>
                <a:lnTo>
                  <a:pt x="57" y="11"/>
                </a:lnTo>
                <a:lnTo>
                  <a:pt x="56" y="13"/>
                </a:lnTo>
                <a:lnTo>
                  <a:pt x="54" y="15"/>
                </a:lnTo>
                <a:lnTo>
                  <a:pt x="52" y="19"/>
                </a:lnTo>
                <a:lnTo>
                  <a:pt x="52" y="21"/>
                </a:lnTo>
                <a:lnTo>
                  <a:pt x="50" y="25"/>
                </a:lnTo>
                <a:lnTo>
                  <a:pt x="50" y="27"/>
                </a:lnTo>
                <a:lnTo>
                  <a:pt x="44" y="52"/>
                </a:lnTo>
                <a:lnTo>
                  <a:pt x="31" y="52"/>
                </a:lnTo>
                <a:lnTo>
                  <a:pt x="36" y="27"/>
                </a:lnTo>
                <a:lnTo>
                  <a:pt x="36" y="25"/>
                </a:lnTo>
                <a:lnTo>
                  <a:pt x="36" y="25"/>
                </a:lnTo>
                <a:lnTo>
                  <a:pt x="38" y="23"/>
                </a:lnTo>
                <a:lnTo>
                  <a:pt x="38" y="21"/>
                </a:lnTo>
                <a:lnTo>
                  <a:pt x="38" y="19"/>
                </a:lnTo>
                <a:lnTo>
                  <a:pt x="38" y="19"/>
                </a:lnTo>
                <a:lnTo>
                  <a:pt x="38" y="17"/>
                </a:lnTo>
                <a:lnTo>
                  <a:pt x="38" y="15"/>
                </a:lnTo>
                <a:lnTo>
                  <a:pt x="38" y="15"/>
                </a:lnTo>
                <a:lnTo>
                  <a:pt x="38" y="13"/>
                </a:lnTo>
                <a:lnTo>
                  <a:pt x="36" y="11"/>
                </a:lnTo>
                <a:lnTo>
                  <a:pt x="36" y="11"/>
                </a:lnTo>
                <a:lnTo>
                  <a:pt x="36" y="11"/>
                </a:lnTo>
                <a:lnTo>
                  <a:pt x="34" y="9"/>
                </a:lnTo>
                <a:lnTo>
                  <a:pt x="33" y="9"/>
                </a:lnTo>
                <a:lnTo>
                  <a:pt x="33" y="9"/>
                </a:lnTo>
                <a:lnTo>
                  <a:pt x="29" y="9"/>
                </a:lnTo>
                <a:lnTo>
                  <a:pt x="27" y="11"/>
                </a:lnTo>
                <a:lnTo>
                  <a:pt x="25" y="13"/>
                </a:lnTo>
                <a:lnTo>
                  <a:pt x="23" y="15"/>
                </a:lnTo>
                <a:lnTo>
                  <a:pt x="21" y="19"/>
                </a:lnTo>
                <a:lnTo>
                  <a:pt x="21" y="21"/>
                </a:lnTo>
                <a:lnTo>
                  <a:pt x="19" y="25"/>
                </a:lnTo>
                <a:lnTo>
                  <a:pt x="19" y="27"/>
                </a:lnTo>
                <a:lnTo>
                  <a:pt x="13" y="52"/>
                </a:lnTo>
                <a:lnTo>
                  <a:pt x="0" y="52"/>
                </a:lnTo>
                <a:lnTo>
                  <a:pt x="9" y="6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8778960" y="6672240"/>
            <a:ext cx="79200" cy="82440"/>
          </a:xfrm>
          <a:custGeom>
            <a:avLst/>
            <a:gdLst/>
            <a:ahLst/>
            <a:rect l="l" t="t" r="r" b="b"/>
            <a:pathLst>
              <a:path w="50" h="52">
                <a:moveTo>
                  <a:pt x="14" y="21"/>
                </a:moveTo>
                <a:lnTo>
                  <a:pt x="15" y="19"/>
                </a:lnTo>
                <a:lnTo>
                  <a:pt x="17" y="15"/>
                </a:lnTo>
                <a:lnTo>
                  <a:pt x="17" y="13"/>
                </a:lnTo>
                <a:lnTo>
                  <a:pt x="19" y="13"/>
                </a:lnTo>
                <a:lnTo>
                  <a:pt x="21" y="11"/>
                </a:lnTo>
                <a:lnTo>
                  <a:pt x="23" y="9"/>
                </a:lnTo>
                <a:lnTo>
                  <a:pt x="25" y="9"/>
                </a:lnTo>
                <a:lnTo>
                  <a:pt x="29" y="9"/>
                </a:lnTo>
                <a:lnTo>
                  <a:pt x="31" y="9"/>
                </a:lnTo>
                <a:lnTo>
                  <a:pt x="33" y="9"/>
                </a:lnTo>
                <a:lnTo>
                  <a:pt x="35" y="9"/>
                </a:lnTo>
                <a:lnTo>
                  <a:pt x="35" y="11"/>
                </a:lnTo>
                <a:lnTo>
                  <a:pt x="37" y="13"/>
                </a:lnTo>
                <a:lnTo>
                  <a:pt x="37" y="13"/>
                </a:lnTo>
                <a:lnTo>
                  <a:pt x="37" y="15"/>
                </a:lnTo>
                <a:lnTo>
                  <a:pt x="37" y="17"/>
                </a:lnTo>
                <a:lnTo>
                  <a:pt x="37" y="17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7" y="21"/>
                </a:lnTo>
                <a:lnTo>
                  <a:pt x="37" y="21"/>
                </a:lnTo>
                <a:lnTo>
                  <a:pt x="37" y="21"/>
                </a:lnTo>
                <a:lnTo>
                  <a:pt x="14" y="21"/>
                </a:lnTo>
                <a:close/>
                <a:moveTo>
                  <a:pt x="48" y="31"/>
                </a:moveTo>
                <a:lnTo>
                  <a:pt x="48" y="29"/>
                </a:lnTo>
                <a:lnTo>
                  <a:pt x="50" y="27"/>
                </a:lnTo>
                <a:lnTo>
                  <a:pt x="50" y="25"/>
                </a:lnTo>
                <a:lnTo>
                  <a:pt x="50" y="25"/>
                </a:lnTo>
                <a:lnTo>
                  <a:pt x="50" y="23"/>
                </a:lnTo>
                <a:lnTo>
                  <a:pt x="50" y="21"/>
                </a:lnTo>
                <a:lnTo>
                  <a:pt x="50" y="21"/>
                </a:lnTo>
                <a:lnTo>
                  <a:pt x="50" y="19"/>
                </a:lnTo>
                <a:lnTo>
                  <a:pt x="50" y="13"/>
                </a:lnTo>
                <a:lnTo>
                  <a:pt x="48" y="9"/>
                </a:lnTo>
                <a:lnTo>
                  <a:pt x="46" y="7"/>
                </a:lnTo>
                <a:lnTo>
                  <a:pt x="44" y="4"/>
                </a:lnTo>
                <a:lnTo>
                  <a:pt x="40" y="2"/>
                </a:lnTo>
                <a:lnTo>
                  <a:pt x="38" y="0"/>
                </a:lnTo>
                <a:lnTo>
                  <a:pt x="33" y="0"/>
                </a:lnTo>
                <a:lnTo>
                  <a:pt x="29" y="0"/>
                </a:lnTo>
                <a:lnTo>
                  <a:pt x="23" y="0"/>
                </a:lnTo>
                <a:lnTo>
                  <a:pt x="17" y="2"/>
                </a:lnTo>
                <a:lnTo>
                  <a:pt x="12" y="6"/>
                </a:lnTo>
                <a:lnTo>
                  <a:pt x="8" y="9"/>
                </a:lnTo>
                <a:lnTo>
                  <a:pt x="4" y="13"/>
                </a:lnTo>
                <a:lnTo>
                  <a:pt x="2" y="19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0"/>
                </a:lnTo>
                <a:lnTo>
                  <a:pt x="4" y="44"/>
                </a:lnTo>
                <a:lnTo>
                  <a:pt x="6" y="46"/>
                </a:lnTo>
                <a:lnTo>
                  <a:pt x="10" y="50"/>
                </a:lnTo>
                <a:lnTo>
                  <a:pt x="14" y="52"/>
                </a:lnTo>
                <a:lnTo>
                  <a:pt x="19" y="52"/>
                </a:lnTo>
                <a:lnTo>
                  <a:pt x="25" y="52"/>
                </a:lnTo>
                <a:lnTo>
                  <a:pt x="27" y="52"/>
                </a:lnTo>
                <a:lnTo>
                  <a:pt x="29" y="52"/>
                </a:lnTo>
                <a:lnTo>
                  <a:pt x="31" y="52"/>
                </a:lnTo>
                <a:lnTo>
                  <a:pt x="33" y="52"/>
                </a:lnTo>
                <a:lnTo>
                  <a:pt x="35" y="52"/>
                </a:lnTo>
                <a:lnTo>
                  <a:pt x="37" y="50"/>
                </a:lnTo>
                <a:lnTo>
                  <a:pt x="38" y="50"/>
                </a:lnTo>
                <a:lnTo>
                  <a:pt x="40" y="50"/>
                </a:lnTo>
                <a:lnTo>
                  <a:pt x="42" y="38"/>
                </a:lnTo>
                <a:lnTo>
                  <a:pt x="40" y="40"/>
                </a:lnTo>
                <a:lnTo>
                  <a:pt x="38" y="40"/>
                </a:lnTo>
                <a:lnTo>
                  <a:pt x="37" y="42"/>
                </a:lnTo>
                <a:lnTo>
                  <a:pt x="35" y="42"/>
                </a:lnTo>
                <a:lnTo>
                  <a:pt x="33" y="42"/>
                </a:lnTo>
                <a:lnTo>
                  <a:pt x="31" y="42"/>
                </a:lnTo>
                <a:lnTo>
                  <a:pt x="29" y="42"/>
                </a:lnTo>
                <a:lnTo>
                  <a:pt x="27" y="42"/>
                </a:lnTo>
                <a:lnTo>
                  <a:pt x="23" y="42"/>
                </a:lnTo>
                <a:lnTo>
                  <a:pt x="21" y="42"/>
                </a:lnTo>
                <a:lnTo>
                  <a:pt x="17" y="40"/>
                </a:lnTo>
                <a:lnTo>
                  <a:pt x="15" y="40"/>
                </a:lnTo>
                <a:lnTo>
                  <a:pt x="15" y="38"/>
                </a:lnTo>
                <a:lnTo>
                  <a:pt x="14" y="36"/>
                </a:lnTo>
                <a:lnTo>
                  <a:pt x="14" y="32"/>
                </a:lnTo>
                <a:lnTo>
                  <a:pt x="12" y="31"/>
                </a:lnTo>
                <a:lnTo>
                  <a:pt x="48" y="31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8864640" y="6672240"/>
            <a:ext cx="85680" cy="82440"/>
          </a:xfrm>
          <a:custGeom>
            <a:avLst/>
            <a:gdLst/>
            <a:ahLst/>
            <a:rect l="l" t="t" r="r" b="b"/>
            <a:pathLst>
              <a:path w="54" h="52">
                <a:moveTo>
                  <a:pt x="9" y="7"/>
                </a:moveTo>
                <a:lnTo>
                  <a:pt x="9" y="7"/>
                </a:lnTo>
                <a:lnTo>
                  <a:pt x="9" y="6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2"/>
                </a:lnTo>
                <a:lnTo>
                  <a:pt x="11" y="2"/>
                </a:lnTo>
                <a:lnTo>
                  <a:pt x="11" y="0"/>
                </a:lnTo>
                <a:lnTo>
                  <a:pt x="25" y="0"/>
                </a:lnTo>
                <a:lnTo>
                  <a:pt x="23" y="6"/>
                </a:lnTo>
                <a:lnTo>
                  <a:pt x="23" y="6"/>
                </a:lnTo>
                <a:lnTo>
                  <a:pt x="25" y="4"/>
                </a:lnTo>
                <a:lnTo>
                  <a:pt x="27" y="4"/>
                </a:lnTo>
                <a:lnTo>
                  <a:pt x="29" y="2"/>
                </a:lnTo>
                <a:lnTo>
                  <a:pt x="31" y="2"/>
                </a:lnTo>
                <a:lnTo>
                  <a:pt x="32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42" y="0"/>
                </a:lnTo>
                <a:lnTo>
                  <a:pt x="44" y="0"/>
                </a:lnTo>
                <a:lnTo>
                  <a:pt x="48" y="2"/>
                </a:lnTo>
                <a:lnTo>
                  <a:pt x="50" y="4"/>
                </a:lnTo>
                <a:lnTo>
                  <a:pt x="52" y="6"/>
                </a:lnTo>
                <a:lnTo>
                  <a:pt x="54" y="9"/>
                </a:lnTo>
                <a:lnTo>
                  <a:pt x="54" y="11"/>
                </a:lnTo>
                <a:lnTo>
                  <a:pt x="54" y="15"/>
                </a:lnTo>
                <a:lnTo>
                  <a:pt x="54" y="17"/>
                </a:lnTo>
                <a:lnTo>
                  <a:pt x="54" y="19"/>
                </a:lnTo>
                <a:lnTo>
                  <a:pt x="54" y="19"/>
                </a:lnTo>
                <a:lnTo>
                  <a:pt x="54" y="21"/>
                </a:lnTo>
                <a:lnTo>
                  <a:pt x="54" y="23"/>
                </a:lnTo>
                <a:lnTo>
                  <a:pt x="54" y="25"/>
                </a:lnTo>
                <a:lnTo>
                  <a:pt x="54" y="25"/>
                </a:lnTo>
                <a:lnTo>
                  <a:pt x="54" y="27"/>
                </a:lnTo>
                <a:lnTo>
                  <a:pt x="48" y="52"/>
                </a:lnTo>
                <a:lnTo>
                  <a:pt x="34" y="52"/>
                </a:lnTo>
                <a:lnTo>
                  <a:pt x="38" y="27"/>
                </a:lnTo>
                <a:lnTo>
                  <a:pt x="40" y="27"/>
                </a:lnTo>
                <a:lnTo>
                  <a:pt x="40" y="25"/>
                </a:lnTo>
                <a:lnTo>
                  <a:pt x="40" y="23"/>
                </a:lnTo>
                <a:lnTo>
                  <a:pt x="40" y="23"/>
                </a:lnTo>
                <a:lnTo>
                  <a:pt x="40" y="21"/>
                </a:lnTo>
                <a:lnTo>
                  <a:pt x="40" y="19"/>
                </a:lnTo>
                <a:lnTo>
                  <a:pt x="40" y="17"/>
                </a:lnTo>
                <a:lnTo>
                  <a:pt x="40" y="17"/>
                </a:lnTo>
                <a:lnTo>
                  <a:pt x="40" y="15"/>
                </a:lnTo>
                <a:lnTo>
                  <a:pt x="40" y="13"/>
                </a:lnTo>
                <a:lnTo>
                  <a:pt x="40" y="13"/>
                </a:lnTo>
                <a:lnTo>
                  <a:pt x="38" y="11"/>
                </a:lnTo>
                <a:lnTo>
                  <a:pt x="38" y="11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1" y="9"/>
                </a:lnTo>
                <a:lnTo>
                  <a:pt x="27" y="11"/>
                </a:lnTo>
                <a:lnTo>
                  <a:pt x="25" y="13"/>
                </a:lnTo>
                <a:lnTo>
                  <a:pt x="23" y="15"/>
                </a:lnTo>
                <a:lnTo>
                  <a:pt x="21" y="17"/>
                </a:lnTo>
                <a:lnTo>
                  <a:pt x="21" y="19"/>
                </a:lnTo>
                <a:lnTo>
                  <a:pt x="19" y="23"/>
                </a:lnTo>
                <a:lnTo>
                  <a:pt x="19" y="25"/>
                </a:lnTo>
                <a:lnTo>
                  <a:pt x="13" y="52"/>
                </a:lnTo>
                <a:lnTo>
                  <a:pt x="0" y="52"/>
                </a:lnTo>
                <a:lnTo>
                  <a:pt x="9" y="7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8967960" y="6649920"/>
            <a:ext cx="58680" cy="104760"/>
          </a:xfrm>
          <a:custGeom>
            <a:avLst/>
            <a:gdLst/>
            <a:ahLst/>
            <a:rect l="l" t="t" r="r" b="b"/>
            <a:pathLst>
              <a:path w="37" h="66">
                <a:moveTo>
                  <a:pt x="2" y="14"/>
                </a:moveTo>
                <a:lnTo>
                  <a:pt x="12" y="14"/>
                </a:lnTo>
                <a:lnTo>
                  <a:pt x="14" y="4"/>
                </a:lnTo>
                <a:lnTo>
                  <a:pt x="27" y="0"/>
                </a:lnTo>
                <a:lnTo>
                  <a:pt x="25" y="14"/>
                </a:lnTo>
                <a:lnTo>
                  <a:pt x="37" y="14"/>
                </a:lnTo>
                <a:lnTo>
                  <a:pt x="35" y="23"/>
                </a:lnTo>
                <a:lnTo>
                  <a:pt x="21" y="23"/>
                </a:lnTo>
                <a:lnTo>
                  <a:pt x="17" y="46"/>
                </a:lnTo>
                <a:lnTo>
                  <a:pt x="17" y="46"/>
                </a:lnTo>
                <a:lnTo>
                  <a:pt x="17" y="46"/>
                </a:lnTo>
                <a:lnTo>
                  <a:pt x="17" y="48"/>
                </a:lnTo>
                <a:lnTo>
                  <a:pt x="17" y="48"/>
                </a:lnTo>
                <a:lnTo>
                  <a:pt x="17" y="48"/>
                </a:lnTo>
                <a:lnTo>
                  <a:pt x="17" y="50"/>
                </a:lnTo>
                <a:lnTo>
                  <a:pt x="17" y="50"/>
                </a:lnTo>
                <a:lnTo>
                  <a:pt x="17" y="50"/>
                </a:lnTo>
                <a:lnTo>
                  <a:pt x="17" y="52"/>
                </a:lnTo>
                <a:lnTo>
                  <a:pt x="17" y="54"/>
                </a:lnTo>
                <a:lnTo>
                  <a:pt x="17" y="54"/>
                </a:lnTo>
                <a:lnTo>
                  <a:pt x="17" y="54"/>
                </a:lnTo>
                <a:lnTo>
                  <a:pt x="19" y="56"/>
                </a:lnTo>
                <a:lnTo>
                  <a:pt x="19" y="56"/>
                </a:lnTo>
                <a:lnTo>
                  <a:pt x="21" y="56"/>
                </a:lnTo>
                <a:lnTo>
                  <a:pt x="21" y="56"/>
                </a:lnTo>
                <a:lnTo>
                  <a:pt x="23" y="56"/>
                </a:lnTo>
                <a:lnTo>
                  <a:pt x="23" y="56"/>
                </a:lnTo>
                <a:lnTo>
                  <a:pt x="25" y="56"/>
                </a:lnTo>
                <a:lnTo>
                  <a:pt x="25" y="56"/>
                </a:lnTo>
                <a:lnTo>
                  <a:pt x="27" y="56"/>
                </a:lnTo>
                <a:lnTo>
                  <a:pt x="27" y="56"/>
                </a:lnTo>
                <a:lnTo>
                  <a:pt x="27" y="56"/>
                </a:lnTo>
                <a:lnTo>
                  <a:pt x="29" y="54"/>
                </a:lnTo>
                <a:lnTo>
                  <a:pt x="25" y="66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1" y="66"/>
                </a:lnTo>
                <a:lnTo>
                  <a:pt x="21" y="66"/>
                </a:lnTo>
                <a:lnTo>
                  <a:pt x="19" y="66"/>
                </a:lnTo>
                <a:lnTo>
                  <a:pt x="19" y="66"/>
                </a:lnTo>
                <a:lnTo>
                  <a:pt x="15" y="66"/>
                </a:lnTo>
                <a:lnTo>
                  <a:pt x="12" y="66"/>
                </a:lnTo>
                <a:lnTo>
                  <a:pt x="10" y="64"/>
                </a:lnTo>
                <a:lnTo>
                  <a:pt x="8" y="64"/>
                </a:lnTo>
                <a:lnTo>
                  <a:pt x="6" y="62"/>
                </a:lnTo>
                <a:lnTo>
                  <a:pt x="4" y="60"/>
                </a:lnTo>
                <a:lnTo>
                  <a:pt x="4" y="56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48"/>
                </a:lnTo>
                <a:lnTo>
                  <a:pt x="4" y="46"/>
                </a:lnTo>
                <a:lnTo>
                  <a:pt x="4" y="46"/>
                </a:lnTo>
                <a:lnTo>
                  <a:pt x="4" y="45"/>
                </a:lnTo>
                <a:lnTo>
                  <a:pt x="4" y="43"/>
                </a:lnTo>
                <a:lnTo>
                  <a:pt x="6" y="41"/>
                </a:lnTo>
                <a:lnTo>
                  <a:pt x="10" y="23"/>
                </a:lnTo>
                <a:lnTo>
                  <a:pt x="0" y="23"/>
                </a:lnTo>
                <a:lnTo>
                  <a:pt x="2" y="14"/>
                </a:lnTo>
                <a:close/>
              </a:path>
            </a:pathLst>
          </a:custGeom>
          <a:solidFill>
            <a:srgbClr val="1f1a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6988320" y="6099120"/>
            <a:ext cx="520560" cy="411120"/>
          </a:xfrm>
          <a:custGeom>
            <a:avLst/>
            <a:gdLst/>
            <a:ahLst/>
            <a:rect l="l" t="t" r="r" b="b"/>
            <a:pathLst>
              <a:path w="328" h="259">
                <a:moveTo>
                  <a:pt x="211" y="169"/>
                </a:moveTo>
                <a:lnTo>
                  <a:pt x="53" y="169"/>
                </a:lnTo>
                <a:lnTo>
                  <a:pt x="53" y="240"/>
                </a:lnTo>
                <a:lnTo>
                  <a:pt x="53" y="244"/>
                </a:lnTo>
                <a:lnTo>
                  <a:pt x="51" y="247"/>
                </a:lnTo>
                <a:lnTo>
                  <a:pt x="49" y="251"/>
                </a:lnTo>
                <a:lnTo>
                  <a:pt x="47" y="255"/>
                </a:lnTo>
                <a:lnTo>
                  <a:pt x="46" y="257"/>
                </a:lnTo>
                <a:lnTo>
                  <a:pt x="44" y="259"/>
                </a:lnTo>
                <a:lnTo>
                  <a:pt x="40" y="259"/>
                </a:lnTo>
                <a:lnTo>
                  <a:pt x="36" y="259"/>
                </a:lnTo>
                <a:lnTo>
                  <a:pt x="17" y="259"/>
                </a:lnTo>
                <a:lnTo>
                  <a:pt x="13" y="259"/>
                </a:lnTo>
                <a:lnTo>
                  <a:pt x="9" y="259"/>
                </a:lnTo>
                <a:lnTo>
                  <a:pt x="7" y="257"/>
                </a:lnTo>
                <a:lnTo>
                  <a:pt x="3" y="255"/>
                </a:lnTo>
                <a:lnTo>
                  <a:pt x="1" y="251"/>
                </a:lnTo>
                <a:lnTo>
                  <a:pt x="1" y="247"/>
                </a:lnTo>
                <a:lnTo>
                  <a:pt x="0" y="244"/>
                </a:lnTo>
                <a:lnTo>
                  <a:pt x="0" y="240"/>
                </a:lnTo>
                <a:lnTo>
                  <a:pt x="0" y="19"/>
                </a:lnTo>
                <a:lnTo>
                  <a:pt x="0" y="15"/>
                </a:lnTo>
                <a:lnTo>
                  <a:pt x="1" y="9"/>
                </a:lnTo>
                <a:lnTo>
                  <a:pt x="1" y="7"/>
                </a:lnTo>
                <a:lnTo>
                  <a:pt x="3" y="3"/>
                </a:lnTo>
                <a:lnTo>
                  <a:pt x="7" y="1"/>
                </a:lnTo>
                <a:lnTo>
                  <a:pt x="9" y="0"/>
                </a:lnTo>
                <a:lnTo>
                  <a:pt x="13" y="0"/>
                </a:lnTo>
                <a:lnTo>
                  <a:pt x="17" y="0"/>
                </a:lnTo>
                <a:lnTo>
                  <a:pt x="19" y="0"/>
                </a:lnTo>
                <a:lnTo>
                  <a:pt x="30" y="0"/>
                </a:lnTo>
                <a:lnTo>
                  <a:pt x="211" y="0"/>
                </a:lnTo>
                <a:lnTo>
                  <a:pt x="224" y="0"/>
                </a:lnTo>
                <a:lnTo>
                  <a:pt x="238" y="0"/>
                </a:lnTo>
                <a:lnTo>
                  <a:pt x="249" y="1"/>
                </a:lnTo>
                <a:lnTo>
                  <a:pt x="262" y="3"/>
                </a:lnTo>
                <a:lnTo>
                  <a:pt x="274" y="7"/>
                </a:lnTo>
                <a:lnTo>
                  <a:pt x="285" y="11"/>
                </a:lnTo>
                <a:lnTo>
                  <a:pt x="295" y="19"/>
                </a:lnTo>
                <a:lnTo>
                  <a:pt x="305" y="26"/>
                </a:lnTo>
                <a:lnTo>
                  <a:pt x="314" y="40"/>
                </a:lnTo>
                <a:lnTo>
                  <a:pt x="322" y="53"/>
                </a:lnTo>
                <a:lnTo>
                  <a:pt x="326" y="69"/>
                </a:lnTo>
                <a:lnTo>
                  <a:pt x="328" y="84"/>
                </a:lnTo>
                <a:lnTo>
                  <a:pt x="326" y="99"/>
                </a:lnTo>
                <a:lnTo>
                  <a:pt x="322" y="115"/>
                </a:lnTo>
                <a:lnTo>
                  <a:pt x="314" y="128"/>
                </a:lnTo>
                <a:lnTo>
                  <a:pt x="305" y="142"/>
                </a:lnTo>
                <a:lnTo>
                  <a:pt x="295" y="149"/>
                </a:lnTo>
                <a:lnTo>
                  <a:pt x="285" y="157"/>
                </a:lnTo>
                <a:lnTo>
                  <a:pt x="274" y="161"/>
                </a:lnTo>
                <a:lnTo>
                  <a:pt x="262" y="165"/>
                </a:lnTo>
                <a:lnTo>
                  <a:pt x="249" y="167"/>
                </a:lnTo>
                <a:lnTo>
                  <a:pt x="238" y="169"/>
                </a:lnTo>
                <a:lnTo>
                  <a:pt x="224" y="169"/>
                </a:lnTo>
                <a:lnTo>
                  <a:pt x="211" y="169"/>
                </a:lnTo>
                <a:close/>
                <a:moveTo>
                  <a:pt x="53" y="44"/>
                </a:moveTo>
                <a:lnTo>
                  <a:pt x="53" y="124"/>
                </a:lnTo>
                <a:lnTo>
                  <a:pt x="238" y="124"/>
                </a:lnTo>
                <a:lnTo>
                  <a:pt x="247" y="124"/>
                </a:lnTo>
                <a:lnTo>
                  <a:pt x="257" y="121"/>
                </a:lnTo>
                <a:lnTo>
                  <a:pt x="264" y="117"/>
                </a:lnTo>
                <a:lnTo>
                  <a:pt x="270" y="113"/>
                </a:lnTo>
                <a:lnTo>
                  <a:pt x="274" y="107"/>
                </a:lnTo>
                <a:lnTo>
                  <a:pt x="276" y="99"/>
                </a:lnTo>
                <a:lnTo>
                  <a:pt x="278" y="92"/>
                </a:lnTo>
                <a:lnTo>
                  <a:pt x="280" y="84"/>
                </a:lnTo>
                <a:lnTo>
                  <a:pt x="278" y="76"/>
                </a:lnTo>
                <a:lnTo>
                  <a:pt x="276" y="69"/>
                </a:lnTo>
                <a:lnTo>
                  <a:pt x="272" y="63"/>
                </a:lnTo>
                <a:lnTo>
                  <a:pt x="268" y="57"/>
                </a:lnTo>
                <a:lnTo>
                  <a:pt x="262" y="51"/>
                </a:lnTo>
                <a:lnTo>
                  <a:pt x="255" y="48"/>
                </a:lnTo>
                <a:lnTo>
                  <a:pt x="247" y="46"/>
                </a:lnTo>
                <a:lnTo>
                  <a:pt x="238" y="44"/>
                </a:lnTo>
                <a:lnTo>
                  <a:pt x="53" y="44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7569360" y="6099120"/>
            <a:ext cx="469800" cy="414360"/>
          </a:xfrm>
          <a:custGeom>
            <a:avLst/>
            <a:gdLst/>
            <a:ahLst/>
            <a:rect l="l" t="t" r="r" b="b"/>
            <a:pathLst>
              <a:path w="296" h="261">
                <a:moveTo>
                  <a:pt x="276" y="215"/>
                </a:moveTo>
                <a:lnTo>
                  <a:pt x="280" y="215"/>
                </a:lnTo>
                <a:lnTo>
                  <a:pt x="284" y="217"/>
                </a:lnTo>
                <a:lnTo>
                  <a:pt x="288" y="219"/>
                </a:lnTo>
                <a:lnTo>
                  <a:pt x="290" y="221"/>
                </a:lnTo>
                <a:lnTo>
                  <a:pt x="294" y="222"/>
                </a:lnTo>
                <a:lnTo>
                  <a:pt x="294" y="224"/>
                </a:lnTo>
                <a:lnTo>
                  <a:pt x="296" y="228"/>
                </a:lnTo>
                <a:lnTo>
                  <a:pt x="296" y="232"/>
                </a:lnTo>
                <a:lnTo>
                  <a:pt x="296" y="242"/>
                </a:lnTo>
                <a:lnTo>
                  <a:pt x="296" y="245"/>
                </a:lnTo>
                <a:lnTo>
                  <a:pt x="294" y="249"/>
                </a:lnTo>
                <a:lnTo>
                  <a:pt x="294" y="253"/>
                </a:lnTo>
                <a:lnTo>
                  <a:pt x="290" y="255"/>
                </a:lnTo>
                <a:lnTo>
                  <a:pt x="288" y="257"/>
                </a:lnTo>
                <a:lnTo>
                  <a:pt x="284" y="259"/>
                </a:lnTo>
                <a:lnTo>
                  <a:pt x="280" y="259"/>
                </a:lnTo>
                <a:lnTo>
                  <a:pt x="276" y="259"/>
                </a:lnTo>
                <a:lnTo>
                  <a:pt x="108" y="259"/>
                </a:lnTo>
                <a:lnTo>
                  <a:pt x="102" y="261"/>
                </a:lnTo>
                <a:lnTo>
                  <a:pt x="88" y="259"/>
                </a:lnTo>
                <a:lnTo>
                  <a:pt x="69" y="257"/>
                </a:lnTo>
                <a:lnTo>
                  <a:pt x="50" y="253"/>
                </a:lnTo>
                <a:lnTo>
                  <a:pt x="40" y="249"/>
                </a:lnTo>
                <a:lnTo>
                  <a:pt x="33" y="244"/>
                </a:lnTo>
                <a:lnTo>
                  <a:pt x="23" y="238"/>
                </a:lnTo>
                <a:lnTo>
                  <a:pt x="15" y="232"/>
                </a:lnTo>
                <a:lnTo>
                  <a:pt x="10" y="222"/>
                </a:lnTo>
                <a:lnTo>
                  <a:pt x="4" y="213"/>
                </a:lnTo>
                <a:lnTo>
                  <a:pt x="2" y="201"/>
                </a:lnTo>
                <a:lnTo>
                  <a:pt x="0" y="190"/>
                </a:lnTo>
                <a:lnTo>
                  <a:pt x="0" y="71"/>
                </a:lnTo>
                <a:lnTo>
                  <a:pt x="2" y="57"/>
                </a:lnTo>
                <a:lnTo>
                  <a:pt x="4" y="46"/>
                </a:lnTo>
                <a:lnTo>
                  <a:pt x="10" y="36"/>
                </a:lnTo>
                <a:lnTo>
                  <a:pt x="15" y="26"/>
                </a:lnTo>
                <a:lnTo>
                  <a:pt x="23" y="21"/>
                </a:lnTo>
                <a:lnTo>
                  <a:pt x="33" y="15"/>
                </a:lnTo>
                <a:lnTo>
                  <a:pt x="40" y="11"/>
                </a:lnTo>
                <a:lnTo>
                  <a:pt x="50" y="7"/>
                </a:lnTo>
                <a:lnTo>
                  <a:pt x="69" y="1"/>
                </a:lnTo>
                <a:lnTo>
                  <a:pt x="88" y="0"/>
                </a:lnTo>
                <a:lnTo>
                  <a:pt x="102" y="0"/>
                </a:lnTo>
                <a:lnTo>
                  <a:pt x="108" y="0"/>
                </a:lnTo>
                <a:lnTo>
                  <a:pt x="157" y="0"/>
                </a:lnTo>
                <a:lnTo>
                  <a:pt x="163" y="0"/>
                </a:lnTo>
                <a:lnTo>
                  <a:pt x="167" y="0"/>
                </a:lnTo>
                <a:lnTo>
                  <a:pt x="169" y="1"/>
                </a:lnTo>
                <a:lnTo>
                  <a:pt x="173" y="3"/>
                </a:lnTo>
                <a:lnTo>
                  <a:pt x="175" y="5"/>
                </a:lnTo>
                <a:lnTo>
                  <a:pt x="177" y="9"/>
                </a:lnTo>
                <a:lnTo>
                  <a:pt x="177" y="13"/>
                </a:lnTo>
                <a:lnTo>
                  <a:pt x="179" y="17"/>
                </a:lnTo>
                <a:lnTo>
                  <a:pt x="179" y="26"/>
                </a:lnTo>
                <a:lnTo>
                  <a:pt x="177" y="30"/>
                </a:lnTo>
                <a:lnTo>
                  <a:pt x="177" y="34"/>
                </a:lnTo>
                <a:lnTo>
                  <a:pt x="175" y="36"/>
                </a:lnTo>
                <a:lnTo>
                  <a:pt x="173" y="40"/>
                </a:lnTo>
                <a:lnTo>
                  <a:pt x="169" y="42"/>
                </a:lnTo>
                <a:lnTo>
                  <a:pt x="167" y="42"/>
                </a:lnTo>
                <a:lnTo>
                  <a:pt x="163" y="44"/>
                </a:lnTo>
                <a:lnTo>
                  <a:pt x="157" y="44"/>
                </a:lnTo>
                <a:lnTo>
                  <a:pt x="108" y="44"/>
                </a:lnTo>
                <a:lnTo>
                  <a:pt x="100" y="44"/>
                </a:lnTo>
                <a:lnTo>
                  <a:pt x="90" y="44"/>
                </a:lnTo>
                <a:lnTo>
                  <a:pt x="83" y="46"/>
                </a:lnTo>
                <a:lnTo>
                  <a:pt x="73" y="46"/>
                </a:lnTo>
                <a:lnTo>
                  <a:pt x="65" y="49"/>
                </a:lnTo>
                <a:lnTo>
                  <a:pt x="60" y="53"/>
                </a:lnTo>
                <a:lnTo>
                  <a:pt x="56" y="59"/>
                </a:lnTo>
                <a:lnTo>
                  <a:pt x="54" y="67"/>
                </a:lnTo>
                <a:lnTo>
                  <a:pt x="54" y="109"/>
                </a:lnTo>
                <a:lnTo>
                  <a:pt x="275" y="109"/>
                </a:lnTo>
                <a:lnTo>
                  <a:pt x="278" y="109"/>
                </a:lnTo>
                <a:lnTo>
                  <a:pt x="282" y="111"/>
                </a:lnTo>
                <a:lnTo>
                  <a:pt x="286" y="113"/>
                </a:lnTo>
                <a:lnTo>
                  <a:pt x="288" y="115"/>
                </a:lnTo>
                <a:lnTo>
                  <a:pt x="292" y="117"/>
                </a:lnTo>
                <a:lnTo>
                  <a:pt x="292" y="119"/>
                </a:lnTo>
                <a:lnTo>
                  <a:pt x="294" y="123"/>
                </a:lnTo>
                <a:lnTo>
                  <a:pt x="294" y="126"/>
                </a:lnTo>
                <a:lnTo>
                  <a:pt x="294" y="136"/>
                </a:lnTo>
                <a:lnTo>
                  <a:pt x="294" y="140"/>
                </a:lnTo>
                <a:lnTo>
                  <a:pt x="292" y="142"/>
                </a:lnTo>
                <a:lnTo>
                  <a:pt x="292" y="146"/>
                </a:lnTo>
                <a:lnTo>
                  <a:pt x="288" y="147"/>
                </a:lnTo>
                <a:lnTo>
                  <a:pt x="286" y="149"/>
                </a:lnTo>
                <a:lnTo>
                  <a:pt x="282" y="151"/>
                </a:lnTo>
                <a:lnTo>
                  <a:pt x="278" y="151"/>
                </a:lnTo>
                <a:lnTo>
                  <a:pt x="275" y="153"/>
                </a:lnTo>
                <a:lnTo>
                  <a:pt x="54" y="153"/>
                </a:lnTo>
                <a:lnTo>
                  <a:pt x="54" y="192"/>
                </a:lnTo>
                <a:lnTo>
                  <a:pt x="56" y="199"/>
                </a:lnTo>
                <a:lnTo>
                  <a:pt x="60" y="205"/>
                </a:lnTo>
                <a:lnTo>
                  <a:pt x="65" y="209"/>
                </a:lnTo>
                <a:lnTo>
                  <a:pt x="73" y="213"/>
                </a:lnTo>
                <a:lnTo>
                  <a:pt x="83" y="215"/>
                </a:lnTo>
                <a:lnTo>
                  <a:pt x="90" y="215"/>
                </a:lnTo>
                <a:lnTo>
                  <a:pt x="100" y="215"/>
                </a:lnTo>
                <a:lnTo>
                  <a:pt x="108" y="215"/>
                </a:lnTo>
                <a:lnTo>
                  <a:pt x="276" y="215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8086680" y="6099120"/>
            <a:ext cx="519120" cy="411120"/>
          </a:xfrm>
          <a:custGeom>
            <a:avLst/>
            <a:gdLst/>
            <a:ahLst/>
            <a:rect l="l" t="t" r="r" b="b"/>
            <a:pathLst>
              <a:path w="327" h="259">
                <a:moveTo>
                  <a:pt x="212" y="169"/>
                </a:moveTo>
                <a:lnTo>
                  <a:pt x="52" y="169"/>
                </a:lnTo>
                <a:lnTo>
                  <a:pt x="52" y="240"/>
                </a:lnTo>
                <a:lnTo>
                  <a:pt x="52" y="244"/>
                </a:lnTo>
                <a:lnTo>
                  <a:pt x="52" y="247"/>
                </a:lnTo>
                <a:lnTo>
                  <a:pt x="50" y="251"/>
                </a:lnTo>
                <a:lnTo>
                  <a:pt x="48" y="255"/>
                </a:lnTo>
                <a:lnTo>
                  <a:pt x="46" y="257"/>
                </a:lnTo>
                <a:lnTo>
                  <a:pt x="43" y="259"/>
                </a:lnTo>
                <a:lnTo>
                  <a:pt x="39" y="259"/>
                </a:lnTo>
                <a:lnTo>
                  <a:pt x="35" y="259"/>
                </a:lnTo>
                <a:lnTo>
                  <a:pt x="18" y="259"/>
                </a:lnTo>
                <a:lnTo>
                  <a:pt x="14" y="259"/>
                </a:lnTo>
                <a:lnTo>
                  <a:pt x="10" y="259"/>
                </a:lnTo>
                <a:lnTo>
                  <a:pt x="6" y="257"/>
                </a:lnTo>
                <a:lnTo>
                  <a:pt x="4" y="255"/>
                </a:lnTo>
                <a:lnTo>
                  <a:pt x="2" y="251"/>
                </a:lnTo>
                <a:lnTo>
                  <a:pt x="0" y="247"/>
                </a:lnTo>
                <a:lnTo>
                  <a:pt x="0" y="244"/>
                </a:lnTo>
                <a:lnTo>
                  <a:pt x="0" y="240"/>
                </a:lnTo>
                <a:lnTo>
                  <a:pt x="0" y="19"/>
                </a:lnTo>
                <a:lnTo>
                  <a:pt x="0" y="15"/>
                </a:lnTo>
                <a:lnTo>
                  <a:pt x="0" y="9"/>
                </a:lnTo>
                <a:lnTo>
                  <a:pt x="2" y="7"/>
                </a:lnTo>
                <a:lnTo>
                  <a:pt x="4" y="3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0" y="0"/>
                </a:lnTo>
                <a:lnTo>
                  <a:pt x="29" y="0"/>
                </a:lnTo>
                <a:lnTo>
                  <a:pt x="212" y="0"/>
                </a:lnTo>
                <a:lnTo>
                  <a:pt x="225" y="0"/>
                </a:lnTo>
                <a:lnTo>
                  <a:pt x="236" y="0"/>
                </a:lnTo>
                <a:lnTo>
                  <a:pt x="250" y="1"/>
                </a:lnTo>
                <a:lnTo>
                  <a:pt x="261" y="3"/>
                </a:lnTo>
                <a:lnTo>
                  <a:pt x="273" y="7"/>
                </a:lnTo>
                <a:lnTo>
                  <a:pt x="284" y="11"/>
                </a:lnTo>
                <a:lnTo>
                  <a:pt x="296" y="19"/>
                </a:lnTo>
                <a:lnTo>
                  <a:pt x="306" y="26"/>
                </a:lnTo>
                <a:lnTo>
                  <a:pt x="315" y="40"/>
                </a:lnTo>
                <a:lnTo>
                  <a:pt x="323" y="53"/>
                </a:lnTo>
                <a:lnTo>
                  <a:pt x="327" y="69"/>
                </a:lnTo>
                <a:lnTo>
                  <a:pt x="327" y="84"/>
                </a:lnTo>
                <a:lnTo>
                  <a:pt x="327" y="99"/>
                </a:lnTo>
                <a:lnTo>
                  <a:pt x="323" y="115"/>
                </a:lnTo>
                <a:lnTo>
                  <a:pt x="315" y="128"/>
                </a:lnTo>
                <a:lnTo>
                  <a:pt x="306" y="142"/>
                </a:lnTo>
                <a:lnTo>
                  <a:pt x="296" y="149"/>
                </a:lnTo>
                <a:lnTo>
                  <a:pt x="284" y="157"/>
                </a:lnTo>
                <a:lnTo>
                  <a:pt x="273" y="161"/>
                </a:lnTo>
                <a:lnTo>
                  <a:pt x="261" y="165"/>
                </a:lnTo>
                <a:lnTo>
                  <a:pt x="250" y="167"/>
                </a:lnTo>
                <a:lnTo>
                  <a:pt x="236" y="169"/>
                </a:lnTo>
                <a:lnTo>
                  <a:pt x="225" y="169"/>
                </a:lnTo>
                <a:lnTo>
                  <a:pt x="212" y="169"/>
                </a:lnTo>
                <a:close/>
                <a:moveTo>
                  <a:pt x="54" y="44"/>
                </a:moveTo>
                <a:lnTo>
                  <a:pt x="54" y="124"/>
                </a:lnTo>
                <a:lnTo>
                  <a:pt x="238" y="124"/>
                </a:lnTo>
                <a:lnTo>
                  <a:pt x="248" y="124"/>
                </a:lnTo>
                <a:lnTo>
                  <a:pt x="256" y="121"/>
                </a:lnTo>
                <a:lnTo>
                  <a:pt x="263" y="117"/>
                </a:lnTo>
                <a:lnTo>
                  <a:pt x="269" y="113"/>
                </a:lnTo>
                <a:lnTo>
                  <a:pt x="273" y="107"/>
                </a:lnTo>
                <a:lnTo>
                  <a:pt x="277" y="99"/>
                </a:lnTo>
                <a:lnTo>
                  <a:pt x="279" y="92"/>
                </a:lnTo>
                <a:lnTo>
                  <a:pt x="279" y="84"/>
                </a:lnTo>
                <a:lnTo>
                  <a:pt x="279" y="76"/>
                </a:lnTo>
                <a:lnTo>
                  <a:pt x="277" y="69"/>
                </a:lnTo>
                <a:lnTo>
                  <a:pt x="273" y="63"/>
                </a:lnTo>
                <a:lnTo>
                  <a:pt x="269" y="57"/>
                </a:lnTo>
                <a:lnTo>
                  <a:pt x="263" y="51"/>
                </a:lnTo>
                <a:lnTo>
                  <a:pt x="256" y="48"/>
                </a:lnTo>
                <a:lnTo>
                  <a:pt x="248" y="46"/>
                </a:lnTo>
                <a:lnTo>
                  <a:pt x="238" y="44"/>
                </a:lnTo>
                <a:lnTo>
                  <a:pt x="54" y="44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8169120" y="885960"/>
            <a:ext cx="901800" cy="5057640"/>
          </a:xfrm>
          <a:custGeom>
            <a:avLst/>
            <a:gdLst>
              <a:gd name="textAreaLeft" fmla="*/ 43920 w 901800"/>
              <a:gd name="textAreaRight" fmla="*/ 857880 w 901800"/>
              <a:gd name="textAreaTop" fmla="*/ 43920 h 5057640"/>
              <a:gd name="textAreaBottom" fmla="*/ 5013720 h 5057640"/>
            </a:gdLst>
            <a:ahLst/>
            <a:cxnLst/>
            <a:rect l="textAreaLeft" t="textAreaTop" r="textAreaRight" b="textAreaBottom"/>
            <a:pathLst>
              <a:path w="21600" h="121101">
                <a:moveTo>
                  <a:pt x="3600" y="0"/>
                </a:moveTo>
                <a:arcTo wR="3600" hR="3600" stAng="16200000" swAng="-5400000"/>
                <a:lnTo>
                  <a:pt x="0" y="117501"/>
                </a:lnTo>
                <a:arcTo wR="3600" hR="3600" stAng="10800000" swAng="-5400000"/>
                <a:lnTo>
                  <a:pt x="18000" y="12110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8896320" y="6105600"/>
            <a:ext cx="181080" cy="181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8901000" y="6329520"/>
            <a:ext cx="181080" cy="180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8677440" y="6329520"/>
            <a:ext cx="180720" cy="180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9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84200" y="4485960"/>
            <a:ext cx="8184960" cy="136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2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YEAR 2001 PRC &amp; PEP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&amp; SUPERVISOR GUIDE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0" name=""/>
          <p:cNvGrpSpPr/>
          <p:nvPr/>
        </p:nvGrpSpPr>
        <p:grpSpPr>
          <a:xfrm>
            <a:off x="255600" y="181080"/>
            <a:ext cx="4324320" cy="4324320"/>
            <a:chOff x="255600" y="181080"/>
            <a:chExt cx="4324320" cy="4324320"/>
          </a:xfrm>
        </p:grpSpPr>
        <p:sp>
          <p:nvSpPr>
            <p:cNvPr id="111" name=""/>
            <p:cNvSpPr/>
            <p:nvPr/>
          </p:nvSpPr>
          <p:spPr>
            <a:xfrm>
              <a:off x="255600" y="181080"/>
              <a:ext cx="4324320" cy="4324320"/>
            </a:xfrm>
            <a:custGeom>
              <a:avLst/>
              <a:gdLst/>
              <a:ahLst/>
              <a:rect l="l" t="t" r="r" b="b"/>
              <a:pathLst>
                <a:path w="2724" h="2724">
                  <a:moveTo>
                    <a:pt x="2724" y="2504"/>
                  </a:moveTo>
                  <a:lnTo>
                    <a:pt x="2724" y="2527"/>
                  </a:lnTo>
                  <a:lnTo>
                    <a:pt x="2719" y="2549"/>
                  </a:lnTo>
                  <a:lnTo>
                    <a:pt x="2715" y="2570"/>
                  </a:lnTo>
                  <a:lnTo>
                    <a:pt x="2708" y="2590"/>
                  </a:lnTo>
                  <a:lnTo>
                    <a:pt x="2697" y="2609"/>
                  </a:lnTo>
                  <a:lnTo>
                    <a:pt x="2687" y="2627"/>
                  </a:lnTo>
                  <a:lnTo>
                    <a:pt x="2674" y="2645"/>
                  </a:lnTo>
                  <a:lnTo>
                    <a:pt x="2659" y="2659"/>
                  </a:lnTo>
                  <a:lnTo>
                    <a:pt x="2645" y="2674"/>
                  </a:lnTo>
                  <a:lnTo>
                    <a:pt x="2627" y="2687"/>
                  </a:lnTo>
                  <a:lnTo>
                    <a:pt x="2609" y="2697"/>
                  </a:lnTo>
                  <a:lnTo>
                    <a:pt x="2590" y="2708"/>
                  </a:lnTo>
                  <a:lnTo>
                    <a:pt x="2570" y="2715"/>
                  </a:lnTo>
                  <a:lnTo>
                    <a:pt x="2549" y="2719"/>
                  </a:lnTo>
                  <a:lnTo>
                    <a:pt x="2527" y="2724"/>
                  </a:lnTo>
                  <a:lnTo>
                    <a:pt x="2504" y="2724"/>
                  </a:lnTo>
                  <a:lnTo>
                    <a:pt x="220" y="2724"/>
                  </a:lnTo>
                  <a:lnTo>
                    <a:pt x="197" y="2724"/>
                  </a:lnTo>
                  <a:lnTo>
                    <a:pt x="175" y="2719"/>
                  </a:lnTo>
                  <a:lnTo>
                    <a:pt x="154" y="2715"/>
                  </a:lnTo>
                  <a:lnTo>
                    <a:pt x="134" y="2708"/>
                  </a:lnTo>
                  <a:lnTo>
                    <a:pt x="115" y="2697"/>
                  </a:lnTo>
                  <a:lnTo>
                    <a:pt x="97" y="2687"/>
                  </a:lnTo>
                  <a:lnTo>
                    <a:pt x="79" y="2674"/>
                  </a:lnTo>
                  <a:lnTo>
                    <a:pt x="65" y="2659"/>
                  </a:lnTo>
                  <a:lnTo>
                    <a:pt x="50" y="2645"/>
                  </a:lnTo>
                  <a:lnTo>
                    <a:pt x="37" y="2627"/>
                  </a:lnTo>
                  <a:lnTo>
                    <a:pt x="27" y="2609"/>
                  </a:lnTo>
                  <a:lnTo>
                    <a:pt x="16" y="2590"/>
                  </a:lnTo>
                  <a:lnTo>
                    <a:pt x="9" y="2570"/>
                  </a:lnTo>
                  <a:lnTo>
                    <a:pt x="5" y="2549"/>
                  </a:lnTo>
                  <a:lnTo>
                    <a:pt x="0" y="2527"/>
                  </a:lnTo>
                  <a:lnTo>
                    <a:pt x="0" y="2504"/>
                  </a:lnTo>
                  <a:lnTo>
                    <a:pt x="0" y="220"/>
                  </a:lnTo>
                  <a:lnTo>
                    <a:pt x="0" y="197"/>
                  </a:lnTo>
                  <a:lnTo>
                    <a:pt x="5" y="175"/>
                  </a:lnTo>
                  <a:lnTo>
                    <a:pt x="9" y="154"/>
                  </a:lnTo>
                  <a:lnTo>
                    <a:pt x="16" y="134"/>
                  </a:lnTo>
                  <a:lnTo>
                    <a:pt x="27" y="115"/>
                  </a:lnTo>
                  <a:lnTo>
                    <a:pt x="37" y="97"/>
                  </a:lnTo>
                  <a:lnTo>
                    <a:pt x="50" y="79"/>
                  </a:lnTo>
                  <a:lnTo>
                    <a:pt x="65" y="65"/>
                  </a:lnTo>
                  <a:lnTo>
                    <a:pt x="79" y="50"/>
                  </a:lnTo>
                  <a:lnTo>
                    <a:pt x="97" y="37"/>
                  </a:lnTo>
                  <a:lnTo>
                    <a:pt x="115" y="27"/>
                  </a:lnTo>
                  <a:lnTo>
                    <a:pt x="134" y="16"/>
                  </a:lnTo>
                  <a:lnTo>
                    <a:pt x="154" y="9"/>
                  </a:lnTo>
                  <a:lnTo>
                    <a:pt x="175" y="5"/>
                  </a:lnTo>
                  <a:lnTo>
                    <a:pt x="197" y="0"/>
                  </a:lnTo>
                  <a:lnTo>
                    <a:pt x="220" y="0"/>
                  </a:lnTo>
                  <a:lnTo>
                    <a:pt x="2504" y="0"/>
                  </a:lnTo>
                  <a:lnTo>
                    <a:pt x="2527" y="0"/>
                  </a:lnTo>
                  <a:lnTo>
                    <a:pt x="2549" y="5"/>
                  </a:lnTo>
                  <a:lnTo>
                    <a:pt x="2570" y="9"/>
                  </a:lnTo>
                  <a:lnTo>
                    <a:pt x="2590" y="16"/>
                  </a:lnTo>
                  <a:lnTo>
                    <a:pt x="2609" y="27"/>
                  </a:lnTo>
                  <a:lnTo>
                    <a:pt x="2627" y="37"/>
                  </a:lnTo>
                  <a:lnTo>
                    <a:pt x="2645" y="50"/>
                  </a:lnTo>
                  <a:lnTo>
                    <a:pt x="2659" y="65"/>
                  </a:lnTo>
                  <a:lnTo>
                    <a:pt x="2674" y="79"/>
                  </a:lnTo>
                  <a:lnTo>
                    <a:pt x="2687" y="97"/>
                  </a:lnTo>
                  <a:lnTo>
                    <a:pt x="2697" y="115"/>
                  </a:lnTo>
                  <a:lnTo>
                    <a:pt x="2708" y="134"/>
                  </a:lnTo>
                  <a:lnTo>
                    <a:pt x="2715" y="154"/>
                  </a:lnTo>
                  <a:lnTo>
                    <a:pt x="2719" y="175"/>
                  </a:lnTo>
                  <a:lnTo>
                    <a:pt x="2724" y="197"/>
                  </a:lnTo>
                  <a:lnTo>
                    <a:pt x="2724" y="220"/>
                  </a:lnTo>
                  <a:lnTo>
                    <a:pt x="2724" y="2504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423720" y="384120"/>
              <a:ext cx="2703600" cy="2703600"/>
            </a:xfrm>
            <a:custGeom>
              <a:avLst/>
              <a:gdLst/>
              <a:ahLst/>
              <a:rect l="l" t="t" r="r" b="b"/>
              <a:pathLst>
                <a:path w="1703" h="1703">
                  <a:moveTo>
                    <a:pt x="1703" y="1483"/>
                  </a:moveTo>
                  <a:lnTo>
                    <a:pt x="1701" y="1505"/>
                  </a:lnTo>
                  <a:lnTo>
                    <a:pt x="1698" y="1527"/>
                  </a:lnTo>
                  <a:lnTo>
                    <a:pt x="1692" y="1549"/>
                  </a:lnTo>
                  <a:lnTo>
                    <a:pt x="1685" y="1568"/>
                  </a:lnTo>
                  <a:lnTo>
                    <a:pt x="1676" y="1588"/>
                  </a:lnTo>
                  <a:lnTo>
                    <a:pt x="1665" y="1606"/>
                  </a:lnTo>
                  <a:lnTo>
                    <a:pt x="1653" y="1623"/>
                  </a:lnTo>
                  <a:lnTo>
                    <a:pt x="1638" y="1638"/>
                  </a:lnTo>
                  <a:lnTo>
                    <a:pt x="1622" y="1653"/>
                  </a:lnTo>
                  <a:lnTo>
                    <a:pt x="1606" y="1666"/>
                  </a:lnTo>
                  <a:lnTo>
                    <a:pt x="1587" y="1676"/>
                  </a:lnTo>
                  <a:lnTo>
                    <a:pt x="1568" y="1685"/>
                  </a:lnTo>
                  <a:lnTo>
                    <a:pt x="1549" y="1692"/>
                  </a:lnTo>
                  <a:lnTo>
                    <a:pt x="1527" y="1698"/>
                  </a:lnTo>
                  <a:lnTo>
                    <a:pt x="1505" y="1701"/>
                  </a:lnTo>
                  <a:lnTo>
                    <a:pt x="1483" y="1703"/>
                  </a:lnTo>
                  <a:lnTo>
                    <a:pt x="219" y="1703"/>
                  </a:lnTo>
                  <a:lnTo>
                    <a:pt x="196" y="1701"/>
                  </a:lnTo>
                  <a:lnTo>
                    <a:pt x="174" y="1698"/>
                  </a:lnTo>
                  <a:lnTo>
                    <a:pt x="153" y="1692"/>
                  </a:lnTo>
                  <a:lnTo>
                    <a:pt x="133" y="1685"/>
                  </a:lnTo>
                  <a:lnTo>
                    <a:pt x="114" y="1676"/>
                  </a:lnTo>
                  <a:lnTo>
                    <a:pt x="96" y="1666"/>
                  </a:lnTo>
                  <a:lnTo>
                    <a:pt x="79" y="1653"/>
                  </a:lnTo>
                  <a:lnTo>
                    <a:pt x="64" y="1638"/>
                  </a:lnTo>
                  <a:lnTo>
                    <a:pt x="50" y="1623"/>
                  </a:lnTo>
                  <a:lnTo>
                    <a:pt x="36" y="1606"/>
                  </a:lnTo>
                  <a:lnTo>
                    <a:pt x="26" y="1588"/>
                  </a:lnTo>
                  <a:lnTo>
                    <a:pt x="16" y="1568"/>
                  </a:lnTo>
                  <a:lnTo>
                    <a:pt x="9" y="1549"/>
                  </a:lnTo>
                  <a:lnTo>
                    <a:pt x="4" y="1527"/>
                  </a:lnTo>
                  <a:lnTo>
                    <a:pt x="0" y="1505"/>
                  </a:lnTo>
                  <a:lnTo>
                    <a:pt x="0" y="1483"/>
                  </a:lnTo>
                  <a:lnTo>
                    <a:pt x="0" y="219"/>
                  </a:lnTo>
                  <a:lnTo>
                    <a:pt x="0" y="196"/>
                  </a:lnTo>
                  <a:lnTo>
                    <a:pt x="4" y="175"/>
                  </a:lnTo>
                  <a:lnTo>
                    <a:pt x="9" y="153"/>
                  </a:lnTo>
                  <a:lnTo>
                    <a:pt x="16" y="133"/>
                  </a:lnTo>
                  <a:lnTo>
                    <a:pt x="26" y="114"/>
                  </a:lnTo>
                  <a:lnTo>
                    <a:pt x="36" y="96"/>
                  </a:lnTo>
                  <a:lnTo>
                    <a:pt x="50" y="79"/>
                  </a:lnTo>
                  <a:lnTo>
                    <a:pt x="64" y="64"/>
                  </a:lnTo>
                  <a:lnTo>
                    <a:pt x="79" y="49"/>
                  </a:lnTo>
                  <a:lnTo>
                    <a:pt x="96" y="36"/>
                  </a:lnTo>
                  <a:lnTo>
                    <a:pt x="114" y="26"/>
                  </a:lnTo>
                  <a:lnTo>
                    <a:pt x="133" y="17"/>
                  </a:lnTo>
                  <a:lnTo>
                    <a:pt x="153" y="8"/>
                  </a:lnTo>
                  <a:lnTo>
                    <a:pt x="174" y="4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1483" y="0"/>
                  </a:lnTo>
                  <a:lnTo>
                    <a:pt x="1505" y="0"/>
                  </a:lnTo>
                  <a:lnTo>
                    <a:pt x="1527" y="4"/>
                  </a:lnTo>
                  <a:lnTo>
                    <a:pt x="1549" y="8"/>
                  </a:lnTo>
                  <a:lnTo>
                    <a:pt x="1568" y="17"/>
                  </a:lnTo>
                  <a:lnTo>
                    <a:pt x="1587" y="26"/>
                  </a:lnTo>
                  <a:lnTo>
                    <a:pt x="1606" y="36"/>
                  </a:lnTo>
                  <a:lnTo>
                    <a:pt x="1622" y="49"/>
                  </a:lnTo>
                  <a:lnTo>
                    <a:pt x="1638" y="64"/>
                  </a:lnTo>
                  <a:lnTo>
                    <a:pt x="1653" y="79"/>
                  </a:lnTo>
                  <a:lnTo>
                    <a:pt x="1665" y="96"/>
                  </a:lnTo>
                  <a:lnTo>
                    <a:pt x="1676" y="114"/>
                  </a:lnTo>
                  <a:lnTo>
                    <a:pt x="1685" y="133"/>
                  </a:lnTo>
                  <a:lnTo>
                    <a:pt x="1692" y="153"/>
                  </a:lnTo>
                  <a:lnTo>
                    <a:pt x="1698" y="175"/>
                  </a:lnTo>
                  <a:lnTo>
                    <a:pt x="1701" y="196"/>
                  </a:lnTo>
                  <a:lnTo>
                    <a:pt x="1703" y="219"/>
                  </a:lnTo>
                  <a:lnTo>
                    <a:pt x="1703" y="1483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76440" y="627120"/>
              <a:ext cx="2458800" cy="2460600"/>
            </a:xfrm>
            <a:custGeom>
              <a:avLst/>
              <a:gdLst/>
              <a:ahLst/>
              <a:rect l="l" t="t" r="r" b="b"/>
              <a:pathLst>
                <a:path w="1549" h="1550">
                  <a:moveTo>
                    <a:pt x="0" y="238"/>
                  </a:moveTo>
                  <a:lnTo>
                    <a:pt x="0" y="1539"/>
                  </a:lnTo>
                  <a:lnTo>
                    <a:pt x="8" y="1542"/>
                  </a:lnTo>
                  <a:lnTo>
                    <a:pt x="16" y="1544"/>
                  </a:lnTo>
                  <a:lnTo>
                    <a:pt x="24" y="1545"/>
                  </a:lnTo>
                  <a:lnTo>
                    <a:pt x="33" y="1547"/>
                  </a:lnTo>
                  <a:lnTo>
                    <a:pt x="40" y="1548"/>
                  </a:lnTo>
                  <a:lnTo>
                    <a:pt x="49" y="1550"/>
                  </a:lnTo>
                  <a:lnTo>
                    <a:pt x="57" y="1550"/>
                  </a:lnTo>
                  <a:lnTo>
                    <a:pt x="66" y="1550"/>
                  </a:lnTo>
                  <a:lnTo>
                    <a:pt x="1330" y="1550"/>
                  </a:lnTo>
                  <a:lnTo>
                    <a:pt x="1352" y="1548"/>
                  </a:lnTo>
                  <a:lnTo>
                    <a:pt x="1374" y="1545"/>
                  </a:lnTo>
                  <a:lnTo>
                    <a:pt x="1396" y="1539"/>
                  </a:lnTo>
                  <a:lnTo>
                    <a:pt x="1415" y="1532"/>
                  </a:lnTo>
                  <a:lnTo>
                    <a:pt x="1435" y="1523"/>
                  </a:lnTo>
                  <a:lnTo>
                    <a:pt x="1453" y="1513"/>
                  </a:lnTo>
                  <a:lnTo>
                    <a:pt x="1470" y="1500"/>
                  </a:lnTo>
                  <a:lnTo>
                    <a:pt x="1485" y="1485"/>
                  </a:lnTo>
                  <a:lnTo>
                    <a:pt x="1500" y="1470"/>
                  </a:lnTo>
                  <a:lnTo>
                    <a:pt x="1513" y="1453"/>
                  </a:lnTo>
                  <a:lnTo>
                    <a:pt x="1523" y="1435"/>
                  </a:lnTo>
                  <a:lnTo>
                    <a:pt x="1532" y="1415"/>
                  </a:lnTo>
                  <a:lnTo>
                    <a:pt x="1541" y="1396"/>
                  </a:lnTo>
                  <a:lnTo>
                    <a:pt x="1545" y="1374"/>
                  </a:lnTo>
                  <a:lnTo>
                    <a:pt x="1549" y="1352"/>
                  </a:lnTo>
                  <a:lnTo>
                    <a:pt x="1549" y="1330"/>
                  </a:lnTo>
                  <a:lnTo>
                    <a:pt x="1549" y="66"/>
                  </a:lnTo>
                  <a:lnTo>
                    <a:pt x="1549" y="58"/>
                  </a:lnTo>
                  <a:lnTo>
                    <a:pt x="1549" y="49"/>
                  </a:lnTo>
                  <a:lnTo>
                    <a:pt x="1548" y="40"/>
                  </a:lnTo>
                  <a:lnTo>
                    <a:pt x="1547" y="33"/>
                  </a:lnTo>
                  <a:lnTo>
                    <a:pt x="1545" y="24"/>
                  </a:lnTo>
                  <a:lnTo>
                    <a:pt x="1544" y="17"/>
                  </a:lnTo>
                  <a:lnTo>
                    <a:pt x="1542" y="8"/>
                  </a:lnTo>
                  <a:lnTo>
                    <a:pt x="1539" y="0"/>
                  </a:lnTo>
                  <a:lnTo>
                    <a:pt x="238" y="0"/>
                  </a:lnTo>
                  <a:lnTo>
                    <a:pt x="214" y="2"/>
                  </a:lnTo>
                  <a:lnTo>
                    <a:pt x="191" y="5"/>
                  </a:lnTo>
                  <a:lnTo>
                    <a:pt x="167" y="11"/>
                  </a:lnTo>
                  <a:lnTo>
                    <a:pt x="145" y="18"/>
                  </a:lnTo>
                  <a:lnTo>
                    <a:pt x="125" y="28"/>
                  </a:lnTo>
                  <a:lnTo>
                    <a:pt x="104" y="40"/>
                  </a:lnTo>
                  <a:lnTo>
                    <a:pt x="87" y="55"/>
                  </a:lnTo>
                  <a:lnTo>
                    <a:pt x="69" y="69"/>
                  </a:lnTo>
                  <a:lnTo>
                    <a:pt x="55" y="87"/>
                  </a:lnTo>
                  <a:lnTo>
                    <a:pt x="40" y="104"/>
                  </a:lnTo>
                  <a:lnTo>
                    <a:pt x="28" y="125"/>
                  </a:lnTo>
                  <a:lnTo>
                    <a:pt x="18" y="145"/>
                  </a:lnTo>
                  <a:lnTo>
                    <a:pt x="11" y="167"/>
                  </a:lnTo>
                  <a:lnTo>
                    <a:pt x="5" y="191"/>
                  </a:lnTo>
                  <a:lnTo>
                    <a:pt x="2" y="214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14" name="" descr=""/>
            <p:cNvPicPr/>
            <p:nvPr/>
          </p:nvPicPr>
          <p:blipFill>
            <a:blip r:embed="rId1"/>
            <a:stretch/>
          </p:blipFill>
          <p:spPr>
            <a:xfrm>
              <a:off x="763560" y="760320"/>
              <a:ext cx="2271600" cy="2273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5" name=""/>
            <p:cNvSpPr/>
            <p:nvPr/>
          </p:nvSpPr>
          <p:spPr>
            <a:xfrm>
              <a:off x="771480" y="3081240"/>
              <a:ext cx="261828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Shape Your Future</a:t>
              </a:r>
              <a:endPara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2350800" y="3400560"/>
              <a:ext cx="116892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http: //pep.enron.com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666720" y="627120"/>
              <a:ext cx="3494160" cy="3494160"/>
            </a:xfrm>
            <a:custGeom>
              <a:avLst/>
              <a:gdLst/>
              <a:ahLst/>
              <a:rect l="l" t="t" r="r" b="b"/>
              <a:pathLst>
                <a:path w="2201" h="2201">
                  <a:moveTo>
                    <a:pt x="238" y="0"/>
                  </a:moveTo>
                  <a:lnTo>
                    <a:pt x="214" y="2"/>
                  </a:lnTo>
                  <a:lnTo>
                    <a:pt x="189" y="5"/>
                  </a:lnTo>
                  <a:lnTo>
                    <a:pt x="167" y="11"/>
                  </a:lnTo>
                  <a:lnTo>
                    <a:pt x="145" y="18"/>
                  </a:lnTo>
                  <a:lnTo>
                    <a:pt x="125" y="28"/>
                  </a:lnTo>
                  <a:lnTo>
                    <a:pt x="104" y="40"/>
                  </a:lnTo>
                  <a:lnTo>
                    <a:pt x="87" y="55"/>
                  </a:lnTo>
                  <a:lnTo>
                    <a:pt x="69" y="69"/>
                  </a:lnTo>
                  <a:lnTo>
                    <a:pt x="55" y="87"/>
                  </a:lnTo>
                  <a:lnTo>
                    <a:pt x="40" y="104"/>
                  </a:lnTo>
                  <a:lnTo>
                    <a:pt x="28" y="125"/>
                  </a:lnTo>
                  <a:lnTo>
                    <a:pt x="18" y="145"/>
                  </a:lnTo>
                  <a:lnTo>
                    <a:pt x="11" y="167"/>
                  </a:lnTo>
                  <a:lnTo>
                    <a:pt x="5" y="191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1962"/>
                  </a:lnTo>
                  <a:lnTo>
                    <a:pt x="0" y="1987"/>
                  </a:lnTo>
                  <a:lnTo>
                    <a:pt x="5" y="2011"/>
                  </a:lnTo>
                  <a:lnTo>
                    <a:pt x="11" y="2034"/>
                  </a:lnTo>
                  <a:lnTo>
                    <a:pt x="18" y="2055"/>
                  </a:lnTo>
                  <a:lnTo>
                    <a:pt x="28" y="2077"/>
                  </a:lnTo>
                  <a:lnTo>
                    <a:pt x="40" y="2096"/>
                  </a:lnTo>
                  <a:lnTo>
                    <a:pt x="55" y="2115"/>
                  </a:lnTo>
                  <a:lnTo>
                    <a:pt x="69" y="2131"/>
                  </a:lnTo>
                  <a:lnTo>
                    <a:pt x="87" y="2147"/>
                  </a:lnTo>
                  <a:lnTo>
                    <a:pt x="104" y="2160"/>
                  </a:lnTo>
                  <a:lnTo>
                    <a:pt x="125" y="2172"/>
                  </a:lnTo>
                  <a:lnTo>
                    <a:pt x="145" y="2182"/>
                  </a:lnTo>
                  <a:lnTo>
                    <a:pt x="167" y="2191"/>
                  </a:lnTo>
                  <a:lnTo>
                    <a:pt x="189" y="2197"/>
                  </a:lnTo>
                  <a:lnTo>
                    <a:pt x="214" y="2200"/>
                  </a:lnTo>
                  <a:lnTo>
                    <a:pt x="238" y="2201"/>
                  </a:lnTo>
                  <a:lnTo>
                    <a:pt x="1962" y="2201"/>
                  </a:lnTo>
                  <a:lnTo>
                    <a:pt x="1987" y="2200"/>
                  </a:lnTo>
                  <a:lnTo>
                    <a:pt x="2011" y="2197"/>
                  </a:lnTo>
                  <a:lnTo>
                    <a:pt x="2033" y="2191"/>
                  </a:lnTo>
                  <a:lnTo>
                    <a:pt x="2055" y="2182"/>
                  </a:lnTo>
                  <a:lnTo>
                    <a:pt x="2077" y="2172"/>
                  </a:lnTo>
                  <a:lnTo>
                    <a:pt x="2096" y="2160"/>
                  </a:lnTo>
                  <a:lnTo>
                    <a:pt x="2113" y="2147"/>
                  </a:lnTo>
                  <a:lnTo>
                    <a:pt x="2131" y="2131"/>
                  </a:lnTo>
                  <a:lnTo>
                    <a:pt x="2147" y="2115"/>
                  </a:lnTo>
                  <a:lnTo>
                    <a:pt x="2160" y="2096"/>
                  </a:lnTo>
                  <a:lnTo>
                    <a:pt x="2172" y="2077"/>
                  </a:lnTo>
                  <a:lnTo>
                    <a:pt x="2182" y="2055"/>
                  </a:lnTo>
                  <a:lnTo>
                    <a:pt x="2189" y="2034"/>
                  </a:lnTo>
                  <a:lnTo>
                    <a:pt x="2195" y="2011"/>
                  </a:lnTo>
                  <a:lnTo>
                    <a:pt x="2200" y="1987"/>
                  </a:lnTo>
                  <a:lnTo>
                    <a:pt x="2201" y="1962"/>
                  </a:lnTo>
                  <a:lnTo>
                    <a:pt x="2201" y="238"/>
                  </a:lnTo>
                  <a:lnTo>
                    <a:pt x="2200" y="214"/>
                  </a:lnTo>
                  <a:lnTo>
                    <a:pt x="2195" y="191"/>
                  </a:lnTo>
                  <a:lnTo>
                    <a:pt x="2189" y="167"/>
                  </a:lnTo>
                  <a:lnTo>
                    <a:pt x="2182" y="145"/>
                  </a:lnTo>
                  <a:lnTo>
                    <a:pt x="2172" y="125"/>
                  </a:lnTo>
                  <a:lnTo>
                    <a:pt x="2160" y="104"/>
                  </a:lnTo>
                  <a:lnTo>
                    <a:pt x="2147" y="87"/>
                  </a:lnTo>
                  <a:lnTo>
                    <a:pt x="2131" y="69"/>
                  </a:lnTo>
                  <a:lnTo>
                    <a:pt x="2113" y="55"/>
                  </a:lnTo>
                  <a:lnTo>
                    <a:pt x="2096" y="40"/>
                  </a:lnTo>
                  <a:lnTo>
                    <a:pt x="2077" y="28"/>
                  </a:lnTo>
                  <a:lnTo>
                    <a:pt x="2055" y="18"/>
                  </a:lnTo>
                  <a:lnTo>
                    <a:pt x="2033" y="11"/>
                  </a:lnTo>
                  <a:lnTo>
                    <a:pt x="2011" y="5"/>
                  </a:lnTo>
                  <a:lnTo>
                    <a:pt x="1987" y="2"/>
                  </a:lnTo>
                  <a:lnTo>
                    <a:pt x="1962" y="0"/>
                  </a:lnTo>
                  <a:lnTo>
                    <a:pt x="238" y="0"/>
                  </a:lnTo>
                  <a:close/>
                  <a:moveTo>
                    <a:pt x="37" y="1962"/>
                  </a:moveTo>
                  <a:lnTo>
                    <a:pt x="37" y="238"/>
                  </a:lnTo>
                  <a:lnTo>
                    <a:pt x="37" y="217"/>
                  </a:lnTo>
                  <a:lnTo>
                    <a:pt x="40" y="198"/>
                  </a:lnTo>
                  <a:lnTo>
                    <a:pt x="46" y="178"/>
                  </a:lnTo>
                  <a:lnTo>
                    <a:pt x="52" y="160"/>
                  </a:lnTo>
                  <a:lnTo>
                    <a:pt x="61" y="142"/>
                  </a:lnTo>
                  <a:lnTo>
                    <a:pt x="71" y="125"/>
                  </a:lnTo>
                  <a:lnTo>
                    <a:pt x="82" y="110"/>
                  </a:lnTo>
                  <a:lnTo>
                    <a:pt x="96" y="96"/>
                  </a:lnTo>
                  <a:lnTo>
                    <a:pt x="110" y="82"/>
                  </a:lnTo>
                  <a:lnTo>
                    <a:pt x="125" y="71"/>
                  </a:lnTo>
                  <a:lnTo>
                    <a:pt x="143" y="60"/>
                  </a:lnTo>
                  <a:lnTo>
                    <a:pt x="160" y="53"/>
                  </a:lnTo>
                  <a:lnTo>
                    <a:pt x="178" y="46"/>
                  </a:lnTo>
                  <a:lnTo>
                    <a:pt x="197" y="40"/>
                  </a:lnTo>
                  <a:lnTo>
                    <a:pt x="217" y="37"/>
                  </a:lnTo>
                  <a:lnTo>
                    <a:pt x="238" y="37"/>
                  </a:lnTo>
                  <a:lnTo>
                    <a:pt x="1962" y="37"/>
                  </a:lnTo>
                  <a:lnTo>
                    <a:pt x="1983" y="37"/>
                  </a:lnTo>
                  <a:lnTo>
                    <a:pt x="2003" y="40"/>
                  </a:lnTo>
                  <a:lnTo>
                    <a:pt x="2022" y="46"/>
                  </a:lnTo>
                  <a:lnTo>
                    <a:pt x="2042" y="53"/>
                  </a:lnTo>
                  <a:lnTo>
                    <a:pt x="2059" y="60"/>
                  </a:lnTo>
                  <a:lnTo>
                    <a:pt x="2075" y="71"/>
                  </a:lnTo>
                  <a:lnTo>
                    <a:pt x="2091" y="82"/>
                  </a:lnTo>
                  <a:lnTo>
                    <a:pt x="2104" y="96"/>
                  </a:lnTo>
                  <a:lnTo>
                    <a:pt x="2118" y="110"/>
                  </a:lnTo>
                  <a:lnTo>
                    <a:pt x="2129" y="125"/>
                  </a:lnTo>
                  <a:lnTo>
                    <a:pt x="2140" y="142"/>
                  </a:lnTo>
                  <a:lnTo>
                    <a:pt x="2148" y="160"/>
                  </a:lnTo>
                  <a:lnTo>
                    <a:pt x="2154" y="178"/>
                  </a:lnTo>
                  <a:lnTo>
                    <a:pt x="2160" y="198"/>
                  </a:lnTo>
                  <a:lnTo>
                    <a:pt x="2163" y="217"/>
                  </a:lnTo>
                  <a:lnTo>
                    <a:pt x="2165" y="238"/>
                  </a:lnTo>
                  <a:lnTo>
                    <a:pt x="2165" y="1962"/>
                  </a:lnTo>
                  <a:lnTo>
                    <a:pt x="2163" y="1983"/>
                  </a:lnTo>
                  <a:lnTo>
                    <a:pt x="2160" y="2003"/>
                  </a:lnTo>
                  <a:lnTo>
                    <a:pt x="2154" y="2022"/>
                  </a:lnTo>
                  <a:lnTo>
                    <a:pt x="2148" y="2041"/>
                  </a:lnTo>
                  <a:lnTo>
                    <a:pt x="2140" y="2059"/>
                  </a:lnTo>
                  <a:lnTo>
                    <a:pt x="2129" y="2075"/>
                  </a:lnTo>
                  <a:lnTo>
                    <a:pt x="2118" y="2091"/>
                  </a:lnTo>
                  <a:lnTo>
                    <a:pt x="2104" y="2106"/>
                  </a:lnTo>
                  <a:lnTo>
                    <a:pt x="2091" y="2118"/>
                  </a:lnTo>
                  <a:lnTo>
                    <a:pt x="2075" y="2129"/>
                  </a:lnTo>
                  <a:lnTo>
                    <a:pt x="2059" y="2140"/>
                  </a:lnTo>
                  <a:lnTo>
                    <a:pt x="2042" y="2148"/>
                  </a:lnTo>
                  <a:lnTo>
                    <a:pt x="2022" y="2156"/>
                  </a:lnTo>
                  <a:lnTo>
                    <a:pt x="2003" y="2160"/>
                  </a:lnTo>
                  <a:lnTo>
                    <a:pt x="1983" y="2163"/>
                  </a:lnTo>
                  <a:lnTo>
                    <a:pt x="1962" y="2164"/>
                  </a:lnTo>
                  <a:lnTo>
                    <a:pt x="238" y="2164"/>
                  </a:lnTo>
                  <a:lnTo>
                    <a:pt x="217" y="2163"/>
                  </a:lnTo>
                  <a:lnTo>
                    <a:pt x="197" y="2160"/>
                  </a:lnTo>
                  <a:lnTo>
                    <a:pt x="178" y="2156"/>
                  </a:lnTo>
                  <a:lnTo>
                    <a:pt x="160" y="2148"/>
                  </a:lnTo>
                  <a:lnTo>
                    <a:pt x="143" y="2140"/>
                  </a:lnTo>
                  <a:lnTo>
                    <a:pt x="125" y="2129"/>
                  </a:lnTo>
                  <a:lnTo>
                    <a:pt x="110" y="2118"/>
                  </a:lnTo>
                  <a:lnTo>
                    <a:pt x="96" y="2106"/>
                  </a:lnTo>
                  <a:lnTo>
                    <a:pt x="82" y="2091"/>
                  </a:lnTo>
                  <a:lnTo>
                    <a:pt x="71" y="2075"/>
                  </a:lnTo>
                  <a:lnTo>
                    <a:pt x="61" y="2059"/>
                  </a:lnTo>
                  <a:lnTo>
                    <a:pt x="52" y="2041"/>
                  </a:lnTo>
                  <a:lnTo>
                    <a:pt x="46" y="2022"/>
                  </a:lnTo>
                  <a:lnTo>
                    <a:pt x="40" y="2003"/>
                  </a:lnTo>
                  <a:lnTo>
                    <a:pt x="37" y="1983"/>
                  </a:lnTo>
                  <a:lnTo>
                    <a:pt x="37" y="196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8" name=""/>
          <p:cNvSpPr/>
          <p:nvPr/>
        </p:nvSpPr>
        <p:spPr>
          <a:xfrm>
            <a:off x="615960" y="4778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501480" y="6164280"/>
            <a:ext cx="211320" cy="21420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2"/>
                </a:lnTo>
                <a:lnTo>
                  <a:pt x="83" y="6"/>
                </a:lnTo>
                <a:lnTo>
                  <a:pt x="94" y="11"/>
                </a:lnTo>
                <a:lnTo>
                  <a:pt x="103" y="19"/>
                </a:lnTo>
                <a:lnTo>
                  <a:pt x="109" y="28"/>
                </a:lnTo>
                <a:lnTo>
                  <a:pt x="115" y="37"/>
                </a:lnTo>
                <a:lnTo>
                  <a:pt x="118" y="49"/>
                </a:lnTo>
                <a:lnTo>
                  <a:pt x="120" y="61"/>
                </a:lnTo>
                <a:lnTo>
                  <a:pt x="118" y="72"/>
                </a:lnTo>
                <a:lnTo>
                  <a:pt x="115" y="84"/>
                </a:lnTo>
                <a:lnTo>
                  <a:pt x="109" y="94"/>
                </a:lnTo>
                <a:lnTo>
                  <a:pt x="103" y="103"/>
                </a:lnTo>
                <a:lnTo>
                  <a:pt x="94" y="111"/>
                </a:lnTo>
                <a:lnTo>
                  <a:pt x="83" y="117"/>
                </a:lnTo>
                <a:lnTo>
                  <a:pt x="72" y="120"/>
                </a:lnTo>
                <a:lnTo>
                  <a:pt x="60" y="121"/>
                </a:lnTo>
                <a:lnTo>
                  <a:pt x="48" y="120"/>
                </a:lnTo>
                <a:lnTo>
                  <a:pt x="37" y="117"/>
                </a:lnTo>
                <a:lnTo>
                  <a:pt x="27" y="111"/>
                </a:lnTo>
                <a:lnTo>
                  <a:pt x="17" y="103"/>
                </a:lnTo>
                <a:lnTo>
                  <a:pt x="11" y="94"/>
                </a:lnTo>
                <a:lnTo>
                  <a:pt x="5" y="84"/>
                </a:lnTo>
                <a:lnTo>
                  <a:pt x="2" y="72"/>
                </a:lnTo>
                <a:lnTo>
                  <a:pt x="0" y="61"/>
                </a:lnTo>
                <a:lnTo>
                  <a:pt x="2" y="49"/>
                </a:lnTo>
                <a:lnTo>
                  <a:pt x="5" y="37"/>
                </a:lnTo>
                <a:lnTo>
                  <a:pt x="11" y="28"/>
                </a:lnTo>
                <a:lnTo>
                  <a:pt x="17" y="19"/>
                </a:lnTo>
                <a:lnTo>
                  <a:pt x="27" y="11"/>
                </a:lnTo>
                <a:lnTo>
                  <a:pt x="37" y="6"/>
                </a:lnTo>
                <a:lnTo>
                  <a:pt x="48" y="2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747720" y="6164280"/>
            <a:ext cx="210960" cy="214200"/>
          </a:xfrm>
          <a:custGeom>
            <a:avLst/>
            <a:gdLst/>
            <a:ahLst/>
            <a:rect l="l" t="t" r="r" b="b"/>
            <a:pathLst>
              <a:path w="119" h="121">
                <a:moveTo>
                  <a:pt x="60" y="0"/>
                </a:moveTo>
                <a:lnTo>
                  <a:pt x="72" y="2"/>
                </a:lnTo>
                <a:lnTo>
                  <a:pt x="83" y="6"/>
                </a:lnTo>
                <a:lnTo>
                  <a:pt x="93" y="11"/>
                </a:lnTo>
                <a:lnTo>
                  <a:pt x="103" y="19"/>
                </a:lnTo>
                <a:lnTo>
                  <a:pt x="110" y="28"/>
                </a:lnTo>
                <a:lnTo>
                  <a:pt x="115" y="37"/>
                </a:lnTo>
                <a:lnTo>
                  <a:pt x="119" y="49"/>
                </a:lnTo>
                <a:lnTo>
                  <a:pt x="119" y="61"/>
                </a:lnTo>
                <a:lnTo>
                  <a:pt x="119" y="72"/>
                </a:lnTo>
                <a:lnTo>
                  <a:pt x="115" y="84"/>
                </a:lnTo>
                <a:lnTo>
                  <a:pt x="110" y="94"/>
                </a:lnTo>
                <a:lnTo>
                  <a:pt x="103" y="103"/>
                </a:lnTo>
                <a:lnTo>
                  <a:pt x="93" y="111"/>
                </a:lnTo>
                <a:lnTo>
                  <a:pt x="83" y="117"/>
                </a:lnTo>
                <a:lnTo>
                  <a:pt x="72" y="120"/>
                </a:lnTo>
                <a:lnTo>
                  <a:pt x="60" y="121"/>
                </a:lnTo>
                <a:lnTo>
                  <a:pt x="47" y="120"/>
                </a:lnTo>
                <a:lnTo>
                  <a:pt x="37" y="117"/>
                </a:lnTo>
                <a:lnTo>
                  <a:pt x="26" y="111"/>
                </a:lnTo>
                <a:lnTo>
                  <a:pt x="18" y="103"/>
                </a:lnTo>
                <a:lnTo>
                  <a:pt x="11" y="94"/>
                </a:lnTo>
                <a:lnTo>
                  <a:pt x="4" y="84"/>
                </a:lnTo>
                <a:lnTo>
                  <a:pt x="1" y="72"/>
                </a:lnTo>
                <a:lnTo>
                  <a:pt x="0" y="61"/>
                </a:lnTo>
                <a:lnTo>
                  <a:pt x="1" y="49"/>
                </a:lnTo>
                <a:lnTo>
                  <a:pt x="4" y="37"/>
                </a:lnTo>
                <a:lnTo>
                  <a:pt x="11" y="28"/>
                </a:lnTo>
                <a:lnTo>
                  <a:pt x="18" y="19"/>
                </a:lnTo>
                <a:lnTo>
                  <a:pt x="26" y="11"/>
                </a:lnTo>
                <a:lnTo>
                  <a:pt x="37" y="6"/>
                </a:lnTo>
                <a:lnTo>
                  <a:pt x="47" y="2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993600" y="6164280"/>
            <a:ext cx="214560" cy="214200"/>
          </a:xfrm>
          <a:custGeom>
            <a:avLst/>
            <a:gdLst/>
            <a:ahLst/>
            <a:rect l="l" t="t" r="r" b="b"/>
            <a:pathLst>
              <a:path w="121" h="121">
                <a:moveTo>
                  <a:pt x="62" y="0"/>
                </a:moveTo>
                <a:lnTo>
                  <a:pt x="72" y="2"/>
                </a:lnTo>
                <a:lnTo>
                  <a:pt x="85" y="6"/>
                </a:lnTo>
                <a:lnTo>
                  <a:pt x="94" y="11"/>
                </a:lnTo>
                <a:lnTo>
                  <a:pt x="103" y="19"/>
                </a:lnTo>
                <a:lnTo>
                  <a:pt x="111" y="28"/>
                </a:lnTo>
                <a:lnTo>
                  <a:pt x="117" y="37"/>
                </a:lnTo>
                <a:lnTo>
                  <a:pt x="120" y="49"/>
                </a:lnTo>
                <a:lnTo>
                  <a:pt x="121" y="61"/>
                </a:lnTo>
                <a:lnTo>
                  <a:pt x="120" y="72"/>
                </a:lnTo>
                <a:lnTo>
                  <a:pt x="117" y="84"/>
                </a:lnTo>
                <a:lnTo>
                  <a:pt x="111" y="94"/>
                </a:lnTo>
                <a:lnTo>
                  <a:pt x="103" y="103"/>
                </a:lnTo>
                <a:lnTo>
                  <a:pt x="94" y="111"/>
                </a:lnTo>
                <a:lnTo>
                  <a:pt x="85" y="117"/>
                </a:lnTo>
                <a:lnTo>
                  <a:pt x="72" y="120"/>
                </a:lnTo>
                <a:lnTo>
                  <a:pt x="62" y="121"/>
                </a:lnTo>
                <a:lnTo>
                  <a:pt x="49" y="120"/>
                </a:lnTo>
                <a:lnTo>
                  <a:pt x="37" y="117"/>
                </a:lnTo>
                <a:lnTo>
                  <a:pt x="28" y="111"/>
                </a:lnTo>
                <a:lnTo>
                  <a:pt x="19" y="103"/>
                </a:lnTo>
                <a:lnTo>
                  <a:pt x="11" y="94"/>
                </a:lnTo>
                <a:lnTo>
                  <a:pt x="5" y="84"/>
                </a:lnTo>
                <a:lnTo>
                  <a:pt x="2" y="72"/>
                </a:lnTo>
                <a:lnTo>
                  <a:pt x="0" y="61"/>
                </a:lnTo>
                <a:lnTo>
                  <a:pt x="2" y="49"/>
                </a:lnTo>
                <a:lnTo>
                  <a:pt x="5" y="37"/>
                </a:lnTo>
                <a:lnTo>
                  <a:pt x="11" y="28"/>
                </a:lnTo>
                <a:lnTo>
                  <a:pt x="19" y="19"/>
                </a:lnTo>
                <a:lnTo>
                  <a:pt x="28" y="11"/>
                </a:lnTo>
                <a:lnTo>
                  <a:pt x="37" y="6"/>
                </a:lnTo>
                <a:lnTo>
                  <a:pt x="49" y="2"/>
                </a:lnTo>
                <a:lnTo>
                  <a:pt x="62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241280" y="6164280"/>
            <a:ext cx="214560" cy="21420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2"/>
                </a:lnTo>
                <a:lnTo>
                  <a:pt x="83" y="6"/>
                </a:lnTo>
                <a:lnTo>
                  <a:pt x="94" y="11"/>
                </a:lnTo>
                <a:lnTo>
                  <a:pt x="101" y="19"/>
                </a:lnTo>
                <a:lnTo>
                  <a:pt x="109" y="28"/>
                </a:lnTo>
                <a:lnTo>
                  <a:pt x="115" y="37"/>
                </a:lnTo>
                <a:lnTo>
                  <a:pt x="118" y="49"/>
                </a:lnTo>
                <a:lnTo>
                  <a:pt x="120" y="61"/>
                </a:lnTo>
                <a:lnTo>
                  <a:pt x="118" y="72"/>
                </a:lnTo>
                <a:lnTo>
                  <a:pt x="115" y="84"/>
                </a:lnTo>
                <a:lnTo>
                  <a:pt x="109" y="94"/>
                </a:lnTo>
                <a:lnTo>
                  <a:pt x="101" y="103"/>
                </a:lnTo>
                <a:lnTo>
                  <a:pt x="94" y="111"/>
                </a:lnTo>
                <a:lnTo>
                  <a:pt x="83" y="117"/>
                </a:lnTo>
                <a:lnTo>
                  <a:pt x="72" y="120"/>
                </a:lnTo>
                <a:lnTo>
                  <a:pt x="60" y="121"/>
                </a:lnTo>
                <a:lnTo>
                  <a:pt x="48" y="120"/>
                </a:lnTo>
                <a:lnTo>
                  <a:pt x="37" y="117"/>
                </a:lnTo>
                <a:lnTo>
                  <a:pt x="26" y="111"/>
                </a:lnTo>
                <a:lnTo>
                  <a:pt x="17" y="103"/>
                </a:lnTo>
                <a:lnTo>
                  <a:pt x="9" y="94"/>
                </a:lnTo>
                <a:lnTo>
                  <a:pt x="5" y="84"/>
                </a:lnTo>
                <a:lnTo>
                  <a:pt x="0" y="72"/>
                </a:lnTo>
                <a:lnTo>
                  <a:pt x="0" y="61"/>
                </a:lnTo>
                <a:lnTo>
                  <a:pt x="0" y="49"/>
                </a:lnTo>
                <a:lnTo>
                  <a:pt x="5" y="37"/>
                </a:lnTo>
                <a:lnTo>
                  <a:pt x="9" y="28"/>
                </a:lnTo>
                <a:lnTo>
                  <a:pt x="17" y="19"/>
                </a:lnTo>
                <a:lnTo>
                  <a:pt x="26" y="11"/>
                </a:lnTo>
                <a:lnTo>
                  <a:pt x="37" y="6"/>
                </a:lnTo>
                <a:lnTo>
                  <a:pt x="48" y="2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1733400" y="6164280"/>
            <a:ext cx="214560" cy="21420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2"/>
                </a:lnTo>
                <a:lnTo>
                  <a:pt x="83" y="6"/>
                </a:lnTo>
                <a:lnTo>
                  <a:pt x="93" y="11"/>
                </a:lnTo>
                <a:lnTo>
                  <a:pt x="103" y="19"/>
                </a:lnTo>
                <a:lnTo>
                  <a:pt x="110" y="28"/>
                </a:lnTo>
                <a:lnTo>
                  <a:pt x="115" y="37"/>
                </a:lnTo>
                <a:lnTo>
                  <a:pt x="120" y="49"/>
                </a:lnTo>
                <a:lnTo>
                  <a:pt x="120" y="61"/>
                </a:lnTo>
                <a:lnTo>
                  <a:pt x="120" y="72"/>
                </a:lnTo>
                <a:lnTo>
                  <a:pt x="115" y="84"/>
                </a:lnTo>
                <a:lnTo>
                  <a:pt x="110" y="94"/>
                </a:lnTo>
                <a:lnTo>
                  <a:pt x="103" y="103"/>
                </a:lnTo>
                <a:lnTo>
                  <a:pt x="93" y="111"/>
                </a:lnTo>
                <a:lnTo>
                  <a:pt x="83" y="117"/>
                </a:lnTo>
                <a:lnTo>
                  <a:pt x="72" y="120"/>
                </a:lnTo>
                <a:lnTo>
                  <a:pt x="60" y="121"/>
                </a:lnTo>
                <a:lnTo>
                  <a:pt x="48" y="120"/>
                </a:lnTo>
                <a:lnTo>
                  <a:pt x="37" y="117"/>
                </a:lnTo>
                <a:lnTo>
                  <a:pt x="26" y="111"/>
                </a:lnTo>
                <a:lnTo>
                  <a:pt x="18" y="103"/>
                </a:lnTo>
                <a:lnTo>
                  <a:pt x="11" y="94"/>
                </a:lnTo>
                <a:lnTo>
                  <a:pt x="5" y="84"/>
                </a:lnTo>
                <a:lnTo>
                  <a:pt x="2" y="72"/>
                </a:lnTo>
                <a:lnTo>
                  <a:pt x="0" y="61"/>
                </a:lnTo>
                <a:lnTo>
                  <a:pt x="2" y="49"/>
                </a:lnTo>
                <a:lnTo>
                  <a:pt x="5" y="37"/>
                </a:lnTo>
                <a:lnTo>
                  <a:pt x="11" y="28"/>
                </a:lnTo>
                <a:lnTo>
                  <a:pt x="18" y="19"/>
                </a:lnTo>
                <a:lnTo>
                  <a:pt x="26" y="11"/>
                </a:lnTo>
                <a:lnTo>
                  <a:pt x="37" y="6"/>
                </a:lnTo>
                <a:lnTo>
                  <a:pt x="48" y="2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1979640" y="6164280"/>
            <a:ext cx="214200" cy="214200"/>
          </a:xfrm>
          <a:custGeom>
            <a:avLst/>
            <a:gdLst/>
            <a:ahLst/>
            <a:rect l="l" t="t" r="r" b="b"/>
            <a:pathLst>
              <a:path w="121" h="121">
                <a:moveTo>
                  <a:pt x="60" y="0"/>
                </a:moveTo>
                <a:lnTo>
                  <a:pt x="72" y="2"/>
                </a:lnTo>
                <a:lnTo>
                  <a:pt x="85" y="6"/>
                </a:lnTo>
                <a:lnTo>
                  <a:pt x="94" y="11"/>
                </a:lnTo>
                <a:lnTo>
                  <a:pt x="103" y="19"/>
                </a:lnTo>
                <a:lnTo>
                  <a:pt x="111" y="28"/>
                </a:lnTo>
                <a:lnTo>
                  <a:pt x="115" y="37"/>
                </a:lnTo>
                <a:lnTo>
                  <a:pt x="120" y="49"/>
                </a:lnTo>
                <a:lnTo>
                  <a:pt x="121" y="61"/>
                </a:lnTo>
                <a:lnTo>
                  <a:pt x="120" y="72"/>
                </a:lnTo>
                <a:lnTo>
                  <a:pt x="115" y="84"/>
                </a:lnTo>
                <a:lnTo>
                  <a:pt x="111" y="94"/>
                </a:lnTo>
                <a:lnTo>
                  <a:pt x="103" y="103"/>
                </a:lnTo>
                <a:lnTo>
                  <a:pt x="94" y="111"/>
                </a:lnTo>
                <a:lnTo>
                  <a:pt x="85" y="117"/>
                </a:lnTo>
                <a:lnTo>
                  <a:pt x="72" y="120"/>
                </a:lnTo>
                <a:lnTo>
                  <a:pt x="60" y="121"/>
                </a:lnTo>
                <a:lnTo>
                  <a:pt x="49" y="120"/>
                </a:lnTo>
                <a:lnTo>
                  <a:pt x="37" y="117"/>
                </a:lnTo>
                <a:lnTo>
                  <a:pt x="28" y="111"/>
                </a:lnTo>
                <a:lnTo>
                  <a:pt x="19" y="103"/>
                </a:lnTo>
                <a:lnTo>
                  <a:pt x="11" y="94"/>
                </a:lnTo>
                <a:lnTo>
                  <a:pt x="5" y="84"/>
                </a:lnTo>
                <a:lnTo>
                  <a:pt x="2" y="72"/>
                </a:lnTo>
                <a:lnTo>
                  <a:pt x="0" y="61"/>
                </a:lnTo>
                <a:lnTo>
                  <a:pt x="2" y="49"/>
                </a:lnTo>
                <a:lnTo>
                  <a:pt x="5" y="37"/>
                </a:lnTo>
                <a:lnTo>
                  <a:pt x="11" y="28"/>
                </a:lnTo>
                <a:lnTo>
                  <a:pt x="19" y="19"/>
                </a:lnTo>
                <a:lnTo>
                  <a:pt x="28" y="11"/>
                </a:lnTo>
                <a:lnTo>
                  <a:pt x="37" y="6"/>
                </a:lnTo>
                <a:lnTo>
                  <a:pt x="49" y="2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255600" y="6410160"/>
            <a:ext cx="21096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9"/>
                </a:lnTo>
                <a:lnTo>
                  <a:pt x="101" y="17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1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9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9" y="26"/>
                </a:lnTo>
                <a:lnTo>
                  <a:pt x="17" y="17"/>
                </a:lnTo>
                <a:lnTo>
                  <a:pt x="26" y="9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01480" y="6410160"/>
            <a:ext cx="21132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9"/>
                </a:lnTo>
                <a:lnTo>
                  <a:pt x="103" y="17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3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7" y="109"/>
                </a:lnTo>
                <a:lnTo>
                  <a:pt x="17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7" y="17"/>
                </a:lnTo>
                <a:lnTo>
                  <a:pt x="27" y="9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747720" y="6410160"/>
            <a:ext cx="21096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9"/>
                </a:lnTo>
                <a:lnTo>
                  <a:pt x="103" y="17"/>
                </a:lnTo>
                <a:lnTo>
                  <a:pt x="110" y="26"/>
                </a:lnTo>
                <a:lnTo>
                  <a:pt x="115" y="37"/>
                </a:lnTo>
                <a:lnTo>
                  <a:pt x="119" y="47"/>
                </a:lnTo>
                <a:lnTo>
                  <a:pt x="119" y="60"/>
                </a:lnTo>
                <a:lnTo>
                  <a:pt x="119" y="72"/>
                </a:lnTo>
                <a:lnTo>
                  <a:pt x="115" y="83"/>
                </a:lnTo>
                <a:lnTo>
                  <a:pt x="110" y="93"/>
                </a:lnTo>
                <a:lnTo>
                  <a:pt x="103" y="102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09"/>
                </a:lnTo>
                <a:lnTo>
                  <a:pt x="18" y="102"/>
                </a:lnTo>
                <a:lnTo>
                  <a:pt x="11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1" y="26"/>
                </a:lnTo>
                <a:lnTo>
                  <a:pt x="18" y="17"/>
                </a:lnTo>
                <a:lnTo>
                  <a:pt x="26" y="9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993600" y="6410160"/>
            <a:ext cx="21456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2" y="0"/>
                </a:moveTo>
                <a:lnTo>
                  <a:pt x="72" y="1"/>
                </a:lnTo>
                <a:lnTo>
                  <a:pt x="85" y="4"/>
                </a:lnTo>
                <a:lnTo>
                  <a:pt x="94" y="9"/>
                </a:lnTo>
                <a:lnTo>
                  <a:pt x="103" y="17"/>
                </a:lnTo>
                <a:lnTo>
                  <a:pt x="111" y="26"/>
                </a:lnTo>
                <a:lnTo>
                  <a:pt x="117" y="37"/>
                </a:lnTo>
                <a:lnTo>
                  <a:pt x="120" y="47"/>
                </a:lnTo>
                <a:lnTo>
                  <a:pt x="121" y="60"/>
                </a:lnTo>
                <a:lnTo>
                  <a:pt x="120" y="72"/>
                </a:lnTo>
                <a:lnTo>
                  <a:pt x="117" y="83"/>
                </a:lnTo>
                <a:lnTo>
                  <a:pt x="111" y="93"/>
                </a:lnTo>
                <a:lnTo>
                  <a:pt x="103" y="102"/>
                </a:lnTo>
                <a:lnTo>
                  <a:pt x="94" y="109"/>
                </a:lnTo>
                <a:lnTo>
                  <a:pt x="85" y="115"/>
                </a:lnTo>
                <a:lnTo>
                  <a:pt x="72" y="118"/>
                </a:lnTo>
                <a:lnTo>
                  <a:pt x="62" y="119"/>
                </a:lnTo>
                <a:lnTo>
                  <a:pt x="49" y="118"/>
                </a:lnTo>
                <a:lnTo>
                  <a:pt x="37" y="115"/>
                </a:lnTo>
                <a:lnTo>
                  <a:pt x="28" y="109"/>
                </a:lnTo>
                <a:lnTo>
                  <a:pt x="19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9" y="17"/>
                </a:lnTo>
                <a:lnTo>
                  <a:pt x="28" y="9"/>
                </a:lnTo>
                <a:lnTo>
                  <a:pt x="37" y="4"/>
                </a:lnTo>
                <a:lnTo>
                  <a:pt x="49" y="1"/>
                </a:lnTo>
                <a:lnTo>
                  <a:pt x="62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241280" y="6410160"/>
            <a:ext cx="21456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9"/>
                </a:lnTo>
                <a:lnTo>
                  <a:pt x="101" y="17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1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9" y="93"/>
                </a:lnTo>
                <a:lnTo>
                  <a:pt x="5" y="83"/>
                </a:lnTo>
                <a:lnTo>
                  <a:pt x="0" y="72"/>
                </a:lnTo>
                <a:lnTo>
                  <a:pt x="0" y="60"/>
                </a:lnTo>
                <a:lnTo>
                  <a:pt x="0" y="47"/>
                </a:lnTo>
                <a:lnTo>
                  <a:pt x="5" y="37"/>
                </a:lnTo>
                <a:lnTo>
                  <a:pt x="9" y="26"/>
                </a:lnTo>
                <a:lnTo>
                  <a:pt x="17" y="17"/>
                </a:lnTo>
                <a:lnTo>
                  <a:pt x="26" y="9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487520" y="6410160"/>
            <a:ext cx="21276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9"/>
                </a:lnTo>
                <a:lnTo>
                  <a:pt x="102" y="17"/>
                </a:lnTo>
                <a:lnTo>
                  <a:pt x="108" y="26"/>
                </a:lnTo>
                <a:lnTo>
                  <a:pt x="115" y="37"/>
                </a:lnTo>
                <a:lnTo>
                  <a:pt x="118" y="47"/>
                </a:lnTo>
                <a:lnTo>
                  <a:pt x="119" y="60"/>
                </a:lnTo>
                <a:lnTo>
                  <a:pt x="118" y="72"/>
                </a:lnTo>
                <a:lnTo>
                  <a:pt x="115" y="83"/>
                </a:lnTo>
                <a:lnTo>
                  <a:pt x="108" y="93"/>
                </a:lnTo>
                <a:lnTo>
                  <a:pt x="102" y="102"/>
                </a:lnTo>
                <a:lnTo>
                  <a:pt x="93" y="109"/>
                </a:lnTo>
                <a:lnTo>
                  <a:pt x="82" y="115"/>
                </a:lnTo>
                <a:lnTo>
                  <a:pt x="72" y="118"/>
                </a:lnTo>
                <a:lnTo>
                  <a:pt x="59" y="119"/>
                </a:lnTo>
                <a:lnTo>
                  <a:pt x="47" y="118"/>
                </a:lnTo>
                <a:lnTo>
                  <a:pt x="36" y="115"/>
                </a:lnTo>
                <a:lnTo>
                  <a:pt x="26" y="109"/>
                </a:lnTo>
                <a:lnTo>
                  <a:pt x="16" y="102"/>
                </a:lnTo>
                <a:lnTo>
                  <a:pt x="10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0" y="26"/>
                </a:lnTo>
                <a:lnTo>
                  <a:pt x="16" y="17"/>
                </a:lnTo>
                <a:lnTo>
                  <a:pt x="26" y="9"/>
                </a:lnTo>
                <a:lnTo>
                  <a:pt x="36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733400" y="6410160"/>
            <a:ext cx="21456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9"/>
                </a:lnTo>
                <a:lnTo>
                  <a:pt x="103" y="17"/>
                </a:lnTo>
                <a:lnTo>
                  <a:pt x="110" y="26"/>
                </a:lnTo>
                <a:lnTo>
                  <a:pt x="115" y="37"/>
                </a:lnTo>
                <a:lnTo>
                  <a:pt x="120" y="47"/>
                </a:lnTo>
                <a:lnTo>
                  <a:pt x="120" y="60"/>
                </a:lnTo>
                <a:lnTo>
                  <a:pt x="120" y="72"/>
                </a:lnTo>
                <a:lnTo>
                  <a:pt x="115" y="83"/>
                </a:lnTo>
                <a:lnTo>
                  <a:pt x="110" y="93"/>
                </a:lnTo>
                <a:lnTo>
                  <a:pt x="103" y="102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8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8" y="17"/>
                </a:lnTo>
                <a:lnTo>
                  <a:pt x="26" y="9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979640" y="6410160"/>
            <a:ext cx="21420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0" y="0"/>
                </a:moveTo>
                <a:lnTo>
                  <a:pt x="72" y="1"/>
                </a:lnTo>
                <a:lnTo>
                  <a:pt x="85" y="4"/>
                </a:lnTo>
                <a:lnTo>
                  <a:pt x="94" y="9"/>
                </a:lnTo>
                <a:lnTo>
                  <a:pt x="103" y="17"/>
                </a:lnTo>
                <a:lnTo>
                  <a:pt x="111" y="26"/>
                </a:lnTo>
                <a:lnTo>
                  <a:pt x="115" y="37"/>
                </a:lnTo>
                <a:lnTo>
                  <a:pt x="120" y="47"/>
                </a:lnTo>
                <a:lnTo>
                  <a:pt x="121" y="60"/>
                </a:lnTo>
                <a:lnTo>
                  <a:pt x="120" y="72"/>
                </a:lnTo>
                <a:lnTo>
                  <a:pt x="115" y="83"/>
                </a:lnTo>
                <a:lnTo>
                  <a:pt x="111" y="93"/>
                </a:lnTo>
                <a:lnTo>
                  <a:pt x="103" y="102"/>
                </a:lnTo>
                <a:lnTo>
                  <a:pt x="94" y="109"/>
                </a:lnTo>
                <a:lnTo>
                  <a:pt x="85" y="115"/>
                </a:lnTo>
                <a:lnTo>
                  <a:pt x="72" y="118"/>
                </a:lnTo>
                <a:lnTo>
                  <a:pt x="60" y="119"/>
                </a:lnTo>
                <a:lnTo>
                  <a:pt x="49" y="118"/>
                </a:lnTo>
                <a:lnTo>
                  <a:pt x="37" y="115"/>
                </a:lnTo>
                <a:lnTo>
                  <a:pt x="28" y="109"/>
                </a:lnTo>
                <a:lnTo>
                  <a:pt x="19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9" y="17"/>
                </a:lnTo>
                <a:lnTo>
                  <a:pt x="28" y="9"/>
                </a:lnTo>
                <a:lnTo>
                  <a:pt x="37" y="4"/>
                </a:lnTo>
                <a:lnTo>
                  <a:pt x="49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2236680" y="6168960"/>
            <a:ext cx="21132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0"/>
                </a:lnTo>
                <a:lnTo>
                  <a:pt x="83" y="4"/>
                </a:lnTo>
                <a:lnTo>
                  <a:pt x="93" y="9"/>
                </a:lnTo>
                <a:lnTo>
                  <a:pt x="103" y="17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19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3" y="101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1"/>
                </a:lnTo>
                <a:lnTo>
                  <a:pt x="11" y="93"/>
                </a:lnTo>
                <a:lnTo>
                  <a:pt x="5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5" y="36"/>
                </a:lnTo>
                <a:lnTo>
                  <a:pt x="11" y="26"/>
                </a:lnTo>
                <a:lnTo>
                  <a:pt x="17" y="17"/>
                </a:lnTo>
                <a:lnTo>
                  <a:pt x="26" y="9"/>
                </a:lnTo>
                <a:lnTo>
                  <a:pt x="37" y="4"/>
                </a:lnTo>
                <a:lnTo>
                  <a:pt x="4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2484360" y="6168960"/>
            <a:ext cx="20952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0"/>
                </a:lnTo>
                <a:lnTo>
                  <a:pt x="83" y="4"/>
                </a:lnTo>
                <a:lnTo>
                  <a:pt x="94" y="9"/>
                </a:lnTo>
                <a:lnTo>
                  <a:pt x="103" y="17"/>
                </a:lnTo>
                <a:lnTo>
                  <a:pt x="111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11" y="93"/>
                </a:lnTo>
                <a:lnTo>
                  <a:pt x="103" y="101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9" y="101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9" y="17"/>
                </a:lnTo>
                <a:lnTo>
                  <a:pt x="26" y="9"/>
                </a:lnTo>
                <a:lnTo>
                  <a:pt x="37" y="4"/>
                </a:lnTo>
                <a:lnTo>
                  <a:pt x="48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2730600" y="6168960"/>
            <a:ext cx="21096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0" y="0"/>
                </a:moveTo>
                <a:lnTo>
                  <a:pt x="72" y="0"/>
                </a:lnTo>
                <a:lnTo>
                  <a:pt x="84" y="4"/>
                </a:lnTo>
                <a:lnTo>
                  <a:pt x="93" y="9"/>
                </a:lnTo>
                <a:lnTo>
                  <a:pt x="102" y="17"/>
                </a:lnTo>
                <a:lnTo>
                  <a:pt x="110" y="26"/>
                </a:lnTo>
                <a:lnTo>
                  <a:pt x="115" y="36"/>
                </a:lnTo>
                <a:lnTo>
                  <a:pt x="119" y="47"/>
                </a:lnTo>
                <a:lnTo>
                  <a:pt x="121" y="59"/>
                </a:lnTo>
                <a:lnTo>
                  <a:pt x="119" y="72"/>
                </a:lnTo>
                <a:lnTo>
                  <a:pt x="115" y="82"/>
                </a:lnTo>
                <a:lnTo>
                  <a:pt x="110" y="93"/>
                </a:lnTo>
                <a:lnTo>
                  <a:pt x="102" y="101"/>
                </a:lnTo>
                <a:lnTo>
                  <a:pt x="93" y="109"/>
                </a:lnTo>
                <a:lnTo>
                  <a:pt x="84" y="115"/>
                </a:lnTo>
                <a:lnTo>
                  <a:pt x="72" y="118"/>
                </a:lnTo>
                <a:lnTo>
                  <a:pt x="60" y="119"/>
                </a:lnTo>
                <a:lnTo>
                  <a:pt x="49" y="118"/>
                </a:lnTo>
                <a:lnTo>
                  <a:pt x="37" y="115"/>
                </a:lnTo>
                <a:lnTo>
                  <a:pt x="27" y="109"/>
                </a:lnTo>
                <a:lnTo>
                  <a:pt x="18" y="101"/>
                </a:lnTo>
                <a:lnTo>
                  <a:pt x="10" y="93"/>
                </a:lnTo>
                <a:lnTo>
                  <a:pt x="4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4" y="36"/>
                </a:lnTo>
                <a:lnTo>
                  <a:pt x="10" y="26"/>
                </a:lnTo>
                <a:lnTo>
                  <a:pt x="18" y="17"/>
                </a:lnTo>
                <a:lnTo>
                  <a:pt x="27" y="9"/>
                </a:lnTo>
                <a:lnTo>
                  <a:pt x="37" y="4"/>
                </a:lnTo>
                <a:lnTo>
                  <a:pt x="49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2973240" y="6168960"/>
            <a:ext cx="21456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1" y="0"/>
                </a:moveTo>
                <a:lnTo>
                  <a:pt x="72" y="0"/>
                </a:lnTo>
                <a:lnTo>
                  <a:pt x="84" y="4"/>
                </a:lnTo>
                <a:lnTo>
                  <a:pt x="94" y="9"/>
                </a:lnTo>
                <a:lnTo>
                  <a:pt x="103" y="17"/>
                </a:lnTo>
                <a:lnTo>
                  <a:pt x="110" y="26"/>
                </a:lnTo>
                <a:lnTo>
                  <a:pt x="117" y="36"/>
                </a:lnTo>
                <a:lnTo>
                  <a:pt x="120" y="47"/>
                </a:lnTo>
                <a:lnTo>
                  <a:pt x="121" y="59"/>
                </a:lnTo>
                <a:lnTo>
                  <a:pt x="120" y="72"/>
                </a:lnTo>
                <a:lnTo>
                  <a:pt x="117" y="82"/>
                </a:lnTo>
                <a:lnTo>
                  <a:pt x="110" y="93"/>
                </a:lnTo>
                <a:lnTo>
                  <a:pt x="103" y="101"/>
                </a:lnTo>
                <a:lnTo>
                  <a:pt x="94" y="109"/>
                </a:lnTo>
                <a:lnTo>
                  <a:pt x="84" y="115"/>
                </a:lnTo>
                <a:lnTo>
                  <a:pt x="72" y="118"/>
                </a:lnTo>
                <a:lnTo>
                  <a:pt x="61" y="119"/>
                </a:lnTo>
                <a:lnTo>
                  <a:pt x="49" y="118"/>
                </a:lnTo>
                <a:lnTo>
                  <a:pt x="37" y="115"/>
                </a:lnTo>
                <a:lnTo>
                  <a:pt x="28" y="109"/>
                </a:lnTo>
                <a:lnTo>
                  <a:pt x="19" y="101"/>
                </a:lnTo>
                <a:lnTo>
                  <a:pt x="11" y="93"/>
                </a:lnTo>
                <a:lnTo>
                  <a:pt x="6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6" y="36"/>
                </a:lnTo>
                <a:lnTo>
                  <a:pt x="11" y="26"/>
                </a:lnTo>
                <a:lnTo>
                  <a:pt x="19" y="17"/>
                </a:lnTo>
                <a:lnTo>
                  <a:pt x="28" y="9"/>
                </a:lnTo>
                <a:lnTo>
                  <a:pt x="37" y="4"/>
                </a:lnTo>
                <a:lnTo>
                  <a:pt x="49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225960" y="6168960"/>
            <a:ext cx="20772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0"/>
                </a:lnTo>
                <a:lnTo>
                  <a:pt x="83" y="4"/>
                </a:lnTo>
                <a:lnTo>
                  <a:pt x="94" y="9"/>
                </a:lnTo>
                <a:lnTo>
                  <a:pt x="101" y="17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1" y="101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1"/>
                </a:lnTo>
                <a:lnTo>
                  <a:pt x="9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9" y="26"/>
                </a:lnTo>
                <a:lnTo>
                  <a:pt x="17" y="17"/>
                </a:lnTo>
                <a:lnTo>
                  <a:pt x="26" y="9"/>
                </a:lnTo>
                <a:lnTo>
                  <a:pt x="37" y="4"/>
                </a:lnTo>
                <a:lnTo>
                  <a:pt x="48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471840" y="6168960"/>
            <a:ext cx="20808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0"/>
                </a:lnTo>
                <a:lnTo>
                  <a:pt x="82" y="4"/>
                </a:lnTo>
                <a:lnTo>
                  <a:pt x="93" y="9"/>
                </a:lnTo>
                <a:lnTo>
                  <a:pt x="102" y="17"/>
                </a:lnTo>
                <a:lnTo>
                  <a:pt x="108" y="26"/>
                </a:lnTo>
                <a:lnTo>
                  <a:pt x="114" y="36"/>
                </a:lnTo>
                <a:lnTo>
                  <a:pt x="117" y="47"/>
                </a:lnTo>
                <a:lnTo>
                  <a:pt x="119" y="59"/>
                </a:lnTo>
                <a:lnTo>
                  <a:pt x="117" y="72"/>
                </a:lnTo>
                <a:lnTo>
                  <a:pt x="114" y="82"/>
                </a:lnTo>
                <a:lnTo>
                  <a:pt x="108" y="93"/>
                </a:lnTo>
                <a:lnTo>
                  <a:pt x="102" y="101"/>
                </a:lnTo>
                <a:lnTo>
                  <a:pt x="93" y="109"/>
                </a:lnTo>
                <a:lnTo>
                  <a:pt x="82" y="115"/>
                </a:lnTo>
                <a:lnTo>
                  <a:pt x="72" y="118"/>
                </a:lnTo>
                <a:lnTo>
                  <a:pt x="59" y="119"/>
                </a:lnTo>
                <a:lnTo>
                  <a:pt x="47" y="118"/>
                </a:lnTo>
                <a:lnTo>
                  <a:pt x="36" y="115"/>
                </a:lnTo>
                <a:lnTo>
                  <a:pt x="26" y="109"/>
                </a:lnTo>
                <a:lnTo>
                  <a:pt x="16" y="101"/>
                </a:lnTo>
                <a:lnTo>
                  <a:pt x="10" y="93"/>
                </a:lnTo>
                <a:lnTo>
                  <a:pt x="4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4" y="36"/>
                </a:lnTo>
                <a:lnTo>
                  <a:pt x="10" y="26"/>
                </a:lnTo>
                <a:lnTo>
                  <a:pt x="16" y="17"/>
                </a:lnTo>
                <a:lnTo>
                  <a:pt x="26" y="9"/>
                </a:lnTo>
                <a:lnTo>
                  <a:pt x="36" y="4"/>
                </a:lnTo>
                <a:lnTo>
                  <a:pt x="47" y="0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718080" y="6168960"/>
            <a:ext cx="20772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0"/>
                </a:lnTo>
                <a:lnTo>
                  <a:pt x="83" y="4"/>
                </a:lnTo>
                <a:lnTo>
                  <a:pt x="93" y="9"/>
                </a:lnTo>
                <a:lnTo>
                  <a:pt x="103" y="17"/>
                </a:lnTo>
                <a:lnTo>
                  <a:pt x="110" y="26"/>
                </a:lnTo>
                <a:lnTo>
                  <a:pt x="115" y="36"/>
                </a:lnTo>
                <a:lnTo>
                  <a:pt x="119" y="47"/>
                </a:lnTo>
                <a:lnTo>
                  <a:pt x="119" y="59"/>
                </a:lnTo>
                <a:lnTo>
                  <a:pt x="119" y="72"/>
                </a:lnTo>
                <a:lnTo>
                  <a:pt x="115" y="82"/>
                </a:lnTo>
                <a:lnTo>
                  <a:pt x="110" y="93"/>
                </a:lnTo>
                <a:lnTo>
                  <a:pt x="103" y="101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09"/>
                </a:lnTo>
                <a:lnTo>
                  <a:pt x="18" y="101"/>
                </a:lnTo>
                <a:lnTo>
                  <a:pt x="11" y="93"/>
                </a:lnTo>
                <a:lnTo>
                  <a:pt x="5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5" y="36"/>
                </a:lnTo>
                <a:lnTo>
                  <a:pt x="11" y="26"/>
                </a:lnTo>
                <a:lnTo>
                  <a:pt x="18" y="17"/>
                </a:lnTo>
                <a:lnTo>
                  <a:pt x="26" y="9"/>
                </a:lnTo>
                <a:lnTo>
                  <a:pt x="37" y="4"/>
                </a:lnTo>
                <a:lnTo>
                  <a:pt x="4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3960720" y="6168960"/>
            <a:ext cx="21456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2" y="0"/>
                </a:moveTo>
                <a:lnTo>
                  <a:pt x="72" y="0"/>
                </a:lnTo>
                <a:lnTo>
                  <a:pt x="85" y="4"/>
                </a:lnTo>
                <a:lnTo>
                  <a:pt x="94" y="9"/>
                </a:lnTo>
                <a:lnTo>
                  <a:pt x="103" y="17"/>
                </a:lnTo>
                <a:lnTo>
                  <a:pt x="111" y="26"/>
                </a:lnTo>
                <a:lnTo>
                  <a:pt x="117" y="36"/>
                </a:lnTo>
                <a:lnTo>
                  <a:pt x="120" y="47"/>
                </a:lnTo>
                <a:lnTo>
                  <a:pt x="121" y="59"/>
                </a:lnTo>
                <a:lnTo>
                  <a:pt x="120" y="72"/>
                </a:lnTo>
                <a:lnTo>
                  <a:pt x="117" y="82"/>
                </a:lnTo>
                <a:lnTo>
                  <a:pt x="111" y="93"/>
                </a:lnTo>
                <a:lnTo>
                  <a:pt x="103" y="101"/>
                </a:lnTo>
                <a:lnTo>
                  <a:pt x="94" y="109"/>
                </a:lnTo>
                <a:lnTo>
                  <a:pt x="85" y="115"/>
                </a:lnTo>
                <a:lnTo>
                  <a:pt x="72" y="118"/>
                </a:lnTo>
                <a:lnTo>
                  <a:pt x="62" y="119"/>
                </a:lnTo>
                <a:lnTo>
                  <a:pt x="49" y="118"/>
                </a:lnTo>
                <a:lnTo>
                  <a:pt x="37" y="115"/>
                </a:lnTo>
                <a:lnTo>
                  <a:pt x="28" y="109"/>
                </a:lnTo>
                <a:lnTo>
                  <a:pt x="19" y="101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9" y="17"/>
                </a:lnTo>
                <a:lnTo>
                  <a:pt x="28" y="9"/>
                </a:lnTo>
                <a:lnTo>
                  <a:pt x="37" y="4"/>
                </a:lnTo>
                <a:lnTo>
                  <a:pt x="49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208400" y="6168960"/>
            <a:ext cx="21276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0"/>
                </a:lnTo>
                <a:lnTo>
                  <a:pt x="83" y="4"/>
                </a:lnTo>
                <a:lnTo>
                  <a:pt x="94" y="9"/>
                </a:lnTo>
                <a:lnTo>
                  <a:pt x="101" y="17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1" y="101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1"/>
                </a:lnTo>
                <a:lnTo>
                  <a:pt x="9" y="93"/>
                </a:lnTo>
                <a:lnTo>
                  <a:pt x="5" y="82"/>
                </a:lnTo>
                <a:lnTo>
                  <a:pt x="0" y="72"/>
                </a:lnTo>
                <a:lnTo>
                  <a:pt x="0" y="59"/>
                </a:lnTo>
                <a:lnTo>
                  <a:pt x="0" y="47"/>
                </a:lnTo>
                <a:lnTo>
                  <a:pt x="5" y="36"/>
                </a:lnTo>
                <a:lnTo>
                  <a:pt x="9" y="26"/>
                </a:lnTo>
                <a:lnTo>
                  <a:pt x="17" y="17"/>
                </a:lnTo>
                <a:lnTo>
                  <a:pt x="26" y="9"/>
                </a:lnTo>
                <a:lnTo>
                  <a:pt x="37" y="4"/>
                </a:lnTo>
                <a:lnTo>
                  <a:pt x="48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236680" y="6410160"/>
            <a:ext cx="21132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7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19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3" y="102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11" y="93"/>
                </a:lnTo>
                <a:lnTo>
                  <a:pt x="5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5" y="37"/>
                </a:lnTo>
                <a:lnTo>
                  <a:pt x="11" y="26"/>
                </a:lnTo>
                <a:lnTo>
                  <a:pt x="17" y="17"/>
                </a:lnTo>
                <a:lnTo>
                  <a:pt x="26" y="10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2484360" y="6410160"/>
            <a:ext cx="20952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7"/>
                </a:lnTo>
                <a:lnTo>
                  <a:pt x="111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11" y="93"/>
                </a:lnTo>
                <a:lnTo>
                  <a:pt x="103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9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9" y="17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2730600" y="6410160"/>
            <a:ext cx="21096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0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7"/>
                </a:lnTo>
                <a:lnTo>
                  <a:pt x="110" y="26"/>
                </a:lnTo>
                <a:lnTo>
                  <a:pt x="115" y="37"/>
                </a:lnTo>
                <a:lnTo>
                  <a:pt x="119" y="47"/>
                </a:lnTo>
                <a:lnTo>
                  <a:pt x="121" y="60"/>
                </a:lnTo>
                <a:lnTo>
                  <a:pt x="119" y="72"/>
                </a:lnTo>
                <a:lnTo>
                  <a:pt x="115" y="83"/>
                </a:lnTo>
                <a:lnTo>
                  <a:pt x="110" y="93"/>
                </a:lnTo>
                <a:lnTo>
                  <a:pt x="102" y="102"/>
                </a:lnTo>
                <a:lnTo>
                  <a:pt x="93" y="109"/>
                </a:lnTo>
                <a:lnTo>
                  <a:pt x="84" y="115"/>
                </a:lnTo>
                <a:lnTo>
                  <a:pt x="72" y="118"/>
                </a:lnTo>
                <a:lnTo>
                  <a:pt x="60" y="119"/>
                </a:lnTo>
                <a:lnTo>
                  <a:pt x="49" y="118"/>
                </a:lnTo>
                <a:lnTo>
                  <a:pt x="37" y="115"/>
                </a:lnTo>
                <a:lnTo>
                  <a:pt x="27" y="109"/>
                </a:lnTo>
                <a:lnTo>
                  <a:pt x="18" y="102"/>
                </a:lnTo>
                <a:lnTo>
                  <a:pt x="10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0" y="26"/>
                </a:lnTo>
                <a:lnTo>
                  <a:pt x="18" y="17"/>
                </a:lnTo>
                <a:lnTo>
                  <a:pt x="27" y="10"/>
                </a:lnTo>
                <a:lnTo>
                  <a:pt x="37" y="4"/>
                </a:lnTo>
                <a:lnTo>
                  <a:pt x="49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2973240" y="6410160"/>
            <a:ext cx="21456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1" y="0"/>
                </a:moveTo>
                <a:lnTo>
                  <a:pt x="72" y="1"/>
                </a:lnTo>
                <a:lnTo>
                  <a:pt x="84" y="4"/>
                </a:lnTo>
                <a:lnTo>
                  <a:pt x="94" y="10"/>
                </a:lnTo>
                <a:lnTo>
                  <a:pt x="103" y="17"/>
                </a:lnTo>
                <a:lnTo>
                  <a:pt x="110" y="26"/>
                </a:lnTo>
                <a:lnTo>
                  <a:pt x="117" y="37"/>
                </a:lnTo>
                <a:lnTo>
                  <a:pt x="120" y="47"/>
                </a:lnTo>
                <a:lnTo>
                  <a:pt x="121" y="60"/>
                </a:lnTo>
                <a:lnTo>
                  <a:pt x="120" y="72"/>
                </a:lnTo>
                <a:lnTo>
                  <a:pt x="117" y="83"/>
                </a:lnTo>
                <a:lnTo>
                  <a:pt x="110" y="93"/>
                </a:lnTo>
                <a:lnTo>
                  <a:pt x="103" y="102"/>
                </a:lnTo>
                <a:lnTo>
                  <a:pt x="94" y="109"/>
                </a:lnTo>
                <a:lnTo>
                  <a:pt x="84" y="115"/>
                </a:lnTo>
                <a:lnTo>
                  <a:pt x="72" y="118"/>
                </a:lnTo>
                <a:lnTo>
                  <a:pt x="61" y="119"/>
                </a:lnTo>
                <a:lnTo>
                  <a:pt x="49" y="118"/>
                </a:lnTo>
                <a:lnTo>
                  <a:pt x="37" y="115"/>
                </a:lnTo>
                <a:lnTo>
                  <a:pt x="28" y="109"/>
                </a:lnTo>
                <a:lnTo>
                  <a:pt x="19" y="102"/>
                </a:lnTo>
                <a:lnTo>
                  <a:pt x="11" y="93"/>
                </a:lnTo>
                <a:lnTo>
                  <a:pt x="6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6" y="37"/>
                </a:lnTo>
                <a:lnTo>
                  <a:pt x="11" y="26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9" y="1"/>
                </a:lnTo>
                <a:lnTo>
                  <a:pt x="61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225960" y="6410160"/>
            <a:ext cx="20772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1" y="17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1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9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9" y="26"/>
                </a:lnTo>
                <a:lnTo>
                  <a:pt x="17" y="17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471840" y="6410160"/>
            <a:ext cx="20808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10"/>
                </a:lnTo>
                <a:lnTo>
                  <a:pt x="102" y="17"/>
                </a:lnTo>
                <a:lnTo>
                  <a:pt x="108" y="26"/>
                </a:lnTo>
                <a:lnTo>
                  <a:pt x="114" y="37"/>
                </a:lnTo>
                <a:lnTo>
                  <a:pt x="117" y="47"/>
                </a:lnTo>
                <a:lnTo>
                  <a:pt x="119" y="60"/>
                </a:lnTo>
                <a:lnTo>
                  <a:pt x="117" y="72"/>
                </a:lnTo>
                <a:lnTo>
                  <a:pt x="114" y="83"/>
                </a:lnTo>
                <a:lnTo>
                  <a:pt x="108" y="93"/>
                </a:lnTo>
                <a:lnTo>
                  <a:pt x="102" y="102"/>
                </a:lnTo>
                <a:lnTo>
                  <a:pt x="93" y="109"/>
                </a:lnTo>
                <a:lnTo>
                  <a:pt x="82" y="115"/>
                </a:lnTo>
                <a:lnTo>
                  <a:pt x="72" y="118"/>
                </a:lnTo>
                <a:lnTo>
                  <a:pt x="59" y="119"/>
                </a:lnTo>
                <a:lnTo>
                  <a:pt x="47" y="118"/>
                </a:lnTo>
                <a:lnTo>
                  <a:pt x="36" y="115"/>
                </a:lnTo>
                <a:lnTo>
                  <a:pt x="26" y="109"/>
                </a:lnTo>
                <a:lnTo>
                  <a:pt x="16" y="102"/>
                </a:lnTo>
                <a:lnTo>
                  <a:pt x="10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0" y="26"/>
                </a:lnTo>
                <a:lnTo>
                  <a:pt x="16" y="17"/>
                </a:lnTo>
                <a:lnTo>
                  <a:pt x="26" y="10"/>
                </a:lnTo>
                <a:lnTo>
                  <a:pt x="36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3718080" y="6410160"/>
            <a:ext cx="20772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7"/>
                </a:lnTo>
                <a:lnTo>
                  <a:pt x="110" y="26"/>
                </a:lnTo>
                <a:lnTo>
                  <a:pt x="115" y="37"/>
                </a:lnTo>
                <a:lnTo>
                  <a:pt x="119" y="47"/>
                </a:lnTo>
                <a:lnTo>
                  <a:pt x="119" y="60"/>
                </a:lnTo>
                <a:lnTo>
                  <a:pt x="119" y="72"/>
                </a:lnTo>
                <a:lnTo>
                  <a:pt x="115" y="83"/>
                </a:lnTo>
                <a:lnTo>
                  <a:pt x="110" y="93"/>
                </a:lnTo>
                <a:lnTo>
                  <a:pt x="103" y="102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09"/>
                </a:lnTo>
                <a:lnTo>
                  <a:pt x="18" y="102"/>
                </a:lnTo>
                <a:lnTo>
                  <a:pt x="11" y="93"/>
                </a:lnTo>
                <a:lnTo>
                  <a:pt x="5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5" y="37"/>
                </a:lnTo>
                <a:lnTo>
                  <a:pt x="11" y="26"/>
                </a:lnTo>
                <a:lnTo>
                  <a:pt x="18" y="17"/>
                </a:lnTo>
                <a:lnTo>
                  <a:pt x="26" y="10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4208400" y="6410160"/>
            <a:ext cx="21276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1" y="17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1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9" y="93"/>
                </a:lnTo>
                <a:lnTo>
                  <a:pt x="5" y="83"/>
                </a:lnTo>
                <a:lnTo>
                  <a:pt x="0" y="72"/>
                </a:lnTo>
                <a:lnTo>
                  <a:pt x="0" y="60"/>
                </a:lnTo>
                <a:lnTo>
                  <a:pt x="0" y="47"/>
                </a:lnTo>
                <a:lnTo>
                  <a:pt x="5" y="37"/>
                </a:lnTo>
                <a:lnTo>
                  <a:pt x="9" y="26"/>
                </a:lnTo>
                <a:lnTo>
                  <a:pt x="17" y="17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4711680" y="6168960"/>
            <a:ext cx="21132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59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7"/>
                </a:lnTo>
                <a:lnTo>
                  <a:pt x="110" y="26"/>
                </a:lnTo>
                <a:lnTo>
                  <a:pt x="116" y="36"/>
                </a:lnTo>
                <a:lnTo>
                  <a:pt x="119" y="47"/>
                </a:lnTo>
                <a:lnTo>
                  <a:pt x="121" y="59"/>
                </a:lnTo>
                <a:lnTo>
                  <a:pt x="119" y="72"/>
                </a:lnTo>
                <a:lnTo>
                  <a:pt x="116" y="82"/>
                </a:lnTo>
                <a:lnTo>
                  <a:pt x="110" y="93"/>
                </a:lnTo>
                <a:lnTo>
                  <a:pt x="102" y="102"/>
                </a:lnTo>
                <a:lnTo>
                  <a:pt x="93" y="109"/>
                </a:lnTo>
                <a:lnTo>
                  <a:pt x="84" y="115"/>
                </a:lnTo>
                <a:lnTo>
                  <a:pt x="72" y="118"/>
                </a:lnTo>
                <a:lnTo>
                  <a:pt x="59" y="119"/>
                </a:lnTo>
                <a:lnTo>
                  <a:pt x="49" y="118"/>
                </a:lnTo>
                <a:lnTo>
                  <a:pt x="36" y="115"/>
                </a:lnTo>
                <a:lnTo>
                  <a:pt x="27" y="109"/>
                </a:lnTo>
                <a:lnTo>
                  <a:pt x="18" y="102"/>
                </a:lnTo>
                <a:lnTo>
                  <a:pt x="10" y="93"/>
                </a:lnTo>
                <a:lnTo>
                  <a:pt x="4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4" y="36"/>
                </a:lnTo>
                <a:lnTo>
                  <a:pt x="10" y="26"/>
                </a:lnTo>
                <a:lnTo>
                  <a:pt x="18" y="17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960800" y="6168960"/>
            <a:ext cx="20808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10"/>
                </a:lnTo>
                <a:lnTo>
                  <a:pt x="101" y="17"/>
                </a:lnTo>
                <a:lnTo>
                  <a:pt x="108" y="26"/>
                </a:lnTo>
                <a:lnTo>
                  <a:pt x="114" y="36"/>
                </a:lnTo>
                <a:lnTo>
                  <a:pt x="118" y="47"/>
                </a:lnTo>
                <a:lnTo>
                  <a:pt x="119" y="59"/>
                </a:lnTo>
                <a:lnTo>
                  <a:pt x="118" y="72"/>
                </a:lnTo>
                <a:lnTo>
                  <a:pt x="114" y="82"/>
                </a:lnTo>
                <a:lnTo>
                  <a:pt x="108" y="93"/>
                </a:lnTo>
                <a:lnTo>
                  <a:pt x="101" y="102"/>
                </a:lnTo>
                <a:lnTo>
                  <a:pt x="93" y="109"/>
                </a:lnTo>
                <a:lnTo>
                  <a:pt x="82" y="115"/>
                </a:lnTo>
                <a:lnTo>
                  <a:pt x="72" y="118"/>
                </a:lnTo>
                <a:lnTo>
                  <a:pt x="59" y="119"/>
                </a:lnTo>
                <a:lnTo>
                  <a:pt x="47" y="118"/>
                </a:lnTo>
                <a:lnTo>
                  <a:pt x="36" y="115"/>
                </a:lnTo>
                <a:lnTo>
                  <a:pt x="26" y="109"/>
                </a:lnTo>
                <a:lnTo>
                  <a:pt x="16" y="102"/>
                </a:lnTo>
                <a:lnTo>
                  <a:pt x="9" y="93"/>
                </a:lnTo>
                <a:lnTo>
                  <a:pt x="4" y="82"/>
                </a:lnTo>
                <a:lnTo>
                  <a:pt x="0" y="72"/>
                </a:lnTo>
                <a:lnTo>
                  <a:pt x="0" y="59"/>
                </a:lnTo>
                <a:lnTo>
                  <a:pt x="0" y="47"/>
                </a:lnTo>
                <a:lnTo>
                  <a:pt x="4" y="36"/>
                </a:lnTo>
                <a:lnTo>
                  <a:pt x="9" y="26"/>
                </a:lnTo>
                <a:lnTo>
                  <a:pt x="16" y="17"/>
                </a:lnTo>
                <a:lnTo>
                  <a:pt x="26" y="10"/>
                </a:lnTo>
                <a:lnTo>
                  <a:pt x="36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5203800" y="6168960"/>
            <a:ext cx="21132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7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19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3" y="102"/>
                </a:lnTo>
                <a:lnTo>
                  <a:pt x="93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7" y="17"/>
                </a:lnTo>
                <a:lnTo>
                  <a:pt x="26" y="10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5450040" y="6168960"/>
            <a:ext cx="21096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7"/>
                </a:lnTo>
                <a:lnTo>
                  <a:pt x="111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11" y="93"/>
                </a:lnTo>
                <a:lnTo>
                  <a:pt x="103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9" y="102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9" y="17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5697360" y="6168960"/>
            <a:ext cx="21456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0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7"/>
                </a:lnTo>
                <a:lnTo>
                  <a:pt x="110" y="26"/>
                </a:lnTo>
                <a:lnTo>
                  <a:pt x="115" y="36"/>
                </a:lnTo>
                <a:lnTo>
                  <a:pt x="119" y="47"/>
                </a:lnTo>
                <a:lnTo>
                  <a:pt x="121" y="59"/>
                </a:lnTo>
                <a:lnTo>
                  <a:pt x="119" y="72"/>
                </a:lnTo>
                <a:lnTo>
                  <a:pt x="115" y="82"/>
                </a:lnTo>
                <a:lnTo>
                  <a:pt x="110" y="93"/>
                </a:lnTo>
                <a:lnTo>
                  <a:pt x="102" y="102"/>
                </a:lnTo>
                <a:lnTo>
                  <a:pt x="93" y="109"/>
                </a:lnTo>
                <a:lnTo>
                  <a:pt x="84" y="115"/>
                </a:lnTo>
                <a:lnTo>
                  <a:pt x="72" y="118"/>
                </a:lnTo>
                <a:lnTo>
                  <a:pt x="60" y="119"/>
                </a:lnTo>
                <a:lnTo>
                  <a:pt x="49" y="118"/>
                </a:lnTo>
                <a:lnTo>
                  <a:pt x="37" y="115"/>
                </a:lnTo>
                <a:lnTo>
                  <a:pt x="27" y="109"/>
                </a:lnTo>
                <a:lnTo>
                  <a:pt x="18" y="102"/>
                </a:lnTo>
                <a:lnTo>
                  <a:pt x="11" y="93"/>
                </a:lnTo>
                <a:lnTo>
                  <a:pt x="4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4" y="36"/>
                </a:lnTo>
                <a:lnTo>
                  <a:pt x="11" y="26"/>
                </a:lnTo>
                <a:lnTo>
                  <a:pt x="18" y="17"/>
                </a:lnTo>
                <a:lnTo>
                  <a:pt x="27" y="10"/>
                </a:lnTo>
                <a:lnTo>
                  <a:pt x="37" y="4"/>
                </a:lnTo>
                <a:lnTo>
                  <a:pt x="49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5943600" y="6168960"/>
            <a:ext cx="21096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1" y="0"/>
                </a:moveTo>
                <a:lnTo>
                  <a:pt x="72" y="1"/>
                </a:lnTo>
                <a:lnTo>
                  <a:pt x="84" y="4"/>
                </a:lnTo>
                <a:lnTo>
                  <a:pt x="94" y="10"/>
                </a:lnTo>
                <a:lnTo>
                  <a:pt x="103" y="17"/>
                </a:lnTo>
                <a:lnTo>
                  <a:pt x="111" y="26"/>
                </a:lnTo>
                <a:lnTo>
                  <a:pt x="117" y="36"/>
                </a:lnTo>
                <a:lnTo>
                  <a:pt x="120" y="47"/>
                </a:lnTo>
                <a:lnTo>
                  <a:pt x="121" y="59"/>
                </a:lnTo>
                <a:lnTo>
                  <a:pt x="120" y="72"/>
                </a:lnTo>
                <a:lnTo>
                  <a:pt x="117" y="82"/>
                </a:lnTo>
                <a:lnTo>
                  <a:pt x="111" y="93"/>
                </a:lnTo>
                <a:lnTo>
                  <a:pt x="103" y="102"/>
                </a:lnTo>
                <a:lnTo>
                  <a:pt x="94" y="109"/>
                </a:lnTo>
                <a:lnTo>
                  <a:pt x="84" y="115"/>
                </a:lnTo>
                <a:lnTo>
                  <a:pt x="72" y="118"/>
                </a:lnTo>
                <a:lnTo>
                  <a:pt x="61" y="119"/>
                </a:lnTo>
                <a:lnTo>
                  <a:pt x="49" y="118"/>
                </a:lnTo>
                <a:lnTo>
                  <a:pt x="37" y="115"/>
                </a:lnTo>
                <a:lnTo>
                  <a:pt x="28" y="109"/>
                </a:lnTo>
                <a:lnTo>
                  <a:pt x="19" y="102"/>
                </a:lnTo>
                <a:lnTo>
                  <a:pt x="11" y="93"/>
                </a:lnTo>
                <a:lnTo>
                  <a:pt x="6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6" y="36"/>
                </a:lnTo>
                <a:lnTo>
                  <a:pt x="11" y="26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9" y="1"/>
                </a:lnTo>
                <a:lnTo>
                  <a:pt x="61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6192720" y="6168960"/>
            <a:ext cx="20808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1" y="17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1" y="102"/>
                </a:lnTo>
                <a:lnTo>
                  <a:pt x="94" y="109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09"/>
                </a:lnTo>
                <a:lnTo>
                  <a:pt x="17" y="102"/>
                </a:lnTo>
                <a:lnTo>
                  <a:pt x="9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9" y="26"/>
                </a:lnTo>
                <a:lnTo>
                  <a:pt x="17" y="17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4462560" y="6410160"/>
            <a:ext cx="21420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6"/>
                </a:lnTo>
                <a:lnTo>
                  <a:pt x="115" y="37"/>
                </a:lnTo>
                <a:lnTo>
                  <a:pt x="120" y="47"/>
                </a:lnTo>
                <a:lnTo>
                  <a:pt x="120" y="60"/>
                </a:lnTo>
                <a:lnTo>
                  <a:pt x="120" y="72"/>
                </a:lnTo>
                <a:lnTo>
                  <a:pt x="115" y="83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19"/>
                </a:lnTo>
                <a:lnTo>
                  <a:pt x="48" y="119"/>
                </a:lnTo>
                <a:lnTo>
                  <a:pt x="37" y="115"/>
                </a:lnTo>
                <a:lnTo>
                  <a:pt x="26" y="110"/>
                </a:lnTo>
                <a:lnTo>
                  <a:pt x="19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9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4711680" y="6410160"/>
            <a:ext cx="21132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59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8"/>
                </a:lnTo>
                <a:lnTo>
                  <a:pt x="110" y="26"/>
                </a:lnTo>
                <a:lnTo>
                  <a:pt x="116" y="37"/>
                </a:lnTo>
                <a:lnTo>
                  <a:pt x="119" y="47"/>
                </a:lnTo>
                <a:lnTo>
                  <a:pt x="121" y="60"/>
                </a:lnTo>
                <a:lnTo>
                  <a:pt x="119" y="72"/>
                </a:lnTo>
                <a:lnTo>
                  <a:pt x="116" y="83"/>
                </a:lnTo>
                <a:lnTo>
                  <a:pt x="110" y="93"/>
                </a:lnTo>
                <a:lnTo>
                  <a:pt x="102" y="102"/>
                </a:lnTo>
                <a:lnTo>
                  <a:pt x="93" y="110"/>
                </a:lnTo>
                <a:lnTo>
                  <a:pt x="84" y="115"/>
                </a:lnTo>
                <a:lnTo>
                  <a:pt x="72" y="119"/>
                </a:lnTo>
                <a:lnTo>
                  <a:pt x="59" y="119"/>
                </a:lnTo>
                <a:lnTo>
                  <a:pt x="49" y="119"/>
                </a:lnTo>
                <a:lnTo>
                  <a:pt x="36" y="115"/>
                </a:lnTo>
                <a:lnTo>
                  <a:pt x="27" y="110"/>
                </a:lnTo>
                <a:lnTo>
                  <a:pt x="18" y="102"/>
                </a:lnTo>
                <a:lnTo>
                  <a:pt x="10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0" y="26"/>
                </a:lnTo>
                <a:lnTo>
                  <a:pt x="18" y="18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4960800" y="6410160"/>
            <a:ext cx="20808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10"/>
                </a:lnTo>
                <a:lnTo>
                  <a:pt x="101" y="18"/>
                </a:lnTo>
                <a:lnTo>
                  <a:pt x="108" y="26"/>
                </a:lnTo>
                <a:lnTo>
                  <a:pt x="114" y="37"/>
                </a:lnTo>
                <a:lnTo>
                  <a:pt x="118" y="47"/>
                </a:lnTo>
                <a:lnTo>
                  <a:pt x="119" y="60"/>
                </a:lnTo>
                <a:lnTo>
                  <a:pt x="118" y="72"/>
                </a:lnTo>
                <a:lnTo>
                  <a:pt x="114" y="83"/>
                </a:lnTo>
                <a:lnTo>
                  <a:pt x="108" y="93"/>
                </a:lnTo>
                <a:lnTo>
                  <a:pt x="101" y="102"/>
                </a:lnTo>
                <a:lnTo>
                  <a:pt x="93" y="110"/>
                </a:lnTo>
                <a:lnTo>
                  <a:pt x="82" y="115"/>
                </a:lnTo>
                <a:lnTo>
                  <a:pt x="72" y="119"/>
                </a:lnTo>
                <a:lnTo>
                  <a:pt x="59" y="119"/>
                </a:lnTo>
                <a:lnTo>
                  <a:pt x="47" y="119"/>
                </a:lnTo>
                <a:lnTo>
                  <a:pt x="36" y="115"/>
                </a:lnTo>
                <a:lnTo>
                  <a:pt x="26" y="110"/>
                </a:lnTo>
                <a:lnTo>
                  <a:pt x="16" y="102"/>
                </a:lnTo>
                <a:lnTo>
                  <a:pt x="9" y="93"/>
                </a:lnTo>
                <a:lnTo>
                  <a:pt x="4" y="83"/>
                </a:lnTo>
                <a:lnTo>
                  <a:pt x="0" y="72"/>
                </a:lnTo>
                <a:lnTo>
                  <a:pt x="0" y="60"/>
                </a:lnTo>
                <a:lnTo>
                  <a:pt x="0" y="47"/>
                </a:lnTo>
                <a:lnTo>
                  <a:pt x="4" y="37"/>
                </a:lnTo>
                <a:lnTo>
                  <a:pt x="9" y="26"/>
                </a:lnTo>
                <a:lnTo>
                  <a:pt x="16" y="18"/>
                </a:lnTo>
                <a:lnTo>
                  <a:pt x="26" y="10"/>
                </a:lnTo>
                <a:lnTo>
                  <a:pt x="36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5203800" y="6410160"/>
            <a:ext cx="21132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8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19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3" y="102"/>
                </a:lnTo>
                <a:lnTo>
                  <a:pt x="93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19"/>
                </a:lnTo>
                <a:lnTo>
                  <a:pt x="47" y="119"/>
                </a:lnTo>
                <a:lnTo>
                  <a:pt x="37" y="115"/>
                </a:lnTo>
                <a:lnTo>
                  <a:pt x="26" y="110"/>
                </a:lnTo>
                <a:lnTo>
                  <a:pt x="17" y="102"/>
                </a:lnTo>
                <a:lnTo>
                  <a:pt x="11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11" y="26"/>
                </a:lnTo>
                <a:lnTo>
                  <a:pt x="17" y="18"/>
                </a:lnTo>
                <a:lnTo>
                  <a:pt x="26" y="10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5697360" y="6410160"/>
            <a:ext cx="21456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0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8"/>
                </a:lnTo>
                <a:lnTo>
                  <a:pt x="110" y="26"/>
                </a:lnTo>
                <a:lnTo>
                  <a:pt x="115" y="37"/>
                </a:lnTo>
                <a:lnTo>
                  <a:pt x="119" y="47"/>
                </a:lnTo>
                <a:lnTo>
                  <a:pt x="121" y="60"/>
                </a:lnTo>
                <a:lnTo>
                  <a:pt x="119" y="72"/>
                </a:lnTo>
                <a:lnTo>
                  <a:pt x="115" y="83"/>
                </a:lnTo>
                <a:lnTo>
                  <a:pt x="110" y="93"/>
                </a:lnTo>
                <a:lnTo>
                  <a:pt x="102" y="102"/>
                </a:lnTo>
                <a:lnTo>
                  <a:pt x="93" y="110"/>
                </a:lnTo>
                <a:lnTo>
                  <a:pt x="84" y="115"/>
                </a:lnTo>
                <a:lnTo>
                  <a:pt x="72" y="119"/>
                </a:lnTo>
                <a:lnTo>
                  <a:pt x="60" y="119"/>
                </a:lnTo>
                <a:lnTo>
                  <a:pt x="49" y="119"/>
                </a:lnTo>
                <a:lnTo>
                  <a:pt x="37" y="115"/>
                </a:lnTo>
                <a:lnTo>
                  <a:pt x="27" y="110"/>
                </a:lnTo>
                <a:lnTo>
                  <a:pt x="18" y="102"/>
                </a:lnTo>
                <a:lnTo>
                  <a:pt x="11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1" y="26"/>
                </a:lnTo>
                <a:lnTo>
                  <a:pt x="18" y="18"/>
                </a:lnTo>
                <a:lnTo>
                  <a:pt x="27" y="10"/>
                </a:lnTo>
                <a:lnTo>
                  <a:pt x="37" y="4"/>
                </a:lnTo>
                <a:lnTo>
                  <a:pt x="49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5943600" y="6410160"/>
            <a:ext cx="210960" cy="2113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61" y="0"/>
                </a:moveTo>
                <a:lnTo>
                  <a:pt x="72" y="1"/>
                </a:lnTo>
                <a:lnTo>
                  <a:pt x="84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6"/>
                </a:lnTo>
                <a:lnTo>
                  <a:pt x="117" y="37"/>
                </a:lnTo>
                <a:lnTo>
                  <a:pt x="120" y="47"/>
                </a:lnTo>
                <a:lnTo>
                  <a:pt x="121" y="60"/>
                </a:lnTo>
                <a:lnTo>
                  <a:pt x="120" y="72"/>
                </a:lnTo>
                <a:lnTo>
                  <a:pt x="117" y="83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4" y="115"/>
                </a:lnTo>
                <a:lnTo>
                  <a:pt x="72" y="119"/>
                </a:lnTo>
                <a:lnTo>
                  <a:pt x="61" y="119"/>
                </a:lnTo>
                <a:lnTo>
                  <a:pt x="49" y="119"/>
                </a:lnTo>
                <a:lnTo>
                  <a:pt x="37" y="115"/>
                </a:lnTo>
                <a:lnTo>
                  <a:pt x="28" y="110"/>
                </a:lnTo>
                <a:lnTo>
                  <a:pt x="19" y="102"/>
                </a:lnTo>
                <a:lnTo>
                  <a:pt x="11" y="93"/>
                </a:lnTo>
                <a:lnTo>
                  <a:pt x="6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6" y="37"/>
                </a:lnTo>
                <a:lnTo>
                  <a:pt x="11" y="26"/>
                </a:lnTo>
                <a:lnTo>
                  <a:pt x="19" y="18"/>
                </a:lnTo>
                <a:lnTo>
                  <a:pt x="28" y="10"/>
                </a:lnTo>
                <a:lnTo>
                  <a:pt x="37" y="4"/>
                </a:lnTo>
                <a:lnTo>
                  <a:pt x="49" y="1"/>
                </a:lnTo>
                <a:lnTo>
                  <a:pt x="61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6192720" y="6410160"/>
            <a:ext cx="208080" cy="2113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1" y="18"/>
                </a:lnTo>
                <a:lnTo>
                  <a:pt x="109" y="26"/>
                </a:lnTo>
                <a:lnTo>
                  <a:pt x="115" y="37"/>
                </a:lnTo>
                <a:lnTo>
                  <a:pt x="118" y="47"/>
                </a:lnTo>
                <a:lnTo>
                  <a:pt x="120" y="60"/>
                </a:lnTo>
                <a:lnTo>
                  <a:pt x="118" y="72"/>
                </a:lnTo>
                <a:lnTo>
                  <a:pt x="115" y="83"/>
                </a:lnTo>
                <a:lnTo>
                  <a:pt x="109" y="93"/>
                </a:lnTo>
                <a:lnTo>
                  <a:pt x="101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19"/>
                </a:lnTo>
                <a:lnTo>
                  <a:pt x="48" y="119"/>
                </a:lnTo>
                <a:lnTo>
                  <a:pt x="37" y="115"/>
                </a:lnTo>
                <a:lnTo>
                  <a:pt x="26" y="110"/>
                </a:lnTo>
                <a:lnTo>
                  <a:pt x="17" y="102"/>
                </a:lnTo>
                <a:lnTo>
                  <a:pt x="9" y="93"/>
                </a:lnTo>
                <a:lnTo>
                  <a:pt x="5" y="83"/>
                </a:lnTo>
                <a:lnTo>
                  <a:pt x="2" y="72"/>
                </a:lnTo>
                <a:lnTo>
                  <a:pt x="0" y="60"/>
                </a:lnTo>
                <a:lnTo>
                  <a:pt x="2" y="47"/>
                </a:lnTo>
                <a:lnTo>
                  <a:pt x="5" y="37"/>
                </a:lnTo>
                <a:lnTo>
                  <a:pt x="9" y="26"/>
                </a:lnTo>
                <a:lnTo>
                  <a:pt x="17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6438960" y="6410160"/>
            <a:ext cx="208080" cy="2113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10"/>
                </a:lnTo>
                <a:lnTo>
                  <a:pt x="102" y="18"/>
                </a:lnTo>
                <a:lnTo>
                  <a:pt x="108" y="26"/>
                </a:lnTo>
                <a:lnTo>
                  <a:pt x="114" y="37"/>
                </a:lnTo>
                <a:lnTo>
                  <a:pt x="118" y="47"/>
                </a:lnTo>
                <a:lnTo>
                  <a:pt x="119" y="60"/>
                </a:lnTo>
                <a:lnTo>
                  <a:pt x="118" y="72"/>
                </a:lnTo>
                <a:lnTo>
                  <a:pt x="114" y="83"/>
                </a:lnTo>
                <a:lnTo>
                  <a:pt x="108" y="93"/>
                </a:lnTo>
                <a:lnTo>
                  <a:pt x="102" y="102"/>
                </a:lnTo>
                <a:lnTo>
                  <a:pt x="93" y="110"/>
                </a:lnTo>
                <a:lnTo>
                  <a:pt x="82" y="115"/>
                </a:lnTo>
                <a:lnTo>
                  <a:pt x="72" y="119"/>
                </a:lnTo>
                <a:lnTo>
                  <a:pt x="59" y="119"/>
                </a:lnTo>
                <a:lnTo>
                  <a:pt x="47" y="119"/>
                </a:lnTo>
                <a:lnTo>
                  <a:pt x="36" y="115"/>
                </a:lnTo>
                <a:lnTo>
                  <a:pt x="26" y="110"/>
                </a:lnTo>
                <a:lnTo>
                  <a:pt x="16" y="102"/>
                </a:lnTo>
                <a:lnTo>
                  <a:pt x="10" y="93"/>
                </a:lnTo>
                <a:lnTo>
                  <a:pt x="4" y="83"/>
                </a:lnTo>
                <a:lnTo>
                  <a:pt x="1" y="72"/>
                </a:lnTo>
                <a:lnTo>
                  <a:pt x="0" y="60"/>
                </a:lnTo>
                <a:lnTo>
                  <a:pt x="1" y="47"/>
                </a:lnTo>
                <a:lnTo>
                  <a:pt x="4" y="37"/>
                </a:lnTo>
                <a:lnTo>
                  <a:pt x="10" y="26"/>
                </a:lnTo>
                <a:lnTo>
                  <a:pt x="16" y="18"/>
                </a:lnTo>
                <a:lnTo>
                  <a:pt x="26" y="10"/>
                </a:lnTo>
                <a:lnTo>
                  <a:pt x="36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6939000" y="6168960"/>
            <a:ext cx="21096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2" y="18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2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7" y="110"/>
                </a:lnTo>
                <a:lnTo>
                  <a:pt x="17" y="102"/>
                </a:lnTo>
                <a:lnTo>
                  <a:pt x="10" y="93"/>
                </a:lnTo>
                <a:lnTo>
                  <a:pt x="5" y="82"/>
                </a:lnTo>
                <a:lnTo>
                  <a:pt x="0" y="72"/>
                </a:lnTo>
                <a:lnTo>
                  <a:pt x="0" y="59"/>
                </a:lnTo>
                <a:lnTo>
                  <a:pt x="0" y="47"/>
                </a:lnTo>
                <a:lnTo>
                  <a:pt x="5" y="36"/>
                </a:lnTo>
                <a:lnTo>
                  <a:pt x="10" y="26"/>
                </a:lnTo>
                <a:lnTo>
                  <a:pt x="17" y="18"/>
                </a:lnTo>
                <a:lnTo>
                  <a:pt x="27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7186680" y="6168960"/>
            <a:ext cx="20952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8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19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3" y="102"/>
                </a:lnTo>
                <a:lnTo>
                  <a:pt x="93" y="110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7" y="118"/>
                </a:lnTo>
                <a:lnTo>
                  <a:pt x="37" y="115"/>
                </a:lnTo>
                <a:lnTo>
                  <a:pt x="26" y="110"/>
                </a:lnTo>
                <a:lnTo>
                  <a:pt x="17" y="102"/>
                </a:lnTo>
                <a:lnTo>
                  <a:pt x="11" y="93"/>
                </a:lnTo>
                <a:lnTo>
                  <a:pt x="4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4" y="36"/>
                </a:lnTo>
                <a:lnTo>
                  <a:pt x="11" y="26"/>
                </a:lnTo>
                <a:lnTo>
                  <a:pt x="17" y="18"/>
                </a:lnTo>
                <a:lnTo>
                  <a:pt x="26" y="10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7429680" y="6168960"/>
            <a:ext cx="21240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6"/>
                </a:lnTo>
                <a:lnTo>
                  <a:pt x="115" y="36"/>
                </a:lnTo>
                <a:lnTo>
                  <a:pt x="120" y="47"/>
                </a:lnTo>
                <a:lnTo>
                  <a:pt x="120" y="59"/>
                </a:lnTo>
                <a:lnTo>
                  <a:pt x="120" y="72"/>
                </a:lnTo>
                <a:lnTo>
                  <a:pt x="115" y="82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10"/>
                </a:lnTo>
                <a:lnTo>
                  <a:pt x="19" y="102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9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7678800" y="6168960"/>
            <a:ext cx="210960" cy="209520"/>
          </a:xfrm>
          <a:custGeom>
            <a:avLst/>
            <a:gdLst/>
            <a:ahLst/>
            <a:rect l="l" t="t" r="r" b="b"/>
            <a:pathLst>
              <a:path w="121" h="119">
                <a:moveTo>
                  <a:pt x="59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8"/>
                </a:lnTo>
                <a:lnTo>
                  <a:pt x="110" y="26"/>
                </a:lnTo>
                <a:lnTo>
                  <a:pt x="116" y="36"/>
                </a:lnTo>
                <a:lnTo>
                  <a:pt x="119" y="47"/>
                </a:lnTo>
                <a:lnTo>
                  <a:pt x="121" y="59"/>
                </a:lnTo>
                <a:lnTo>
                  <a:pt x="119" y="72"/>
                </a:lnTo>
                <a:lnTo>
                  <a:pt x="116" y="82"/>
                </a:lnTo>
                <a:lnTo>
                  <a:pt x="110" y="93"/>
                </a:lnTo>
                <a:lnTo>
                  <a:pt x="102" y="102"/>
                </a:lnTo>
                <a:lnTo>
                  <a:pt x="93" y="110"/>
                </a:lnTo>
                <a:lnTo>
                  <a:pt x="84" y="115"/>
                </a:lnTo>
                <a:lnTo>
                  <a:pt x="72" y="118"/>
                </a:lnTo>
                <a:lnTo>
                  <a:pt x="59" y="119"/>
                </a:lnTo>
                <a:lnTo>
                  <a:pt x="49" y="118"/>
                </a:lnTo>
                <a:lnTo>
                  <a:pt x="36" y="115"/>
                </a:lnTo>
                <a:lnTo>
                  <a:pt x="27" y="110"/>
                </a:lnTo>
                <a:lnTo>
                  <a:pt x="18" y="102"/>
                </a:lnTo>
                <a:lnTo>
                  <a:pt x="10" y="93"/>
                </a:lnTo>
                <a:lnTo>
                  <a:pt x="4" y="82"/>
                </a:lnTo>
                <a:lnTo>
                  <a:pt x="1" y="72"/>
                </a:lnTo>
                <a:lnTo>
                  <a:pt x="0" y="59"/>
                </a:lnTo>
                <a:lnTo>
                  <a:pt x="1" y="47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7927920" y="6168960"/>
            <a:ext cx="208080" cy="209520"/>
          </a:xfrm>
          <a:custGeom>
            <a:avLst/>
            <a:gdLst/>
            <a:ahLst/>
            <a:rect l="l" t="t" r="r" b="b"/>
            <a:pathLst>
              <a:path w="119" h="119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10"/>
                </a:lnTo>
                <a:lnTo>
                  <a:pt x="101" y="18"/>
                </a:lnTo>
                <a:lnTo>
                  <a:pt x="108" y="26"/>
                </a:lnTo>
                <a:lnTo>
                  <a:pt x="115" y="36"/>
                </a:lnTo>
                <a:lnTo>
                  <a:pt x="118" y="47"/>
                </a:lnTo>
                <a:lnTo>
                  <a:pt x="119" y="59"/>
                </a:lnTo>
                <a:lnTo>
                  <a:pt x="118" y="72"/>
                </a:lnTo>
                <a:lnTo>
                  <a:pt x="115" y="82"/>
                </a:lnTo>
                <a:lnTo>
                  <a:pt x="108" y="93"/>
                </a:lnTo>
                <a:lnTo>
                  <a:pt x="101" y="102"/>
                </a:lnTo>
                <a:lnTo>
                  <a:pt x="93" y="110"/>
                </a:lnTo>
                <a:lnTo>
                  <a:pt x="82" y="115"/>
                </a:lnTo>
                <a:lnTo>
                  <a:pt x="72" y="118"/>
                </a:lnTo>
                <a:lnTo>
                  <a:pt x="59" y="119"/>
                </a:lnTo>
                <a:lnTo>
                  <a:pt x="47" y="118"/>
                </a:lnTo>
                <a:lnTo>
                  <a:pt x="35" y="115"/>
                </a:lnTo>
                <a:lnTo>
                  <a:pt x="26" y="110"/>
                </a:lnTo>
                <a:lnTo>
                  <a:pt x="16" y="102"/>
                </a:lnTo>
                <a:lnTo>
                  <a:pt x="9" y="93"/>
                </a:lnTo>
                <a:lnTo>
                  <a:pt x="4" y="82"/>
                </a:lnTo>
                <a:lnTo>
                  <a:pt x="0" y="72"/>
                </a:lnTo>
                <a:lnTo>
                  <a:pt x="0" y="59"/>
                </a:lnTo>
                <a:lnTo>
                  <a:pt x="0" y="47"/>
                </a:lnTo>
                <a:lnTo>
                  <a:pt x="4" y="36"/>
                </a:lnTo>
                <a:lnTo>
                  <a:pt x="9" y="26"/>
                </a:lnTo>
                <a:lnTo>
                  <a:pt x="16" y="18"/>
                </a:lnTo>
                <a:lnTo>
                  <a:pt x="26" y="10"/>
                </a:lnTo>
                <a:lnTo>
                  <a:pt x="35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8170920" y="6168960"/>
            <a:ext cx="21420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8"/>
                </a:lnTo>
                <a:lnTo>
                  <a:pt x="109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09" y="93"/>
                </a:lnTo>
                <a:lnTo>
                  <a:pt x="103" y="102"/>
                </a:lnTo>
                <a:lnTo>
                  <a:pt x="93" y="110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10"/>
                </a:lnTo>
                <a:lnTo>
                  <a:pt x="17" y="102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7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8416800" y="6168960"/>
            <a:ext cx="214560" cy="20952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10"/>
                </a:lnTo>
                <a:lnTo>
                  <a:pt x="19" y="102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9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6692760" y="6410160"/>
            <a:ext cx="214560" cy="214560"/>
          </a:xfrm>
          <a:custGeom>
            <a:avLst/>
            <a:gdLst/>
            <a:ahLst/>
            <a:rect l="l" t="t" r="r" b="b"/>
            <a:pathLst>
              <a:path w="121" h="121">
                <a:moveTo>
                  <a:pt x="61" y="0"/>
                </a:moveTo>
                <a:lnTo>
                  <a:pt x="72" y="1"/>
                </a:lnTo>
                <a:lnTo>
                  <a:pt x="84" y="4"/>
                </a:lnTo>
                <a:lnTo>
                  <a:pt x="93" y="10"/>
                </a:lnTo>
                <a:lnTo>
                  <a:pt x="102" y="18"/>
                </a:lnTo>
                <a:lnTo>
                  <a:pt x="110" y="27"/>
                </a:lnTo>
                <a:lnTo>
                  <a:pt x="116" y="37"/>
                </a:lnTo>
                <a:lnTo>
                  <a:pt x="119" y="49"/>
                </a:lnTo>
                <a:lnTo>
                  <a:pt x="121" y="60"/>
                </a:lnTo>
                <a:lnTo>
                  <a:pt x="119" y="72"/>
                </a:lnTo>
                <a:lnTo>
                  <a:pt x="116" y="84"/>
                </a:lnTo>
                <a:lnTo>
                  <a:pt x="110" y="93"/>
                </a:lnTo>
                <a:lnTo>
                  <a:pt x="102" y="102"/>
                </a:lnTo>
                <a:lnTo>
                  <a:pt x="93" y="110"/>
                </a:lnTo>
                <a:lnTo>
                  <a:pt x="84" y="115"/>
                </a:lnTo>
                <a:lnTo>
                  <a:pt x="72" y="119"/>
                </a:lnTo>
                <a:lnTo>
                  <a:pt x="61" y="121"/>
                </a:lnTo>
                <a:lnTo>
                  <a:pt x="49" y="119"/>
                </a:lnTo>
                <a:lnTo>
                  <a:pt x="36" y="115"/>
                </a:lnTo>
                <a:lnTo>
                  <a:pt x="27" y="110"/>
                </a:lnTo>
                <a:lnTo>
                  <a:pt x="18" y="102"/>
                </a:lnTo>
                <a:lnTo>
                  <a:pt x="10" y="93"/>
                </a:lnTo>
                <a:lnTo>
                  <a:pt x="6" y="84"/>
                </a:lnTo>
                <a:lnTo>
                  <a:pt x="1" y="72"/>
                </a:lnTo>
                <a:lnTo>
                  <a:pt x="0" y="60"/>
                </a:lnTo>
                <a:lnTo>
                  <a:pt x="1" y="49"/>
                </a:lnTo>
                <a:lnTo>
                  <a:pt x="6" y="37"/>
                </a:lnTo>
                <a:lnTo>
                  <a:pt x="10" y="27"/>
                </a:lnTo>
                <a:lnTo>
                  <a:pt x="18" y="18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61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6939000" y="6410160"/>
            <a:ext cx="210960" cy="21456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2" y="18"/>
                </a:lnTo>
                <a:lnTo>
                  <a:pt x="109" y="27"/>
                </a:lnTo>
                <a:lnTo>
                  <a:pt x="115" y="37"/>
                </a:lnTo>
                <a:lnTo>
                  <a:pt x="118" y="49"/>
                </a:lnTo>
                <a:lnTo>
                  <a:pt x="120" y="60"/>
                </a:lnTo>
                <a:lnTo>
                  <a:pt x="118" y="72"/>
                </a:lnTo>
                <a:lnTo>
                  <a:pt x="115" y="84"/>
                </a:lnTo>
                <a:lnTo>
                  <a:pt x="109" y="93"/>
                </a:lnTo>
                <a:lnTo>
                  <a:pt x="102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21"/>
                </a:lnTo>
                <a:lnTo>
                  <a:pt x="48" y="119"/>
                </a:lnTo>
                <a:lnTo>
                  <a:pt x="37" y="115"/>
                </a:lnTo>
                <a:lnTo>
                  <a:pt x="27" y="110"/>
                </a:lnTo>
                <a:lnTo>
                  <a:pt x="17" y="102"/>
                </a:lnTo>
                <a:lnTo>
                  <a:pt x="10" y="93"/>
                </a:lnTo>
                <a:lnTo>
                  <a:pt x="5" y="84"/>
                </a:lnTo>
                <a:lnTo>
                  <a:pt x="0" y="72"/>
                </a:lnTo>
                <a:lnTo>
                  <a:pt x="0" y="60"/>
                </a:lnTo>
                <a:lnTo>
                  <a:pt x="0" y="49"/>
                </a:lnTo>
                <a:lnTo>
                  <a:pt x="5" y="37"/>
                </a:lnTo>
                <a:lnTo>
                  <a:pt x="10" y="27"/>
                </a:lnTo>
                <a:lnTo>
                  <a:pt x="17" y="18"/>
                </a:lnTo>
                <a:lnTo>
                  <a:pt x="27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7186680" y="6410160"/>
            <a:ext cx="209520" cy="214560"/>
          </a:xfrm>
          <a:custGeom>
            <a:avLst/>
            <a:gdLst/>
            <a:ahLst/>
            <a:rect l="l" t="t" r="r" b="b"/>
            <a:pathLst>
              <a:path w="119" h="121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8"/>
                </a:lnTo>
                <a:lnTo>
                  <a:pt x="109" y="27"/>
                </a:lnTo>
                <a:lnTo>
                  <a:pt x="115" y="37"/>
                </a:lnTo>
                <a:lnTo>
                  <a:pt x="118" y="49"/>
                </a:lnTo>
                <a:lnTo>
                  <a:pt x="119" y="60"/>
                </a:lnTo>
                <a:lnTo>
                  <a:pt x="118" y="72"/>
                </a:lnTo>
                <a:lnTo>
                  <a:pt x="115" y="84"/>
                </a:lnTo>
                <a:lnTo>
                  <a:pt x="109" y="93"/>
                </a:lnTo>
                <a:lnTo>
                  <a:pt x="103" y="102"/>
                </a:lnTo>
                <a:lnTo>
                  <a:pt x="93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21"/>
                </a:lnTo>
                <a:lnTo>
                  <a:pt x="47" y="119"/>
                </a:lnTo>
                <a:lnTo>
                  <a:pt x="37" y="115"/>
                </a:lnTo>
                <a:lnTo>
                  <a:pt x="26" y="110"/>
                </a:lnTo>
                <a:lnTo>
                  <a:pt x="17" y="102"/>
                </a:lnTo>
                <a:lnTo>
                  <a:pt x="11" y="93"/>
                </a:lnTo>
                <a:lnTo>
                  <a:pt x="4" y="84"/>
                </a:lnTo>
                <a:lnTo>
                  <a:pt x="1" y="72"/>
                </a:lnTo>
                <a:lnTo>
                  <a:pt x="0" y="60"/>
                </a:lnTo>
                <a:lnTo>
                  <a:pt x="1" y="49"/>
                </a:lnTo>
                <a:lnTo>
                  <a:pt x="4" y="37"/>
                </a:lnTo>
                <a:lnTo>
                  <a:pt x="11" y="27"/>
                </a:lnTo>
                <a:lnTo>
                  <a:pt x="17" y="18"/>
                </a:lnTo>
                <a:lnTo>
                  <a:pt x="26" y="10"/>
                </a:lnTo>
                <a:lnTo>
                  <a:pt x="37" y="4"/>
                </a:lnTo>
                <a:lnTo>
                  <a:pt x="47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7429680" y="6410160"/>
            <a:ext cx="212400" cy="21456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7"/>
                </a:lnTo>
                <a:lnTo>
                  <a:pt x="115" y="37"/>
                </a:lnTo>
                <a:lnTo>
                  <a:pt x="120" y="49"/>
                </a:lnTo>
                <a:lnTo>
                  <a:pt x="120" y="60"/>
                </a:lnTo>
                <a:lnTo>
                  <a:pt x="120" y="72"/>
                </a:lnTo>
                <a:lnTo>
                  <a:pt x="115" y="84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21"/>
                </a:lnTo>
                <a:lnTo>
                  <a:pt x="48" y="119"/>
                </a:lnTo>
                <a:lnTo>
                  <a:pt x="37" y="115"/>
                </a:lnTo>
                <a:lnTo>
                  <a:pt x="26" y="110"/>
                </a:lnTo>
                <a:lnTo>
                  <a:pt x="19" y="102"/>
                </a:lnTo>
                <a:lnTo>
                  <a:pt x="11" y="93"/>
                </a:lnTo>
                <a:lnTo>
                  <a:pt x="5" y="84"/>
                </a:lnTo>
                <a:lnTo>
                  <a:pt x="2" y="72"/>
                </a:lnTo>
                <a:lnTo>
                  <a:pt x="0" y="60"/>
                </a:lnTo>
                <a:lnTo>
                  <a:pt x="2" y="49"/>
                </a:lnTo>
                <a:lnTo>
                  <a:pt x="5" y="37"/>
                </a:lnTo>
                <a:lnTo>
                  <a:pt x="11" y="27"/>
                </a:lnTo>
                <a:lnTo>
                  <a:pt x="19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7927920" y="6410160"/>
            <a:ext cx="208080" cy="214560"/>
          </a:xfrm>
          <a:custGeom>
            <a:avLst/>
            <a:gdLst/>
            <a:ahLst/>
            <a:rect l="l" t="t" r="r" b="b"/>
            <a:pathLst>
              <a:path w="119" h="121">
                <a:moveTo>
                  <a:pt x="59" y="0"/>
                </a:moveTo>
                <a:lnTo>
                  <a:pt x="72" y="1"/>
                </a:lnTo>
                <a:lnTo>
                  <a:pt x="82" y="4"/>
                </a:lnTo>
                <a:lnTo>
                  <a:pt x="93" y="10"/>
                </a:lnTo>
                <a:lnTo>
                  <a:pt x="101" y="18"/>
                </a:lnTo>
                <a:lnTo>
                  <a:pt x="108" y="27"/>
                </a:lnTo>
                <a:lnTo>
                  <a:pt x="115" y="37"/>
                </a:lnTo>
                <a:lnTo>
                  <a:pt x="118" y="49"/>
                </a:lnTo>
                <a:lnTo>
                  <a:pt x="119" y="60"/>
                </a:lnTo>
                <a:lnTo>
                  <a:pt x="118" y="72"/>
                </a:lnTo>
                <a:lnTo>
                  <a:pt x="115" y="84"/>
                </a:lnTo>
                <a:lnTo>
                  <a:pt x="108" y="93"/>
                </a:lnTo>
                <a:lnTo>
                  <a:pt x="101" y="102"/>
                </a:lnTo>
                <a:lnTo>
                  <a:pt x="93" y="110"/>
                </a:lnTo>
                <a:lnTo>
                  <a:pt x="82" y="115"/>
                </a:lnTo>
                <a:lnTo>
                  <a:pt x="72" y="119"/>
                </a:lnTo>
                <a:lnTo>
                  <a:pt x="59" y="121"/>
                </a:lnTo>
                <a:lnTo>
                  <a:pt x="47" y="119"/>
                </a:lnTo>
                <a:lnTo>
                  <a:pt x="35" y="115"/>
                </a:lnTo>
                <a:lnTo>
                  <a:pt x="26" y="110"/>
                </a:lnTo>
                <a:lnTo>
                  <a:pt x="16" y="102"/>
                </a:lnTo>
                <a:lnTo>
                  <a:pt x="9" y="93"/>
                </a:lnTo>
                <a:lnTo>
                  <a:pt x="4" y="84"/>
                </a:lnTo>
                <a:lnTo>
                  <a:pt x="0" y="72"/>
                </a:lnTo>
                <a:lnTo>
                  <a:pt x="0" y="60"/>
                </a:lnTo>
                <a:lnTo>
                  <a:pt x="0" y="49"/>
                </a:lnTo>
                <a:lnTo>
                  <a:pt x="4" y="37"/>
                </a:lnTo>
                <a:lnTo>
                  <a:pt x="9" y="27"/>
                </a:lnTo>
                <a:lnTo>
                  <a:pt x="16" y="18"/>
                </a:lnTo>
                <a:lnTo>
                  <a:pt x="26" y="10"/>
                </a:lnTo>
                <a:lnTo>
                  <a:pt x="35" y="4"/>
                </a:lnTo>
                <a:lnTo>
                  <a:pt x="47" y="1"/>
                </a:lnTo>
                <a:lnTo>
                  <a:pt x="59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8170920" y="6410160"/>
            <a:ext cx="214200" cy="21456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3" y="10"/>
                </a:lnTo>
                <a:lnTo>
                  <a:pt x="103" y="18"/>
                </a:lnTo>
                <a:lnTo>
                  <a:pt x="109" y="27"/>
                </a:lnTo>
                <a:lnTo>
                  <a:pt x="115" y="37"/>
                </a:lnTo>
                <a:lnTo>
                  <a:pt x="118" y="49"/>
                </a:lnTo>
                <a:lnTo>
                  <a:pt x="120" y="60"/>
                </a:lnTo>
                <a:lnTo>
                  <a:pt x="118" y="72"/>
                </a:lnTo>
                <a:lnTo>
                  <a:pt x="115" y="84"/>
                </a:lnTo>
                <a:lnTo>
                  <a:pt x="109" y="93"/>
                </a:lnTo>
                <a:lnTo>
                  <a:pt x="103" y="102"/>
                </a:lnTo>
                <a:lnTo>
                  <a:pt x="93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21"/>
                </a:lnTo>
                <a:lnTo>
                  <a:pt x="48" y="119"/>
                </a:lnTo>
                <a:lnTo>
                  <a:pt x="37" y="115"/>
                </a:lnTo>
                <a:lnTo>
                  <a:pt x="26" y="110"/>
                </a:lnTo>
                <a:lnTo>
                  <a:pt x="17" y="102"/>
                </a:lnTo>
                <a:lnTo>
                  <a:pt x="11" y="93"/>
                </a:lnTo>
                <a:lnTo>
                  <a:pt x="5" y="84"/>
                </a:lnTo>
                <a:lnTo>
                  <a:pt x="2" y="72"/>
                </a:lnTo>
                <a:lnTo>
                  <a:pt x="0" y="60"/>
                </a:lnTo>
                <a:lnTo>
                  <a:pt x="2" y="49"/>
                </a:lnTo>
                <a:lnTo>
                  <a:pt x="5" y="37"/>
                </a:lnTo>
                <a:lnTo>
                  <a:pt x="11" y="27"/>
                </a:lnTo>
                <a:lnTo>
                  <a:pt x="17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8416800" y="6410160"/>
            <a:ext cx="214560" cy="214560"/>
          </a:xfrm>
          <a:custGeom>
            <a:avLst/>
            <a:gdLst/>
            <a:ahLst/>
            <a:rect l="l" t="t" r="r" b="b"/>
            <a:pathLst>
              <a:path w="120" h="121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7"/>
                </a:lnTo>
                <a:lnTo>
                  <a:pt x="115" y="37"/>
                </a:lnTo>
                <a:lnTo>
                  <a:pt x="118" y="49"/>
                </a:lnTo>
                <a:lnTo>
                  <a:pt x="120" y="60"/>
                </a:lnTo>
                <a:lnTo>
                  <a:pt x="118" y="72"/>
                </a:lnTo>
                <a:lnTo>
                  <a:pt x="115" y="84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9"/>
                </a:lnTo>
                <a:lnTo>
                  <a:pt x="60" y="121"/>
                </a:lnTo>
                <a:lnTo>
                  <a:pt x="48" y="119"/>
                </a:lnTo>
                <a:lnTo>
                  <a:pt x="37" y="115"/>
                </a:lnTo>
                <a:lnTo>
                  <a:pt x="26" y="110"/>
                </a:lnTo>
                <a:lnTo>
                  <a:pt x="19" y="102"/>
                </a:lnTo>
                <a:lnTo>
                  <a:pt x="11" y="93"/>
                </a:lnTo>
                <a:lnTo>
                  <a:pt x="5" y="84"/>
                </a:lnTo>
                <a:lnTo>
                  <a:pt x="2" y="72"/>
                </a:lnTo>
                <a:lnTo>
                  <a:pt x="0" y="60"/>
                </a:lnTo>
                <a:lnTo>
                  <a:pt x="2" y="49"/>
                </a:lnTo>
                <a:lnTo>
                  <a:pt x="5" y="37"/>
                </a:lnTo>
                <a:lnTo>
                  <a:pt x="11" y="27"/>
                </a:lnTo>
                <a:lnTo>
                  <a:pt x="19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9" name=""/>
          <p:cNvGrpSpPr/>
          <p:nvPr/>
        </p:nvGrpSpPr>
        <p:grpSpPr>
          <a:xfrm>
            <a:off x="5089680" y="258840"/>
            <a:ext cx="3592440" cy="1196640"/>
            <a:chOff x="5089680" y="258840"/>
            <a:chExt cx="3592440" cy="1196640"/>
          </a:xfrm>
        </p:grpSpPr>
        <p:sp>
          <p:nvSpPr>
            <p:cNvPr id="180" name=""/>
            <p:cNvSpPr/>
            <p:nvPr/>
          </p:nvSpPr>
          <p:spPr>
            <a:xfrm>
              <a:off x="5089680" y="1015920"/>
              <a:ext cx="3592440" cy="439560"/>
            </a:xfrm>
            <a:prstGeom prst="roundRect">
              <a:avLst>
                <a:gd name="adj" fmla="val 43273"/>
              </a:avLst>
            </a:prstGeom>
            <a:solidFill>
              <a:srgbClr val="ffffff"/>
            </a:solidFill>
            <a:ln w="1260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301000" y="1139760"/>
              <a:ext cx="149040" cy="179280"/>
            </a:xfrm>
            <a:custGeom>
              <a:avLst/>
              <a:gdLst/>
              <a:ahLst/>
              <a:rect l="l" t="t" r="r" b="b"/>
              <a:pathLst>
                <a:path w="58" h="70">
                  <a:moveTo>
                    <a:pt x="27" y="12"/>
                  </a:moveTo>
                  <a:lnTo>
                    <a:pt x="31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4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27" y="12"/>
                  </a:lnTo>
                  <a:close/>
                  <a:moveTo>
                    <a:pt x="19" y="43"/>
                  </a:moveTo>
                  <a:lnTo>
                    <a:pt x="27" y="43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44" y="39"/>
                  </a:lnTo>
                  <a:lnTo>
                    <a:pt x="48" y="37"/>
                  </a:lnTo>
                  <a:lnTo>
                    <a:pt x="52" y="33"/>
                  </a:lnTo>
                  <a:lnTo>
                    <a:pt x="56" y="29"/>
                  </a:lnTo>
                  <a:lnTo>
                    <a:pt x="56" y="24"/>
                  </a:lnTo>
                  <a:lnTo>
                    <a:pt x="58" y="18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70"/>
                  </a:lnTo>
                  <a:lnTo>
                    <a:pt x="13" y="70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5450040" y="1185840"/>
              <a:ext cx="125640" cy="133200"/>
            </a:xfrm>
            <a:custGeom>
              <a:avLst/>
              <a:gdLst/>
              <a:ahLst/>
              <a:rect l="l" t="t" r="r" b="b"/>
              <a:pathLst>
                <a:path w="49" h="52">
                  <a:moveTo>
                    <a:pt x="13" y="21"/>
                  </a:moveTo>
                  <a:lnTo>
                    <a:pt x="15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13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8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2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5585040" y="1185840"/>
              <a:ext cx="111240" cy="13320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5696280" y="1127160"/>
              <a:ext cx="108000" cy="191880"/>
            </a:xfrm>
            <a:custGeom>
              <a:avLst/>
              <a:gdLst/>
              <a:ahLst/>
              <a:rect l="l" t="t" r="r" b="b"/>
              <a:pathLst>
                <a:path w="42" h="75">
                  <a:moveTo>
                    <a:pt x="9" y="32"/>
                  </a:moveTo>
                  <a:lnTo>
                    <a:pt x="0" y="32"/>
                  </a:lnTo>
                  <a:lnTo>
                    <a:pt x="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36" y="23"/>
                  </a:lnTo>
                  <a:lnTo>
                    <a:pt x="34" y="32"/>
                  </a:lnTo>
                  <a:lnTo>
                    <a:pt x="23" y="32"/>
                  </a:lnTo>
                  <a:lnTo>
                    <a:pt x="13" y="75"/>
                  </a:lnTo>
                  <a:lnTo>
                    <a:pt x="0" y="75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5788080" y="1185840"/>
              <a:ext cx="140040" cy="13320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25" y="42"/>
                  </a:moveTo>
                  <a:lnTo>
                    <a:pt x="23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1" y="40"/>
                  </a:lnTo>
                  <a:lnTo>
                    <a:pt x="29" y="42"/>
                  </a:lnTo>
                  <a:lnTo>
                    <a:pt x="25" y="42"/>
                  </a:lnTo>
                  <a:close/>
                  <a:moveTo>
                    <a:pt x="31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3" y="50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5940720" y="1185840"/>
              <a:ext cx="109440" cy="133200"/>
            </a:xfrm>
            <a:custGeom>
              <a:avLst/>
              <a:gdLst/>
              <a:ahLst/>
              <a:rect l="l" t="t" r="r" b="b"/>
              <a:pathLst>
                <a:path w="43" h="52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8" y="29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6040800" y="1185840"/>
              <a:ext cx="210960" cy="13320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1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6266160" y="1185840"/>
              <a:ext cx="128520" cy="13320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38"/>
                  </a:moveTo>
                  <a:lnTo>
                    <a:pt x="14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2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6410520" y="1185840"/>
              <a:ext cx="138240" cy="13320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6572520" y="1185840"/>
              <a:ext cx="112680" cy="133200"/>
            </a:xfrm>
            <a:custGeom>
              <a:avLst/>
              <a:gdLst/>
              <a:ahLst/>
              <a:rect l="l" t="t" r="r" b="b"/>
              <a:pathLst>
                <a:path w="44" h="52">
                  <a:moveTo>
                    <a:pt x="40" y="11"/>
                  </a:moveTo>
                  <a:lnTo>
                    <a:pt x="39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6680520" y="1185840"/>
              <a:ext cx="133200" cy="133200"/>
            </a:xfrm>
            <a:custGeom>
              <a:avLst/>
              <a:gdLst/>
              <a:ahLst/>
              <a:rect l="l" t="t" r="r" b="b"/>
              <a:pathLst>
                <a:path w="52" h="52">
                  <a:moveTo>
                    <a:pt x="16" y="21"/>
                  </a:moveTo>
                  <a:lnTo>
                    <a:pt x="18" y="19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16" y="21"/>
                  </a:lnTo>
                  <a:close/>
                  <a:moveTo>
                    <a:pt x="50" y="31"/>
                  </a:moveTo>
                  <a:lnTo>
                    <a:pt x="50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0" y="13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6" y="4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5" y="38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6899400" y="1139760"/>
              <a:ext cx="236520" cy="179280"/>
            </a:xfrm>
            <a:custGeom>
              <a:avLst/>
              <a:gdLst/>
              <a:ahLst/>
              <a:rect l="l" t="t" r="r" b="b"/>
              <a:pathLst>
                <a:path w="92" h="70">
                  <a:moveTo>
                    <a:pt x="13" y="0"/>
                  </a:moveTo>
                  <a:lnTo>
                    <a:pt x="36" y="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77" y="70"/>
                  </a:lnTo>
                  <a:lnTo>
                    <a:pt x="63" y="7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44" y="70"/>
                  </a:lnTo>
                  <a:lnTo>
                    <a:pt x="31" y="7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13" y="70"/>
                  </a:lnTo>
                  <a:lnTo>
                    <a:pt x="0" y="7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7135920" y="1185840"/>
              <a:ext cx="127080" cy="13320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3" y="38"/>
                  </a:moveTo>
                  <a:lnTo>
                    <a:pt x="13" y="34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4" y="48"/>
                  </a:lnTo>
                  <a:lnTo>
                    <a:pt x="44" y="42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8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50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4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7278840" y="1185840"/>
              <a:ext cx="136440" cy="133200"/>
            </a:xfrm>
            <a:custGeom>
              <a:avLst/>
              <a:gdLst/>
              <a:ahLst/>
              <a:rect l="l" t="t" r="r" b="b"/>
              <a:pathLst>
                <a:path w="53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7436160" y="1185840"/>
              <a:ext cx="123840" cy="133200"/>
            </a:xfrm>
            <a:custGeom>
              <a:avLst/>
              <a:gdLst/>
              <a:ahLst/>
              <a:rect l="l" t="t" r="r" b="b"/>
              <a:pathLst>
                <a:path w="48" h="52">
                  <a:moveTo>
                    <a:pt x="12" y="38"/>
                  </a:moveTo>
                  <a:lnTo>
                    <a:pt x="13" y="34"/>
                  </a:lnTo>
                  <a:lnTo>
                    <a:pt x="13" y="32"/>
                  </a:lnTo>
                  <a:lnTo>
                    <a:pt x="15" y="31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close/>
                  <a:moveTo>
                    <a:pt x="31" y="52"/>
                  </a:moveTo>
                  <a:lnTo>
                    <a:pt x="42" y="52"/>
                  </a:lnTo>
                  <a:lnTo>
                    <a:pt x="42" y="48"/>
                  </a:lnTo>
                  <a:lnTo>
                    <a:pt x="44" y="42"/>
                  </a:lnTo>
                  <a:lnTo>
                    <a:pt x="44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7574040" y="1185840"/>
              <a:ext cx="152640" cy="187200"/>
            </a:xfrm>
            <a:custGeom>
              <a:avLst/>
              <a:gdLst/>
              <a:ahLst/>
              <a:rect l="l" t="t" r="r" b="b"/>
              <a:pathLst>
                <a:path w="59" h="73">
                  <a:moveTo>
                    <a:pt x="40" y="21"/>
                  </a:moveTo>
                  <a:lnTo>
                    <a:pt x="40" y="25"/>
                  </a:lnTo>
                  <a:lnTo>
                    <a:pt x="40" y="27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1"/>
                  </a:lnTo>
                  <a:close/>
                  <a:moveTo>
                    <a:pt x="0" y="69"/>
                  </a:move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9" y="73"/>
                  </a:lnTo>
                  <a:lnTo>
                    <a:pt x="11" y="73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7" y="73"/>
                  </a:lnTo>
                  <a:lnTo>
                    <a:pt x="32" y="71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44" y="61"/>
                  </a:lnTo>
                  <a:lnTo>
                    <a:pt x="46" y="57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6" y="19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6"/>
                  </a:lnTo>
                  <a:lnTo>
                    <a:pt x="36" y="50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3" y="61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7736040" y="1185840"/>
              <a:ext cx="128520" cy="13320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7875720" y="1185840"/>
              <a:ext cx="209520" cy="133200"/>
            </a:xfrm>
            <a:custGeom>
              <a:avLst/>
              <a:gdLst/>
              <a:ahLst/>
              <a:rect l="l" t="t" r="r" b="b"/>
              <a:pathLst>
                <a:path w="82" h="52">
                  <a:moveTo>
                    <a:pt x="9" y="6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7"/>
                  </a:lnTo>
                  <a:lnTo>
                    <a:pt x="75" y="52"/>
                  </a:lnTo>
                  <a:lnTo>
                    <a:pt x="63" y="52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3"/>
                  </a:lnTo>
                  <a:lnTo>
                    <a:pt x="54" y="15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4" y="52"/>
                  </a:lnTo>
                  <a:lnTo>
                    <a:pt x="31" y="52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8106120" y="1185840"/>
              <a:ext cx="128520" cy="13320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14" y="21"/>
                  </a:moveTo>
                  <a:lnTo>
                    <a:pt x="15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14" y="21"/>
                  </a:lnTo>
                  <a:close/>
                  <a:moveTo>
                    <a:pt x="48" y="31"/>
                  </a:move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8245800" y="1185840"/>
              <a:ext cx="137880" cy="133200"/>
            </a:xfrm>
            <a:custGeom>
              <a:avLst/>
              <a:gdLst/>
              <a:ahLst/>
              <a:rect l="l" t="t" r="r" b="b"/>
              <a:pathLst>
                <a:path w="54" h="52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48" y="52"/>
                  </a:lnTo>
                  <a:lnTo>
                    <a:pt x="34" y="52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8412480" y="1149120"/>
              <a:ext cx="95040" cy="169920"/>
            </a:xfrm>
            <a:custGeom>
              <a:avLst/>
              <a:gdLst/>
              <a:ahLst/>
              <a:rect l="l" t="t" r="r" b="b"/>
              <a:pathLst>
                <a:path w="37" h="66">
                  <a:moveTo>
                    <a:pt x="2" y="14"/>
                  </a:moveTo>
                  <a:lnTo>
                    <a:pt x="12" y="14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25" y="14"/>
                  </a:lnTo>
                  <a:lnTo>
                    <a:pt x="37" y="14"/>
                  </a:lnTo>
                  <a:lnTo>
                    <a:pt x="35" y="23"/>
                  </a:lnTo>
                  <a:lnTo>
                    <a:pt x="21" y="2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6" y="41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207400" y="258840"/>
              <a:ext cx="842760" cy="664920"/>
            </a:xfrm>
            <a:custGeom>
              <a:avLst/>
              <a:gdLst/>
              <a:ahLst/>
              <a:rect l="l" t="t" r="r" b="b"/>
              <a:pathLst>
                <a:path w="328" h="259">
                  <a:moveTo>
                    <a:pt x="211" y="169"/>
                  </a:moveTo>
                  <a:lnTo>
                    <a:pt x="53" y="169"/>
                  </a:lnTo>
                  <a:lnTo>
                    <a:pt x="53" y="240"/>
                  </a:lnTo>
                  <a:lnTo>
                    <a:pt x="53" y="244"/>
                  </a:lnTo>
                  <a:lnTo>
                    <a:pt x="51" y="247"/>
                  </a:lnTo>
                  <a:lnTo>
                    <a:pt x="49" y="251"/>
                  </a:lnTo>
                  <a:lnTo>
                    <a:pt x="47" y="255"/>
                  </a:lnTo>
                  <a:lnTo>
                    <a:pt x="46" y="257"/>
                  </a:lnTo>
                  <a:lnTo>
                    <a:pt x="44" y="259"/>
                  </a:lnTo>
                  <a:lnTo>
                    <a:pt x="40" y="259"/>
                  </a:lnTo>
                  <a:lnTo>
                    <a:pt x="36" y="259"/>
                  </a:lnTo>
                  <a:lnTo>
                    <a:pt x="17" y="259"/>
                  </a:lnTo>
                  <a:lnTo>
                    <a:pt x="13" y="259"/>
                  </a:lnTo>
                  <a:lnTo>
                    <a:pt x="9" y="259"/>
                  </a:lnTo>
                  <a:lnTo>
                    <a:pt x="7" y="257"/>
                  </a:lnTo>
                  <a:lnTo>
                    <a:pt x="3" y="255"/>
                  </a:lnTo>
                  <a:lnTo>
                    <a:pt x="1" y="251"/>
                  </a:lnTo>
                  <a:lnTo>
                    <a:pt x="1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211" y="0"/>
                  </a:lnTo>
                  <a:lnTo>
                    <a:pt x="224" y="0"/>
                  </a:lnTo>
                  <a:lnTo>
                    <a:pt x="238" y="0"/>
                  </a:lnTo>
                  <a:lnTo>
                    <a:pt x="249" y="1"/>
                  </a:lnTo>
                  <a:lnTo>
                    <a:pt x="262" y="3"/>
                  </a:lnTo>
                  <a:lnTo>
                    <a:pt x="274" y="7"/>
                  </a:lnTo>
                  <a:lnTo>
                    <a:pt x="285" y="11"/>
                  </a:lnTo>
                  <a:lnTo>
                    <a:pt x="295" y="19"/>
                  </a:lnTo>
                  <a:lnTo>
                    <a:pt x="305" y="26"/>
                  </a:lnTo>
                  <a:lnTo>
                    <a:pt x="314" y="40"/>
                  </a:lnTo>
                  <a:lnTo>
                    <a:pt x="322" y="53"/>
                  </a:lnTo>
                  <a:lnTo>
                    <a:pt x="326" y="69"/>
                  </a:lnTo>
                  <a:lnTo>
                    <a:pt x="328" y="84"/>
                  </a:lnTo>
                  <a:lnTo>
                    <a:pt x="326" y="99"/>
                  </a:lnTo>
                  <a:lnTo>
                    <a:pt x="322" y="115"/>
                  </a:lnTo>
                  <a:lnTo>
                    <a:pt x="314" y="128"/>
                  </a:lnTo>
                  <a:lnTo>
                    <a:pt x="305" y="142"/>
                  </a:lnTo>
                  <a:lnTo>
                    <a:pt x="295" y="149"/>
                  </a:lnTo>
                  <a:lnTo>
                    <a:pt x="285" y="157"/>
                  </a:lnTo>
                  <a:lnTo>
                    <a:pt x="274" y="161"/>
                  </a:lnTo>
                  <a:lnTo>
                    <a:pt x="262" y="165"/>
                  </a:lnTo>
                  <a:lnTo>
                    <a:pt x="249" y="167"/>
                  </a:lnTo>
                  <a:lnTo>
                    <a:pt x="238" y="169"/>
                  </a:lnTo>
                  <a:lnTo>
                    <a:pt x="224" y="169"/>
                  </a:lnTo>
                  <a:lnTo>
                    <a:pt x="211" y="169"/>
                  </a:lnTo>
                  <a:close/>
                  <a:moveTo>
                    <a:pt x="53" y="44"/>
                  </a:moveTo>
                  <a:lnTo>
                    <a:pt x="53" y="124"/>
                  </a:lnTo>
                  <a:lnTo>
                    <a:pt x="238" y="124"/>
                  </a:lnTo>
                  <a:lnTo>
                    <a:pt x="247" y="124"/>
                  </a:lnTo>
                  <a:lnTo>
                    <a:pt x="257" y="121"/>
                  </a:lnTo>
                  <a:lnTo>
                    <a:pt x="264" y="117"/>
                  </a:lnTo>
                  <a:lnTo>
                    <a:pt x="270" y="113"/>
                  </a:lnTo>
                  <a:lnTo>
                    <a:pt x="274" y="107"/>
                  </a:lnTo>
                  <a:lnTo>
                    <a:pt x="276" y="99"/>
                  </a:lnTo>
                  <a:lnTo>
                    <a:pt x="278" y="92"/>
                  </a:lnTo>
                  <a:lnTo>
                    <a:pt x="280" y="84"/>
                  </a:lnTo>
                  <a:lnTo>
                    <a:pt x="278" y="76"/>
                  </a:lnTo>
                  <a:lnTo>
                    <a:pt x="276" y="69"/>
                  </a:lnTo>
                  <a:lnTo>
                    <a:pt x="272" y="63"/>
                  </a:lnTo>
                  <a:lnTo>
                    <a:pt x="268" y="57"/>
                  </a:lnTo>
                  <a:lnTo>
                    <a:pt x="262" y="51"/>
                  </a:lnTo>
                  <a:lnTo>
                    <a:pt x="255" y="48"/>
                  </a:lnTo>
                  <a:lnTo>
                    <a:pt x="247" y="46"/>
                  </a:lnTo>
                  <a:lnTo>
                    <a:pt x="238" y="44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6148440" y="258840"/>
              <a:ext cx="760680" cy="669600"/>
            </a:xfrm>
            <a:custGeom>
              <a:avLst/>
              <a:gdLst/>
              <a:ahLst/>
              <a:rect l="l" t="t" r="r" b="b"/>
              <a:pathLst>
                <a:path w="296" h="261">
                  <a:moveTo>
                    <a:pt x="276" y="215"/>
                  </a:moveTo>
                  <a:lnTo>
                    <a:pt x="280" y="215"/>
                  </a:lnTo>
                  <a:lnTo>
                    <a:pt x="284" y="217"/>
                  </a:lnTo>
                  <a:lnTo>
                    <a:pt x="288" y="219"/>
                  </a:lnTo>
                  <a:lnTo>
                    <a:pt x="290" y="221"/>
                  </a:lnTo>
                  <a:lnTo>
                    <a:pt x="294" y="222"/>
                  </a:lnTo>
                  <a:lnTo>
                    <a:pt x="294" y="224"/>
                  </a:lnTo>
                  <a:lnTo>
                    <a:pt x="296" y="228"/>
                  </a:lnTo>
                  <a:lnTo>
                    <a:pt x="296" y="232"/>
                  </a:lnTo>
                  <a:lnTo>
                    <a:pt x="296" y="242"/>
                  </a:lnTo>
                  <a:lnTo>
                    <a:pt x="296" y="245"/>
                  </a:lnTo>
                  <a:lnTo>
                    <a:pt x="294" y="249"/>
                  </a:lnTo>
                  <a:lnTo>
                    <a:pt x="294" y="253"/>
                  </a:lnTo>
                  <a:lnTo>
                    <a:pt x="290" y="255"/>
                  </a:lnTo>
                  <a:lnTo>
                    <a:pt x="288" y="257"/>
                  </a:lnTo>
                  <a:lnTo>
                    <a:pt x="284" y="259"/>
                  </a:lnTo>
                  <a:lnTo>
                    <a:pt x="280" y="259"/>
                  </a:lnTo>
                  <a:lnTo>
                    <a:pt x="276" y="259"/>
                  </a:lnTo>
                  <a:lnTo>
                    <a:pt x="108" y="259"/>
                  </a:lnTo>
                  <a:lnTo>
                    <a:pt x="102" y="261"/>
                  </a:lnTo>
                  <a:lnTo>
                    <a:pt x="88" y="259"/>
                  </a:lnTo>
                  <a:lnTo>
                    <a:pt x="69" y="257"/>
                  </a:lnTo>
                  <a:lnTo>
                    <a:pt x="50" y="253"/>
                  </a:lnTo>
                  <a:lnTo>
                    <a:pt x="40" y="249"/>
                  </a:lnTo>
                  <a:lnTo>
                    <a:pt x="33" y="244"/>
                  </a:lnTo>
                  <a:lnTo>
                    <a:pt x="23" y="238"/>
                  </a:lnTo>
                  <a:lnTo>
                    <a:pt x="15" y="232"/>
                  </a:lnTo>
                  <a:lnTo>
                    <a:pt x="10" y="222"/>
                  </a:lnTo>
                  <a:lnTo>
                    <a:pt x="4" y="213"/>
                  </a:lnTo>
                  <a:lnTo>
                    <a:pt x="2" y="201"/>
                  </a:lnTo>
                  <a:lnTo>
                    <a:pt x="0" y="190"/>
                  </a:lnTo>
                  <a:lnTo>
                    <a:pt x="0" y="71"/>
                  </a:lnTo>
                  <a:lnTo>
                    <a:pt x="2" y="57"/>
                  </a:lnTo>
                  <a:lnTo>
                    <a:pt x="4" y="46"/>
                  </a:lnTo>
                  <a:lnTo>
                    <a:pt x="10" y="36"/>
                  </a:lnTo>
                  <a:lnTo>
                    <a:pt x="15" y="26"/>
                  </a:lnTo>
                  <a:lnTo>
                    <a:pt x="23" y="21"/>
                  </a:lnTo>
                  <a:lnTo>
                    <a:pt x="33" y="15"/>
                  </a:lnTo>
                  <a:lnTo>
                    <a:pt x="40" y="11"/>
                  </a:lnTo>
                  <a:lnTo>
                    <a:pt x="50" y="7"/>
                  </a:lnTo>
                  <a:lnTo>
                    <a:pt x="69" y="1"/>
                  </a:lnTo>
                  <a:lnTo>
                    <a:pt x="88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5" y="5"/>
                  </a:lnTo>
                  <a:lnTo>
                    <a:pt x="177" y="9"/>
                  </a:lnTo>
                  <a:lnTo>
                    <a:pt x="177" y="13"/>
                  </a:lnTo>
                  <a:lnTo>
                    <a:pt x="179" y="17"/>
                  </a:lnTo>
                  <a:lnTo>
                    <a:pt x="179" y="26"/>
                  </a:lnTo>
                  <a:lnTo>
                    <a:pt x="177" y="30"/>
                  </a:lnTo>
                  <a:lnTo>
                    <a:pt x="177" y="34"/>
                  </a:lnTo>
                  <a:lnTo>
                    <a:pt x="175" y="36"/>
                  </a:lnTo>
                  <a:lnTo>
                    <a:pt x="173" y="40"/>
                  </a:lnTo>
                  <a:lnTo>
                    <a:pt x="169" y="42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4"/>
                  </a:lnTo>
                  <a:lnTo>
                    <a:pt x="108" y="44"/>
                  </a:lnTo>
                  <a:lnTo>
                    <a:pt x="100" y="44"/>
                  </a:lnTo>
                  <a:lnTo>
                    <a:pt x="90" y="44"/>
                  </a:lnTo>
                  <a:lnTo>
                    <a:pt x="83" y="46"/>
                  </a:lnTo>
                  <a:lnTo>
                    <a:pt x="73" y="46"/>
                  </a:lnTo>
                  <a:lnTo>
                    <a:pt x="65" y="49"/>
                  </a:lnTo>
                  <a:lnTo>
                    <a:pt x="60" y="53"/>
                  </a:lnTo>
                  <a:lnTo>
                    <a:pt x="56" y="59"/>
                  </a:lnTo>
                  <a:lnTo>
                    <a:pt x="54" y="67"/>
                  </a:lnTo>
                  <a:lnTo>
                    <a:pt x="54" y="109"/>
                  </a:lnTo>
                  <a:lnTo>
                    <a:pt x="275" y="109"/>
                  </a:lnTo>
                  <a:lnTo>
                    <a:pt x="278" y="109"/>
                  </a:lnTo>
                  <a:lnTo>
                    <a:pt x="282" y="111"/>
                  </a:lnTo>
                  <a:lnTo>
                    <a:pt x="286" y="113"/>
                  </a:lnTo>
                  <a:lnTo>
                    <a:pt x="288" y="115"/>
                  </a:lnTo>
                  <a:lnTo>
                    <a:pt x="292" y="117"/>
                  </a:lnTo>
                  <a:lnTo>
                    <a:pt x="292" y="119"/>
                  </a:lnTo>
                  <a:lnTo>
                    <a:pt x="294" y="123"/>
                  </a:lnTo>
                  <a:lnTo>
                    <a:pt x="294" y="126"/>
                  </a:lnTo>
                  <a:lnTo>
                    <a:pt x="294" y="136"/>
                  </a:lnTo>
                  <a:lnTo>
                    <a:pt x="294" y="140"/>
                  </a:lnTo>
                  <a:lnTo>
                    <a:pt x="292" y="142"/>
                  </a:lnTo>
                  <a:lnTo>
                    <a:pt x="292" y="146"/>
                  </a:lnTo>
                  <a:lnTo>
                    <a:pt x="288" y="147"/>
                  </a:lnTo>
                  <a:lnTo>
                    <a:pt x="286" y="149"/>
                  </a:lnTo>
                  <a:lnTo>
                    <a:pt x="282" y="151"/>
                  </a:lnTo>
                  <a:lnTo>
                    <a:pt x="278" y="151"/>
                  </a:lnTo>
                  <a:lnTo>
                    <a:pt x="275" y="153"/>
                  </a:lnTo>
                  <a:lnTo>
                    <a:pt x="54" y="153"/>
                  </a:lnTo>
                  <a:lnTo>
                    <a:pt x="54" y="192"/>
                  </a:lnTo>
                  <a:lnTo>
                    <a:pt x="56" y="199"/>
                  </a:lnTo>
                  <a:lnTo>
                    <a:pt x="60" y="205"/>
                  </a:lnTo>
                  <a:lnTo>
                    <a:pt x="65" y="209"/>
                  </a:lnTo>
                  <a:lnTo>
                    <a:pt x="73" y="213"/>
                  </a:lnTo>
                  <a:lnTo>
                    <a:pt x="83" y="215"/>
                  </a:lnTo>
                  <a:lnTo>
                    <a:pt x="90" y="215"/>
                  </a:lnTo>
                  <a:lnTo>
                    <a:pt x="100" y="215"/>
                  </a:lnTo>
                  <a:lnTo>
                    <a:pt x="108" y="215"/>
                  </a:lnTo>
                  <a:lnTo>
                    <a:pt x="276" y="215"/>
                  </a:lnTo>
                  <a:close/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6986880" y="258840"/>
              <a:ext cx="839880" cy="664920"/>
            </a:xfrm>
            <a:custGeom>
              <a:avLst/>
              <a:gdLst/>
              <a:ahLst/>
              <a:rect l="l" t="t" r="r" b="b"/>
              <a:pathLst>
                <a:path w="327" h="259">
                  <a:moveTo>
                    <a:pt x="212" y="169"/>
                  </a:moveTo>
                  <a:lnTo>
                    <a:pt x="52" y="169"/>
                  </a:lnTo>
                  <a:lnTo>
                    <a:pt x="52" y="240"/>
                  </a:lnTo>
                  <a:lnTo>
                    <a:pt x="52" y="244"/>
                  </a:lnTo>
                  <a:lnTo>
                    <a:pt x="52" y="247"/>
                  </a:lnTo>
                  <a:lnTo>
                    <a:pt x="50" y="251"/>
                  </a:lnTo>
                  <a:lnTo>
                    <a:pt x="48" y="255"/>
                  </a:lnTo>
                  <a:lnTo>
                    <a:pt x="46" y="257"/>
                  </a:lnTo>
                  <a:lnTo>
                    <a:pt x="43" y="259"/>
                  </a:lnTo>
                  <a:lnTo>
                    <a:pt x="39" y="259"/>
                  </a:lnTo>
                  <a:lnTo>
                    <a:pt x="35" y="259"/>
                  </a:lnTo>
                  <a:lnTo>
                    <a:pt x="18" y="259"/>
                  </a:lnTo>
                  <a:lnTo>
                    <a:pt x="14" y="259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4" y="255"/>
                  </a:lnTo>
                  <a:lnTo>
                    <a:pt x="2" y="251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12" y="0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50" y="1"/>
                  </a:lnTo>
                  <a:lnTo>
                    <a:pt x="261" y="3"/>
                  </a:lnTo>
                  <a:lnTo>
                    <a:pt x="273" y="7"/>
                  </a:lnTo>
                  <a:lnTo>
                    <a:pt x="284" y="11"/>
                  </a:lnTo>
                  <a:lnTo>
                    <a:pt x="296" y="19"/>
                  </a:lnTo>
                  <a:lnTo>
                    <a:pt x="306" y="26"/>
                  </a:lnTo>
                  <a:lnTo>
                    <a:pt x="315" y="40"/>
                  </a:lnTo>
                  <a:lnTo>
                    <a:pt x="323" y="53"/>
                  </a:lnTo>
                  <a:lnTo>
                    <a:pt x="327" y="69"/>
                  </a:lnTo>
                  <a:lnTo>
                    <a:pt x="327" y="84"/>
                  </a:lnTo>
                  <a:lnTo>
                    <a:pt x="327" y="99"/>
                  </a:lnTo>
                  <a:lnTo>
                    <a:pt x="323" y="115"/>
                  </a:lnTo>
                  <a:lnTo>
                    <a:pt x="315" y="128"/>
                  </a:lnTo>
                  <a:lnTo>
                    <a:pt x="306" y="142"/>
                  </a:lnTo>
                  <a:lnTo>
                    <a:pt x="296" y="149"/>
                  </a:lnTo>
                  <a:lnTo>
                    <a:pt x="284" y="157"/>
                  </a:lnTo>
                  <a:lnTo>
                    <a:pt x="273" y="161"/>
                  </a:lnTo>
                  <a:lnTo>
                    <a:pt x="261" y="165"/>
                  </a:lnTo>
                  <a:lnTo>
                    <a:pt x="250" y="167"/>
                  </a:lnTo>
                  <a:lnTo>
                    <a:pt x="236" y="169"/>
                  </a:lnTo>
                  <a:lnTo>
                    <a:pt x="225" y="169"/>
                  </a:lnTo>
                  <a:lnTo>
                    <a:pt x="212" y="169"/>
                  </a:lnTo>
                  <a:close/>
                  <a:moveTo>
                    <a:pt x="54" y="44"/>
                  </a:moveTo>
                  <a:lnTo>
                    <a:pt x="54" y="124"/>
                  </a:lnTo>
                  <a:lnTo>
                    <a:pt x="238" y="124"/>
                  </a:lnTo>
                  <a:lnTo>
                    <a:pt x="248" y="124"/>
                  </a:lnTo>
                  <a:lnTo>
                    <a:pt x="256" y="121"/>
                  </a:lnTo>
                  <a:lnTo>
                    <a:pt x="263" y="117"/>
                  </a:lnTo>
                  <a:lnTo>
                    <a:pt x="269" y="113"/>
                  </a:lnTo>
                  <a:lnTo>
                    <a:pt x="273" y="107"/>
                  </a:lnTo>
                  <a:lnTo>
                    <a:pt x="277" y="99"/>
                  </a:lnTo>
                  <a:lnTo>
                    <a:pt x="279" y="92"/>
                  </a:lnTo>
                  <a:lnTo>
                    <a:pt x="279" y="84"/>
                  </a:lnTo>
                  <a:lnTo>
                    <a:pt x="279" y="76"/>
                  </a:lnTo>
                  <a:lnTo>
                    <a:pt x="277" y="69"/>
                  </a:lnTo>
                  <a:lnTo>
                    <a:pt x="273" y="63"/>
                  </a:lnTo>
                  <a:lnTo>
                    <a:pt x="269" y="57"/>
                  </a:lnTo>
                  <a:lnTo>
                    <a:pt x="263" y="51"/>
                  </a:lnTo>
                  <a:lnTo>
                    <a:pt x="256" y="48"/>
                  </a:lnTo>
                  <a:lnTo>
                    <a:pt x="248" y="46"/>
                  </a:lnTo>
                  <a:lnTo>
                    <a:pt x="238" y="44"/>
                  </a:lnTo>
                  <a:lnTo>
                    <a:pt x="54" y="44"/>
                  </a:lnTo>
                  <a:close/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8296560" y="268200"/>
              <a:ext cx="293760" cy="293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60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8304480" y="631800"/>
              <a:ext cx="293760" cy="291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7942320" y="631800"/>
              <a:ext cx="292320" cy="291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60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8" name=""/>
          <p:cNvSpPr/>
          <p:nvPr/>
        </p:nvSpPr>
        <p:spPr>
          <a:xfrm>
            <a:off x="8658360" y="6181560"/>
            <a:ext cx="214200" cy="209880"/>
          </a:xfrm>
          <a:custGeom>
            <a:avLst/>
            <a:gdLst/>
            <a:ahLst/>
            <a:rect l="l" t="t" r="r" b="b"/>
            <a:pathLst>
              <a:path w="120" h="119">
                <a:moveTo>
                  <a:pt x="60" y="0"/>
                </a:moveTo>
                <a:lnTo>
                  <a:pt x="72" y="1"/>
                </a:lnTo>
                <a:lnTo>
                  <a:pt x="83" y="4"/>
                </a:lnTo>
                <a:lnTo>
                  <a:pt x="94" y="10"/>
                </a:lnTo>
                <a:lnTo>
                  <a:pt x="103" y="18"/>
                </a:lnTo>
                <a:lnTo>
                  <a:pt x="111" y="26"/>
                </a:lnTo>
                <a:lnTo>
                  <a:pt x="115" y="36"/>
                </a:lnTo>
                <a:lnTo>
                  <a:pt x="118" y="47"/>
                </a:lnTo>
                <a:lnTo>
                  <a:pt x="120" y="59"/>
                </a:lnTo>
                <a:lnTo>
                  <a:pt x="118" y="72"/>
                </a:lnTo>
                <a:lnTo>
                  <a:pt x="115" y="82"/>
                </a:lnTo>
                <a:lnTo>
                  <a:pt x="111" y="93"/>
                </a:lnTo>
                <a:lnTo>
                  <a:pt x="103" y="102"/>
                </a:lnTo>
                <a:lnTo>
                  <a:pt x="94" y="110"/>
                </a:lnTo>
                <a:lnTo>
                  <a:pt x="83" y="115"/>
                </a:lnTo>
                <a:lnTo>
                  <a:pt x="72" y="118"/>
                </a:lnTo>
                <a:lnTo>
                  <a:pt x="60" y="119"/>
                </a:lnTo>
                <a:lnTo>
                  <a:pt x="48" y="118"/>
                </a:lnTo>
                <a:lnTo>
                  <a:pt x="37" y="115"/>
                </a:lnTo>
                <a:lnTo>
                  <a:pt x="26" y="110"/>
                </a:lnTo>
                <a:lnTo>
                  <a:pt x="19" y="102"/>
                </a:lnTo>
                <a:lnTo>
                  <a:pt x="11" y="93"/>
                </a:lnTo>
                <a:lnTo>
                  <a:pt x="5" y="82"/>
                </a:lnTo>
                <a:lnTo>
                  <a:pt x="2" y="72"/>
                </a:lnTo>
                <a:lnTo>
                  <a:pt x="0" y="59"/>
                </a:lnTo>
                <a:lnTo>
                  <a:pt x="2" y="47"/>
                </a:lnTo>
                <a:lnTo>
                  <a:pt x="5" y="36"/>
                </a:lnTo>
                <a:lnTo>
                  <a:pt x="11" y="26"/>
                </a:lnTo>
                <a:lnTo>
                  <a:pt x="19" y="18"/>
                </a:lnTo>
                <a:lnTo>
                  <a:pt x="26" y="10"/>
                </a:lnTo>
                <a:lnTo>
                  <a:pt x="37" y="4"/>
                </a:lnTo>
                <a:lnTo>
                  <a:pt x="48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9" name=""/>
          <p:cNvGrpSpPr/>
          <p:nvPr/>
        </p:nvGrpSpPr>
        <p:grpSpPr>
          <a:xfrm>
            <a:off x="5470560" y="1741320"/>
            <a:ext cx="2660760" cy="2636640"/>
            <a:chOff x="5470560" y="1741320"/>
            <a:chExt cx="2660760" cy="2636640"/>
          </a:xfrm>
        </p:grpSpPr>
        <p:sp>
          <p:nvSpPr>
            <p:cNvPr id="210" name=""/>
            <p:cNvSpPr/>
            <p:nvPr/>
          </p:nvSpPr>
          <p:spPr>
            <a:xfrm>
              <a:off x="6562800" y="2227680"/>
              <a:ext cx="1059120" cy="1323720"/>
            </a:xfrm>
            <a:custGeom>
              <a:avLst/>
              <a:gdLst/>
              <a:ahLst/>
              <a:rect l="l" t="t" r="r" b="b"/>
              <a:pathLst>
                <a:path w="1223" h="1529">
                  <a:moveTo>
                    <a:pt x="665" y="1447"/>
                  </a:moveTo>
                  <a:lnTo>
                    <a:pt x="420" y="1202"/>
                  </a:lnTo>
                  <a:lnTo>
                    <a:pt x="1223" y="399"/>
                  </a:lnTo>
                  <a:lnTo>
                    <a:pt x="1223" y="399"/>
                  </a:lnTo>
                  <a:lnTo>
                    <a:pt x="824" y="0"/>
                  </a:lnTo>
                  <a:lnTo>
                    <a:pt x="0" y="829"/>
                  </a:lnTo>
                  <a:lnTo>
                    <a:pt x="69" y="913"/>
                  </a:lnTo>
                  <a:lnTo>
                    <a:pt x="824" y="163"/>
                  </a:lnTo>
                  <a:lnTo>
                    <a:pt x="1060" y="399"/>
                  </a:lnTo>
                  <a:lnTo>
                    <a:pt x="257" y="1202"/>
                  </a:lnTo>
                  <a:lnTo>
                    <a:pt x="257" y="1202"/>
                  </a:lnTo>
                  <a:lnTo>
                    <a:pt x="584" y="1529"/>
                  </a:lnTo>
                  <a:lnTo>
                    <a:pt x="665" y="144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5808960" y="1741320"/>
              <a:ext cx="1325160" cy="1323360"/>
            </a:xfrm>
            <a:custGeom>
              <a:avLst/>
              <a:gdLst/>
              <a:ahLst/>
              <a:rect l="l" t="t" r="r" b="b"/>
              <a:pathLst>
                <a:path w="7651" h="7643">
                  <a:moveTo>
                    <a:pt x="4860" y="7234"/>
                  </a:moveTo>
                  <a:lnTo>
                    <a:pt x="3633" y="6007"/>
                  </a:lnTo>
                  <a:lnTo>
                    <a:pt x="7651" y="1991"/>
                  </a:lnTo>
                  <a:lnTo>
                    <a:pt x="7651" y="1991"/>
                  </a:lnTo>
                  <a:lnTo>
                    <a:pt x="5660" y="0"/>
                  </a:lnTo>
                  <a:lnTo>
                    <a:pt x="5660" y="0"/>
                  </a:lnTo>
                  <a:lnTo>
                    <a:pt x="0" y="5660"/>
                  </a:lnTo>
                  <a:lnTo>
                    <a:pt x="408" y="6067"/>
                  </a:lnTo>
                  <a:lnTo>
                    <a:pt x="5660" y="815"/>
                  </a:lnTo>
                  <a:lnTo>
                    <a:pt x="6836" y="1991"/>
                  </a:lnTo>
                  <a:lnTo>
                    <a:pt x="2817" y="6007"/>
                  </a:lnTo>
                  <a:lnTo>
                    <a:pt x="4452" y="7643"/>
                  </a:lnTo>
                  <a:lnTo>
                    <a:pt x="4860" y="723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5470560" y="2715120"/>
              <a:ext cx="2660760" cy="1662840"/>
            </a:xfrm>
            <a:custGeom>
              <a:avLst/>
              <a:gdLst/>
              <a:ahLst/>
              <a:rect l="l" t="t" r="r" b="b"/>
              <a:pathLst>
                <a:path w="15358" h="9607">
                  <a:moveTo>
                    <a:pt x="0" y="1991"/>
                  </a:moveTo>
                  <a:lnTo>
                    <a:pt x="1955" y="37"/>
                  </a:lnTo>
                  <a:lnTo>
                    <a:pt x="3041" y="1122"/>
                  </a:lnTo>
                  <a:lnTo>
                    <a:pt x="2670" y="1493"/>
                  </a:lnTo>
                  <a:lnTo>
                    <a:pt x="1995" y="817"/>
                  </a:lnTo>
                  <a:lnTo>
                    <a:pt x="1634" y="1177"/>
                  </a:lnTo>
                  <a:lnTo>
                    <a:pt x="2292" y="1836"/>
                  </a:lnTo>
                  <a:lnTo>
                    <a:pt x="1922" y="2206"/>
                  </a:lnTo>
                  <a:lnTo>
                    <a:pt x="1264" y="1548"/>
                  </a:lnTo>
                  <a:lnTo>
                    <a:pt x="781" y="2031"/>
                  </a:lnTo>
                  <a:lnTo>
                    <a:pt x="1456" y="2707"/>
                  </a:lnTo>
                  <a:lnTo>
                    <a:pt x="1085" y="3077"/>
                  </a:lnTo>
                  <a:lnTo>
                    <a:pt x="0" y="1991"/>
                  </a:lnTo>
                  <a:close/>
                  <a:moveTo>
                    <a:pt x="3440" y="1521"/>
                  </a:moveTo>
                  <a:lnTo>
                    <a:pt x="3923" y="2005"/>
                  </a:lnTo>
                  <a:lnTo>
                    <a:pt x="3215" y="3478"/>
                  </a:lnTo>
                  <a:lnTo>
                    <a:pt x="3218" y="3481"/>
                  </a:lnTo>
                  <a:lnTo>
                    <a:pt x="4309" y="2391"/>
                  </a:lnTo>
                  <a:lnTo>
                    <a:pt x="4715" y="2797"/>
                  </a:lnTo>
                  <a:lnTo>
                    <a:pt x="2760" y="4752"/>
                  </a:lnTo>
                  <a:lnTo>
                    <a:pt x="2297" y="4289"/>
                  </a:lnTo>
                  <a:lnTo>
                    <a:pt x="2993" y="2787"/>
                  </a:lnTo>
                  <a:lnTo>
                    <a:pt x="1894" y="3885"/>
                  </a:lnTo>
                  <a:lnTo>
                    <a:pt x="1485" y="3476"/>
                  </a:lnTo>
                  <a:lnTo>
                    <a:pt x="3440" y="1521"/>
                  </a:lnTo>
                  <a:close/>
                  <a:moveTo>
                    <a:pt x="5546" y="3627"/>
                  </a:moveTo>
                  <a:lnTo>
                    <a:pt x="5137" y="3218"/>
                  </a:lnTo>
                  <a:lnTo>
                    <a:pt x="3181" y="5173"/>
                  </a:lnTo>
                  <a:lnTo>
                    <a:pt x="3588" y="5579"/>
                  </a:lnTo>
                  <a:lnTo>
                    <a:pt x="4428" y="4739"/>
                  </a:lnTo>
                  <a:lnTo>
                    <a:pt x="4506" y="4817"/>
                  </a:lnTo>
                  <a:lnTo>
                    <a:pt x="4523" y="4835"/>
                  </a:lnTo>
                  <a:lnTo>
                    <a:pt x="4539" y="4857"/>
                  </a:lnTo>
                  <a:lnTo>
                    <a:pt x="4556" y="4881"/>
                  </a:lnTo>
                  <a:lnTo>
                    <a:pt x="4571" y="4908"/>
                  </a:lnTo>
                  <a:lnTo>
                    <a:pt x="4579" y="4923"/>
                  </a:lnTo>
                  <a:lnTo>
                    <a:pt x="4585" y="4938"/>
                  </a:lnTo>
                  <a:lnTo>
                    <a:pt x="4592" y="4954"/>
                  </a:lnTo>
                  <a:lnTo>
                    <a:pt x="4599" y="4969"/>
                  </a:lnTo>
                  <a:lnTo>
                    <a:pt x="4604" y="4986"/>
                  </a:lnTo>
                  <a:lnTo>
                    <a:pt x="4609" y="5003"/>
                  </a:lnTo>
                  <a:lnTo>
                    <a:pt x="4614" y="5020"/>
                  </a:lnTo>
                  <a:lnTo>
                    <a:pt x="4619" y="5037"/>
                  </a:lnTo>
                  <a:lnTo>
                    <a:pt x="4622" y="5054"/>
                  </a:lnTo>
                  <a:lnTo>
                    <a:pt x="4624" y="5071"/>
                  </a:lnTo>
                  <a:lnTo>
                    <a:pt x="4626" y="5089"/>
                  </a:lnTo>
                  <a:lnTo>
                    <a:pt x="4627" y="5107"/>
                  </a:lnTo>
                  <a:lnTo>
                    <a:pt x="4627" y="5124"/>
                  </a:lnTo>
                  <a:lnTo>
                    <a:pt x="4627" y="5142"/>
                  </a:lnTo>
                  <a:lnTo>
                    <a:pt x="4625" y="5158"/>
                  </a:lnTo>
                  <a:lnTo>
                    <a:pt x="4622" y="5176"/>
                  </a:lnTo>
                  <a:lnTo>
                    <a:pt x="4619" y="5193"/>
                  </a:lnTo>
                  <a:lnTo>
                    <a:pt x="4613" y="5209"/>
                  </a:lnTo>
                  <a:lnTo>
                    <a:pt x="4607" y="5226"/>
                  </a:lnTo>
                  <a:lnTo>
                    <a:pt x="4600" y="5241"/>
                  </a:lnTo>
                  <a:lnTo>
                    <a:pt x="4591" y="5257"/>
                  </a:lnTo>
                  <a:lnTo>
                    <a:pt x="4582" y="5272"/>
                  </a:lnTo>
                  <a:lnTo>
                    <a:pt x="4570" y="5287"/>
                  </a:lnTo>
                  <a:lnTo>
                    <a:pt x="4558" y="5300"/>
                  </a:lnTo>
                  <a:lnTo>
                    <a:pt x="4218" y="5639"/>
                  </a:lnTo>
                  <a:lnTo>
                    <a:pt x="4187" y="5671"/>
                  </a:lnTo>
                  <a:lnTo>
                    <a:pt x="4154" y="5709"/>
                  </a:lnTo>
                  <a:lnTo>
                    <a:pt x="4137" y="5729"/>
                  </a:lnTo>
                  <a:lnTo>
                    <a:pt x="4122" y="5749"/>
                  </a:lnTo>
                  <a:lnTo>
                    <a:pt x="4105" y="5771"/>
                  </a:lnTo>
                  <a:lnTo>
                    <a:pt x="4090" y="5793"/>
                  </a:lnTo>
                  <a:lnTo>
                    <a:pt x="4074" y="5816"/>
                  </a:lnTo>
                  <a:lnTo>
                    <a:pt x="4061" y="5840"/>
                  </a:lnTo>
                  <a:lnTo>
                    <a:pt x="4048" y="5864"/>
                  </a:lnTo>
                  <a:lnTo>
                    <a:pt x="4035" y="5890"/>
                  </a:lnTo>
                  <a:lnTo>
                    <a:pt x="4025" y="5915"/>
                  </a:lnTo>
                  <a:lnTo>
                    <a:pt x="4015" y="5941"/>
                  </a:lnTo>
                  <a:lnTo>
                    <a:pt x="4008" y="5967"/>
                  </a:lnTo>
                  <a:lnTo>
                    <a:pt x="4002" y="5994"/>
                  </a:lnTo>
                  <a:lnTo>
                    <a:pt x="4412" y="6402"/>
                  </a:lnTo>
                  <a:lnTo>
                    <a:pt x="4417" y="6376"/>
                  </a:lnTo>
                  <a:lnTo>
                    <a:pt x="4424" y="6350"/>
                  </a:lnTo>
                  <a:lnTo>
                    <a:pt x="4434" y="6323"/>
                  </a:lnTo>
                  <a:lnTo>
                    <a:pt x="4444" y="6298"/>
                  </a:lnTo>
                  <a:lnTo>
                    <a:pt x="4456" y="6273"/>
                  </a:lnTo>
                  <a:lnTo>
                    <a:pt x="4468" y="6249"/>
                  </a:lnTo>
                  <a:lnTo>
                    <a:pt x="4483" y="6225"/>
                  </a:lnTo>
                  <a:lnTo>
                    <a:pt x="4498" y="6200"/>
                  </a:lnTo>
                  <a:lnTo>
                    <a:pt x="4512" y="6178"/>
                  </a:lnTo>
                  <a:lnTo>
                    <a:pt x="4528" y="6156"/>
                  </a:lnTo>
                  <a:lnTo>
                    <a:pt x="4544" y="6135"/>
                  </a:lnTo>
                  <a:lnTo>
                    <a:pt x="4561" y="6114"/>
                  </a:lnTo>
                  <a:lnTo>
                    <a:pt x="4577" y="6095"/>
                  </a:lnTo>
                  <a:lnTo>
                    <a:pt x="4593" y="6078"/>
                  </a:lnTo>
                  <a:lnTo>
                    <a:pt x="4609" y="6061"/>
                  </a:lnTo>
                  <a:lnTo>
                    <a:pt x="4625" y="6045"/>
                  </a:lnTo>
                  <a:lnTo>
                    <a:pt x="4927" y="5741"/>
                  </a:lnTo>
                  <a:lnTo>
                    <a:pt x="4955" y="5714"/>
                  </a:lnTo>
                  <a:lnTo>
                    <a:pt x="4980" y="5688"/>
                  </a:lnTo>
                  <a:lnTo>
                    <a:pt x="5004" y="5662"/>
                  </a:lnTo>
                  <a:lnTo>
                    <a:pt x="5026" y="5636"/>
                  </a:lnTo>
                  <a:lnTo>
                    <a:pt x="5047" y="5611"/>
                  </a:lnTo>
                  <a:lnTo>
                    <a:pt x="5067" y="5587"/>
                  </a:lnTo>
                  <a:lnTo>
                    <a:pt x="5085" y="5564"/>
                  </a:lnTo>
                  <a:lnTo>
                    <a:pt x="5102" y="5540"/>
                  </a:lnTo>
                  <a:lnTo>
                    <a:pt x="5118" y="5517"/>
                  </a:lnTo>
                  <a:lnTo>
                    <a:pt x="5131" y="5495"/>
                  </a:lnTo>
                  <a:lnTo>
                    <a:pt x="5144" y="5473"/>
                  </a:lnTo>
                  <a:lnTo>
                    <a:pt x="5154" y="5450"/>
                  </a:lnTo>
                  <a:lnTo>
                    <a:pt x="5164" y="5428"/>
                  </a:lnTo>
                  <a:lnTo>
                    <a:pt x="5172" y="5407"/>
                  </a:lnTo>
                  <a:lnTo>
                    <a:pt x="5179" y="5386"/>
                  </a:lnTo>
                  <a:lnTo>
                    <a:pt x="5183" y="5365"/>
                  </a:lnTo>
                  <a:lnTo>
                    <a:pt x="5187" y="5344"/>
                  </a:lnTo>
                  <a:lnTo>
                    <a:pt x="5188" y="5324"/>
                  </a:lnTo>
                  <a:lnTo>
                    <a:pt x="5189" y="5303"/>
                  </a:lnTo>
                  <a:lnTo>
                    <a:pt x="5187" y="5283"/>
                  </a:lnTo>
                  <a:lnTo>
                    <a:pt x="5185" y="5262"/>
                  </a:lnTo>
                  <a:lnTo>
                    <a:pt x="5181" y="5243"/>
                  </a:lnTo>
                  <a:lnTo>
                    <a:pt x="5174" y="5222"/>
                  </a:lnTo>
                  <a:lnTo>
                    <a:pt x="5167" y="5202"/>
                  </a:lnTo>
                  <a:lnTo>
                    <a:pt x="5158" y="5181"/>
                  </a:lnTo>
                  <a:lnTo>
                    <a:pt x="5147" y="5161"/>
                  </a:lnTo>
                  <a:lnTo>
                    <a:pt x="5135" y="5140"/>
                  </a:lnTo>
                  <a:lnTo>
                    <a:pt x="5121" y="5119"/>
                  </a:lnTo>
                  <a:lnTo>
                    <a:pt x="5106" y="5098"/>
                  </a:lnTo>
                  <a:lnTo>
                    <a:pt x="5089" y="5075"/>
                  </a:lnTo>
                  <a:lnTo>
                    <a:pt x="5070" y="5054"/>
                  </a:lnTo>
                  <a:lnTo>
                    <a:pt x="5050" y="5032"/>
                  </a:lnTo>
                  <a:lnTo>
                    <a:pt x="5056" y="5026"/>
                  </a:lnTo>
                  <a:lnTo>
                    <a:pt x="5084" y="5046"/>
                  </a:lnTo>
                  <a:lnTo>
                    <a:pt x="5111" y="5063"/>
                  </a:lnTo>
                  <a:lnTo>
                    <a:pt x="5139" y="5079"/>
                  </a:lnTo>
                  <a:lnTo>
                    <a:pt x="5166" y="5092"/>
                  </a:lnTo>
                  <a:lnTo>
                    <a:pt x="5192" y="5105"/>
                  </a:lnTo>
                  <a:lnTo>
                    <a:pt x="5218" y="5115"/>
                  </a:lnTo>
                  <a:lnTo>
                    <a:pt x="5245" y="5124"/>
                  </a:lnTo>
                  <a:lnTo>
                    <a:pt x="5270" y="5131"/>
                  </a:lnTo>
                  <a:lnTo>
                    <a:pt x="5296" y="5136"/>
                  </a:lnTo>
                  <a:lnTo>
                    <a:pt x="5320" y="5140"/>
                  </a:lnTo>
                  <a:lnTo>
                    <a:pt x="5346" y="5143"/>
                  </a:lnTo>
                  <a:lnTo>
                    <a:pt x="5371" y="5143"/>
                  </a:lnTo>
                  <a:lnTo>
                    <a:pt x="5395" y="5142"/>
                  </a:lnTo>
                  <a:lnTo>
                    <a:pt x="5419" y="5140"/>
                  </a:lnTo>
                  <a:lnTo>
                    <a:pt x="5443" y="5136"/>
                  </a:lnTo>
                  <a:lnTo>
                    <a:pt x="5467" y="5131"/>
                  </a:lnTo>
                  <a:lnTo>
                    <a:pt x="5491" y="5125"/>
                  </a:lnTo>
                  <a:lnTo>
                    <a:pt x="5515" y="5116"/>
                  </a:lnTo>
                  <a:lnTo>
                    <a:pt x="5538" y="5107"/>
                  </a:lnTo>
                  <a:lnTo>
                    <a:pt x="5561" y="5097"/>
                  </a:lnTo>
                  <a:lnTo>
                    <a:pt x="5585" y="5085"/>
                  </a:lnTo>
                  <a:lnTo>
                    <a:pt x="5608" y="5072"/>
                  </a:lnTo>
                  <a:lnTo>
                    <a:pt x="5631" y="5058"/>
                  </a:lnTo>
                  <a:lnTo>
                    <a:pt x="5654" y="5042"/>
                  </a:lnTo>
                  <a:lnTo>
                    <a:pt x="5679" y="5026"/>
                  </a:lnTo>
                  <a:lnTo>
                    <a:pt x="5702" y="5008"/>
                  </a:lnTo>
                  <a:lnTo>
                    <a:pt x="5725" y="4989"/>
                  </a:lnTo>
                  <a:lnTo>
                    <a:pt x="5749" y="4969"/>
                  </a:lnTo>
                  <a:lnTo>
                    <a:pt x="5772" y="4949"/>
                  </a:lnTo>
                  <a:lnTo>
                    <a:pt x="5796" y="4927"/>
                  </a:lnTo>
                  <a:lnTo>
                    <a:pt x="5819" y="4904"/>
                  </a:lnTo>
                  <a:lnTo>
                    <a:pt x="5844" y="4881"/>
                  </a:lnTo>
                  <a:lnTo>
                    <a:pt x="5882" y="4841"/>
                  </a:lnTo>
                  <a:lnTo>
                    <a:pt x="5917" y="4801"/>
                  </a:lnTo>
                  <a:lnTo>
                    <a:pt x="5948" y="4761"/>
                  </a:lnTo>
                  <a:lnTo>
                    <a:pt x="5974" y="4722"/>
                  </a:lnTo>
                  <a:lnTo>
                    <a:pt x="5997" y="4683"/>
                  </a:lnTo>
                  <a:lnTo>
                    <a:pt x="6016" y="4644"/>
                  </a:lnTo>
                  <a:lnTo>
                    <a:pt x="6032" y="4605"/>
                  </a:lnTo>
                  <a:lnTo>
                    <a:pt x="6043" y="4567"/>
                  </a:lnTo>
                  <a:lnTo>
                    <a:pt x="6053" y="4528"/>
                  </a:lnTo>
                  <a:lnTo>
                    <a:pt x="6058" y="4490"/>
                  </a:lnTo>
                  <a:lnTo>
                    <a:pt x="6060" y="4453"/>
                  </a:lnTo>
                  <a:lnTo>
                    <a:pt x="6059" y="4415"/>
                  </a:lnTo>
                  <a:lnTo>
                    <a:pt x="6056" y="4377"/>
                  </a:lnTo>
                  <a:lnTo>
                    <a:pt x="6049" y="4339"/>
                  </a:lnTo>
                  <a:lnTo>
                    <a:pt x="6040" y="4301"/>
                  </a:lnTo>
                  <a:lnTo>
                    <a:pt x="6027" y="4262"/>
                  </a:lnTo>
                  <a:lnTo>
                    <a:pt x="6013" y="4225"/>
                  </a:lnTo>
                  <a:lnTo>
                    <a:pt x="5996" y="4187"/>
                  </a:lnTo>
                  <a:lnTo>
                    <a:pt x="5976" y="4149"/>
                  </a:lnTo>
                  <a:lnTo>
                    <a:pt x="5954" y="4110"/>
                  </a:lnTo>
                  <a:lnTo>
                    <a:pt x="5930" y="4071"/>
                  </a:lnTo>
                  <a:lnTo>
                    <a:pt x="5903" y="4032"/>
                  </a:lnTo>
                  <a:lnTo>
                    <a:pt x="5875" y="3994"/>
                  </a:lnTo>
                  <a:lnTo>
                    <a:pt x="5846" y="3955"/>
                  </a:lnTo>
                  <a:lnTo>
                    <a:pt x="5813" y="3915"/>
                  </a:lnTo>
                  <a:lnTo>
                    <a:pt x="5779" y="3875"/>
                  </a:lnTo>
                  <a:lnTo>
                    <a:pt x="5744" y="3835"/>
                  </a:lnTo>
                  <a:lnTo>
                    <a:pt x="5707" y="3794"/>
                  </a:lnTo>
                  <a:lnTo>
                    <a:pt x="5669" y="3753"/>
                  </a:lnTo>
                  <a:lnTo>
                    <a:pt x="5629" y="3712"/>
                  </a:lnTo>
                  <a:lnTo>
                    <a:pt x="5588" y="3670"/>
                  </a:lnTo>
                  <a:lnTo>
                    <a:pt x="5546" y="3627"/>
                  </a:lnTo>
                  <a:close/>
                  <a:moveTo>
                    <a:pt x="5332" y="4525"/>
                  </a:moveTo>
                  <a:lnTo>
                    <a:pt x="5314" y="4543"/>
                  </a:lnTo>
                  <a:lnTo>
                    <a:pt x="5296" y="4559"/>
                  </a:lnTo>
                  <a:lnTo>
                    <a:pt x="5277" y="4573"/>
                  </a:lnTo>
                  <a:lnTo>
                    <a:pt x="5259" y="4586"/>
                  </a:lnTo>
                  <a:lnTo>
                    <a:pt x="5242" y="4598"/>
                  </a:lnTo>
                  <a:lnTo>
                    <a:pt x="5223" y="4608"/>
                  </a:lnTo>
                  <a:lnTo>
                    <a:pt x="5205" y="4616"/>
                  </a:lnTo>
                  <a:lnTo>
                    <a:pt x="5186" y="4625"/>
                  </a:lnTo>
                  <a:lnTo>
                    <a:pt x="5167" y="4631"/>
                  </a:lnTo>
                  <a:lnTo>
                    <a:pt x="5149" y="4635"/>
                  </a:lnTo>
                  <a:lnTo>
                    <a:pt x="5130" y="4640"/>
                  </a:lnTo>
                  <a:lnTo>
                    <a:pt x="5111" y="4642"/>
                  </a:lnTo>
                  <a:lnTo>
                    <a:pt x="5092" y="4643"/>
                  </a:lnTo>
                  <a:lnTo>
                    <a:pt x="5073" y="4643"/>
                  </a:lnTo>
                  <a:lnTo>
                    <a:pt x="5055" y="4642"/>
                  </a:lnTo>
                  <a:lnTo>
                    <a:pt x="5036" y="4639"/>
                  </a:lnTo>
                  <a:lnTo>
                    <a:pt x="5017" y="4635"/>
                  </a:lnTo>
                  <a:lnTo>
                    <a:pt x="4998" y="4630"/>
                  </a:lnTo>
                  <a:lnTo>
                    <a:pt x="4979" y="4624"/>
                  </a:lnTo>
                  <a:lnTo>
                    <a:pt x="4959" y="4616"/>
                  </a:lnTo>
                  <a:lnTo>
                    <a:pt x="4940" y="4608"/>
                  </a:lnTo>
                  <a:lnTo>
                    <a:pt x="4920" y="4599"/>
                  </a:lnTo>
                  <a:lnTo>
                    <a:pt x="4901" y="4588"/>
                  </a:lnTo>
                  <a:lnTo>
                    <a:pt x="4881" y="4577"/>
                  </a:lnTo>
                  <a:lnTo>
                    <a:pt x="4862" y="4563"/>
                  </a:lnTo>
                  <a:lnTo>
                    <a:pt x="4842" y="4549"/>
                  </a:lnTo>
                  <a:lnTo>
                    <a:pt x="4822" y="4535"/>
                  </a:lnTo>
                  <a:lnTo>
                    <a:pt x="4802" y="4519"/>
                  </a:lnTo>
                  <a:lnTo>
                    <a:pt x="4782" y="4502"/>
                  </a:lnTo>
                  <a:lnTo>
                    <a:pt x="4762" y="4484"/>
                  </a:lnTo>
                  <a:lnTo>
                    <a:pt x="4743" y="4465"/>
                  </a:lnTo>
                  <a:lnTo>
                    <a:pt x="4723" y="4445"/>
                  </a:lnTo>
                  <a:lnTo>
                    <a:pt x="5249" y="3918"/>
                  </a:lnTo>
                  <a:lnTo>
                    <a:pt x="5270" y="3939"/>
                  </a:lnTo>
                  <a:lnTo>
                    <a:pt x="5289" y="3959"/>
                  </a:lnTo>
                  <a:lnTo>
                    <a:pt x="5307" y="3979"/>
                  </a:lnTo>
                  <a:lnTo>
                    <a:pt x="5324" y="4000"/>
                  </a:lnTo>
                  <a:lnTo>
                    <a:pt x="5339" y="4020"/>
                  </a:lnTo>
                  <a:lnTo>
                    <a:pt x="5355" y="4040"/>
                  </a:lnTo>
                  <a:lnTo>
                    <a:pt x="5369" y="4059"/>
                  </a:lnTo>
                  <a:lnTo>
                    <a:pt x="5381" y="4079"/>
                  </a:lnTo>
                  <a:lnTo>
                    <a:pt x="5393" y="4099"/>
                  </a:lnTo>
                  <a:lnTo>
                    <a:pt x="5403" y="4118"/>
                  </a:lnTo>
                  <a:lnTo>
                    <a:pt x="5414" y="4137"/>
                  </a:lnTo>
                  <a:lnTo>
                    <a:pt x="5422" y="4156"/>
                  </a:lnTo>
                  <a:lnTo>
                    <a:pt x="5430" y="4175"/>
                  </a:lnTo>
                  <a:lnTo>
                    <a:pt x="5435" y="4194"/>
                  </a:lnTo>
                  <a:lnTo>
                    <a:pt x="5440" y="4214"/>
                  </a:lnTo>
                  <a:lnTo>
                    <a:pt x="5444" y="4233"/>
                  </a:lnTo>
                  <a:lnTo>
                    <a:pt x="5446" y="4251"/>
                  </a:lnTo>
                  <a:lnTo>
                    <a:pt x="5449" y="4270"/>
                  </a:lnTo>
                  <a:lnTo>
                    <a:pt x="5449" y="4289"/>
                  </a:lnTo>
                  <a:lnTo>
                    <a:pt x="5447" y="4308"/>
                  </a:lnTo>
                  <a:lnTo>
                    <a:pt x="5445" y="4326"/>
                  </a:lnTo>
                  <a:lnTo>
                    <a:pt x="5441" y="4344"/>
                  </a:lnTo>
                  <a:lnTo>
                    <a:pt x="5436" y="4362"/>
                  </a:lnTo>
                  <a:lnTo>
                    <a:pt x="5431" y="4381"/>
                  </a:lnTo>
                  <a:lnTo>
                    <a:pt x="5422" y="4399"/>
                  </a:lnTo>
                  <a:lnTo>
                    <a:pt x="5414" y="4417"/>
                  </a:lnTo>
                  <a:lnTo>
                    <a:pt x="5403" y="4436"/>
                  </a:lnTo>
                  <a:lnTo>
                    <a:pt x="5392" y="4454"/>
                  </a:lnTo>
                  <a:lnTo>
                    <a:pt x="5379" y="4472"/>
                  </a:lnTo>
                  <a:lnTo>
                    <a:pt x="5364" y="4489"/>
                  </a:lnTo>
                  <a:lnTo>
                    <a:pt x="5350" y="4507"/>
                  </a:lnTo>
                  <a:lnTo>
                    <a:pt x="5332" y="4525"/>
                  </a:lnTo>
                  <a:close/>
                  <a:moveTo>
                    <a:pt x="7346" y="5347"/>
                  </a:moveTo>
                  <a:lnTo>
                    <a:pt x="7319" y="5320"/>
                  </a:lnTo>
                  <a:lnTo>
                    <a:pt x="7291" y="5295"/>
                  </a:lnTo>
                  <a:lnTo>
                    <a:pt x="7263" y="5271"/>
                  </a:lnTo>
                  <a:lnTo>
                    <a:pt x="7234" y="5247"/>
                  </a:lnTo>
                  <a:lnTo>
                    <a:pt x="7203" y="5225"/>
                  </a:lnTo>
                  <a:lnTo>
                    <a:pt x="7173" y="5203"/>
                  </a:lnTo>
                  <a:lnTo>
                    <a:pt x="7141" y="5183"/>
                  </a:lnTo>
                  <a:lnTo>
                    <a:pt x="7109" y="5164"/>
                  </a:lnTo>
                  <a:lnTo>
                    <a:pt x="7076" y="5147"/>
                  </a:lnTo>
                  <a:lnTo>
                    <a:pt x="7041" y="5131"/>
                  </a:lnTo>
                  <a:lnTo>
                    <a:pt x="7008" y="5116"/>
                  </a:lnTo>
                  <a:lnTo>
                    <a:pt x="6972" y="5104"/>
                  </a:lnTo>
                  <a:lnTo>
                    <a:pt x="6936" y="5093"/>
                  </a:lnTo>
                  <a:lnTo>
                    <a:pt x="6899" y="5084"/>
                  </a:lnTo>
                  <a:lnTo>
                    <a:pt x="6863" y="5078"/>
                  </a:lnTo>
                  <a:lnTo>
                    <a:pt x="6825" y="5072"/>
                  </a:lnTo>
                  <a:lnTo>
                    <a:pt x="6787" y="5070"/>
                  </a:lnTo>
                  <a:lnTo>
                    <a:pt x="6748" y="5070"/>
                  </a:lnTo>
                  <a:lnTo>
                    <a:pt x="6709" y="5072"/>
                  </a:lnTo>
                  <a:lnTo>
                    <a:pt x="6669" y="5077"/>
                  </a:lnTo>
                  <a:lnTo>
                    <a:pt x="6629" y="5084"/>
                  </a:lnTo>
                  <a:lnTo>
                    <a:pt x="6590" y="5093"/>
                  </a:lnTo>
                  <a:lnTo>
                    <a:pt x="6547" y="5106"/>
                  </a:lnTo>
                  <a:lnTo>
                    <a:pt x="6507" y="5122"/>
                  </a:lnTo>
                  <a:lnTo>
                    <a:pt x="6464" y="5141"/>
                  </a:lnTo>
                  <a:lnTo>
                    <a:pt x="6422" y="5162"/>
                  </a:lnTo>
                  <a:lnTo>
                    <a:pt x="6380" y="5187"/>
                  </a:lnTo>
                  <a:lnTo>
                    <a:pt x="6337" y="5215"/>
                  </a:lnTo>
                  <a:lnTo>
                    <a:pt x="6294" y="5247"/>
                  </a:lnTo>
                  <a:lnTo>
                    <a:pt x="6251" y="5281"/>
                  </a:lnTo>
                  <a:lnTo>
                    <a:pt x="6207" y="5320"/>
                  </a:lnTo>
                  <a:lnTo>
                    <a:pt x="6163" y="5362"/>
                  </a:lnTo>
                  <a:lnTo>
                    <a:pt x="5334" y="6191"/>
                  </a:lnTo>
                  <a:lnTo>
                    <a:pt x="5292" y="6234"/>
                  </a:lnTo>
                  <a:lnTo>
                    <a:pt x="5253" y="6278"/>
                  </a:lnTo>
                  <a:lnTo>
                    <a:pt x="5218" y="6321"/>
                  </a:lnTo>
                  <a:lnTo>
                    <a:pt x="5187" y="6364"/>
                  </a:lnTo>
                  <a:lnTo>
                    <a:pt x="5160" y="6407"/>
                  </a:lnTo>
                  <a:lnTo>
                    <a:pt x="5134" y="6450"/>
                  </a:lnTo>
                  <a:lnTo>
                    <a:pt x="5112" y="6493"/>
                  </a:lnTo>
                  <a:lnTo>
                    <a:pt x="5094" y="6535"/>
                  </a:lnTo>
                  <a:lnTo>
                    <a:pt x="5079" y="6575"/>
                  </a:lnTo>
                  <a:lnTo>
                    <a:pt x="5066" y="6616"/>
                  </a:lnTo>
                  <a:lnTo>
                    <a:pt x="5056" y="6657"/>
                  </a:lnTo>
                  <a:lnTo>
                    <a:pt x="5049" y="6697"/>
                  </a:lnTo>
                  <a:lnTo>
                    <a:pt x="5044" y="6737"/>
                  </a:lnTo>
                  <a:lnTo>
                    <a:pt x="5042" y="6776"/>
                  </a:lnTo>
                  <a:lnTo>
                    <a:pt x="5042" y="6815"/>
                  </a:lnTo>
                  <a:lnTo>
                    <a:pt x="5045" y="6853"/>
                  </a:lnTo>
                  <a:lnTo>
                    <a:pt x="5049" y="6891"/>
                  </a:lnTo>
                  <a:lnTo>
                    <a:pt x="5057" y="6927"/>
                  </a:lnTo>
                  <a:lnTo>
                    <a:pt x="5065" y="6963"/>
                  </a:lnTo>
                  <a:lnTo>
                    <a:pt x="5077" y="7000"/>
                  </a:lnTo>
                  <a:lnTo>
                    <a:pt x="5089" y="7035"/>
                  </a:lnTo>
                  <a:lnTo>
                    <a:pt x="5103" y="7069"/>
                  </a:lnTo>
                  <a:lnTo>
                    <a:pt x="5119" y="7103"/>
                  </a:lnTo>
                  <a:lnTo>
                    <a:pt x="5137" y="7136"/>
                  </a:lnTo>
                  <a:lnTo>
                    <a:pt x="5155" y="7168"/>
                  </a:lnTo>
                  <a:lnTo>
                    <a:pt x="5175" y="7199"/>
                  </a:lnTo>
                  <a:lnTo>
                    <a:pt x="5196" y="7231"/>
                  </a:lnTo>
                  <a:lnTo>
                    <a:pt x="5220" y="7261"/>
                  </a:lnTo>
                  <a:lnTo>
                    <a:pt x="5243" y="7290"/>
                  </a:lnTo>
                  <a:lnTo>
                    <a:pt x="5267" y="7319"/>
                  </a:lnTo>
                  <a:lnTo>
                    <a:pt x="5292" y="7347"/>
                  </a:lnTo>
                  <a:lnTo>
                    <a:pt x="5318" y="7373"/>
                  </a:lnTo>
                  <a:lnTo>
                    <a:pt x="5346" y="7399"/>
                  </a:lnTo>
                  <a:lnTo>
                    <a:pt x="5373" y="7424"/>
                  </a:lnTo>
                  <a:lnTo>
                    <a:pt x="5401" y="7448"/>
                  </a:lnTo>
                  <a:lnTo>
                    <a:pt x="5431" y="7473"/>
                  </a:lnTo>
                  <a:lnTo>
                    <a:pt x="5461" y="7495"/>
                  </a:lnTo>
                  <a:lnTo>
                    <a:pt x="5492" y="7517"/>
                  </a:lnTo>
                  <a:lnTo>
                    <a:pt x="5523" y="7537"/>
                  </a:lnTo>
                  <a:lnTo>
                    <a:pt x="5556" y="7556"/>
                  </a:lnTo>
                  <a:lnTo>
                    <a:pt x="5588" y="7572"/>
                  </a:lnTo>
                  <a:lnTo>
                    <a:pt x="5623" y="7588"/>
                  </a:lnTo>
                  <a:lnTo>
                    <a:pt x="5657" y="7603"/>
                  </a:lnTo>
                  <a:lnTo>
                    <a:pt x="5692" y="7615"/>
                  </a:lnTo>
                  <a:lnTo>
                    <a:pt x="5728" y="7626"/>
                  </a:lnTo>
                  <a:lnTo>
                    <a:pt x="5765" y="7635"/>
                  </a:lnTo>
                  <a:lnTo>
                    <a:pt x="5802" y="7642"/>
                  </a:lnTo>
                  <a:lnTo>
                    <a:pt x="5839" y="7647"/>
                  </a:lnTo>
                  <a:lnTo>
                    <a:pt x="5877" y="7649"/>
                  </a:lnTo>
                  <a:lnTo>
                    <a:pt x="5916" y="7649"/>
                  </a:lnTo>
                  <a:lnTo>
                    <a:pt x="5955" y="7647"/>
                  </a:lnTo>
                  <a:lnTo>
                    <a:pt x="5995" y="7643"/>
                  </a:lnTo>
                  <a:lnTo>
                    <a:pt x="6035" y="7635"/>
                  </a:lnTo>
                  <a:lnTo>
                    <a:pt x="6076" y="7626"/>
                  </a:lnTo>
                  <a:lnTo>
                    <a:pt x="6117" y="7613"/>
                  </a:lnTo>
                  <a:lnTo>
                    <a:pt x="6158" y="7598"/>
                  </a:lnTo>
                  <a:lnTo>
                    <a:pt x="6200" y="7579"/>
                  </a:lnTo>
                  <a:lnTo>
                    <a:pt x="6242" y="7558"/>
                  </a:lnTo>
                  <a:lnTo>
                    <a:pt x="6284" y="7532"/>
                  </a:lnTo>
                  <a:lnTo>
                    <a:pt x="6327" y="7504"/>
                  </a:lnTo>
                  <a:lnTo>
                    <a:pt x="6370" y="7473"/>
                  </a:lnTo>
                  <a:lnTo>
                    <a:pt x="6413" y="7438"/>
                  </a:lnTo>
                  <a:lnTo>
                    <a:pt x="6457" y="7399"/>
                  </a:lnTo>
                  <a:lnTo>
                    <a:pt x="6501" y="7357"/>
                  </a:lnTo>
                  <a:lnTo>
                    <a:pt x="7330" y="6528"/>
                  </a:lnTo>
                  <a:lnTo>
                    <a:pt x="7372" y="6484"/>
                  </a:lnTo>
                  <a:lnTo>
                    <a:pt x="7411" y="6441"/>
                  </a:lnTo>
                  <a:lnTo>
                    <a:pt x="7446" y="6398"/>
                  </a:lnTo>
                  <a:lnTo>
                    <a:pt x="7477" y="6355"/>
                  </a:lnTo>
                  <a:lnTo>
                    <a:pt x="7505" y="6312"/>
                  </a:lnTo>
                  <a:lnTo>
                    <a:pt x="7530" y="6269"/>
                  </a:lnTo>
                  <a:lnTo>
                    <a:pt x="7552" y="6227"/>
                  </a:lnTo>
                  <a:lnTo>
                    <a:pt x="7570" y="6185"/>
                  </a:lnTo>
                  <a:lnTo>
                    <a:pt x="7586" y="6144"/>
                  </a:lnTo>
                  <a:lnTo>
                    <a:pt x="7598" y="6103"/>
                  </a:lnTo>
                  <a:lnTo>
                    <a:pt x="7609" y="6062"/>
                  </a:lnTo>
                  <a:lnTo>
                    <a:pt x="7615" y="6022"/>
                  </a:lnTo>
                  <a:lnTo>
                    <a:pt x="7620" y="5982"/>
                  </a:lnTo>
                  <a:lnTo>
                    <a:pt x="7622" y="5943"/>
                  </a:lnTo>
                  <a:lnTo>
                    <a:pt x="7622" y="5904"/>
                  </a:lnTo>
                  <a:lnTo>
                    <a:pt x="7619" y="5866"/>
                  </a:lnTo>
                  <a:lnTo>
                    <a:pt x="7615" y="5829"/>
                  </a:lnTo>
                  <a:lnTo>
                    <a:pt x="7608" y="5792"/>
                  </a:lnTo>
                  <a:lnTo>
                    <a:pt x="7599" y="5755"/>
                  </a:lnTo>
                  <a:lnTo>
                    <a:pt x="7588" y="5719"/>
                  </a:lnTo>
                  <a:lnTo>
                    <a:pt x="7575" y="5685"/>
                  </a:lnTo>
                  <a:lnTo>
                    <a:pt x="7561" y="5650"/>
                  </a:lnTo>
                  <a:lnTo>
                    <a:pt x="7546" y="5616"/>
                  </a:lnTo>
                  <a:lnTo>
                    <a:pt x="7528" y="5583"/>
                  </a:lnTo>
                  <a:lnTo>
                    <a:pt x="7509" y="5551"/>
                  </a:lnTo>
                  <a:lnTo>
                    <a:pt x="7489" y="5519"/>
                  </a:lnTo>
                  <a:lnTo>
                    <a:pt x="7468" y="5488"/>
                  </a:lnTo>
                  <a:lnTo>
                    <a:pt x="7445" y="5458"/>
                  </a:lnTo>
                  <a:lnTo>
                    <a:pt x="7422" y="5429"/>
                  </a:lnTo>
                  <a:lnTo>
                    <a:pt x="7397" y="5400"/>
                  </a:lnTo>
                  <a:lnTo>
                    <a:pt x="7372" y="5373"/>
                  </a:lnTo>
                  <a:lnTo>
                    <a:pt x="7346" y="5347"/>
                  </a:lnTo>
                  <a:close/>
                  <a:moveTo>
                    <a:pt x="7030" y="6009"/>
                  </a:moveTo>
                  <a:lnTo>
                    <a:pt x="5982" y="7058"/>
                  </a:lnTo>
                  <a:lnTo>
                    <a:pt x="5974" y="7065"/>
                  </a:lnTo>
                  <a:lnTo>
                    <a:pt x="5965" y="7072"/>
                  </a:lnTo>
                  <a:lnTo>
                    <a:pt x="5957" y="7079"/>
                  </a:lnTo>
                  <a:lnTo>
                    <a:pt x="5948" y="7085"/>
                  </a:lnTo>
                  <a:lnTo>
                    <a:pt x="5938" y="7090"/>
                  </a:lnTo>
                  <a:lnTo>
                    <a:pt x="5929" y="7095"/>
                  </a:lnTo>
                  <a:lnTo>
                    <a:pt x="5919" y="7101"/>
                  </a:lnTo>
                  <a:lnTo>
                    <a:pt x="5909" y="7105"/>
                  </a:lnTo>
                  <a:lnTo>
                    <a:pt x="5898" y="7108"/>
                  </a:lnTo>
                  <a:lnTo>
                    <a:pt x="5888" y="7112"/>
                  </a:lnTo>
                  <a:lnTo>
                    <a:pt x="5877" y="7114"/>
                  </a:lnTo>
                  <a:lnTo>
                    <a:pt x="5866" y="7116"/>
                  </a:lnTo>
                  <a:lnTo>
                    <a:pt x="5855" y="7119"/>
                  </a:lnTo>
                  <a:lnTo>
                    <a:pt x="5844" y="7120"/>
                  </a:lnTo>
                  <a:lnTo>
                    <a:pt x="5832" y="7120"/>
                  </a:lnTo>
                  <a:lnTo>
                    <a:pt x="5820" y="7121"/>
                  </a:lnTo>
                  <a:lnTo>
                    <a:pt x="5810" y="7120"/>
                  </a:lnTo>
                  <a:lnTo>
                    <a:pt x="5798" y="7119"/>
                  </a:lnTo>
                  <a:lnTo>
                    <a:pt x="5787" y="7118"/>
                  </a:lnTo>
                  <a:lnTo>
                    <a:pt x="5775" y="7115"/>
                  </a:lnTo>
                  <a:lnTo>
                    <a:pt x="5764" y="7112"/>
                  </a:lnTo>
                  <a:lnTo>
                    <a:pt x="5752" y="7109"/>
                  </a:lnTo>
                  <a:lnTo>
                    <a:pt x="5742" y="7105"/>
                  </a:lnTo>
                  <a:lnTo>
                    <a:pt x="5730" y="7101"/>
                  </a:lnTo>
                  <a:lnTo>
                    <a:pt x="5719" y="7097"/>
                  </a:lnTo>
                  <a:lnTo>
                    <a:pt x="5708" y="7090"/>
                  </a:lnTo>
                  <a:lnTo>
                    <a:pt x="5698" y="7085"/>
                  </a:lnTo>
                  <a:lnTo>
                    <a:pt x="5687" y="7078"/>
                  </a:lnTo>
                  <a:lnTo>
                    <a:pt x="5677" y="7070"/>
                  </a:lnTo>
                  <a:lnTo>
                    <a:pt x="5666" y="7063"/>
                  </a:lnTo>
                  <a:lnTo>
                    <a:pt x="5657" y="7053"/>
                  </a:lnTo>
                  <a:lnTo>
                    <a:pt x="5647" y="7045"/>
                  </a:lnTo>
                  <a:lnTo>
                    <a:pt x="5638" y="7036"/>
                  </a:lnTo>
                  <a:lnTo>
                    <a:pt x="5629" y="7025"/>
                  </a:lnTo>
                  <a:lnTo>
                    <a:pt x="5621" y="7016"/>
                  </a:lnTo>
                  <a:lnTo>
                    <a:pt x="5613" y="7005"/>
                  </a:lnTo>
                  <a:lnTo>
                    <a:pt x="5607" y="6995"/>
                  </a:lnTo>
                  <a:lnTo>
                    <a:pt x="5601" y="6984"/>
                  </a:lnTo>
                  <a:lnTo>
                    <a:pt x="5596" y="6973"/>
                  </a:lnTo>
                  <a:lnTo>
                    <a:pt x="5590" y="6962"/>
                  </a:lnTo>
                  <a:lnTo>
                    <a:pt x="5586" y="6950"/>
                  </a:lnTo>
                  <a:lnTo>
                    <a:pt x="5582" y="6939"/>
                  </a:lnTo>
                  <a:lnTo>
                    <a:pt x="5579" y="6927"/>
                  </a:lnTo>
                  <a:lnTo>
                    <a:pt x="5577" y="6917"/>
                  </a:lnTo>
                  <a:lnTo>
                    <a:pt x="5575" y="6905"/>
                  </a:lnTo>
                  <a:lnTo>
                    <a:pt x="5573" y="6894"/>
                  </a:lnTo>
                  <a:lnTo>
                    <a:pt x="5571" y="6882"/>
                  </a:lnTo>
                  <a:lnTo>
                    <a:pt x="5571" y="6871"/>
                  </a:lnTo>
                  <a:lnTo>
                    <a:pt x="5571" y="6859"/>
                  </a:lnTo>
                  <a:lnTo>
                    <a:pt x="5573" y="6849"/>
                  </a:lnTo>
                  <a:lnTo>
                    <a:pt x="5574" y="6837"/>
                  </a:lnTo>
                  <a:lnTo>
                    <a:pt x="5575" y="6825"/>
                  </a:lnTo>
                  <a:lnTo>
                    <a:pt x="5577" y="6815"/>
                  </a:lnTo>
                  <a:lnTo>
                    <a:pt x="5580" y="6804"/>
                  </a:lnTo>
                  <a:lnTo>
                    <a:pt x="5583" y="6794"/>
                  </a:lnTo>
                  <a:lnTo>
                    <a:pt x="5587" y="6783"/>
                  </a:lnTo>
                  <a:lnTo>
                    <a:pt x="5591" y="6773"/>
                  </a:lnTo>
                  <a:lnTo>
                    <a:pt x="5596" y="6762"/>
                  </a:lnTo>
                  <a:lnTo>
                    <a:pt x="5601" y="6753"/>
                  </a:lnTo>
                  <a:lnTo>
                    <a:pt x="5607" y="6744"/>
                  </a:lnTo>
                  <a:lnTo>
                    <a:pt x="5612" y="6735"/>
                  </a:lnTo>
                  <a:lnTo>
                    <a:pt x="5620" y="6726"/>
                  </a:lnTo>
                  <a:lnTo>
                    <a:pt x="5627" y="6717"/>
                  </a:lnTo>
                  <a:lnTo>
                    <a:pt x="5635" y="6710"/>
                  </a:lnTo>
                  <a:lnTo>
                    <a:pt x="6682" y="5662"/>
                  </a:lnTo>
                  <a:lnTo>
                    <a:pt x="6690" y="5654"/>
                  </a:lnTo>
                  <a:lnTo>
                    <a:pt x="6699" y="5647"/>
                  </a:lnTo>
                  <a:lnTo>
                    <a:pt x="6707" y="5641"/>
                  </a:lnTo>
                  <a:lnTo>
                    <a:pt x="6717" y="5634"/>
                  </a:lnTo>
                  <a:lnTo>
                    <a:pt x="6726" y="5629"/>
                  </a:lnTo>
                  <a:lnTo>
                    <a:pt x="6736" y="5624"/>
                  </a:lnTo>
                  <a:lnTo>
                    <a:pt x="6745" y="5619"/>
                  </a:lnTo>
                  <a:lnTo>
                    <a:pt x="6756" y="5614"/>
                  </a:lnTo>
                  <a:lnTo>
                    <a:pt x="6766" y="5611"/>
                  </a:lnTo>
                  <a:lnTo>
                    <a:pt x="6777" y="5607"/>
                  </a:lnTo>
                  <a:lnTo>
                    <a:pt x="6787" y="5605"/>
                  </a:lnTo>
                  <a:lnTo>
                    <a:pt x="6799" y="5603"/>
                  </a:lnTo>
                  <a:lnTo>
                    <a:pt x="6809" y="5601"/>
                  </a:lnTo>
                  <a:lnTo>
                    <a:pt x="6821" y="5600"/>
                  </a:lnTo>
                  <a:lnTo>
                    <a:pt x="6832" y="5600"/>
                  </a:lnTo>
                  <a:lnTo>
                    <a:pt x="6844" y="5599"/>
                  </a:lnTo>
                  <a:lnTo>
                    <a:pt x="6854" y="5600"/>
                  </a:lnTo>
                  <a:lnTo>
                    <a:pt x="6866" y="5601"/>
                  </a:lnTo>
                  <a:lnTo>
                    <a:pt x="6877" y="5602"/>
                  </a:lnTo>
                  <a:lnTo>
                    <a:pt x="6889" y="5604"/>
                  </a:lnTo>
                  <a:lnTo>
                    <a:pt x="6901" y="5607"/>
                  </a:lnTo>
                  <a:lnTo>
                    <a:pt x="6912" y="5610"/>
                  </a:lnTo>
                  <a:lnTo>
                    <a:pt x="6923" y="5614"/>
                  </a:lnTo>
                  <a:lnTo>
                    <a:pt x="6934" y="5619"/>
                  </a:lnTo>
                  <a:lnTo>
                    <a:pt x="6946" y="5623"/>
                  </a:lnTo>
                  <a:lnTo>
                    <a:pt x="6956" y="5629"/>
                  </a:lnTo>
                  <a:lnTo>
                    <a:pt x="6967" y="5634"/>
                  </a:lnTo>
                  <a:lnTo>
                    <a:pt x="6977" y="5642"/>
                  </a:lnTo>
                  <a:lnTo>
                    <a:pt x="6988" y="5649"/>
                  </a:lnTo>
                  <a:lnTo>
                    <a:pt x="6998" y="5656"/>
                  </a:lnTo>
                  <a:lnTo>
                    <a:pt x="7008" y="5666"/>
                  </a:lnTo>
                  <a:lnTo>
                    <a:pt x="7017" y="5674"/>
                  </a:lnTo>
                  <a:lnTo>
                    <a:pt x="7027" y="5684"/>
                  </a:lnTo>
                  <a:lnTo>
                    <a:pt x="7035" y="5694"/>
                  </a:lnTo>
                  <a:lnTo>
                    <a:pt x="7043" y="5704"/>
                  </a:lnTo>
                  <a:lnTo>
                    <a:pt x="7051" y="5714"/>
                  </a:lnTo>
                  <a:lnTo>
                    <a:pt x="7057" y="5725"/>
                  </a:lnTo>
                  <a:lnTo>
                    <a:pt x="7063" y="5735"/>
                  </a:lnTo>
                  <a:lnTo>
                    <a:pt x="7069" y="5747"/>
                  </a:lnTo>
                  <a:lnTo>
                    <a:pt x="7074" y="5757"/>
                  </a:lnTo>
                  <a:lnTo>
                    <a:pt x="7078" y="5769"/>
                  </a:lnTo>
                  <a:lnTo>
                    <a:pt x="7082" y="5780"/>
                  </a:lnTo>
                  <a:lnTo>
                    <a:pt x="7085" y="5792"/>
                  </a:lnTo>
                  <a:lnTo>
                    <a:pt x="7088" y="5802"/>
                  </a:lnTo>
                  <a:lnTo>
                    <a:pt x="7090" y="5814"/>
                  </a:lnTo>
                  <a:lnTo>
                    <a:pt x="7092" y="5825"/>
                  </a:lnTo>
                  <a:lnTo>
                    <a:pt x="7093" y="5837"/>
                  </a:lnTo>
                  <a:lnTo>
                    <a:pt x="7093" y="5849"/>
                  </a:lnTo>
                  <a:lnTo>
                    <a:pt x="7093" y="5860"/>
                  </a:lnTo>
                  <a:lnTo>
                    <a:pt x="7092" y="5871"/>
                  </a:lnTo>
                  <a:lnTo>
                    <a:pt x="7091" y="5882"/>
                  </a:lnTo>
                  <a:lnTo>
                    <a:pt x="7090" y="5894"/>
                  </a:lnTo>
                  <a:lnTo>
                    <a:pt x="7088" y="5904"/>
                  </a:lnTo>
                  <a:lnTo>
                    <a:pt x="7084" y="5915"/>
                  </a:lnTo>
                  <a:lnTo>
                    <a:pt x="7081" y="5926"/>
                  </a:lnTo>
                  <a:lnTo>
                    <a:pt x="7077" y="5936"/>
                  </a:lnTo>
                  <a:lnTo>
                    <a:pt x="7073" y="5946"/>
                  </a:lnTo>
                  <a:lnTo>
                    <a:pt x="7069" y="5957"/>
                  </a:lnTo>
                  <a:lnTo>
                    <a:pt x="7063" y="5966"/>
                  </a:lnTo>
                  <a:lnTo>
                    <a:pt x="7058" y="5976"/>
                  </a:lnTo>
                  <a:lnTo>
                    <a:pt x="7052" y="5984"/>
                  </a:lnTo>
                  <a:lnTo>
                    <a:pt x="7044" y="5994"/>
                  </a:lnTo>
                  <a:lnTo>
                    <a:pt x="7038" y="6002"/>
                  </a:lnTo>
                  <a:lnTo>
                    <a:pt x="7030" y="6009"/>
                  </a:lnTo>
                  <a:close/>
                  <a:moveTo>
                    <a:pt x="8073" y="8335"/>
                  </a:moveTo>
                  <a:lnTo>
                    <a:pt x="8071" y="8333"/>
                  </a:lnTo>
                  <a:lnTo>
                    <a:pt x="8779" y="6860"/>
                  </a:lnTo>
                  <a:lnTo>
                    <a:pt x="8296" y="6376"/>
                  </a:lnTo>
                  <a:lnTo>
                    <a:pt x="6341" y="8331"/>
                  </a:lnTo>
                  <a:lnTo>
                    <a:pt x="6750" y="8741"/>
                  </a:lnTo>
                  <a:lnTo>
                    <a:pt x="7849" y="7643"/>
                  </a:lnTo>
                  <a:lnTo>
                    <a:pt x="7154" y="9144"/>
                  </a:lnTo>
                  <a:lnTo>
                    <a:pt x="7617" y="9607"/>
                  </a:lnTo>
                  <a:lnTo>
                    <a:pt x="9572" y="7652"/>
                  </a:lnTo>
                  <a:lnTo>
                    <a:pt x="9164" y="7245"/>
                  </a:lnTo>
                  <a:lnTo>
                    <a:pt x="8073" y="8335"/>
                  </a:lnTo>
                  <a:close/>
                  <a:moveTo>
                    <a:pt x="9571" y="7652"/>
                  </a:moveTo>
                  <a:lnTo>
                    <a:pt x="15232" y="1993"/>
                  </a:lnTo>
                  <a:lnTo>
                    <a:pt x="13240" y="0"/>
                  </a:lnTo>
                  <a:lnTo>
                    <a:pt x="13239" y="0"/>
                  </a:lnTo>
                  <a:lnTo>
                    <a:pt x="9221" y="4018"/>
                  </a:lnTo>
                  <a:lnTo>
                    <a:pt x="9629" y="4425"/>
                  </a:lnTo>
                  <a:lnTo>
                    <a:pt x="13240" y="816"/>
                  </a:lnTo>
                  <a:lnTo>
                    <a:pt x="14417" y="1993"/>
                  </a:lnTo>
                  <a:lnTo>
                    <a:pt x="9164" y="7245"/>
                  </a:lnTo>
                  <a:lnTo>
                    <a:pt x="9571" y="7652"/>
                  </a:lnTo>
                  <a:close/>
                  <a:moveTo>
                    <a:pt x="14976" y="2961"/>
                  </a:moveTo>
                  <a:lnTo>
                    <a:pt x="15000" y="2962"/>
                  </a:lnTo>
                  <a:lnTo>
                    <a:pt x="15024" y="2964"/>
                  </a:lnTo>
                  <a:lnTo>
                    <a:pt x="15048" y="2968"/>
                  </a:lnTo>
                  <a:lnTo>
                    <a:pt x="15071" y="2974"/>
                  </a:lnTo>
                  <a:lnTo>
                    <a:pt x="15095" y="2981"/>
                  </a:lnTo>
                  <a:lnTo>
                    <a:pt x="15118" y="2989"/>
                  </a:lnTo>
                  <a:lnTo>
                    <a:pt x="15142" y="2999"/>
                  </a:lnTo>
                  <a:lnTo>
                    <a:pt x="15164" y="3010"/>
                  </a:lnTo>
                  <a:lnTo>
                    <a:pt x="15186" y="3024"/>
                  </a:lnTo>
                  <a:lnTo>
                    <a:pt x="15207" y="3038"/>
                  </a:lnTo>
                  <a:lnTo>
                    <a:pt x="15227" y="3053"/>
                  </a:lnTo>
                  <a:lnTo>
                    <a:pt x="15245" y="3070"/>
                  </a:lnTo>
                  <a:lnTo>
                    <a:pt x="15262" y="3089"/>
                  </a:lnTo>
                  <a:lnTo>
                    <a:pt x="15278" y="3108"/>
                  </a:lnTo>
                  <a:lnTo>
                    <a:pt x="15293" y="3129"/>
                  </a:lnTo>
                  <a:lnTo>
                    <a:pt x="15307" y="3152"/>
                  </a:lnTo>
                  <a:lnTo>
                    <a:pt x="15318" y="3175"/>
                  </a:lnTo>
                  <a:lnTo>
                    <a:pt x="15329" y="3198"/>
                  </a:lnTo>
                  <a:lnTo>
                    <a:pt x="15338" y="3222"/>
                  </a:lnTo>
                  <a:lnTo>
                    <a:pt x="15345" y="3246"/>
                  </a:lnTo>
                  <a:lnTo>
                    <a:pt x="15351" y="3270"/>
                  </a:lnTo>
                  <a:lnTo>
                    <a:pt x="15355" y="3295"/>
                  </a:lnTo>
                  <a:lnTo>
                    <a:pt x="15357" y="3319"/>
                  </a:lnTo>
                  <a:lnTo>
                    <a:pt x="15358" y="3344"/>
                  </a:lnTo>
                  <a:lnTo>
                    <a:pt x="15357" y="3369"/>
                  </a:lnTo>
                  <a:lnTo>
                    <a:pt x="15355" y="3394"/>
                  </a:lnTo>
                  <a:lnTo>
                    <a:pt x="15351" y="3418"/>
                  </a:lnTo>
                  <a:lnTo>
                    <a:pt x="15345" y="3442"/>
                  </a:lnTo>
                  <a:lnTo>
                    <a:pt x="15338" y="3465"/>
                  </a:lnTo>
                  <a:lnTo>
                    <a:pt x="15330" y="3489"/>
                  </a:lnTo>
                  <a:lnTo>
                    <a:pt x="15319" y="3512"/>
                  </a:lnTo>
                  <a:lnTo>
                    <a:pt x="15308" y="3535"/>
                  </a:lnTo>
                  <a:lnTo>
                    <a:pt x="15294" y="3557"/>
                  </a:lnTo>
                  <a:lnTo>
                    <a:pt x="15279" y="3578"/>
                  </a:lnTo>
                  <a:lnTo>
                    <a:pt x="15263" y="3598"/>
                  </a:lnTo>
                  <a:lnTo>
                    <a:pt x="15247" y="3615"/>
                  </a:lnTo>
                  <a:lnTo>
                    <a:pt x="15229" y="3632"/>
                  </a:lnTo>
                  <a:lnTo>
                    <a:pt x="15209" y="3649"/>
                  </a:lnTo>
                  <a:lnTo>
                    <a:pt x="15188" y="3663"/>
                  </a:lnTo>
                  <a:lnTo>
                    <a:pt x="15166" y="3676"/>
                  </a:lnTo>
                  <a:lnTo>
                    <a:pt x="15143" y="3688"/>
                  </a:lnTo>
                  <a:lnTo>
                    <a:pt x="15120" y="3698"/>
                  </a:lnTo>
                  <a:lnTo>
                    <a:pt x="15096" y="3707"/>
                  </a:lnTo>
                  <a:lnTo>
                    <a:pt x="15073" y="3714"/>
                  </a:lnTo>
                  <a:lnTo>
                    <a:pt x="15049" y="3720"/>
                  </a:lnTo>
                  <a:lnTo>
                    <a:pt x="15025" y="3724"/>
                  </a:lnTo>
                  <a:lnTo>
                    <a:pt x="15000" y="3727"/>
                  </a:lnTo>
                  <a:lnTo>
                    <a:pt x="14976" y="3727"/>
                  </a:lnTo>
                  <a:lnTo>
                    <a:pt x="14950" y="3727"/>
                  </a:lnTo>
                  <a:lnTo>
                    <a:pt x="14926" y="3724"/>
                  </a:lnTo>
                  <a:lnTo>
                    <a:pt x="14901" y="3720"/>
                  </a:lnTo>
                  <a:lnTo>
                    <a:pt x="14878" y="3714"/>
                  </a:lnTo>
                  <a:lnTo>
                    <a:pt x="14854" y="3707"/>
                  </a:lnTo>
                  <a:lnTo>
                    <a:pt x="14831" y="3698"/>
                  </a:lnTo>
                  <a:lnTo>
                    <a:pt x="14808" y="3688"/>
                  </a:lnTo>
                  <a:lnTo>
                    <a:pt x="14784" y="3676"/>
                  </a:lnTo>
                  <a:lnTo>
                    <a:pt x="14762" y="3663"/>
                  </a:lnTo>
                  <a:lnTo>
                    <a:pt x="14741" y="3649"/>
                  </a:lnTo>
                  <a:lnTo>
                    <a:pt x="14722" y="3632"/>
                  </a:lnTo>
                  <a:lnTo>
                    <a:pt x="14703" y="3615"/>
                  </a:lnTo>
                  <a:lnTo>
                    <a:pt x="14687" y="3598"/>
                  </a:lnTo>
                  <a:lnTo>
                    <a:pt x="14671" y="3578"/>
                  </a:lnTo>
                  <a:lnTo>
                    <a:pt x="14656" y="3557"/>
                  </a:lnTo>
                  <a:lnTo>
                    <a:pt x="14643" y="3535"/>
                  </a:lnTo>
                  <a:lnTo>
                    <a:pt x="14631" y="3512"/>
                  </a:lnTo>
                  <a:lnTo>
                    <a:pt x="14620" y="3489"/>
                  </a:lnTo>
                  <a:lnTo>
                    <a:pt x="14612" y="3465"/>
                  </a:lnTo>
                  <a:lnTo>
                    <a:pt x="14605" y="3442"/>
                  </a:lnTo>
                  <a:lnTo>
                    <a:pt x="14599" y="3418"/>
                  </a:lnTo>
                  <a:lnTo>
                    <a:pt x="14595" y="3394"/>
                  </a:lnTo>
                  <a:lnTo>
                    <a:pt x="14593" y="3369"/>
                  </a:lnTo>
                  <a:lnTo>
                    <a:pt x="14592" y="3344"/>
                  </a:lnTo>
                  <a:lnTo>
                    <a:pt x="14593" y="3319"/>
                  </a:lnTo>
                  <a:lnTo>
                    <a:pt x="14595" y="3295"/>
                  </a:lnTo>
                  <a:lnTo>
                    <a:pt x="14599" y="3270"/>
                  </a:lnTo>
                  <a:lnTo>
                    <a:pt x="14605" y="3246"/>
                  </a:lnTo>
                  <a:lnTo>
                    <a:pt x="14612" y="3222"/>
                  </a:lnTo>
                  <a:lnTo>
                    <a:pt x="14622" y="3198"/>
                  </a:lnTo>
                  <a:lnTo>
                    <a:pt x="14632" y="3175"/>
                  </a:lnTo>
                  <a:lnTo>
                    <a:pt x="14644" y="3152"/>
                  </a:lnTo>
                  <a:lnTo>
                    <a:pt x="14657" y="3129"/>
                  </a:lnTo>
                  <a:lnTo>
                    <a:pt x="14672" y="3108"/>
                  </a:lnTo>
                  <a:lnTo>
                    <a:pt x="14688" y="3089"/>
                  </a:lnTo>
                  <a:lnTo>
                    <a:pt x="14706" y="3070"/>
                  </a:lnTo>
                  <a:lnTo>
                    <a:pt x="14723" y="3053"/>
                  </a:lnTo>
                  <a:lnTo>
                    <a:pt x="14743" y="3038"/>
                  </a:lnTo>
                  <a:lnTo>
                    <a:pt x="14764" y="3024"/>
                  </a:lnTo>
                  <a:lnTo>
                    <a:pt x="14786" y="3010"/>
                  </a:lnTo>
                  <a:lnTo>
                    <a:pt x="14809" y="2999"/>
                  </a:lnTo>
                  <a:lnTo>
                    <a:pt x="14832" y="2989"/>
                  </a:lnTo>
                  <a:lnTo>
                    <a:pt x="14855" y="2981"/>
                  </a:lnTo>
                  <a:lnTo>
                    <a:pt x="14879" y="2974"/>
                  </a:lnTo>
                  <a:lnTo>
                    <a:pt x="14902" y="2968"/>
                  </a:lnTo>
                  <a:lnTo>
                    <a:pt x="14926" y="2964"/>
                  </a:lnTo>
                  <a:lnTo>
                    <a:pt x="14950" y="2962"/>
                  </a:lnTo>
                  <a:lnTo>
                    <a:pt x="14976" y="2961"/>
                  </a:lnTo>
                  <a:close/>
                  <a:moveTo>
                    <a:pt x="14976" y="3037"/>
                  </a:moveTo>
                  <a:lnTo>
                    <a:pt x="14956" y="3037"/>
                  </a:lnTo>
                  <a:lnTo>
                    <a:pt x="14937" y="3039"/>
                  </a:lnTo>
                  <a:lnTo>
                    <a:pt x="14918" y="3042"/>
                  </a:lnTo>
                  <a:lnTo>
                    <a:pt x="14898" y="3046"/>
                  </a:lnTo>
                  <a:lnTo>
                    <a:pt x="14880" y="3051"/>
                  </a:lnTo>
                  <a:lnTo>
                    <a:pt x="14861" y="3059"/>
                  </a:lnTo>
                  <a:lnTo>
                    <a:pt x="14842" y="3067"/>
                  </a:lnTo>
                  <a:lnTo>
                    <a:pt x="14824" y="3076"/>
                  </a:lnTo>
                  <a:lnTo>
                    <a:pt x="14806" y="3086"/>
                  </a:lnTo>
                  <a:lnTo>
                    <a:pt x="14790" y="3098"/>
                  </a:lnTo>
                  <a:lnTo>
                    <a:pt x="14774" y="3110"/>
                  </a:lnTo>
                  <a:lnTo>
                    <a:pt x="14759" y="3124"/>
                  </a:lnTo>
                  <a:lnTo>
                    <a:pt x="14746" y="3139"/>
                  </a:lnTo>
                  <a:lnTo>
                    <a:pt x="14733" y="3154"/>
                  </a:lnTo>
                  <a:lnTo>
                    <a:pt x="14721" y="3171"/>
                  </a:lnTo>
                  <a:lnTo>
                    <a:pt x="14710" y="3189"/>
                  </a:lnTo>
                  <a:lnTo>
                    <a:pt x="14700" y="3208"/>
                  </a:lnTo>
                  <a:lnTo>
                    <a:pt x="14692" y="3227"/>
                  </a:lnTo>
                  <a:lnTo>
                    <a:pt x="14685" y="3246"/>
                  </a:lnTo>
                  <a:lnTo>
                    <a:pt x="14678" y="3265"/>
                  </a:lnTo>
                  <a:lnTo>
                    <a:pt x="14674" y="3285"/>
                  </a:lnTo>
                  <a:lnTo>
                    <a:pt x="14671" y="3304"/>
                  </a:lnTo>
                  <a:lnTo>
                    <a:pt x="14669" y="3324"/>
                  </a:lnTo>
                  <a:lnTo>
                    <a:pt x="14668" y="3344"/>
                  </a:lnTo>
                  <a:lnTo>
                    <a:pt x="14669" y="3364"/>
                  </a:lnTo>
                  <a:lnTo>
                    <a:pt x="14671" y="3384"/>
                  </a:lnTo>
                  <a:lnTo>
                    <a:pt x="14674" y="3403"/>
                  </a:lnTo>
                  <a:lnTo>
                    <a:pt x="14678" y="3423"/>
                  </a:lnTo>
                  <a:lnTo>
                    <a:pt x="14685" y="3442"/>
                  </a:lnTo>
                  <a:lnTo>
                    <a:pt x="14691" y="3461"/>
                  </a:lnTo>
                  <a:lnTo>
                    <a:pt x="14699" y="3480"/>
                  </a:lnTo>
                  <a:lnTo>
                    <a:pt x="14709" y="3498"/>
                  </a:lnTo>
                  <a:lnTo>
                    <a:pt x="14719" y="3516"/>
                  </a:lnTo>
                  <a:lnTo>
                    <a:pt x="14732" y="3532"/>
                  </a:lnTo>
                  <a:lnTo>
                    <a:pt x="14744" y="3548"/>
                  </a:lnTo>
                  <a:lnTo>
                    <a:pt x="14758" y="3563"/>
                  </a:lnTo>
                  <a:lnTo>
                    <a:pt x="14773" y="3577"/>
                  </a:lnTo>
                  <a:lnTo>
                    <a:pt x="14789" y="3589"/>
                  </a:lnTo>
                  <a:lnTo>
                    <a:pt x="14805" y="3601"/>
                  </a:lnTo>
                  <a:lnTo>
                    <a:pt x="14822" y="3611"/>
                  </a:lnTo>
                  <a:lnTo>
                    <a:pt x="14841" y="3622"/>
                  </a:lnTo>
                  <a:lnTo>
                    <a:pt x="14860" y="3630"/>
                  </a:lnTo>
                  <a:lnTo>
                    <a:pt x="14878" y="3636"/>
                  </a:lnTo>
                  <a:lnTo>
                    <a:pt x="14898" y="3643"/>
                  </a:lnTo>
                  <a:lnTo>
                    <a:pt x="14917" y="3647"/>
                  </a:lnTo>
                  <a:lnTo>
                    <a:pt x="14936" y="3650"/>
                  </a:lnTo>
                  <a:lnTo>
                    <a:pt x="14956" y="3652"/>
                  </a:lnTo>
                  <a:lnTo>
                    <a:pt x="14976" y="3652"/>
                  </a:lnTo>
                  <a:lnTo>
                    <a:pt x="14996" y="3652"/>
                  </a:lnTo>
                  <a:lnTo>
                    <a:pt x="15016" y="3650"/>
                  </a:lnTo>
                  <a:lnTo>
                    <a:pt x="15034" y="3647"/>
                  </a:lnTo>
                  <a:lnTo>
                    <a:pt x="15054" y="3643"/>
                  </a:lnTo>
                  <a:lnTo>
                    <a:pt x="15073" y="3636"/>
                  </a:lnTo>
                  <a:lnTo>
                    <a:pt x="15092" y="3630"/>
                  </a:lnTo>
                  <a:lnTo>
                    <a:pt x="15111" y="3622"/>
                  </a:lnTo>
                  <a:lnTo>
                    <a:pt x="15129" y="3611"/>
                  </a:lnTo>
                  <a:lnTo>
                    <a:pt x="15147" y="3601"/>
                  </a:lnTo>
                  <a:lnTo>
                    <a:pt x="15164" y="3589"/>
                  </a:lnTo>
                  <a:lnTo>
                    <a:pt x="15179" y="3577"/>
                  </a:lnTo>
                  <a:lnTo>
                    <a:pt x="15194" y="3563"/>
                  </a:lnTo>
                  <a:lnTo>
                    <a:pt x="15208" y="3548"/>
                  </a:lnTo>
                  <a:lnTo>
                    <a:pt x="15220" y="3532"/>
                  </a:lnTo>
                  <a:lnTo>
                    <a:pt x="15232" y="3516"/>
                  </a:lnTo>
                  <a:lnTo>
                    <a:pt x="15242" y="3498"/>
                  </a:lnTo>
                  <a:lnTo>
                    <a:pt x="15252" y="3480"/>
                  </a:lnTo>
                  <a:lnTo>
                    <a:pt x="15260" y="3461"/>
                  </a:lnTo>
                  <a:lnTo>
                    <a:pt x="15268" y="3442"/>
                  </a:lnTo>
                  <a:lnTo>
                    <a:pt x="15273" y="3423"/>
                  </a:lnTo>
                  <a:lnTo>
                    <a:pt x="15278" y="3403"/>
                  </a:lnTo>
                  <a:lnTo>
                    <a:pt x="15281" y="3384"/>
                  </a:lnTo>
                  <a:lnTo>
                    <a:pt x="15283" y="3364"/>
                  </a:lnTo>
                  <a:lnTo>
                    <a:pt x="15283" y="3344"/>
                  </a:lnTo>
                  <a:lnTo>
                    <a:pt x="15283" y="3324"/>
                  </a:lnTo>
                  <a:lnTo>
                    <a:pt x="15281" y="3304"/>
                  </a:lnTo>
                  <a:lnTo>
                    <a:pt x="15278" y="3285"/>
                  </a:lnTo>
                  <a:lnTo>
                    <a:pt x="15273" y="3265"/>
                  </a:lnTo>
                  <a:lnTo>
                    <a:pt x="15268" y="3246"/>
                  </a:lnTo>
                  <a:lnTo>
                    <a:pt x="15260" y="3227"/>
                  </a:lnTo>
                  <a:lnTo>
                    <a:pt x="15252" y="3208"/>
                  </a:lnTo>
                  <a:lnTo>
                    <a:pt x="15242" y="3189"/>
                  </a:lnTo>
                  <a:lnTo>
                    <a:pt x="15231" y="3171"/>
                  </a:lnTo>
                  <a:lnTo>
                    <a:pt x="15219" y="3154"/>
                  </a:lnTo>
                  <a:lnTo>
                    <a:pt x="15207" y="3139"/>
                  </a:lnTo>
                  <a:lnTo>
                    <a:pt x="15192" y="3124"/>
                  </a:lnTo>
                  <a:lnTo>
                    <a:pt x="15177" y="3110"/>
                  </a:lnTo>
                  <a:lnTo>
                    <a:pt x="15162" y="3098"/>
                  </a:lnTo>
                  <a:lnTo>
                    <a:pt x="15145" y="3086"/>
                  </a:lnTo>
                  <a:lnTo>
                    <a:pt x="15128" y="3076"/>
                  </a:lnTo>
                  <a:lnTo>
                    <a:pt x="15109" y="3067"/>
                  </a:lnTo>
                  <a:lnTo>
                    <a:pt x="15091" y="3059"/>
                  </a:lnTo>
                  <a:lnTo>
                    <a:pt x="15072" y="3051"/>
                  </a:lnTo>
                  <a:lnTo>
                    <a:pt x="15053" y="3046"/>
                  </a:lnTo>
                  <a:lnTo>
                    <a:pt x="15034" y="3042"/>
                  </a:lnTo>
                  <a:lnTo>
                    <a:pt x="15014" y="3039"/>
                  </a:lnTo>
                  <a:lnTo>
                    <a:pt x="14996" y="3037"/>
                  </a:lnTo>
                  <a:lnTo>
                    <a:pt x="14976" y="3037"/>
                  </a:lnTo>
                  <a:close/>
                  <a:moveTo>
                    <a:pt x="14802" y="3549"/>
                  </a:moveTo>
                  <a:lnTo>
                    <a:pt x="14802" y="3143"/>
                  </a:lnTo>
                  <a:lnTo>
                    <a:pt x="14885" y="3143"/>
                  </a:lnTo>
                  <a:lnTo>
                    <a:pt x="14913" y="3143"/>
                  </a:lnTo>
                  <a:lnTo>
                    <a:pt x="14937" y="3143"/>
                  </a:lnTo>
                  <a:lnTo>
                    <a:pt x="14958" y="3143"/>
                  </a:lnTo>
                  <a:lnTo>
                    <a:pt x="14976" y="3143"/>
                  </a:lnTo>
                  <a:lnTo>
                    <a:pt x="14990" y="3144"/>
                  </a:lnTo>
                  <a:lnTo>
                    <a:pt x="15002" y="3144"/>
                  </a:lnTo>
                  <a:lnTo>
                    <a:pt x="15009" y="3144"/>
                  </a:lnTo>
                  <a:lnTo>
                    <a:pt x="15014" y="3144"/>
                  </a:lnTo>
                  <a:lnTo>
                    <a:pt x="15025" y="3145"/>
                  </a:lnTo>
                  <a:lnTo>
                    <a:pt x="15034" y="3146"/>
                  </a:lnTo>
                  <a:lnTo>
                    <a:pt x="15043" y="3148"/>
                  </a:lnTo>
                  <a:lnTo>
                    <a:pt x="15051" y="3150"/>
                  </a:lnTo>
                  <a:lnTo>
                    <a:pt x="15059" y="3152"/>
                  </a:lnTo>
                  <a:lnTo>
                    <a:pt x="15066" y="3154"/>
                  </a:lnTo>
                  <a:lnTo>
                    <a:pt x="15072" y="3157"/>
                  </a:lnTo>
                  <a:lnTo>
                    <a:pt x="15079" y="3161"/>
                  </a:lnTo>
                  <a:lnTo>
                    <a:pt x="15084" y="3164"/>
                  </a:lnTo>
                  <a:lnTo>
                    <a:pt x="15089" y="3167"/>
                  </a:lnTo>
                  <a:lnTo>
                    <a:pt x="15094" y="3171"/>
                  </a:lnTo>
                  <a:lnTo>
                    <a:pt x="15100" y="3176"/>
                  </a:lnTo>
                  <a:lnTo>
                    <a:pt x="15104" y="3182"/>
                  </a:lnTo>
                  <a:lnTo>
                    <a:pt x="15108" y="3187"/>
                  </a:lnTo>
                  <a:lnTo>
                    <a:pt x="15112" y="3193"/>
                  </a:lnTo>
                  <a:lnTo>
                    <a:pt x="15116" y="3199"/>
                  </a:lnTo>
                  <a:lnTo>
                    <a:pt x="15120" y="3206"/>
                  </a:lnTo>
                  <a:lnTo>
                    <a:pt x="15123" y="3212"/>
                  </a:lnTo>
                  <a:lnTo>
                    <a:pt x="15126" y="3219"/>
                  </a:lnTo>
                  <a:lnTo>
                    <a:pt x="15128" y="3227"/>
                  </a:lnTo>
                  <a:lnTo>
                    <a:pt x="15130" y="3234"/>
                  </a:lnTo>
                  <a:lnTo>
                    <a:pt x="15131" y="3241"/>
                  </a:lnTo>
                  <a:lnTo>
                    <a:pt x="15131" y="3250"/>
                  </a:lnTo>
                  <a:lnTo>
                    <a:pt x="15132" y="3257"/>
                  </a:lnTo>
                  <a:lnTo>
                    <a:pt x="15131" y="3268"/>
                  </a:lnTo>
                  <a:lnTo>
                    <a:pt x="15130" y="3278"/>
                  </a:lnTo>
                  <a:lnTo>
                    <a:pt x="15128" y="3289"/>
                  </a:lnTo>
                  <a:lnTo>
                    <a:pt x="15125" y="3298"/>
                  </a:lnTo>
                  <a:lnTo>
                    <a:pt x="15121" y="3308"/>
                  </a:lnTo>
                  <a:lnTo>
                    <a:pt x="15115" y="3316"/>
                  </a:lnTo>
                  <a:lnTo>
                    <a:pt x="15110" y="3324"/>
                  </a:lnTo>
                  <a:lnTo>
                    <a:pt x="15103" y="3333"/>
                  </a:lnTo>
                  <a:lnTo>
                    <a:pt x="15095" y="3340"/>
                  </a:lnTo>
                  <a:lnTo>
                    <a:pt x="15087" y="3347"/>
                  </a:lnTo>
                  <a:lnTo>
                    <a:pt x="15079" y="3353"/>
                  </a:lnTo>
                  <a:lnTo>
                    <a:pt x="15068" y="3358"/>
                  </a:lnTo>
                  <a:lnTo>
                    <a:pt x="15058" y="3362"/>
                  </a:lnTo>
                  <a:lnTo>
                    <a:pt x="15047" y="3366"/>
                  </a:lnTo>
                  <a:lnTo>
                    <a:pt x="15034" y="3369"/>
                  </a:lnTo>
                  <a:lnTo>
                    <a:pt x="15022" y="3372"/>
                  </a:lnTo>
                  <a:lnTo>
                    <a:pt x="15027" y="3373"/>
                  </a:lnTo>
                  <a:lnTo>
                    <a:pt x="15031" y="3375"/>
                  </a:lnTo>
                  <a:lnTo>
                    <a:pt x="15034" y="3377"/>
                  </a:lnTo>
                  <a:lnTo>
                    <a:pt x="15039" y="3379"/>
                  </a:lnTo>
                  <a:lnTo>
                    <a:pt x="15042" y="3380"/>
                  </a:lnTo>
                  <a:lnTo>
                    <a:pt x="15045" y="3382"/>
                  </a:lnTo>
                  <a:lnTo>
                    <a:pt x="15048" y="3384"/>
                  </a:lnTo>
                  <a:lnTo>
                    <a:pt x="15050" y="3386"/>
                  </a:lnTo>
                  <a:lnTo>
                    <a:pt x="15053" y="3389"/>
                  </a:lnTo>
                  <a:lnTo>
                    <a:pt x="15057" y="3392"/>
                  </a:lnTo>
                  <a:lnTo>
                    <a:pt x="15060" y="3395"/>
                  </a:lnTo>
                  <a:lnTo>
                    <a:pt x="15063" y="3398"/>
                  </a:lnTo>
                  <a:lnTo>
                    <a:pt x="15066" y="3402"/>
                  </a:lnTo>
                  <a:lnTo>
                    <a:pt x="15070" y="3407"/>
                  </a:lnTo>
                  <a:lnTo>
                    <a:pt x="15074" y="3413"/>
                  </a:lnTo>
                  <a:lnTo>
                    <a:pt x="15079" y="3418"/>
                  </a:lnTo>
                  <a:lnTo>
                    <a:pt x="15080" y="3420"/>
                  </a:lnTo>
                  <a:lnTo>
                    <a:pt x="15082" y="3423"/>
                  </a:lnTo>
                  <a:lnTo>
                    <a:pt x="15085" y="3427"/>
                  </a:lnTo>
                  <a:lnTo>
                    <a:pt x="15088" y="3433"/>
                  </a:lnTo>
                  <a:lnTo>
                    <a:pt x="15092" y="3440"/>
                  </a:lnTo>
                  <a:lnTo>
                    <a:pt x="15096" y="3447"/>
                  </a:lnTo>
                  <a:lnTo>
                    <a:pt x="15102" y="3457"/>
                  </a:lnTo>
                  <a:lnTo>
                    <a:pt x="15108" y="3467"/>
                  </a:lnTo>
                  <a:lnTo>
                    <a:pt x="15156" y="3549"/>
                  </a:lnTo>
                  <a:lnTo>
                    <a:pt x="15054" y="3549"/>
                  </a:lnTo>
                  <a:lnTo>
                    <a:pt x="15020" y="3483"/>
                  </a:lnTo>
                  <a:lnTo>
                    <a:pt x="15011" y="3467"/>
                  </a:lnTo>
                  <a:lnTo>
                    <a:pt x="15004" y="3453"/>
                  </a:lnTo>
                  <a:lnTo>
                    <a:pt x="14996" y="3440"/>
                  </a:lnTo>
                  <a:lnTo>
                    <a:pt x="14988" y="3429"/>
                  </a:lnTo>
                  <a:lnTo>
                    <a:pt x="14982" y="3419"/>
                  </a:lnTo>
                  <a:lnTo>
                    <a:pt x="14976" y="3412"/>
                  </a:lnTo>
                  <a:lnTo>
                    <a:pt x="14969" y="3404"/>
                  </a:lnTo>
                  <a:lnTo>
                    <a:pt x="14963" y="3399"/>
                  </a:lnTo>
                  <a:lnTo>
                    <a:pt x="14958" y="3396"/>
                  </a:lnTo>
                  <a:lnTo>
                    <a:pt x="14951" y="3392"/>
                  </a:lnTo>
                  <a:lnTo>
                    <a:pt x="14945" y="3389"/>
                  </a:lnTo>
                  <a:lnTo>
                    <a:pt x="14938" y="3386"/>
                  </a:lnTo>
                  <a:lnTo>
                    <a:pt x="14930" y="3384"/>
                  </a:lnTo>
                  <a:lnTo>
                    <a:pt x="14923" y="3383"/>
                  </a:lnTo>
                  <a:lnTo>
                    <a:pt x="14915" y="3382"/>
                  </a:lnTo>
                  <a:lnTo>
                    <a:pt x="14906" y="3382"/>
                  </a:lnTo>
                  <a:lnTo>
                    <a:pt x="14885" y="3382"/>
                  </a:lnTo>
                  <a:lnTo>
                    <a:pt x="14885" y="3549"/>
                  </a:lnTo>
                  <a:lnTo>
                    <a:pt x="14802" y="3549"/>
                  </a:lnTo>
                  <a:close/>
                  <a:moveTo>
                    <a:pt x="14885" y="3318"/>
                  </a:moveTo>
                  <a:lnTo>
                    <a:pt x="14918" y="3318"/>
                  </a:lnTo>
                  <a:lnTo>
                    <a:pt x="14936" y="3318"/>
                  </a:lnTo>
                  <a:lnTo>
                    <a:pt x="14950" y="3318"/>
                  </a:lnTo>
                  <a:lnTo>
                    <a:pt x="14964" y="3317"/>
                  </a:lnTo>
                  <a:lnTo>
                    <a:pt x="14976" y="3317"/>
                  </a:lnTo>
                  <a:lnTo>
                    <a:pt x="14986" y="3316"/>
                  </a:lnTo>
                  <a:lnTo>
                    <a:pt x="14995" y="3315"/>
                  </a:lnTo>
                  <a:lnTo>
                    <a:pt x="15002" y="3314"/>
                  </a:lnTo>
                  <a:lnTo>
                    <a:pt x="15007" y="3313"/>
                  </a:lnTo>
                  <a:lnTo>
                    <a:pt x="15011" y="3311"/>
                  </a:lnTo>
                  <a:lnTo>
                    <a:pt x="15016" y="3310"/>
                  </a:lnTo>
                  <a:lnTo>
                    <a:pt x="15019" y="3308"/>
                  </a:lnTo>
                  <a:lnTo>
                    <a:pt x="15022" y="3306"/>
                  </a:lnTo>
                  <a:lnTo>
                    <a:pt x="15026" y="3302"/>
                  </a:lnTo>
                  <a:lnTo>
                    <a:pt x="15029" y="3300"/>
                  </a:lnTo>
                  <a:lnTo>
                    <a:pt x="15031" y="3297"/>
                  </a:lnTo>
                  <a:lnTo>
                    <a:pt x="15034" y="3294"/>
                  </a:lnTo>
                  <a:lnTo>
                    <a:pt x="15037" y="3290"/>
                  </a:lnTo>
                  <a:lnTo>
                    <a:pt x="15039" y="3287"/>
                  </a:lnTo>
                  <a:lnTo>
                    <a:pt x="15041" y="3282"/>
                  </a:lnTo>
                  <a:lnTo>
                    <a:pt x="15042" y="3279"/>
                  </a:lnTo>
                  <a:lnTo>
                    <a:pt x="15043" y="3275"/>
                  </a:lnTo>
                  <a:lnTo>
                    <a:pt x="15044" y="3271"/>
                  </a:lnTo>
                  <a:lnTo>
                    <a:pt x="15044" y="3267"/>
                  </a:lnTo>
                  <a:lnTo>
                    <a:pt x="15044" y="3262"/>
                  </a:lnTo>
                  <a:lnTo>
                    <a:pt x="15044" y="3258"/>
                  </a:lnTo>
                  <a:lnTo>
                    <a:pt x="15044" y="3254"/>
                  </a:lnTo>
                  <a:lnTo>
                    <a:pt x="15043" y="3250"/>
                  </a:lnTo>
                  <a:lnTo>
                    <a:pt x="15042" y="3246"/>
                  </a:lnTo>
                  <a:lnTo>
                    <a:pt x="15041" y="3243"/>
                  </a:lnTo>
                  <a:lnTo>
                    <a:pt x="15039" y="3239"/>
                  </a:lnTo>
                  <a:lnTo>
                    <a:pt x="15037" y="3235"/>
                  </a:lnTo>
                  <a:lnTo>
                    <a:pt x="15034" y="3232"/>
                  </a:lnTo>
                  <a:lnTo>
                    <a:pt x="15032" y="3229"/>
                  </a:lnTo>
                  <a:lnTo>
                    <a:pt x="15029" y="3226"/>
                  </a:lnTo>
                  <a:lnTo>
                    <a:pt x="15026" y="3224"/>
                  </a:lnTo>
                  <a:lnTo>
                    <a:pt x="15023" y="3220"/>
                  </a:lnTo>
                  <a:lnTo>
                    <a:pt x="15019" y="3218"/>
                  </a:lnTo>
                  <a:lnTo>
                    <a:pt x="15016" y="3216"/>
                  </a:lnTo>
                  <a:lnTo>
                    <a:pt x="15011" y="3214"/>
                  </a:lnTo>
                  <a:lnTo>
                    <a:pt x="15007" y="3213"/>
                  </a:lnTo>
                  <a:lnTo>
                    <a:pt x="15001" y="3212"/>
                  </a:lnTo>
                  <a:lnTo>
                    <a:pt x="14995" y="3211"/>
                  </a:lnTo>
                  <a:lnTo>
                    <a:pt x="14986" y="3210"/>
                  </a:lnTo>
                  <a:lnTo>
                    <a:pt x="14976" y="3209"/>
                  </a:lnTo>
                  <a:lnTo>
                    <a:pt x="14964" y="3208"/>
                  </a:lnTo>
                  <a:lnTo>
                    <a:pt x="14950" y="3208"/>
                  </a:lnTo>
                  <a:lnTo>
                    <a:pt x="14935" y="3208"/>
                  </a:lnTo>
                  <a:lnTo>
                    <a:pt x="14918" y="3208"/>
                  </a:lnTo>
                  <a:lnTo>
                    <a:pt x="14885" y="3208"/>
                  </a:lnTo>
                  <a:lnTo>
                    <a:pt x="14885" y="3318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HRT%20-%20Suggest%20Reviewers_No%20Records%20Found" descr=""/>
          <p:cNvPicPr/>
          <p:nvPr/>
        </p:nvPicPr>
        <p:blipFill>
          <a:blip r:embed="rId1"/>
          <a:srcRect l="0" t="20748" r="0" b="0"/>
          <a:stretch/>
        </p:blipFill>
        <p:spPr>
          <a:xfrm>
            <a:off x="663480" y="1932120"/>
            <a:ext cx="6755040" cy="30366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Searching for Reviewers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3397320" y="2363760"/>
            <a:ext cx="973080" cy="53496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4633920" y="976320"/>
            <a:ext cx="4189320" cy="1200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Search for reviewers by various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categories such as name,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location, and email address.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3" name="HRT%20-%20Suggest%20Reviewers_No%20Records%20Found" descr=""/>
          <p:cNvPicPr/>
          <p:nvPr/>
        </p:nvPicPr>
        <p:blipFill>
          <a:blip r:embed="rId2"/>
          <a:srcRect l="23334" t="82460" r="6025" b="0"/>
          <a:stretch/>
        </p:blipFill>
        <p:spPr>
          <a:xfrm>
            <a:off x="2822400" y="4567320"/>
            <a:ext cx="6123240" cy="86364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  <p:sp>
        <p:nvSpPr>
          <p:cNvPr id="264" name=""/>
          <p:cNvSpPr/>
          <p:nvPr/>
        </p:nvSpPr>
        <p:spPr>
          <a:xfrm rot="7148400">
            <a:off x="7242480" y="4048560"/>
            <a:ext cx="1460520" cy="903240"/>
          </a:xfrm>
          <a:custGeom>
            <a:avLst/>
            <a:gdLst>
              <a:gd name="textAreaLeft" fmla="*/ 228240 w 1460520"/>
              <a:gd name="textAreaRight" fmla="*/ 1278000 w 1460520"/>
              <a:gd name="textAreaTop" fmla="*/ 225720 h 903240"/>
              <a:gd name="textAreaBottom" fmla="*/ 677520 h 9032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ff0000"/>
          </a:solidFill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83760" y="50400"/>
            <a:ext cx="781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Completing Your Self Evaluation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1"/>
          <a:srcRect l="4589" t="23827" r="2182" b="12768"/>
          <a:stretch/>
        </p:blipFill>
        <p:spPr>
          <a:xfrm>
            <a:off x="268200" y="1936800"/>
            <a:ext cx="5280120" cy="30528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67" name=""/>
          <p:cNvGrpSpPr/>
          <p:nvPr/>
        </p:nvGrpSpPr>
        <p:grpSpPr>
          <a:xfrm>
            <a:off x="376200" y="1189080"/>
            <a:ext cx="2144520" cy="1173600"/>
            <a:chOff x="376200" y="1189080"/>
            <a:chExt cx="2144520" cy="1173600"/>
          </a:xfrm>
        </p:grpSpPr>
        <p:sp>
          <p:nvSpPr>
            <p:cNvPr id="268" name=""/>
            <p:cNvSpPr/>
            <p:nvPr/>
          </p:nvSpPr>
          <p:spPr>
            <a:xfrm>
              <a:off x="376200" y="1189080"/>
              <a:ext cx="2144520" cy="928080"/>
            </a:xfrm>
            <a:prstGeom prst="ellipse">
              <a:avLst/>
            </a:prstGeom>
            <a:solidFill>
              <a:srgbClr val="ffffff"/>
            </a:solidFill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69" name="" descr=""/>
            <p:cNvPicPr/>
            <p:nvPr/>
          </p:nvPicPr>
          <p:blipFill>
            <a:blip r:embed="rId2"/>
            <a:srcRect l="13640" t="21667" r="77692" b="75690"/>
            <a:stretch/>
          </p:blipFill>
          <p:spPr>
            <a:xfrm>
              <a:off x="615600" y="1409400"/>
              <a:ext cx="1690920" cy="4780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0" name=""/>
            <p:cNvSpPr/>
            <p:nvPr/>
          </p:nvSpPr>
          <p:spPr>
            <a:xfrm flipH="1" flipV="1">
              <a:off x="441360" y="1820160"/>
              <a:ext cx="844560" cy="53928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"/>
            <p:cNvSpPr/>
            <p:nvPr/>
          </p:nvSpPr>
          <p:spPr>
            <a:xfrm flipV="1">
              <a:off x="1275840" y="2038320"/>
              <a:ext cx="748800" cy="32436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72" name=""/>
          <p:cNvSpPr/>
          <p:nvPr/>
        </p:nvSpPr>
        <p:spPr>
          <a:xfrm>
            <a:off x="4562640" y="4122720"/>
            <a:ext cx="4189320" cy="1200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accomplishments you list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be viewed during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PRC meeting.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5730840" y="2414520"/>
            <a:ext cx="1625760" cy="1555920"/>
          </a:xfrm>
          <a:prstGeom prst="downArrowCallout">
            <a:avLst>
              <a:gd name="adj1" fmla="val 26124"/>
              <a:gd name="adj2" fmla="val 26122"/>
              <a:gd name="adj3" fmla="val 16667"/>
              <a:gd name="adj4" fmla="val 66667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4564080" y="974880"/>
            <a:ext cx="4189320" cy="119988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Self Evaluation allows you to list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5 accomplishments achieved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during the review period.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06000" y="-36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Supervisor Approves Reviewers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6" name="HRT%20-%20Supervisor%20Services" descr=""/>
          <p:cNvPicPr/>
          <p:nvPr/>
        </p:nvPicPr>
        <p:blipFill>
          <a:blip r:embed="rId1"/>
          <a:srcRect l="0" t="19456" r="0" b="0"/>
          <a:stretch/>
        </p:blipFill>
        <p:spPr>
          <a:xfrm>
            <a:off x="403200" y="2158920"/>
            <a:ext cx="5573880" cy="26100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  <p:sp>
        <p:nvSpPr>
          <p:cNvPr id="277" name=""/>
          <p:cNvSpPr/>
          <p:nvPr/>
        </p:nvSpPr>
        <p:spPr>
          <a:xfrm>
            <a:off x="1822320" y="1316160"/>
            <a:ext cx="1022400" cy="349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1777680" y="1347840"/>
            <a:ext cx="1112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Supervisor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3332160" y="1316160"/>
            <a:ext cx="1023840" cy="349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3274560" y="1347840"/>
            <a:ext cx="1112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Supervisor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 rot="13500000">
            <a:off x="4378320" y="1488600"/>
            <a:ext cx="325440" cy="325440"/>
          </a:xfrm>
          <a:prstGeom prst="rtTriangle">
            <a:avLst/>
          </a:prstGeom>
          <a:solidFill>
            <a:srgbClr val="eaea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 rot="13500000">
            <a:off x="2814480" y="1495080"/>
            <a:ext cx="325440" cy="325440"/>
          </a:xfrm>
          <a:prstGeom prst="rtTriangle">
            <a:avLst/>
          </a:prstGeom>
          <a:solidFill>
            <a:srgbClr val="eaea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83" name=""/>
          <p:cNvGrpSpPr/>
          <p:nvPr/>
        </p:nvGrpSpPr>
        <p:grpSpPr>
          <a:xfrm>
            <a:off x="1344600" y="1276200"/>
            <a:ext cx="4416480" cy="712800"/>
            <a:chOff x="1344600" y="1276200"/>
            <a:chExt cx="4416480" cy="712800"/>
          </a:xfrm>
        </p:grpSpPr>
        <p:sp>
          <p:nvSpPr>
            <p:cNvPr id="284" name=""/>
            <p:cNvSpPr/>
            <p:nvPr/>
          </p:nvSpPr>
          <p:spPr>
            <a:xfrm>
              <a:off x="1344600" y="1276200"/>
              <a:ext cx="4416480" cy="712800"/>
            </a:xfrm>
            <a:prstGeom prst="ellipse">
              <a:avLst/>
            </a:prstGeom>
            <a:solidFill>
              <a:srgbClr val="ffffff"/>
            </a:solidFill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85" name="HRT%20-%20Supervisor%20Services" descr=""/>
            <p:cNvPicPr/>
            <p:nvPr/>
          </p:nvPicPr>
          <p:blipFill>
            <a:blip r:embed="rId2"/>
            <a:srcRect l="42891" t="40564" r="29278" b="50368"/>
            <a:stretch/>
          </p:blipFill>
          <p:spPr>
            <a:xfrm>
              <a:off x="2249640" y="1388880"/>
              <a:ext cx="2616120" cy="49716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miter/>
            </a:ln>
          </p:spPr>
        </p:pic>
      </p:grpSp>
      <p:sp>
        <p:nvSpPr>
          <p:cNvPr id="286" name=""/>
          <p:cNvSpPr/>
          <p:nvPr/>
        </p:nvSpPr>
        <p:spPr>
          <a:xfrm>
            <a:off x="1522440" y="1779480"/>
            <a:ext cx="2163600" cy="10558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 flipH="1">
            <a:off x="3660480" y="1820880"/>
            <a:ext cx="1747800" cy="10126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6516720" y="3073320"/>
            <a:ext cx="2347920" cy="12495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Promptly make 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modifications to the list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suggested reviewers.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217440" y="4719600"/>
            <a:ext cx="4822920" cy="1200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Requests for feedback cannot be generated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until the supervisor has approved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employee’s list of reviewers.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90" name=""/>
          <p:cNvGrpSpPr/>
          <p:nvPr/>
        </p:nvGrpSpPr>
        <p:grpSpPr>
          <a:xfrm>
            <a:off x="5659560" y="2476440"/>
            <a:ext cx="1815840" cy="878040"/>
            <a:chOff x="5659560" y="2476440"/>
            <a:chExt cx="1815840" cy="878040"/>
          </a:xfrm>
        </p:grpSpPr>
        <p:sp>
          <p:nvSpPr>
            <p:cNvPr id="291" name=""/>
            <p:cNvSpPr/>
            <p:nvPr/>
          </p:nvSpPr>
          <p:spPr>
            <a:xfrm>
              <a:off x="5659560" y="2476440"/>
              <a:ext cx="1815840" cy="878040"/>
            </a:xfrm>
            <a:prstGeom prst="ellipse">
              <a:avLst/>
            </a:prstGeom>
            <a:solidFill>
              <a:srgbClr val="ffffff"/>
            </a:solidFill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92" name="HRT%20-%20Supervisor%20Services" descr=""/>
            <p:cNvPicPr/>
            <p:nvPr/>
          </p:nvPicPr>
          <p:blipFill>
            <a:blip r:embed="rId3"/>
            <a:srcRect l="70692" t="40716" r="19356" b="50368"/>
            <a:stretch/>
          </p:blipFill>
          <p:spPr>
            <a:xfrm>
              <a:off x="6016680" y="2649600"/>
              <a:ext cx="1117440" cy="58104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miter/>
            </a:ln>
          </p:spPr>
        </p:pic>
      </p:grpSp>
      <p:sp>
        <p:nvSpPr>
          <p:cNvPr id="293" name=""/>
          <p:cNvSpPr/>
          <p:nvPr/>
        </p:nvSpPr>
        <p:spPr>
          <a:xfrm>
            <a:off x="5416560" y="868320"/>
            <a:ext cx="2157480" cy="10605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Feedback statistics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be viewed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PRC meetings.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4862520" y="3033720"/>
            <a:ext cx="1363680" cy="2890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 flipV="1">
            <a:off x="4875120" y="2549160"/>
            <a:ext cx="1190880" cy="4842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Reviewers Complete Feedback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420840" y="1393920"/>
            <a:ext cx="2879640" cy="1216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you provide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specific examples to illustrate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his/her performance?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420840" y="4200480"/>
            <a:ext cx="2879640" cy="1216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you available and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willing to share your knowledge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of his/her performance?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5202360" y="4200480"/>
            <a:ext cx="2879640" cy="1216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you respond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 timely manner?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5202360" y="1393920"/>
            <a:ext cx="2879640" cy="1216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you know how the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person performs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his/her role?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1403280" y="2432160"/>
            <a:ext cx="5546880" cy="2054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fd5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5fd5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Carefully consider these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points before accepting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review someone.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Notifies Selected Reviewers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3" name=""/>
          <p:cNvGrpSpPr/>
          <p:nvPr/>
        </p:nvGrpSpPr>
        <p:grpSpPr>
          <a:xfrm>
            <a:off x="2040840" y="3186000"/>
            <a:ext cx="4077000" cy="572400"/>
            <a:chOff x="2040840" y="3186000"/>
            <a:chExt cx="4077000" cy="572400"/>
          </a:xfrm>
        </p:grpSpPr>
        <p:sp>
          <p:nvSpPr>
            <p:cNvPr id="304" name=""/>
            <p:cNvSpPr/>
            <p:nvPr/>
          </p:nvSpPr>
          <p:spPr>
            <a:xfrm>
              <a:off x="2085840" y="3186000"/>
              <a:ext cx="1022040" cy="34956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2040840" y="3218040"/>
              <a:ext cx="1112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Supervisor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595320" y="3186000"/>
              <a:ext cx="1023840" cy="34956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537720" y="3218040"/>
              <a:ext cx="1112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Supervisor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5094000" y="3197160"/>
              <a:ext cx="1023840" cy="3492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5162400" y="3218040"/>
              <a:ext cx="87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Process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"/>
            <p:cNvSpPr/>
            <p:nvPr/>
          </p:nvSpPr>
          <p:spPr>
            <a:xfrm rot="13500000">
              <a:off x="4641120" y="3359160"/>
              <a:ext cx="325440" cy="325080"/>
            </a:xfrm>
            <a:prstGeom prst="rtTriangle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 rot="13500000">
              <a:off x="3077640" y="3365640"/>
              <a:ext cx="325440" cy="325080"/>
            </a:xfrm>
            <a:prstGeom prst="rtTriangle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312" name="" descr=""/>
          <p:cNvPicPr/>
          <p:nvPr/>
        </p:nvPicPr>
        <p:blipFill>
          <a:blip r:embed="rId1"/>
          <a:srcRect l="4589" t="23798" r="2182" b="12945"/>
          <a:stretch/>
        </p:blipFill>
        <p:spPr>
          <a:xfrm>
            <a:off x="503280" y="2106720"/>
            <a:ext cx="5979960" cy="3217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3" name=""/>
          <p:cNvGrpSpPr/>
          <p:nvPr/>
        </p:nvGrpSpPr>
        <p:grpSpPr>
          <a:xfrm>
            <a:off x="958680" y="4255920"/>
            <a:ext cx="2838240" cy="1199880"/>
            <a:chOff x="958680" y="4255920"/>
            <a:chExt cx="2838240" cy="1199880"/>
          </a:xfrm>
        </p:grpSpPr>
        <p:sp>
          <p:nvSpPr>
            <p:cNvPr id="314" name=""/>
            <p:cNvSpPr/>
            <p:nvPr/>
          </p:nvSpPr>
          <p:spPr>
            <a:xfrm>
              <a:off x="958680" y="4255920"/>
              <a:ext cx="2838240" cy="1199880"/>
            </a:xfrm>
            <a:prstGeom prst="ellipse">
              <a:avLst/>
            </a:prstGeom>
            <a:solidFill>
              <a:srgbClr val="ffffff"/>
            </a:solidFill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15" name="" descr=""/>
            <p:cNvPicPr/>
            <p:nvPr/>
          </p:nvPicPr>
          <p:blipFill>
            <a:blip r:embed="rId2"/>
            <a:srcRect l="18554" t="48546" r="65654" b="41192"/>
            <a:stretch/>
          </p:blipFill>
          <p:spPr>
            <a:xfrm>
              <a:off x="1454040" y="4463640"/>
              <a:ext cx="1893960" cy="798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16" name=""/>
          <p:cNvSpPr/>
          <p:nvPr/>
        </p:nvSpPr>
        <p:spPr>
          <a:xfrm flipV="1">
            <a:off x="1163520" y="3705120"/>
            <a:ext cx="1020960" cy="82872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flipH="1" flipV="1">
            <a:off x="2169720" y="3724200"/>
            <a:ext cx="1320840" cy="74952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4100400" y="1050840"/>
            <a:ext cx="4822920" cy="1200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you choose to decline, please do so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quickly, so that the employee’s supervisor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able to choose another reviewer.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Unsolicited Feedback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20" name=""/>
          <p:cNvGrpSpPr/>
          <p:nvPr/>
        </p:nvGrpSpPr>
        <p:grpSpPr>
          <a:xfrm>
            <a:off x="2112480" y="2541600"/>
            <a:ext cx="4077360" cy="571680"/>
            <a:chOff x="2112480" y="2541600"/>
            <a:chExt cx="4077360" cy="571680"/>
          </a:xfrm>
        </p:grpSpPr>
        <p:sp>
          <p:nvSpPr>
            <p:cNvPr id="321" name=""/>
            <p:cNvSpPr/>
            <p:nvPr/>
          </p:nvSpPr>
          <p:spPr>
            <a:xfrm>
              <a:off x="2157480" y="2541600"/>
              <a:ext cx="1022400" cy="3492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2112480" y="2573280"/>
              <a:ext cx="1112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Supervisor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3666960" y="2541600"/>
              <a:ext cx="1024200" cy="3492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3609720" y="2573280"/>
              <a:ext cx="1112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Supervisor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5165640" y="2552400"/>
              <a:ext cx="1024200" cy="34884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5234040" y="2573280"/>
              <a:ext cx="87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Process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"/>
            <p:cNvSpPr/>
            <p:nvPr/>
          </p:nvSpPr>
          <p:spPr>
            <a:xfrm rot="13500000">
              <a:off x="4712760" y="2714040"/>
              <a:ext cx="325080" cy="325440"/>
            </a:xfrm>
            <a:prstGeom prst="rtTriangle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" name=""/>
            <p:cNvSpPr/>
            <p:nvPr/>
          </p:nvSpPr>
          <p:spPr>
            <a:xfrm rot="13500000">
              <a:off x="3149280" y="2720520"/>
              <a:ext cx="325080" cy="325440"/>
            </a:xfrm>
            <a:prstGeom prst="rtTriangle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329" name="" descr=""/>
          <p:cNvPicPr/>
          <p:nvPr/>
        </p:nvPicPr>
        <p:blipFill>
          <a:blip r:embed="rId1"/>
          <a:srcRect l="4589" t="23881" r="2182" b="28370"/>
          <a:stretch/>
        </p:blipFill>
        <p:spPr>
          <a:xfrm>
            <a:off x="482760" y="2116080"/>
            <a:ext cx="7310160" cy="2765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30" name=""/>
          <p:cNvGrpSpPr/>
          <p:nvPr/>
        </p:nvGrpSpPr>
        <p:grpSpPr>
          <a:xfrm>
            <a:off x="1496880" y="4846680"/>
            <a:ext cx="2279880" cy="763560"/>
            <a:chOff x="1496880" y="4846680"/>
            <a:chExt cx="2279880" cy="763560"/>
          </a:xfrm>
        </p:grpSpPr>
        <p:sp>
          <p:nvSpPr>
            <p:cNvPr id="331" name=""/>
            <p:cNvSpPr/>
            <p:nvPr/>
          </p:nvSpPr>
          <p:spPr>
            <a:xfrm>
              <a:off x="1496880" y="4846680"/>
              <a:ext cx="2279880" cy="763560"/>
            </a:xfrm>
            <a:prstGeom prst="ellipse">
              <a:avLst/>
            </a:prstGeom>
            <a:solidFill>
              <a:srgbClr val="ffffff"/>
            </a:solidFill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32" name="" descr=""/>
            <p:cNvPicPr/>
            <p:nvPr/>
          </p:nvPicPr>
          <p:blipFill>
            <a:blip r:embed="rId2"/>
            <a:srcRect l="17465" t="42900" r="69257" b="54250"/>
            <a:stretch/>
          </p:blipFill>
          <p:spPr>
            <a:xfrm>
              <a:off x="1666800" y="5057640"/>
              <a:ext cx="1949400" cy="309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33" name=""/>
          <p:cNvSpPr/>
          <p:nvPr/>
        </p:nvSpPr>
        <p:spPr>
          <a:xfrm>
            <a:off x="4100400" y="1050840"/>
            <a:ext cx="4822920" cy="1200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may provide unsolicited feedback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an employee that has not selected you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a reviewer.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 flipH="1">
            <a:off x="1512720" y="3305160"/>
            <a:ext cx="524160" cy="18432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2046240" y="3305160"/>
            <a:ext cx="1565280" cy="17226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Supervisor Feedback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rcRect l="4589" t="23852" r="2182" b="28370"/>
          <a:stretch/>
        </p:blipFill>
        <p:spPr>
          <a:xfrm>
            <a:off x="326880" y="1971720"/>
            <a:ext cx="7310520" cy="276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"/>
          <p:cNvSpPr/>
          <p:nvPr/>
        </p:nvSpPr>
        <p:spPr>
          <a:xfrm>
            <a:off x="2044800" y="1127160"/>
            <a:ext cx="2423880" cy="81108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3944880" y="4411800"/>
            <a:ext cx="4822920" cy="119988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may provide feedback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your supervisor even if you have not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been formally selected to review him/her.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2"/>
          <a:srcRect l="17557" t="37776" r="71092" b="59354"/>
          <a:stretch/>
        </p:blipFill>
        <p:spPr>
          <a:xfrm>
            <a:off x="2262240" y="1357200"/>
            <a:ext cx="2035080" cy="38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1" name=""/>
          <p:cNvSpPr/>
          <p:nvPr/>
        </p:nvSpPr>
        <p:spPr>
          <a:xfrm flipH="1">
            <a:off x="1734840" y="1522440"/>
            <a:ext cx="299880" cy="12492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 flipH="1">
            <a:off x="1744560" y="1839960"/>
            <a:ext cx="2306880" cy="9288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Closes for Feedback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44" name=""/>
          <p:cNvGrpSpPr/>
          <p:nvPr/>
        </p:nvGrpSpPr>
        <p:grpSpPr>
          <a:xfrm>
            <a:off x="2112480" y="2708280"/>
            <a:ext cx="4077360" cy="571680"/>
            <a:chOff x="2112480" y="2708280"/>
            <a:chExt cx="4077360" cy="571680"/>
          </a:xfrm>
        </p:grpSpPr>
        <p:sp>
          <p:nvSpPr>
            <p:cNvPr id="345" name=""/>
            <p:cNvSpPr/>
            <p:nvPr/>
          </p:nvSpPr>
          <p:spPr>
            <a:xfrm>
              <a:off x="2157480" y="2708280"/>
              <a:ext cx="1022400" cy="3492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2112480" y="2739960"/>
              <a:ext cx="1112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Supervisor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3666960" y="2708280"/>
              <a:ext cx="1024200" cy="3492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3609720" y="2739960"/>
              <a:ext cx="1112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Supervisor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5165640" y="2719080"/>
              <a:ext cx="1024200" cy="34884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5234040" y="2739960"/>
              <a:ext cx="87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Process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"/>
            <p:cNvSpPr/>
            <p:nvPr/>
          </p:nvSpPr>
          <p:spPr>
            <a:xfrm rot="13500000">
              <a:off x="4712760" y="2880720"/>
              <a:ext cx="325080" cy="325440"/>
            </a:xfrm>
            <a:prstGeom prst="rtTriangle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" name=""/>
            <p:cNvSpPr/>
            <p:nvPr/>
          </p:nvSpPr>
          <p:spPr>
            <a:xfrm rot="13500000">
              <a:off x="3149280" y="2887200"/>
              <a:ext cx="325080" cy="325440"/>
            </a:xfrm>
            <a:prstGeom prst="rtTriangle">
              <a:avLst/>
            </a:pr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353" name="" descr=""/>
          <p:cNvPicPr/>
          <p:nvPr/>
        </p:nvPicPr>
        <p:blipFill>
          <a:blip r:embed="rId1"/>
          <a:srcRect l="4589" t="23881" r="2182" b="28370"/>
          <a:stretch/>
        </p:blipFill>
        <p:spPr>
          <a:xfrm>
            <a:off x="482760" y="2116080"/>
            <a:ext cx="7310160" cy="276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4" name=""/>
          <p:cNvSpPr/>
          <p:nvPr/>
        </p:nvSpPr>
        <p:spPr>
          <a:xfrm>
            <a:off x="4560840" y="262080"/>
            <a:ext cx="4192560" cy="3159000"/>
          </a:xfrm>
          <a:prstGeom prst="star5">
            <a:avLst/>
          </a:prstGeom>
          <a:gradFill rotWithShape="0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closes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feedback 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25,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3944880" y="4411800"/>
            <a:ext cx="4822920" cy="119988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sure to complete your Self Evaluation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any outstanding reviews before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system closes.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Preparing for PRC Meetings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279360" y="1123920"/>
            <a:ext cx="2886120" cy="892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Prepare meaningful examples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an employee’s performance.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3105000" y="3225960"/>
            <a:ext cx="2886120" cy="892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Prepare a preliminary 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each employee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before the meeting.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4734000" y="4233960"/>
            <a:ext cx="2886120" cy="892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Take this supporting information into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PRC meeting or deliver to the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employee’s PRC representative.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1503360" y="2195640"/>
            <a:ext cx="2886120" cy="8920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 each employee’s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feedback and Self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Evaluation in advance of the meeting.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4557600" y="1255680"/>
            <a:ext cx="4395960" cy="170028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sure to give the PRC representative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sufficient time to review employee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materials if you will not be present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PRC meetings.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Preparing Written Evaluations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5295960" y="3751200"/>
            <a:ext cx="1587600" cy="606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e8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PRC Meetings’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 Ranking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"/>
          <p:cNvSpPr/>
          <p:nvPr/>
        </p:nvSpPr>
        <p:spPr>
          <a:xfrm>
            <a:off x="3013200" y="2333520"/>
            <a:ext cx="2411280" cy="847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1434960" y="3751200"/>
            <a:ext cx="1587600" cy="606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e8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Feedback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3390840" y="3751200"/>
            <a:ext cx="1587600" cy="606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e8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Supervisor’s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Observations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 flipH="1" flipV="1">
            <a:off x="5001840" y="3114360"/>
            <a:ext cx="1001880" cy="56196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 flipV="1">
            <a:off x="4197240" y="3190680"/>
            <a:ext cx="0" cy="53316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 flipV="1">
            <a:off x="2279520" y="3130200"/>
            <a:ext cx="1193760" cy="55260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282600" y="1112760"/>
            <a:ext cx="7813800" cy="116532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the end of the PRC process, a performance evaluation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given by the supervisor to the employee.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4275000" y="4689360"/>
            <a:ext cx="3803760" cy="1236600"/>
          </a:xfrm>
          <a:prstGeom prst="roundRect">
            <a:avLst>
              <a:gd name="adj" fmla="val 16667"/>
            </a:avLst>
          </a:prstGeom>
          <a:solidFill>
            <a:srgbClr val="85cbff">
              <a:alpha val="50000"/>
            </a:srgbClr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open, factual and detailed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279360" y="4689360"/>
            <a:ext cx="3479760" cy="1212840"/>
          </a:xfrm>
          <a:prstGeom prst="roundRect">
            <a:avLst>
              <a:gd name="adj" fmla="val 16667"/>
            </a:avLst>
          </a:prstGeom>
          <a:solidFill>
            <a:srgbClr val="85cbff">
              <a:alpha val="50000"/>
            </a:srgbClr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Feedback should be relevant,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appropriate and substantiated with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specific examples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83760" y="50400"/>
            <a:ext cx="781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Scope – Employee Training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284040" y="1460520"/>
            <a:ext cx="5153040" cy="12128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281160" y="1767960"/>
            <a:ext cx="4976640" cy="53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Overview of the PRC Process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6" name=""/>
          <p:cNvGrpSpPr/>
          <p:nvPr/>
        </p:nvGrpSpPr>
        <p:grpSpPr>
          <a:xfrm>
            <a:off x="888840" y="3286080"/>
            <a:ext cx="6886440" cy="1212840"/>
            <a:chOff x="888840" y="3286080"/>
            <a:chExt cx="6886440" cy="1212840"/>
          </a:xfrm>
        </p:grpSpPr>
        <p:sp>
          <p:nvSpPr>
            <p:cNvPr id="217" name=""/>
            <p:cNvSpPr/>
            <p:nvPr/>
          </p:nvSpPr>
          <p:spPr>
            <a:xfrm>
              <a:off x="888840" y="3286080"/>
              <a:ext cx="6886440" cy="1212840"/>
            </a:xfrm>
            <a:prstGeom prst="roundRect">
              <a:avLst>
                <a:gd name="adj" fmla="val 16667"/>
              </a:avLst>
            </a:prstGeom>
            <a:solidFill>
              <a:srgbClr val="85cbff"/>
            </a:solidFill>
            <a:ln w="9360">
              <a:solidFill>
                <a:srgbClr val="85cb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961560" y="3625920"/>
              <a:ext cx="6497640" cy="515880"/>
            </a:xfrm>
            <a:prstGeom prst="rect">
              <a:avLst/>
            </a:prstGeom>
            <a:solidFill>
              <a:srgbClr val="85cbff"/>
            </a:solidFill>
            <a:ln w="9360">
              <a:solidFill>
                <a:srgbClr val="85cb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marL="343080" indent="-343080">
                <a:spcBef>
                  <a:spcPts val="6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 Chronological Walk-Thru of the PEP System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83760" y="50400"/>
            <a:ext cx="781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One-on-One Evaluation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738360" y="2401920"/>
            <a:ext cx="2660400" cy="8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a list of the items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wish to discuss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before the meeting.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738360" y="3306600"/>
            <a:ext cx="2660400" cy="8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listen – give the employee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opportunity to contribute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the discussion.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738360" y="4243320"/>
            <a:ext cx="2660400" cy="8463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focus on feedback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that is relevant and fair.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187200" y="1225440"/>
            <a:ext cx="3967200" cy="1090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85cb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SUPERVISORS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5162400" y="2403360"/>
            <a:ext cx="2660760" cy="8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a list of the items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wish to discuss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before the meeting.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5162400" y="4232160"/>
            <a:ext cx="2660760" cy="8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Ask questions.  If you do not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understand what is being said, ask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clarification and examples.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2981160" y="5006880"/>
            <a:ext cx="2660760" cy="844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 specific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 for development 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goals.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5162400" y="3301920"/>
            <a:ext cx="2660760" cy="8463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listen and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acknowledge what is said.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4319640" y="1238400"/>
            <a:ext cx="3967200" cy="1090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85cb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" name=""/>
          <p:cNvSpPr/>
          <p:nvPr/>
        </p:nvSpPr>
        <p:spPr>
          <a:xfrm>
            <a:off x="3127320" y="1744560"/>
            <a:ext cx="2287800" cy="12859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fd5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5fd5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key to 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effective evaluation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meeting is preparation!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Year 2001 PRC is Complete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>
            <a:off x="1174680" y="1522440"/>
            <a:ext cx="6010200" cy="3133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5d4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75d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employee evaluations should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communicated to employee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returned to HR by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August 31,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"/>
          <p:cNvSpPr/>
          <p:nvPr/>
        </p:nvSpPr>
        <p:spPr>
          <a:xfrm>
            <a:off x="277920" y="2935440"/>
            <a:ext cx="7650000" cy="296856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271440" y="1092240"/>
            <a:ext cx="7656480" cy="160488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83760" y="50400"/>
            <a:ext cx="781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PRC?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04920" y="1173240"/>
            <a:ext cx="7696080" cy="483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PRC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Performance Review Committee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cc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panel of business unit managers who determine an employee’s overall rating based on performance feedback and performance relative to their peers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PRC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cc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allows Enron to evaluate employee performance and determine an overall performance rating across functional groups, departments and business units worldwide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1874"/>
              </a:spcBef>
              <a:buClr>
                <a:srgbClr val="00cc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a tool used to determine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90000"/>
              </a:lnSpc>
              <a:spcBef>
                <a:spcPts val="499"/>
              </a:spcBef>
              <a:buClr>
                <a:srgbClr val="00cc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promotion potential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90000"/>
              </a:lnSpc>
              <a:spcBef>
                <a:spcPts val="499"/>
              </a:spcBef>
              <a:buClr>
                <a:srgbClr val="00cc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career development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90000"/>
              </a:lnSpc>
              <a:spcBef>
                <a:spcPts val="499"/>
              </a:spcBef>
              <a:buClr>
                <a:srgbClr val="00cc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various compensation elements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"/>
          <p:cNvSpPr/>
          <p:nvPr/>
        </p:nvSpPr>
        <p:spPr>
          <a:xfrm>
            <a:off x="271440" y="1092240"/>
            <a:ext cx="7656480" cy="39560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83760" y="50400"/>
            <a:ext cx="781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What is PEP?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04920" y="1295280"/>
            <a:ext cx="7696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PEP = Performance Evaluation Process </a:t>
            </a: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Gill Sans MT"/>
              </a:rPr>
              <a:t>System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buClr>
                <a:srgbClr val="00ccff"/>
              </a:buClr>
              <a:buFont typeface="Gill Sans M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a web-based application that automates the PRC communications to employees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buClr>
                <a:srgbClr val="00ccff"/>
              </a:buClr>
              <a:buFont typeface="Gill Sans M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a vehicle for gathering performance feedback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buClr>
                <a:srgbClr val="00ccff"/>
              </a:buClr>
              <a:buFont typeface="Gill Sans M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a repository for statistical data and consolidated feedback which assist supervisors in developing and delivering comprehensive performance evaluations to employees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83760" y="50400"/>
            <a:ext cx="781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Gill Sans MT"/>
              </a:rPr>
              <a:t>How does it work?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1324080" y="1401840"/>
            <a:ext cx="6315120" cy="157932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360° feedback process allows employees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receive feedback from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selected reviewers on established criteria.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255600" y="3483000"/>
            <a:ext cx="4189320" cy="2019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PRC members evaluate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performance 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an overall,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 rating in the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PRC meeting.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4543560" y="3483000"/>
            <a:ext cx="4189320" cy="2019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one-on-one evaluation meeting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your supervisor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conducted, in which you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 performance feedback.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S%20-%20Steps" descr=""/>
          <p:cNvPicPr/>
          <p:nvPr/>
        </p:nvPicPr>
        <p:blipFill>
          <a:blip r:embed="rId1"/>
          <a:srcRect l="0" t="11581" r="0" b="24021"/>
          <a:stretch/>
        </p:blipFill>
        <p:spPr>
          <a:xfrm>
            <a:off x="249120" y="1225440"/>
            <a:ext cx="7894800" cy="474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Steps – The Process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"/>
          <p:cNvSpPr/>
          <p:nvPr/>
        </p:nvSpPr>
        <p:spPr>
          <a:xfrm>
            <a:off x="1711440" y="1284120"/>
            <a:ext cx="5261040" cy="186372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1638360" y="1278000"/>
            <a:ext cx="5362560" cy="19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the PRC Process opens for feedback, each employee will receive an email containing everything they need to get started.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Welcome to PEP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392040" y="3276720"/>
            <a:ext cx="2624040" cy="12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66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33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Website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Address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2954160" y="3844800"/>
            <a:ext cx="2624400" cy="12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66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33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User ID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7" name=""/>
          <p:cNvGrpSpPr/>
          <p:nvPr/>
        </p:nvGrpSpPr>
        <p:grpSpPr>
          <a:xfrm>
            <a:off x="5927760" y="4383000"/>
            <a:ext cx="2979720" cy="1270080"/>
            <a:chOff x="5927760" y="4383000"/>
            <a:chExt cx="2979720" cy="1270080"/>
          </a:xfrm>
        </p:grpSpPr>
        <p:sp>
          <p:nvSpPr>
            <p:cNvPr id="238" name=""/>
            <p:cNvSpPr/>
            <p:nvPr/>
          </p:nvSpPr>
          <p:spPr>
            <a:xfrm>
              <a:off x="5927760" y="4383000"/>
              <a:ext cx="2979720" cy="1270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6f6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994360" y="4543560"/>
              <a:ext cx="2825640" cy="106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Your initial password is randomly generated; you will be required to change it at your initial login.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0" name=""/>
          <p:cNvSpPr/>
          <p:nvPr/>
        </p:nvSpPr>
        <p:spPr>
          <a:xfrm>
            <a:off x="5459400" y="3321000"/>
            <a:ext cx="2624040" cy="12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66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33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PEP Initial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Password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Check Your Data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2" name="HRT%20-%20My%20Data" descr=""/>
          <p:cNvPicPr/>
          <p:nvPr/>
        </p:nvPicPr>
        <p:blipFill>
          <a:blip r:embed="rId1"/>
          <a:srcRect l="0" t="16514" r="0" b="0"/>
          <a:stretch/>
        </p:blipFill>
        <p:spPr>
          <a:xfrm>
            <a:off x="311040" y="1301760"/>
            <a:ext cx="6243840" cy="3298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" name=""/>
          <p:cNvSpPr/>
          <p:nvPr/>
        </p:nvSpPr>
        <p:spPr>
          <a:xfrm>
            <a:off x="4278240" y="1959120"/>
            <a:ext cx="4638600" cy="119988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you log onto the PEP system 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http://pep.enron.com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you will be asked to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check your employee data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4" name=""/>
          <p:cNvGrpSpPr/>
          <p:nvPr/>
        </p:nvGrpSpPr>
        <p:grpSpPr>
          <a:xfrm>
            <a:off x="1266840" y="5057640"/>
            <a:ext cx="6950160" cy="804960"/>
            <a:chOff x="1266840" y="5057640"/>
            <a:chExt cx="6950160" cy="804960"/>
          </a:xfrm>
        </p:grpSpPr>
        <p:sp>
          <p:nvSpPr>
            <p:cNvPr id="245" name=""/>
            <p:cNvSpPr/>
            <p:nvPr/>
          </p:nvSpPr>
          <p:spPr>
            <a:xfrm>
              <a:off x="1266840" y="5057640"/>
              <a:ext cx="6950160" cy="804960"/>
            </a:xfrm>
            <a:prstGeom prst="ellipse">
              <a:avLst/>
            </a:prstGeom>
            <a:noFill/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46" name="HRT%20-%20My%20Data" descr=""/>
            <p:cNvPicPr/>
            <p:nvPr/>
          </p:nvPicPr>
          <p:blipFill>
            <a:blip r:embed="rId2"/>
            <a:srcRect l="22253" t="94401" r="23392" b="0"/>
            <a:stretch/>
          </p:blipFill>
          <p:spPr>
            <a:xfrm>
              <a:off x="2474280" y="5205240"/>
              <a:ext cx="4818600" cy="4694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47" name=""/>
          <p:cNvSpPr/>
          <p:nvPr/>
        </p:nvSpPr>
        <p:spPr>
          <a:xfrm flipV="1">
            <a:off x="1593720" y="4590720"/>
            <a:ext cx="1994040" cy="70164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 flipH="1" flipV="1">
            <a:off x="3568680" y="4589640"/>
            <a:ext cx="3224160" cy="5428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06000" y="50400"/>
            <a:ext cx="78915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Carefully Choose Reviewers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rcRect l="19399" t="24305" r="13607" b="12325"/>
          <a:stretch/>
        </p:blipFill>
        <p:spPr>
          <a:xfrm>
            <a:off x="320760" y="977760"/>
            <a:ext cx="4984560" cy="353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"/>
          <p:cNvSpPr/>
          <p:nvPr/>
        </p:nvSpPr>
        <p:spPr>
          <a:xfrm>
            <a:off x="4610160" y="1166760"/>
            <a:ext cx="4189320" cy="1200240"/>
          </a:xfrm>
          <a:prstGeom prst="roundRect">
            <a:avLst>
              <a:gd name="adj" fmla="val 16667"/>
            </a:avLst>
          </a:prstGeom>
          <a:solidFill>
            <a:srgbClr val="85cbff"/>
          </a:solidFill>
          <a:ln w="9360">
            <a:solidFill>
              <a:srgbClr val="85c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Suggest reviewers who can provide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substantial and meaningful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feedback on your performance.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2" name=""/>
          <p:cNvGrpSpPr/>
          <p:nvPr/>
        </p:nvGrpSpPr>
        <p:grpSpPr>
          <a:xfrm>
            <a:off x="5384880" y="4987800"/>
            <a:ext cx="2946240" cy="474840"/>
            <a:chOff x="5384880" y="4987800"/>
            <a:chExt cx="2946240" cy="474840"/>
          </a:xfrm>
        </p:grpSpPr>
        <p:sp>
          <p:nvSpPr>
            <p:cNvPr id="253" name=""/>
            <p:cNvSpPr/>
            <p:nvPr/>
          </p:nvSpPr>
          <p:spPr>
            <a:xfrm>
              <a:off x="5384880" y="4987800"/>
              <a:ext cx="2801520" cy="474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5384880" y="5089680"/>
              <a:ext cx="2946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Maximum number of reviewers is 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5" name=""/>
          <p:cNvSpPr/>
          <p:nvPr/>
        </p:nvSpPr>
        <p:spPr>
          <a:xfrm>
            <a:off x="6194520" y="4351320"/>
            <a:ext cx="1284120" cy="438120"/>
          </a:xfrm>
          <a:prstGeom prst="ellipse">
            <a:avLst/>
          </a:prstGeom>
          <a:gradFill rotWithShape="0">
            <a:gsLst>
              <a:gs pos="0">
                <a:srgbClr val="70a0c1"/>
              </a:gs>
              <a:gs pos="100000">
                <a:srgbClr val="95d4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75d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Peers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5232240" y="4146480"/>
            <a:ext cx="1284480" cy="438120"/>
          </a:xfrm>
          <a:prstGeom prst="ellipse">
            <a:avLst/>
          </a:prstGeom>
          <a:gradFill rotWithShape="0">
            <a:gsLst>
              <a:gs pos="0">
                <a:srgbClr val="70a0c1"/>
              </a:gs>
              <a:gs pos="100000">
                <a:srgbClr val="95d4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75d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Manager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7099200" y="4114800"/>
            <a:ext cx="1284480" cy="438120"/>
          </a:xfrm>
          <a:prstGeom prst="ellipse">
            <a:avLst/>
          </a:prstGeom>
          <a:gradFill rotWithShape="0">
            <a:gsLst>
              <a:gs pos="0">
                <a:srgbClr val="70a0c1"/>
              </a:gs>
              <a:gs pos="100000">
                <a:srgbClr val="95d4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75db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Subordinate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5583240" y="2732040"/>
            <a:ext cx="2244600" cy="1317600"/>
          </a:xfrm>
          <a:prstGeom prst="downArrowCallout">
            <a:avLst>
              <a:gd name="adj1" fmla="val 42593"/>
              <a:gd name="adj2" fmla="val 42589"/>
              <a:gd name="adj3" fmla="val 16667"/>
              <a:gd name="adj4" fmla="val 66667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recommended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minimum 5 reviewers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2000-10-05T16:39:27Z</dcterms:created>
  <dc:creator>Enron Image Center</dc:creator>
  <dc:description/>
  <dc:language>en-US</dc:language>
  <cp:lastModifiedBy>Dovie Keprta</cp:lastModifiedBy>
  <cp:lastPrinted>2001-04-16T15:31:13Z</cp:lastPrinted>
  <dcterms:modified xsi:type="dcterms:W3CDTF">2001-04-26T22:34:12Z</dcterms:modified>
  <cp:revision>131</cp:revision>
  <dc:subject/>
  <dc:title>No Slide Title</dc:title>
</cp:coreProperties>
</file>