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Origination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12E36D-3373-45C5-A988-7283BC9B6D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logo" descr=""/>
          <p:cNvPicPr/>
          <p:nvPr/>
        </p:nvPicPr>
        <p:blipFill>
          <a:blip r:embed="rId2"/>
          <a:stretch/>
        </p:blipFill>
        <p:spPr>
          <a:xfrm>
            <a:off x="380880" y="6248520"/>
            <a:ext cx="1771920" cy="307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Origination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B5782F-05A4-49A9-8571-2D08DB1F827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logo" descr=""/>
          <p:cNvPicPr/>
          <p:nvPr/>
        </p:nvPicPr>
        <p:blipFill>
          <a:blip r:embed="rId2"/>
          <a:stretch/>
        </p:blipFill>
        <p:spPr>
          <a:xfrm>
            <a:off x="380880" y="6248520"/>
            <a:ext cx="1771920" cy="307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body"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Origination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82DD4C-4D1D-4801-BDCF-B86609F7BB5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logo" descr=""/>
          <p:cNvPicPr/>
          <p:nvPr/>
        </p:nvPicPr>
        <p:blipFill>
          <a:blip r:embed="rId2"/>
          <a:stretch/>
        </p:blipFill>
        <p:spPr>
          <a:xfrm>
            <a:off x="380880" y="6248520"/>
            <a:ext cx="1771920" cy="307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Midwest/Southeast Market: Introductory Meeting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90720" y="129492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Agenda: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Situation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Philosophy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 Work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A962D5-AE0A-40C3-BB8E-77213F5FD5B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Midwest/Southeast Team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Hubs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Strengths/Weaknesses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Skills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7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743200" y="1600200"/>
          <a:ext cx="5057640" cy="1152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3200" y="1600200"/>
                    <a:ext cx="5057640" cy="115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C90B9A-36D0-4C37-A30C-9FBA48A7A7F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/>
          </p:nvPr>
        </p:nvSpPr>
        <p:spPr>
          <a:xfrm>
            <a:off x="533160" y="1219320"/>
            <a:ext cx="79246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Supply/Demand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Hubs: Cinergy, COMED, AEP, Ameren, LG&amp;E, ENT, SOCO, TVA, Duke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constraints, ATC/Congestion Management inconsistently managed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Highest Volumes: Into Cinergy, Into COMED, ECAR North (Into AEP), MAIN South (Into Ameren), Into Entergy, Into Southern, Into TVA,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Others: MAIN North, MAPP North, MAPP South, SPP North, VACAR,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Midwest/SE: Physical Market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1741320" y="2041560"/>
          <a:ext cx="6831360" cy="1292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41320" y="2041560"/>
                    <a:ext cx="6831360" cy="129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E70642-60C2-4DD4-9BC0-05973A94015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Midwest: Regulatory/Customer Base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MISO designated as system operator by FERC pursuant to Order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Considerable resistance to decision at state level, Alliance RTO, SPP.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MISO also in discussion w/ PJM about interconnected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implementation will be time-consuming and costly, direction uncertain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retail deregulation efforts in IL, OH.  Impact of recent events uncertain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Base: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Segmenting activities underway, by customer size, type (IOU, Muni, Coop, Industrial), transaction history, regional council membership. current list: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Tier 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 (Most over 1,000 Transactions, Average 2650)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Tier 2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 (50-500 Transactions or strategic location)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16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Tier 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61 (All others, expand for remainder of Muni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C34C73-20C1-42BF-9699-B507A8BB071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Objectives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200040" y="1142640"/>
            <a:ext cx="5181480" cy="213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Priority—First 90 days: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the business moving!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Contacts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Enable Transactions (Counterparties/Transmission)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Transaction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 organized, disciplined sales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48160" y="2428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685800" y="1066680"/>
            <a:ext cx="2048040" cy="2000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838080" y="3124080"/>
            <a:ext cx="6858000" cy="22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Goals: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volumes for desk market-making activity from existing customer base, across the most efficient platform (Online/Broker/Direct Contact).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Direct Contact route to market as alternative and supplement to Online/Broker route.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new customers to the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profitable structured product offerings for existing and new customers.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information flow to increase efficiency of speculative trading activity.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C2D7EC-DCA9-41A8-B41B-8E65C98348E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Philosophy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Team, One Book, One P&amp;L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 team, no silos.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Business Expansion and Risk Management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 the Physical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Decrease the cost of information (Systems/Process)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Discipline and Organization in Covering the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 organization capabilities and risk appetite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Segment the customer base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the right products in front of the right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costs of customer acquisition and maintenance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0A65D0-7BA6-4786-919E-D086D42874D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Plan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1676520" y="1447920"/>
          <a:ext cx="6086520" cy="4232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6520" y="1447920"/>
                    <a:ext cx="6086520" cy="423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1434B5-AE9C-4DC6-B81A-1DC62D8CA0D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685800" y="533520"/>
            <a:ext cx="77724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Plan (Cont)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679400" y="1441440"/>
          <a:ext cx="6086520" cy="4578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9400" y="1441440"/>
                    <a:ext cx="60865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EE63DE-AF63-4C73-AAA9-686DF1A690B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685800" y="152280"/>
            <a:ext cx="77724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Plan (Cont)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1441440" y="380880"/>
          <a:ext cx="6099120" cy="5781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1440" y="380880"/>
                    <a:ext cx="6099120" cy="578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4F6ABF-137E-4E13-A04E-19F286F8D32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2001-08-06T16:18:39Z</dcterms:created>
  <dc:creator>Rana Daly</dc:creator>
  <dc:description/>
  <dc:language>en-US</dc:language>
  <cp:lastModifiedBy>dfurrow</cp:lastModifiedBy>
  <cp:lastPrinted>2001-10-09T19:32:48Z</cp:lastPrinted>
  <dcterms:modified xsi:type="dcterms:W3CDTF">2002-01-31T14:31:39Z</dcterms:modified>
  <cp:revision>53</cp:revision>
  <dc:subject/>
  <dc:title>No Slide Title</dc:title>
</cp:coreProperties>
</file>