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D98CD4-815A-46F9-93E7-481030AE634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D8EC88-8E96-4894-8C7A-1CA57BED27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Environmental, Health &amp; Safety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700200" y="2482920"/>
          <a:ext cx="7781760" cy="3646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0200" y="2482920"/>
                    <a:ext cx="7781760" cy="3646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Operations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Health &amp; Safety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2413080" y="2597040"/>
          <a:ext cx="4295520" cy="318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13080" y="2597040"/>
                    <a:ext cx="4295520" cy="318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2000-02-24T13:49:27Z</dcterms:created>
  <dc:creator>LGLENN</dc:creator>
  <dc:description/>
  <dc:language>en-US</dc:language>
  <cp:lastModifiedBy>mmcvick</cp:lastModifiedBy>
  <cp:lastPrinted>2000-07-18T17:51:57Z</cp:lastPrinted>
  <dcterms:modified xsi:type="dcterms:W3CDTF">2001-11-15T12:19:59Z</dcterms:modified>
  <cp:revision>63</cp:revision>
  <dc:subject/>
  <dc:title>No Slide Title</dc:title>
</cp:coreProperties>
</file>