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78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92600" y="523440"/>
            <a:ext cx="3497040" cy="2622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892600" y="523800"/>
            <a:ext cx="3497040" cy="2622600"/>
          </a:xfrm>
          <a:prstGeom prst="rect">
            <a:avLst/>
          </a:prstGeom>
          <a:ln w="0">
            <a:noFill/>
          </a:ln>
        </p:spPr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78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65960" y="5913360"/>
            <a:ext cx="6256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466800"/>
            <a:ext cx="7815240" cy="14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Foreign Exchange and Country Risk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April 24,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Presentation to Dave Delainey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48840" y="7063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Foreign Exchange &amp; Country Risk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2440080" y="2225520"/>
          <a:ext cx="4373640" cy="23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40080" y="2225520"/>
                    <a:ext cx="4373640" cy="23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spcAft>
                <a:spcPts val="18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87080" y="1810800"/>
            <a:ext cx="6870600" cy="137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335240" y="1580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292400" y="4798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285920" y="30268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584360" y="1424880"/>
            <a:ext cx="6519960" cy="48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FX, revenue escalators and cost assumptions company-wide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Brief Financial Trading on FED Policy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Advise FX desk on G7 and emerging market  currencies and economies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global economic and political analysis company-wide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180 countries for Enron’s country rating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political and economic risks involved in projects for RAC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1322280" y="2443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274760" y="38433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265400" y="561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246240"/>
            <a:ext cx="8489880" cy="536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42840" y="836640"/>
            <a:ext cx="7777440" cy="5635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Maureen Raymond-Castañeda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and Investments; BA, Mathematical Economics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Years of Economic Experience: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- Director, Foreign Exchange &amp; Country Risk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Citigroup/Citibank - Vice-President, Office of the Vice-Chairman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Norwest Corp. - Senior International Economist, Headquarters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Institute of International Finance - Country Economist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WEFA Group - Manager Cost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Ibasco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&amp; Economics;  BS, Business Administration &amp;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- Associate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Procter and Gamble - Section Finance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KMPG Peat Marwick - Senior Auditor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Farouk Lalji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BBA, International Development and Commerce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- Analyst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Colliers International, RBC Dominions Securities,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Larco Development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Yana Kristal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BBA candidate, Economics &amp; Chemistry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58880" y="9140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46280" y="30538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30080" y="58150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71480" y="44467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0" y="404640"/>
            <a:ext cx="9144000" cy="87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Company-Wide Service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379520" y="1809720"/>
            <a:ext cx="681984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914400" y="1805040"/>
          <a:ext cx="7105680" cy="346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805040"/>
                    <a:ext cx="7105680" cy="346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243080" y="1833120"/>
            <a:ext cx="1716120" cy="310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Argentina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Austria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Belgium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Bolivia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Brazil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Canada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Chile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China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Colombia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Costa 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Cote d’Ivoire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Dominican Republic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Ecuador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Egypt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791240" y="1635480"/>
            <a:ext cx="1301760" cy="350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Kuwait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Morocco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Mozambique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Nicaragua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Pakistan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192320" y="928800"/>
            <a:ext cx="697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Foreign Exchange and Revenue Escalators for projects company-wide for the following countries: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112920" y="1845720"/>
            <a:ext cx="1435320" cy="31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Salvador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Ghana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Guam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Guatemala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Honduras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Israel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Jamaica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386400" y="1845720"/>
            <a:ext cx="1255680" cy="290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Qatar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Romania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Slovakia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Taiwan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Turkey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UAE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073160" y="1614600"/>
            <a:ext cx="6846840" cy="3566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2000-04-21T11:26:04Z</cp:lastPrinted>
  <dcterms:modified xsi:type="dcterms:W3CDTF">2000-04-24T13:54:45Z</dcterms:modified>
  <cp:revision>491</cp:revision>
  <dc:subject/>
  <dc:title>No Slide Title</dc:title>
</cp:coreProperties>
</file>