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jpeg" ContentType="image/jpeg"/>
  <Override PartName="/ppt/media/image5.wmf" ContentType="image/x-wmf"/>
  <Override PartName="/ppt/media/image2.wmf" ContentType="image/x-wmf"/>
  <Override PartName="/ppt/media/image3.wmf" ContentType="image/x-wmf"/>
  <Override PartName="/ppt/media/image4.png" ContentType="image/png"/>
  <Override PartName="/ppt/media/image6.wmf" ContentType="image/x-wmf"/>
  <Override PartName="/ppt/media/image7.wmf" ContentType="image/x-wmf"/>
  <Override PartName="/ppt/embeddings/oleObject1.bin" ContentType="application/vnd.openxmlformats-officedocument.oleObject"/>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7138988" cy="94249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5" name="PlaceHolder 2"/>
          <p:cNvSpPr>
            <a:spLocks noGrp="1"/>
          </p:cNvSpPr>
          <p:nvPr>
            <p:ph/>
          </p:nvPr>
        </p:nvSpPr>
        <p:spPr>
          <a:xfrm>
            <a:off x="990360" y="1824120"/>
            <a:ext cx="7221240" cy="4271760"/>
          </a:xfrm>
          <a:prstGeom prst="rect">
            <a:avLst/>
          </a:prstGeom>
          <a:noFill/>
          <a:ln w="0">
            <a:noFill/>
          </a:ln>
        </p:spPr>
        <p:txBody>
          <a:bodyPr lIns="90000" rIns="90000" tIns="46800" bIns="46800" anchor="t">
            <a:norm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edit the title text format</a:t>
            </a:r>
            <a:endParaRPr b="1" lang="en-US" sz="3000" strike="noStrike" u="none">
              <a:solidFill>
                <a:srgbClr val="ffff00"/>
              </a:solidFill>
              <a:effectLst/>
              <a:uFillTx/>
              <a:latin typeface="Arial"/>
            </a:endParaRPr>
          </a:p>
        </p:txBody>
      </p:sp>
      <p:sp>
        <p:nvSpPr>
          <p:cNvPr id="1" name="PlaceHolder 2"/>
          <p:cNvSpPr>
            <a:spLocks noGrp="1"/>
          </p:cNvSpPr>
          <p:nvPr>
            <p:ph type="body"/>
          </p:nvPr>
        </p:nvSpPr>
        <p:spPr>
          <a:xfrm>
            <a:off x="990360" y="1824120"/>
            <a:ext cx="7221240" cy="4271760"/>
          </a:xfrm>
          <a:prstGeom prst="rect">
            <a:avLst/>
          </a:prstGeom>
          <a:noFill/>
          <a:ln w="0">
            <a:noFill/>
          </a:ln>
        </p:spPr>
        <p:txBody>
          <a:bodyPr lIns="90000" rIns="90000" tIns="46800" bIns="46800" anchor="t">
            <a:normAutofit/>
          </a:bodyPr>
          <a:p>
            <a:pPr indent="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Click to edit the outline text format</a:t>
            </a:r>
            <a:endParaRPr b="1" lang="en-US" sz="2000" strike="noStrike" u="none">
              <a:solidFill>
                <a:srgbClr val="ffffff"/>
              </a:solidFill>
              <a:effectLst/>
              <a:uFillTx/>
              <a:latin typeface="Arial"/>
            </a:endParaRPr>
          </a:p>
          <a:p>
            <a:pPr lvl="1" marL="743040" indent="-28584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Second Outline Level</a:t>
            </a:r>
            <a:endParaRPr b="1" lang="en-US" sz="2000" strike="noStrike" u="none">
              <a:solidFill>
                <a:srgbClr val="ffffff"/>
              </a:solidFill>
              <a:effectLst/>
              <a:uFillTx/>
              <a:latin typeface="Arial"/>
            </a:endParaRPr>
          </a:p>
          <a:p>
            <a:pPr lvl="2" marL="1085760" indent="-22860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Third Outline Level</a:t>
            </a:r>
            <a:endParaRPr b="1" lang="en-US" sz="2000" strike="noStrike" u="none">
              <a:solidFill>
                <a:srgbClr val="ffffff"/>
              </a:solidFill>
              <a:effectLst/>
              <a:uFillTx/>
              <a:latin typeface="Arial"/>
            </a:endParaRPr>
          </a:p>
          <a:p>
            <a:pPr lvl="3" marL="1428840" indent="-22860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Fourth Outline Level</a:t>
            </a:r>
            <a:endParaRPr b="1" lang="en-US" sz="2000" strike="noStrike" u="none">
              <a:solidFill>
                <a:srgbClr val="ffffff"/>
              </a:solidFill>
              <a:effectLst/>
              <a:uFillTx/>
              <a:latin typeface="Arial"/>
            </a:endParaRPr>
          </a:p>
          <a:p>
            <a:pPr lvl="4" marL="1771560" indent="-228600">
              <a:buClr>
                <a:srgbClr val="ffffff"/>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Fifth Outline Level</a:t>
            </a:r>
            <a:endParaRPr b="1" lang="en-US" sz="2000" strike="noStrike" u="none">
              <a:solidFill>
                <a:srgbClr val="ffffff"/>
              </a:solidFill>
              <a:effectLst/>
              <a:uFillTx/>
              <a:latin typeface="Arial"/>
            </a:endParaRPr>
          </a:p>
          <a:p>
            <a:pPr lvl="5" marL="1771560" indent="-228600">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Sixth Outline Level</a:t>
            </a:r>
            <a:endParaRPr b="1" lang="en-US" sz="2000" strike="noStrike" u="none">
              <a:solidFill>
                <a:srgbClr val="ffffff"/>
              </a:solidFill>
              <a:effectLst/>
              <a:uFillTx/>
              <a:latin typeface="Arial"/>
            </a:endParaRPr>
          </a:p>
          <a:p>
            <a:pPr lvl="6" marL="1771560" indent="-228600">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Seventh Outline Level</a:t>
            </a:r>
            <a:endParaRPr b="1" lang="en-US" sz="2000" strike="noStrike" u="none">
              <a:solidFill>
                <a:srgbClr val="ffffff"/>
              </a:solidFill>
              <a:effectLst/>
              <a:uFillTx/>
              <a:latin typeface="Arial"/>
            </a:endParaRPr>
          </a:p>
        </p:txBody>
      </p:sp>
      <p:sp>
        <p:nvSpPr>
          <p:cNvPr id="2" name=""/>
          <p:cNvSpPr/>
          <p:nvPr/>
        </p:nvSpPr>
        <p:spPr>
          <a:xfrm>
            <a:off x="4219200" y="6649560"/>
            <a:ext cx="67428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91FC826-D10D-4D16-9530-87375EB4C1FB}" type="slidenum">
              <a:rPr b="1" i="1" lang="en-US" sz="800" strike="noStrike" u="none">
                <a:solidFill>
                  <a:srgbClr val="ffffff"/>
                </a:solidFill>
                <a:effectLst/>
                <a:uFillTx/>
                <a:latin typeface="Arial"/>
              </a:rPr>
              <a:t>&lt;number&gt;</a:t>
            </a:fld>
            <a:endParaRPr b="0" lang="en-US" sz="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4.png"/><Relationship Id="rId4"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5.wmf"/><Relationship Id="rId4"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6.wmf"/><Relationship Id="rId4"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package" Target="../embeddings/oleObject1.xlsx"/><Relationship Id="rId3" Type="http://schemas.openxmlformats.org/officeDocument/2006/relationships/image" Target="../media/image7.wmf"/><Relationship Id="rId4"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3.wmf"/><Relationship Id="rId4"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 name=""/>
          <p:cNvSpPr/>
          <p:nvPr/>
        </p:nvSpPr>
        <p:spPr>
          <a:xfrm>
            <a:off x="1593360" y="3683880"/>
            <a:ext cx="5871600" cy="642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e80f"/>
                </a:solidFill>
                <a:effectLst/>
                <a:uFillTx/>
                <a:latin typeface="Arial"/>
              </a:rPr>
              <a:t>E-Commerce is the Future</a:t>
            </a:r>
            <a:endParaRPr b="0" lang="en-US" sz="3600" strike="noStrike" u="none">
              <a:solidFill>
                <a:srgbClr val="000000"/>
              </a:solidFill>
              <a:effectLst/>
              <a:uFillTx/>
              <a:latin typeface="Times New Roman"/>
            </a:endParaRPr>
          </a:p>
        </p:txBody>
      </p:sp>
      <p:sp>
        <p:nvSpPr>
          <p:cNvPr id="7" name=""/>
          <p:cNvSpPr/>
          <p:nvPr/>
        </p:nvSpPr>
        <p:spPr>
          <a:xfrm>
            <a:off x="3257280" y="4687560"/>
            <a:ext cx="2543400" cy="916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Mike S. McConnell</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President &amp; CEO</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Enron Global Markets</a:t>
            </a:r>
            <a:endParaRPr b="0" lang="en-US" sz="1800" strike="noStrike" u="none">
              <a:solidFill>
                <a:srgbClr val="000000"/>
              </a:solidFill>
              <a:effectLst/>
              <a:uFillTx/>
              <a:latin typeface="Times New Roman"/>
            </a:endParaRPr>
          </a:p>
        </p:txBody>
      </p:sp>
      <p:sp>
        <p:nvSpPr>
          <p:cNvPr id="8" name=""/>
          <p:cNvSpPr/>
          <p:nvPr/>
        </p:nvSpPr>
        <p:spPr>
          <a:xfrm>
            <a:off x="3220560" y="5781240"/>
            <a:ext cx="2645280" cy="916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Coal Market Strategies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October 24, 2000</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Scottsdale, Arizona</a:t>
            </a:r>
            <a:endParaRPr b="0" lang="en-US" sz="1800" strike="noStrike" u="none">
              <a:solidFill>
                <a:srgbClr val="000000"/>
              </a:solidFill>
              <a:effectLst/>
              <a:uFillTx/>
              <a:latin typeface="Times New Roman"/>
            </a:endParaRPr>
          </a:p>
        </p:txBody>
      </p:sp>
      <p:grpSp>
        <p:nvGrpSpPr>
          <p:cNvPr id="9" name=""/>
          <p:cNvGrpSpPr/>
          <p:nvPr/>
        </p:nvGrpSpPr>
        <p:grpSpPr>
          <a:xfrm>
            <a:off x="2932200" y="295200"/>
            <a:ext cx="3175920" cy="3175920"/>
            <a:chOff x="2932200" y="295200"/>
            <a:chExt cx="3175920" cy="3175920"/>
          </a:xfrm>
        </p:grpSpPr>
        <p:grpSp>
          <p:nvGrpSpPr>
            <p:cNvPr id="10" name=""/>
            <p:cNvGrpSpPr/>
            <p:nvPr/>
          </p:nvGrpSpPr>
          <p:grpSpPr>
            <a:xfrm>
              <a:off x="2932200" y="1469160"/>
              <a:ext cx="3175920" cy="2001960"/>
              <a:chOff x="2932200" y="1469160"/>
              <a:chExt cx="3175920" cy="2001960"/>
            </a:xfrm>
          </p:grpSpPr>
          <p:sp>
            <p:nvSpPr>
              <p:cNvPr id="11" name=""/>
              <p:cNvSpPr/>
              <p:nvPr/>
            </p:nvSpPr>
            <p:spPr>
              <a:xfrm>
                <a:off x="2932200" y="1478160"/>
                <a:ext cx="636480" cy="63468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241440" y="1787400"/>
                <a:ext cx="676080" cy="6764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256280" y="2800440"/>
                <a:ext cx="674640" cy="67068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994200" y="2528640"/>
                <a:ext cx="30240" cy="103320"/>
              </a:xfrm>
              <a:custGeom>
                <a:avLst/>
                <a:gdLst/>
                <a:ahLst/>
                <a:rect l="l" t="t" r="r" b="b"/>
                <a:pathLst>
                  <a:path w="17" h="57">
                    <a:moveTo>
                      <a:pt x="0" y="0"/>
                    </a:moveTo>
                    <a:lnTo>
                      <a:pt x="0" y="56"/>
                    </a:lnTo>
                    <a:lnTo>
                      <a:pt x="2" y="53"/>
                    </a:lnTo>
                    <a:lnTo>
                      <a:pt x="16" y="33"/>
                    </a:lnTo>
                    <a:lnTo>
                      <a:pt x="13" y="14"/>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994200" y="2139840"/>
                <a:ext cx="205920" cy="40356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595680" y="2151000"/>
                <a:ext cx="399600" cy="655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254480" y="2528640"/>
                <a:ext cx="271080" cy="50796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3986640" y="2557800"/>
                <a:ext cx="269280" cy="50976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4844160" y="1469160"/>
                <a:ext cx="1263960" cy="1598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 name=""/>
            <p:cNvSpPr/>
            <p:nvPr/>
          </p:nvSpPr>
          <p:spPr>
            <a:xfrm>
              <a:off x="3341520" y="295200"/>
              <a:ext cx="1597680" cy="1596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4271040" y="880200"/>
              <a:ext cx="1257480" cy="16002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66" name="PlaceHolder 1"/>
          <p:cNvSpPr>
            <a:spLocks noGrp="1"/>
          </p:cNvSpPr>
          <p:nvPr>
            <p:ph type="title"/>
          </p:nvPr>
        </p:nvSpPr>
        <p:spPr>
          <a:xfrm>
            <a:off x="0" y="237960"/>
            <a:ext cx="9144000" cy="9050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Standardized Contracts - Market Advantages</a:t>
            </a:r>
            <a:endParaRPr b="1" lang="en-US" sz="3000" strike="noStrike" u="none">
              <a:solidFill>
                <a:srgbClr val="ffff00"/>
              </a:solidFill>
              <a:effectLst/>
              <a:uFillTx/>
              <a:latin typeface="Arial"/>
            </a:endParaRPr>
          </a:p>
        </p:txBody>
      </p:sp>
      <p:sp>
        <p:nvSpPr>
          <p:cNvPr id="1467" name="PlaceHolder 2"/>
          <p:cNvSpPr>
            <a:spLocks noGrp="1"/>
          </p:cNvSpPr>
          <p:nvPr>
            <p:ph/>
          </p:nvPr>
        </p:nvSpPr>
        <p:spPr>
          <a:xfrm>
            <a:off x="847800" y="1080720"/>
            <a:ext cx="8534160" cy="4272120"/>
          </a:xfrm>
          <a:prstGeom prst="rect">
            <a:avLst/>
          </a:prstGeom>
          <a:noFill/>
          <a:ln w="0">
            <a:noFill/>
          </a:ln>
        </p:spPr>
        <p:txBody>
          <a:bodyPr lIns="90000" rIns="90000" tIns="46800" bIns="46800" anchor="t">
            <a:normAutofit fontScale="77500" lnSpcReduction="19999"/>
          </a:bodyPr>
          <a:p>
            <a:pPr indent="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Standardized contracts allow:</a:t>
            </a:r>
            <a:endParaRPr b="1" lang="en-US" sz="17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a:t>
            </a:r>
            <a:r>
              <a:rPr b="1" lang="en-US" sz="1500" strike="noStrike" u="none">
                <a:solidFill>
                  <a:srgbClr val="ffffff"/>
                </a:solidFill>
                <a:effectLst/>
                <a:uFillTx/>
                <a:latin typeface="Arial"/>
              </a:rPr>
              <a:t>Increased liquidity  -  Any player can be both a buyer and a seller</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Physical and financial risks are eliminated with true back-to-back trades</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Reduced transaction costs  -  OTC-minimal ; EOL-zero</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Transparent pricing in support of pricing indices - The key to a liquid forward </a:t>
            </a: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market</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Explicit valuation of embedded options - Option value still hidden in most </a:t>
            </a: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transactions</a:t>
            </a:r>
            <a:endParaRPr b="1" lang="en-US" sz="1500" strike="noStrike" u="none">
              <a:solidFill>
                <a:srgbClr val="ffffff"/>
              </a:solidFill>
              <a:effectLst/>
              <a:uFillTx/>
              <a:latin typeface="Arial"/>
            </a:endParaRPr>
          </a:p>
          <a:p>
            <a:pPr indent="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Generic specifications facilitate development of basis trades - minimizing transportation risks and stocking costs</a:t>
            </a:r>
            <a:endParaRPr b="1" lang="en-US" sz="1700" strike="noStrike" u="none">
              <a:solidFill>
                <a:srgbClr val="ffffff"/>
              </a:solidFill>
              <a:effectLst/>
              <a:uFillTx/>
              <a:latin typeface="Arial"/>
            </a:endParaRPr>
          </a:p>
          <a:p>
            <a:pPr indent="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Active market place allows generators and producers to better manage short term needs in changing market conditions</a:t>
            </a:r>
            <a:endParaRPr b="1" lang="en-US" sz="1700" strike="noStrike" u="none">
              <a:solidFill>
                <a:srgbClr val="ffffff"/>
              </a:solidFill>
              <a:effectLst/>
              <a:uFillTx/>
              <a:latin typeface="Arial"/>
            </a:endParaRPr>
          </a:p>
          <a:p>
            <a:pPr indent="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Smaller contract size promote broader participation in the market</a:t>
            </a:r>
            <a:endParaRPr b="1" lang="en-US" sz="17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500" strike="noStrike" u="none">
                <a:solidFill>
                  <a:srgbClr val="ffffff"/>
                </a:solidFill>
                <a:effectLst/>
                <a:uFillTx/>
                <a:latin typeface="Arial"/>
              </a:rPr>
              <a:t>Generators</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Producers</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Traders</a:t>
            </a:r>
            <a:endParaRPr b="1" lang="en-US" sz="1500" strike="noStrike" u="none">
              <a:solidFill>
                <a:srgbClr val="ffffff"/>
              </a:solidFill>
              <a:effectLst/>
              <a:uFillTx/>
              <a:latin typeface="Arial"/>
            </a:endParaRPr>
          </a:p>
          <a:p>
            <a:pPr indent="0">
              <a:spcBef>
                <a:spcPts val="46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	</a:t>
            </a:r>
            <a:r>
              <a:rPr b="1" lang="en-US" sz="1500" strike="noStrike" u="none">
                <a:solidFill>
                  <a:srgbClr val="ffffff"/>
                </a:solidFill>
                <a:effectLst/>
                <a:uFillTx/>
                <a:latin typeface="Arial"/>
              </a:rPr>
              <a:t>Financial Players</a:t>
            </a:r>
            <a:endParaRPr b="1" lang="en-US" sz="1500" strike="noStrike" u="none">
              <a:solidFill>
                <a:srgbClr val="ffffff"/>
              </a:solidFill>
              <a:effectLst/>
              <a:uFillTx/>
              <a:latin typeface="Arial"/>
            </a:endParaRPr>
          </a:p>
          <a:p>
            <a:pPr indent="0">
              <a:spcBef>
                <a:spcPts val="93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p:txBody>
      </p:sp>
      <p:sp>
        <p:nvSpPr>
          <p:cNvPr id="1468" name=""/>
          <p:cNvSpPr/>
          <p:nvPr/>
        </p:nvSpPr>
        <p:spPr>
          <a:xfrm>
            <a:off x="598320" y="1181160"/>
            <a:ext cx="18288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69" name=""/>
          <p:cNvSpPr/>
          <p:nvPr/>
        </p:nvSpPr>
        <p:spPr>
          <a:xfrm>
            <a:off x="598320" y="3481560"/>
            <a:ext cx="18288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0" name=""/>
          <p:cNvSpPr/>
          <p:nvPr/>
        </p:nvSpPr>
        <p:spPr>
          <a:xfrm>
            <a:off x="598320" y="4098960"/>
            <a:ext cx="18288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1" name=""/>
          <p:cNvSpPr/>
          <p:nvPr/>
        </p:nvSpPr>
        <p:spPr>
          <a:xfrm>
            <a:off x="598320" y="4748040"/>
            <a:ext cx="182880" cy="18288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472" name=""/>
          <p:cNvSpPr/>
          <p:nvPr/>
        </p:nvSpPr>
        <p:spPr>
          <a:xfrm>
            <a:off x="1523880" y="154296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3" name=""/>
          <p:cNvSpPr/>
          <p:nvPr/>
        </p:nvSpPr>
        <p:spPr>
          <a:xfrm>
            <a:off x="1523880" y="181944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74" name=""/>
          <p:cNvSpPr/>
          <p:nvPr/>
        </p:nvSpPr>
        <p:spPr>
          <a:xfrm>
            <a:off x="1523880" y="211932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5" name=""/>
          <p:cNvSpPr/>
          <p:nvPr/>
        </p:nvSpPr>
        <p:spPr>
          <a:xfrm>
            <a:off x="1523880" y="2395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6" name=""/>
          <p:cNvSpPr/>
          <p:nvPr/>
        </p:nvSpPr>
        <p:spPr>
          <a:xfrm>
            <a:off x="1523880" y="288144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77" name=""/>
          <p:cNvSpPr/>
          <p:nvPr/>
        </p:nvSpPr>
        <p:spPr>
          <a:xfrm>
            <a:off x="1495440" y="516744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78" name=""/>
          <p:cNvSpPr/>
          <p:nvPr/>
        </p:nvSpPr>
        <p:spPr>
          <a:xfrm>
            <a:off x="1495440" y="544356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79" name=""/>
          <p:cNvSpPr/>
          <p:nvPr/>
        </p:nvSpPr>
        <p:spPr>
          <a:xfrm>
            <a:off x="1495440" y="573408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80" name=""/>
          <p:cNvSpPr/>
          <p:nvPr/>
        </p:nvSpPr>
        <p:spPr>
          <a:xfrm>
            <a:off x="1495440" y="603396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81"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www.EnronOnline.com - B2B In a Commodity Market</a:t>
            </a:r>
            <a:endParaRPr b="1" lang="en-US" sz="3000" strike="noStrike" u="none">
              <a:solidFill>
                <a:srgbClr val="ffff00"/>
              </a:solidFill>
              <a:effectLst/>
              <a:uFillTx/>
              <a:latin typeface="Arial"/>
            </a:endParaRPr>
          </a:p>
        </p:txBody>
      </p:sp>
      <p:graphicFrame>
        <p:nvGraphicFramePr>
          <p:cNvPr id="1482" name=""/>
          <p:cNvGraphicFramePr/>
          <p:nvPr/>
        </p:nvGraphicFramePr>
        <p:xfrm>
          <a:off x="654120" y="1442880"/>
          <a:ext cx="7880400" cy="4577040"/>
        </p:xfrm>
        <a:graphic>
          <a:graphicData uri="http://schemas.openxmlformats.org/presentationml/2006/ole">
            <p:oleObj r:id="rId2" spid="">
              <p:embed/>
              <p:pic>
                <p:nvPicPr>
                  <p:cNvPr id="1483" name="" descr=""/>
                  <p:cNvPicPr/>
                  <p:nvPr/>
                </p:nvPicPr>
                <p:blipFill>
                  <a:blip r:embed="rId3"/>
                  <a:stretch/>
                </p:blipFill>
                <p:spPr>
                  <a:xfrm>
                    <a:off x="654120" y="1442880"/>
                    <a:ext cx="7880400" cy="4577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84"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EnronOnline Statistics</a:t>
            </a:r>
            <a:endParaRPr b="1" lang="en-US" sz="3000" strike="noStrike" u="none">
              <a:solidFill>
                <a:srgbClr val="ffff00"/>
              </a:solidFill>
              <a:effectLst/>
              <a:uFillTx/>
              <a:latin typeface="Arial"/>
            </a:endParaRPr>
          </a:p>
        </p:txBody>
      </p:sp>
      <p:sp>
        <p:nvSpPr>
          <p:cNvPr id="1485" name="PlaceHolder 2"/>
          <p:cNvSpPr>
            <a:spLocks noGrp="1"/>
          </p:cNvSpPr>
          <p:nvPr>
            <p:ph/>
          </p:nvPr>
        </p:nvSpPr>
        <p:spPr>
          <a:xfrm>
            <a:off x="1875960" y="1580760"/>
            <a:ext cx="6008760" cy="4272120"/>
          </a:xfrm>
          <a:prstGeom prst="rect">
            <a:avLst/>
          </a:prstGeom>
          <a:noFill/>
          <a:ln w="0">
            <a:noFill/>
          </a:ln>
        </p:spPr>
        <p:txBody>
          <a:bodyPr lIns="90000" rIns="90000" tIns="46800" bIns="46800" anchor="t">
            <a:normAutofit fontScale="92500" lnSpcReduction="19999"/>
          </a:bodyPr>
          <a:p>
            <a:pPr indent="0" algn="ctr">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00"/>
                </a:solidFill>
                <a:effectLst/>
                <a:uFillTx/>
                <a:latin typeface="Arial"/>
              </a:rPr>
              <a:t>General</a:t>
            </a:r>
            <a:endParaRPr b="1" lang="en-US" sz="24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Products - Approximately 1,000</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Transactions - 373,000</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Dollar Volume - $197 billion</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Currencies - 13</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indent="0" algn="ctr">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00"/>
                </a:solidFill>
                <a:effectLst/>
                <a:uFillTx/>
                <a:latin typeface="Arial"/>
              </a:rPr>
              <a:t>Coal</a:t>
            </a:r>
            <a:endParaRPr b="1" lang="en-US" sz="24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Products - 37</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Number of Transactions - 1450</a:t>
            </a: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(Dec 1999 to Date)</a:t>
            </a:r>
            <a:endParaRPr b="1" lang="en-US" sz="18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86"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Utilization of EnronOnline All Products</a:t>
            </a:r>
            <a:endParaRPr b="1" lang="en-US" sz="3000" strike="noStrike" u="none">
              <a:solidFill>
                <a:srgbClr val="ffff00"/>
              </a:solidFill>
              <a:effectLst/>
              <a:uFillTx/>
              <a:latin typeface="Arial"/>
            </a:endParaRPr>
          </a:p>
        </p:txBody>
      </p:sp>
      <p:graphicFrame>
        <p:nvGraphicFramePr>
          <p:cNvPr id="1487" name=""/>
          <p:cNvGraphicFramePr/>
          <p:nvPr/>
        </p:nvGraphicFramePr>
        <p:xfrm>
          <a:off x="558720" y="1157400"/>
          <a:ext cx="7837560" cy="5133960"/>
        </p:xfrm>
        <a:graphic>
          <a:graphicData uri="http://schemas.openxmlformats.org/presentationml/2006/ole">
            <p:oleObj r:id="rId2" spid="">
              <p:embed/>
              <p:pic>
                <p:nvPicPr>
                  <p:cNvPr id="1488" name="" descr=""/>
                  <p:cNvPicPr/>
                  <p:nvPr/>
                </p:nvPicPr>
                <p:blipFill>
                  <a:blip r:embed="rId3"/>
                  <a:stretch/>
                </p:blipFill>
                <p:spPr>
                  <a:xfrm>
                    <a:off x="558720" y="1157400"/>
                    <a:ext cx="7837560" cy="5133960"/>
                  </a:xfrm>
                  <a:prstGeom prst="rect">
                    <a:avLst/>
                  </a:prstGeom>
                  <a:noFill/>
                  <a:ln w="0">
                    <a:noFill/>
                  </a:ln>
                </p:spPr>
              </p:pic>
            </p:oleObj>
          </a:graphicData>
        </a:graphic>
      </p:graphicFrame>
      <p:sp>
        <p:nvSpPr>
          <p:cNvPr id="1489" name=""/>
          <p:cNvSpPr/>
          <p:nvPr/>
        </p:nvSpPr>
        <p:spPr>
          <a:xfrm>
            <a:off x="2737080" y="982800"/>
            <a:ext cx="4596840" cy="51444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GB" sz="2700" strike="noStrike" u="none">
                <a:solidFill>
                  <a:srgbClr val="ffffff"/>
                </a:solidFill>
                <a:effectLst/>
                <a:uFillTx/>
                <a:latin typeface="Verdana"/>
              </a:rPr>
              <a:t>(% of AllTransactions)</a:t>
            </a:r>
            <a:endParaRPr b="0" lang="en-US" sz="2700" strike="noStrike" u="none">
              <a:solidFill>
                <a:srgbClr val="000000"/>
              </a:solidFill>
              <a:effectLst/>
              <a:uFillTx/>
              <a:latin typeface="Times New Roman"/>
            </a:endParaRPr>
          </a:p>
        </p:txBody>
      </p:sp>
      <p:sp>
        <p:nvSpPr>
          <p:cNvPr id="1490" name=""/>
          <p:cNvSpPr/>
          <p:nvPr/>
        </p:nvSpPr>
        <p:spPr>
          <a:xfrm>
            <a:off x="2007720" y="5835600"/>
            <a:ext cx="2988720" cy="39204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GB" sz="1900" strike="noStrike" u="none">
                <a:solidFill>
                  <a:srgbClr val="ffffff"/>
                </a:solidFill>
                <a:effectLst/>
                <a:uFillTx/>
                <a:latin typeface="Verdana"/>
              </a:rPr>
              <a:t>Traditional Channels</a:t>
            </a:r>
            <a:endParaRPr b="0" lang="en-US" sz="1900" strike="noStrike" u="none">
              <a:solidFill>
                <a:srgbClr val="000000"/>
              </a:solidFill>
              <a:effectLst/>
              <a:uFillTx/>
              <a:latin typeface="Times New Roman"/>
            </a:endParaRPr>
          </a:p>
        </p:txBody>
      </p:sp>
      <p:sp>
        <p:nvSpPr>
          <p:cNvPr id="1491" name=""/>
          <p:cNvSpPr/>
          <p:nvPr/>
        </p:nvSpPr>
        <p:spPr>
          <a:xfrm>
            <a:off x="1976400" y="5932440"/>
            <a:ext cx="227160" cy="204840"/>
          </a:xfrm>
          <a:prstGeom prst="rect">
            <a:avLst/>
          </a:prstGeom>
          <a:solidFill>
            <a:srgbClr val="ffff00"/>
          </a:solidFill>
          <a:ln w="9360">
            <a:solidFill>
              <a:srgbClr val="000000"/>
            </a:solidFill>
            <a:miter/>
          </a:ln>
        </p:spPr>
        <p:style>
          <a:lnRef idx="0"/>
          <a:fillRef idx="0"/>
          <a:effectRef idx="0"/>
          <a:fontRef idx="minor"/>
        </p:style>
        <p:txBody>
          <a:bodyPr wrap="none" lIns="101880" rIns="101880" tIns="50760" bIns="50760" anchor="t">
            <a:spAutoFit/>
          </a:bodyPr>
          <a:p>
            <a:endParaRPr b="0" lang="en-US" sz="2400" strike="noStrike" u="none">
              <a:solidFill>
                <a:srgbClr val="000000"/>
              </a:solidFill>
              <a:effectLst/>
              <a:uFillTx/>
              <a:latin typeface="Times New Roman"/>
            </a:endParaRPr>
          </a:p>
        </p:txBody>
      </p:sp>
      <p:sp>
        <p:nvSpPr>
          <p:cNvPr id="1492" name=""/>
          <p:cNvSpPr/>
          <p:nvPr/>
        </p:nvSpPr>
        <p:spPr>
          <a:xfrm>
            <a:off x="5678640" y="5835600"/>
            <a:ext cx="2098440" cy="392040"/>
          </a:xfrm>
          <a:prstGeom prst="rect">
            <a:avLst/>
          </a:prstGeom>
          <a:noFill/>
          <a:ln w="0">
            <a:noFill/>
          </a:ln>
        </p:spPr>
        <p:style>
          <a:lnRef idx="0"/>
          <a:fillRef idx="0"/>
          <a:effectRef idx="0"/>
          <a:fontRef idx="minor"/>
        </p:style>
        <p:txBody>
          <a:bodyPr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GB" sz="1900" strike="noStrike" u="none">
                <a:solidFill>
                  <a:srgbClr val="ffffff"/>
                </a:solidFill>
                <a:effectLst/>
                <a:uFillTx/>
                <a:latin typeface="Verdana"/>
              </a:rPr>
              <a:t>EnronOnline</a:t>
            </a:r>
            <a:endParaRPr b="0" lang="en-US" sz="1900" strike="noStrike" u="none">
              <a:solidFill>
                <a:srgbClr val="000000"/>
              </a:solidFill>
              <a:effectLst/>
              <a:uFillTx/>
              <a:latin typeface="Times New Roman"/>
            </a:endParaRPr>
          </a:p>
        </p:txBody>
      </p:sp>
      <p:sp>
        <p:nvSpPr>
          <p:cNvPr id="1493" name=""/>
          <p:cNvSpPr/>
          <p:nvPr/>
        </p:nvSpPr>
        <p:spPr>
          <a:xfrm>
            <a:off x="5465880" y="5931000"/>
            <a:ext cx="226800" cy="206280"/>
          </a:xfrm>
          <a:prstGeom prst="rect">
            <a:avLst/>
          </a:prstGeom>
          <a:solidFill>
            <a:srgbClr val="00ff00"/>
          </a:solidFill>
          <a:ln w="9360">
            <a:solidFill>
              <a:srgbClr val="000000"/>
            </a:solidFill>
            <a:miter/>
          </a:ln>
        </p:spPr>
        <p:style>
          <a:lnRef idx="0"/>
          <a:fillRef idx="0"/>
          <a:effectRef idx="0"/>
          <a:fontRef idx="minor"/>
        </p:style>
        <p:txBody>
          <a:bodyPr lIns="101880" rIns="101880" tIns="50760" bIns="50760" anchor="t">
            <a:sp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94"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EnronOnline Coal Transactions</a:t>
            </a:r>
            <a:endParaRPr b="1" lang="en-US" sz="3000" strike="noStrike" u="none">
              <a:solidFill>
                <a:srgbClr val="ffff00"/>
              </a:solidFill>
              <a:effectLst/>
              <a:uFillTx/>
              <a:latin typeface="Arial"/>
            </a:endParaRPr>
          </a:p>
        </p:txBody>
      </p:sp>
      <p:graphicFrame>
        <p:nvGraphicFramePr>
          <p:cNvPr id="1495" name=""/>
          <p:cNvGraphicFramePr/>
          <p:nvPr/>
        </p:nvGraphicFramePr>
        <p:xfrm>
          <a:off x="687240" y="1893960"/>
          <a:ext cx="8075880" cy="4276800"/>
        </p:xfrm>
        <a:graphic>
          <a:graphicData uri="http://schemas.openxmlformats.org/presentationml/2006/ole">
            <p:oleObj r:id="rId2" spid="">
              <p:embed/>
              <p:pic>
                <p:nvPicPr>
                  <p:cNvPr id="1496" name="" descr=""/>
                  <p:cNvPicPr/>
                  <p:nvPr/>
                </p:nvPicPr>
                <p:blipFill>
                  <a:blip r:embed="rId3"/>
                  <a:stretch/>
                </p:blipFill>
                <p:spPr>
                  <a:xfrm>
                    <a:off x="687240" y="1893960"/>
                    <a:ext cx="8075880" cy="4276800"/>
                  </a:xfrm>
                  <a:prstGeom prst="rect">
                    <a:avLst/>
                  </a:prstGeom>
                  <a:noFill/>
                  <a:ln w="0">
                    <a:noFill/>
                  </a:ln>
                </p:spPr>
              </p:pic>
            </p:oleObj>
          </a:graphicData>
        </a:graphic>
      </p:graphicFrame>
      <p:sp>
        <p:nvSpPr>
          <p:cNvPr id="1497" name=""/>
          <p:cNvSpPr/>
          <p:nvPr/>
        </p:nvSpPr>
        <p:spPr>
          <a:xfrm>
            <a:off x="2214000" y="1368360"/>
            <a:ext cx="5043240" cy="51444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GB" sz="2700" strike="noStrike" u="none">
                <a:solidFill>
                  <a:srgbClr val="ffffff"/>
                </a:solidFill>
                <a:effectLst/>
                <a:uFillTx/>
                <a:latin typeface="Verdana"/>
              </a:rPr>
              <a:t>(% of Coal Transactions)</a:t>
            </a:r>
            <a:endParaRPr b="0" lang="en-US" sz="27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98"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Increasing Monthly Volatility</a:t>
            </a:r>
            <a:endParaRPr b="1" lang="en-US" sz="3000" strike="noStrike" u="none">
              <a:solidFill>
                <a:srgbClr val="ffff00"/>
              </a:solidFill>
              <a:effectLst/>
              <a:uFillTx/>
              <a:latin typeface="Arial"/>
            </a:endParaRPr>
          </a:p>
        </p:txBody>
      </p:sp>
      <p:graphicFrame>
        <p:nvGraphicFramePr>
          <p:cNvPr id="1499" name=""/>
          <p:cNvGraphicFramePr/>
          <p:nvPr/>
        </p:nvGraphicFramePr>
        <p:xfrm>
          <a:off x="299880" y="1890720"/>
          <a:ext cx="9063360" cy="4459320"/>
        </p:xfrm>
        <a:graphic>
          <a:graphicData uri="http://schemas.openxmlformats.org/presentationml/2006/ole">
            <p:oleObj progId="Excel.Sheet.12" r:id="rId2" spid="">
              <p:embed/>
              <p:pic>
                <p:nvPicPr>
                  <p:cNvPr id="1500" name="" descr=""/>
                  <p:cNvPicPr/>
                  <p:nvPr/>
                </p:nvPicPr>
                <p:blipFill>
                  <a:blip r:embed="rId3"/>
                  <a:stretch/>
                </p:blipFill>
                <p:spPr>
                  <a:xfrm>
                    <a:off x="299880" y="1890720"/>
                    <a:ext cx="9063360" cy="4459320"/>
                  </a:xfrm>
                  <a:prstGeom prst="rect">
                    <a:avLst/>
                  </a:prstGeom>
                  <a:noFill/>
                  <a:ln w="0">
                    <a:noFill/>
                  </a:ln>
                </p:spPr>
              </p:pic>
            </p:oleObj>
          </a:graphicData>
        </a:graphic>
      </p:graphicFrame>
      <p:sp>
        <p:nvSpPr>
          <p:cNvPr id="1501" name=""/>
          <p:cNvSpPr/>
          <p:nvPr/>
        </p:nvSpPr>
        <p:spPr>
          <a:xfrm>
            <a:off x="3563280" y="1202400"/>
            <a:ext cx="259884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NYMEX - Look Alike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02"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Domestic EOL and OTC Markets - YTD</a:t>
            </a:r>
            <a:endParaRPr b="1" lang="en-US" sz="3000" strike="noStrike" u="none">
              <a:solidFill>
                <a:srgbClr val="ffff00"/>
              </a:solidFill>
              <a:effectLst/>
              <a:uFillTx/>
              <a:latin typeface="Arial"/>
            </a:endParaRPr>
          </a:p>
        </p:txBody>
      </p:sp>
      <p:sp>
        <p:nvSpPr>
          <p:cNvPr id="1503" name=""/>
          <p:cNvSpPr/>
          <p:nvPr/>
        </p:nvSpPr>
        <p:spPr>
          <a:xfrm>
            <a:off x="1258920" y="1752480"/>
            <a:ext cx="37879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NYMEX - Look Alike</a:t>
            </a:r>
            <a:endParaRPr b="0" lang="en-US" sz="2400" strike="noStrike" u="none">
              <a:solidFill>
                <a:srgbClr val="000000"/>
              </a:solidFill>
              <a:effectLst/>
              <a:uFillTx/>
              <a:latin typeface="Times New Roman"/>
            </a:endParaRPr>
          </a:p>
        </p:txBody>
      </p:sp>
      <p:sp>
        <p:nvSpPr>
          <p:cNvPr id="1504" name=""/>
          <p:cNvSpPr/>
          <p:nvPr/>
        </p:nvSpPr>
        <p:spPr>
          <a:xfrm>
            <a:off x="1119240" y="2286000"/>
            <a:ext cx="11667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Trades</a:t>
            </a:r>
            <a:endParaRPr b="0" lang="en-US" sz="1800" strike="noStrike" u="none">
              <a:solidFill>
                <a:srgbClr val="000000"/>
              </a:solidFill>
              <a:effectLst/>
              <a:uFillTx/>
              <a:latin typeface="Times New Roman"/>
            </a:endParaRPr>
          </a:p>
        </p:txBody>
      </p:sp>
      <p:sp>
        <p:nvSpPr>
          <p:cNvPr id="1505" name=""/>
          <p:cNvSpPr/>
          <p:nvPr/>
        </p:nvSpPr>
        <p:spPr>
          <a:xfrm>
            <a:off x="2365200" y="2286000"/>
            <a:ext cx="9874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Tons</a:t>
            </a:r>
            <a:endParaRPr b="0" lang="en-US" sz="1800" strike="noStrike" u="none">
              <a:solidFill>
                <a:srgbClr val="000000"/>
              </a:solidFill>
              <a:effectLst/>
              <a:uFillTx/>
              <a:latin typeface="Times New Roman"/>
            </a:endParaRPr>
          </a:p>
        </p:txBody>
      </p:sp>
      <p:sp>
        <p:nvSpPr>
          <p:cNvPr id="1506" name=""/>
          <p:cNvSpPr/>
          <p:nvPr/>
        </p:nvSpPr>
        <p:spPr>
          <a:xfrm>
            <a:off x="1316160" y="2895480"/>
            <a:ext cx="3531960" cy="0"/>
          </a:xfrm>
          <a:prstGeom prst="line">
            <a:avLst/>
          </a:prstGeom>
          <a:ln w="255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7" name=""/>
          <p:cNvSpPr/>
          <p:nvPr/>
        </p:nvSpPr>
        <p:spPr>
          <a:xfrm>
            <a:off x="5937120" y="1752480"/>
            <a:ext cx="15782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PRB</a:t>
            </a:r>
            <a:endParaRPr b="0" lang="en-US" sz="2400" strike="noStrike" u="none">
              <a:solidFill>
                <a:srgbClr val="000000"/>
              </a:solidFill>
              <a:effectLst/>
              <a:uFillTx/>
              <a:latin typeface="Times New Roman"/>
            </a:endParaRPr>
          </a:p>
        </p:txBody>
      </p:sp>
      <p:sp>
        <p:nvSpPr>
          <p:cNvPr id="1508" name=""/>
          <p:cNvSpPr/>
          <p:nvPr/>
        </p:nvSpPr>
        <p:spPr>
          <a:xfrm>
            <a:off x="5076720" y="2286000"/>
            <a:ext cx="12477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Trades</a:t>
            </a:r>
            <a:endParaRPr b="0" lang="en-US" sz="1800" strike="noStrike" u="none">
              <a:solidFill>
                <a:srgbClr val="000000"/>
              </a:solidFill>
              <a:effectLst/>
              <a:uFillTx/>
              <a:latin typeface="Times New Roman"/>
            </a:endParaRPr>
          </a:p>
        </p:txBody>
      </p:sp>
      <p:sp>
        <p:nvSpPr>
          <p:cNvPr id="1509" name=""/>
          <p:cNvSpPr/>
          <p:nvPr/>
        </p:nvSpPr>
        <p:spPr>
          <a:xfrm>
            <a:off x="6324480" y="2286000"/>
            <a:ext cx="9921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Tons</a:t>
            </a:r>
            <a:endParaRPr b="0" lang="en-US" sz="1800" strike="noStrike" u="none">
              <a:solidFill>
                <a:srgbClr val="000000"/>
              </a:solidFill>
              <a:effectLst/>
              <a:uFillTx/>
              <a:latin typeface="Times New Roman"/>
            </a:endParaRPr>
          </a:p>
        </p:txBody>
      </p:sp>
      <p:sp>
        <p:nvSpPr>
          <p:cNvPr id="1510" name=""/>
          <p:cNvSpPr/>
          <p:nvPr/>
        </p:nvSpPr>
        <p:spPr>
          <a:xfrm flipV="1">
            <a:off x="5421240" y="2895480"/>
            <a:ext cx="3237120" cy="12960"/>
          </a:xfrm>
          <a:prstGeom prst="line">
            <a:avLst/>
          </a:prstGeom>
          <a:ln w="25560">
            <a:solidFill>
              <a:srgbClr val="ffffff"/>
            </a:solidFill>
            <a:miter/>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Times New Roman"/>
            </a:endParaRPr>
          </a:p>
        </p:txBody>
      </p:sp>
      <p:sp>
        <p:nvSpPr>
          <p:cNvPr id="1511" name=""/>
          <p:cNvSpPr/>
          <p:nvPr/>
        </p:nvSpPr>
        <p:spPr>
          <a:xfrm>
            <a:off x="144360" y="336708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OTC**</a:t>
            </a:r>
            <a:endParaRPr b="0" lang="en-US" sz="1800" strike="noStrike" u="none">
              <a:solidFill>
                <a:srgbClr val="000000"/>
              </a:solidFill>
              <a:effectLst/>
              <a:uFillTx/>
              <a:latin typeface="Times New Roman"/>
            </a:endParaRPr>
          </a:p>
        </p:txBody>
      </p:sp>
      <p:sp>
        <p:nvSpPr>
          <p:cNvPr id="1512" name=""/>
          <p:cNvSpPr/>
          <p:nvPr/>
        </p:nvSpPr>
        <p:spPr>
          <a:xfrm>
            <a:off x="162000" y="298296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EOL*</a:t>
            </a:r>
            <a:endParaRPr b="0" lang="en-US" sz="1800" strike="noStrike" u="none">
              <a:solidFill>
                <a:srgbClr val="000000"/>
              </a:solidFill>
              <a:effectLst/>
              <a:uFillTx/>
              <a:latin typeface="Times New Roman"/>
            </a:endParaRPr>
          </a:p>
        </p:txBody>
      </p:sp>
      <p:sp>
        <p:nvSpPr>
          <p:cNvPr id="1513" name=""/>
          <p:cNvSpPr/>
          <p:nvPr/>
        </p:nvSpPr>
        <p:spPr>
          <a:xfrm>
            <a:off x="115920" y="386712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Total</a:t>
            </a:r>
            <a:endParaRPr b="0" lang="en-US" sz="1800" strike="noStrike" u="none">
              <a:solidFill>
                <a:srgbClr val="000000"/>
              </a:solidFill>
              <a:effectLst/>
              <a:uFillTx/>
              <a:latin typeface="Times New Roman"/>
            </a:endParaRPr>
          </a:p>
        </p:txBody>
      </p:sp>
      <p:sp>
        <p:nvSpPr>
          <p:cNvPr id="1514" name=""/>
          <p:cNvSpPr/>
          <p:nvPr/>
        </p:nvSpPr>
        <p:spPr>
          <a:xfrm>
            <a:off x="1952640" y="5424480"/>
            <a:ext cx="952560" cy="3682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Total</a:t>
            </a:r>
            <a:endParaRPr b="0" lang="en-US" sz="1800" strike="noStrike" u="none">
              <a:solidFill>
                <a:srgbClr val="000000"/>
              </a:solidFill>
              <a:effectLst/>
              <a:uFillTx/>
              <a:latin typeface="Times New Roman"/>
            </a:endParaRPr>
          </a:p>
        </p:txBody>
      </p:sp>
      <p:sp>
        <p:nvSpPr>
          <p:cNvPr id="1515" name=""/>
          <p:cNvSpPr/>
          <p:nvPr/>
        </p:nvSpPr>
        <p:spPr>
          <a:xfrm>
            <a:off x="2631960" y="4648320"/>
            <a:ext cx="1177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Trades</a:t>
            </a:r>
            <a:endParaRPr b="0" lang="en-US" sz="1800" strike="noStrike" u="none">
              <a:solidFill>
                <a:srgbClr val="000000"/>
              </a:solidFill>
              <a:effectLst/>
              <a:uFillTx/>
              <a:latin typeface="Times New Roman"/>
            </a:endParaRPr>
          </a:p>
        </p:txBody>
      </p:sp>
      <p:sp>
        <p:nvSpPr>
          <p:cNvPr id="1516" name=""/>
          <p:cNvSpPr/>
          <p:nvPr/>
        </p:nvSpPr>
        <p:spPr>
          <a:xfrm>
            <a:off x="3954600" y="4648320"/>
            <a:ext cx="11509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YTD Tons</a:t>
            </a:r>
            <a:endParaRPr b="0" lang="en-US" sz="1800" strike="noStrike" u="none">
              <a:solidFill>
                <a:srgbClr val="000000"/>
              </a:solidFill>
              <a:effectLst/>
              <a:uFillTx/>
              <a:latin typeface="Times New Roman"/>
            </a:endParaRPr>
          </a:p>
        </p:txBody>
      </p:sp>
      <p:sp>
        <p:nvSpPr>
          <p:cNvPr id="1517" name=""/>
          <p:cNvSpPr/>
          <p:nvPr/>
        </p:nvSpPr>
        <p:spPr>
          <a:xfrm>
            <a:off x="2840040" y="542124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2,087</a:t>
            </a:r>
            <a:endParaRPr b="0" lang="en-US" sz="1800" strike="noStrike" u="none">
              <a:solidFill>
                <a:srgbClr val="000000"/>
              </a:solidFill>
              <a:effectLst/>
              <a:uFillTx/>
              <a:latin typeface="Times New Roman"/>
            </a:endParaRPr>
          </a:p>
        </p:txBody>
      </p:sp>
      <p:sp>
        <p:nvSpPr>
          <p:cNvPr id="1518" name=""/>
          <p:cNvSpPr/>
          <p:nvPr/>
        </p:nvSpPr>
        <p:spPr>
          <a:xfrm>
            <a:off x="3889440" y="5421240"/>
            <a:ext cx="1635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92,144,000</a:t>
            </a:r>
            <a:endParaRPr b="0" lang="en-US" sz="1800" strike="noStrike" u="none">
              <a:solidFill>
                <a:srgbClr val="000000"/>
              </a:solidFill>
              <a:effectLst/>
              <a:uFillTx/>
              <a:latin typeface="Times New Roman"/>
            </a:endParaRPr>
          </a:p>
        </p:txBody>
      </p:sp>
      <p:sp>
        <p:nvSpPr>
          <p:cNvPr id="1519" name=""/>
          <p:cNvSpPr/>
          <p:nvPr/>
        </p:nvSpPr>
        <p:spPr>
          <a:xfrm>
            <a:off x="3051000" y="5334120"/>
            <a:ext cx="3625920" cy="0"/>
          </a:xfrm>
          <a:prstGeom prst="line">
            <a:avLst/>
          </a:prstGeom>
          <a:ln w="255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0" name=""/>
          <p:cNvSpPr/>
          <p:nvPr/>
        </p:nvSpPr>
        <p:spPr>
          <a:xfrm>
            <a:off x="1120680" y="336708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391</a:t>
            </a:r>
            <a:endParaRPr b="0" lang="en-US" sz="1800" strike="noStrike" u="none">
              <a:solidFill>
                <a:srgbClr val="000000"/>
              </a:solidFill>
              <a:effectLst/>
              <a:uFillTx/>
              <a:latin typeface="Times New Roman"/>
            </a:endParaRPr>
          </a:p>
        </p:txBody>
      </p:sp>
      <p:sp>
        <p:nvSpPr>
          <p:cNvPr id="1521" name=""/>
          <p:cNvSpPr/>
          <p:nvPr/>
        </p:nvSpPr>
        <p:spPr>
          <a:xfrm>
            <a:off x="1116000" y="296856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1035</a:t>
            </a:r>
            <a:endParaRPr b="0" lang="en-US" sz="1800" strike="noStrike" u="none">
              <a:solidFill>
                <a:srgbClr val="000000"/>
              </a:solidFill>
              <a:effectLst/>
              <a:uFillTx/>
              <a:latin typeface="Times New Roman"/>
            </a:endParaRPr>
          </a:p>
        </p:txBody>
      </p:sp>
      <p:sp>
        <p:nvSpPr>
          <p:cNvPr id="1522" name=""/>
          <p:cNvSpPr/>
          <p:nvPr/>
        </p:nvSpPr>
        <p:spPr>
          <a:xfrm>
            <a:off x="1090440" y="390060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1,426</a:t>
            </a:r>
            <a:endParaRPr b="0" lang="en-US" sz="1800" strike="noStrike" u="none">
              <a:solidFill>
                <a:srgbClr val="000000"/>
              </a:solidFill>
              <a:effectLst/>
              <a:uFillTx/>
              <a:latin typeface="Times New Roman"/>
            </a:endParaRPr>
          </a:p>
        </p:txBody>
      </p:sp>
      <p:sp>
        <p:nvSpPr>
          <p:cNvPr id="1523" name=""/>
          <p:cNvSpPr/>
          <p:nvPr/>
        </p:nvSpPr>
        <p:spPr>
          <a:xfrm>
            <a:off x="2198520" y="3363840"/>
            <a:ext cx="14306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17,250,000</a:t>
            </a:r>
            <a:endParaRPr b="0" lang="en-US" sz="1800" strike="noStrike" u="none">
              <a:solidFill>
                <a:srgbClr val="000000"/>
              </a:solidFill>
              <a:effectLst/>
              <a:uFillTx/>
              <a:latin typeface="Times New Roman"/>
            </a:endParaRPr>
          </a:p>
        </p:txBody>
      </p:sp>
      <p:sp>
        <p:nvSpPr>
          <p:cNvPr id="1524" name=""/>
          <p:cNvSpPr/>
          <p:nvPr/>
        </p:nvSpPr>
        <p:spPr>
          <a:xfrm>
            <a:off x="2257560" y="2965320"/>
            <a:ext cx="13888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26,036,000</a:t>
            </a:r>
            <a:endParaRPr b="0" lang="en-US" sz="1800" strike="noStrike" u="none">
              <a:solidFill>
                <a:srgbClr val="000000"/>
              </a:solidFill>
              <a:effectLst/>
              <a:uFillTx/>
              <a:latin typeface="Times New Roman"/>
            </a:endParaRPr>
          </a:p>
        </p:txBody>
      </p:sp>
      <p:sp>
        <p:nvSpPr>
          <p:cNvPr id="1525" name=""/>
          <p:cNvSpPr/>
          <p:nvPr/>
        </p:nvSpPr>
        <p:spPr>
          <a:xfrm>
            <a:off x="2224080" y="3897360"/>
            <a:ext cx="1434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43,286,000</a:t>
            </a:r>
            <a:endParaRPr b="0" lang="en-US" sz="1800" strike="noStrike" u="none">
              <a:solidFill>
                <a:srgbClr val="000000"/>
              </a:solidFill>
              <a:effectLst/>
              <a:uFillTx/>
              <a:latin typeface="Times New Roman"/>
            </a:endParaRPr>
          </a:p>
        </p:txBody>
      </p:sp>
      <p:sp>
        <p:nvSpPr>
          <p:cNvPr id="1526" name=""/>
          <p:cNvSpPr/>
          <p:nvPr/>
        </p:nvSpPr>
        <p:spPr>
          <a:xfrm>
            <a:off x="5008680" y="335268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244</a:t>
            </a:r>
            <a:endParaRPr b="0" lang="en-US" sz="1800" strike="noStrike" u="none">
              <a:solidFill>
                <a:srgbClr val="000000"/>
              </a:solidFill>
              <a:effectLst/>
              <a:uFillTx/>
              <a:latin typeface="Times New Roman"/>
            </a:endParaRPr>
          </a:p>
        </p:txBody>
      </p:sp>
      <p:sp>
        <p:nvSpPr>
          <p:cNvPr id="1527" name=""/>
          <p:cNvSpPr/>
          <p:nvPr/>
        </p:nvSpPr>
        <p:spPr>
          <a:xfrm>
            <a:off x="5038560" y="298440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417</a:t>
            </a:r>
            <a:endParaRPr b="0" lang="en-US" sz="1800" strike="noStrike" u="none">
              <a:solidFill>
                <a:srgbClr val="000000"/>
              </a:solidFill>
              <a:effectLst/>
              <a:uFillTx/>
              <a:latin typeface="Times New Roman"/>
            </a:endParaRPr>
          </a:p>
        </p:txBody>
      </p:sp>
      <p:sp>
        <p:nvSpPr>
          <p:cNvPr id="1528" name=""/>
          <p:cNvSpPr/>
          <p:nvPr/>
        </p:nvSpPr>
        <p:spPr>
          <a:xfrm>
            <a:off x="5013360" y="3900600"/>
            <a:ext cx="1135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661</a:t>
            </a:r>
            <a:endParaRPr b="0" lang="en-US" sz="1800" strike="noStrike" u="none">
              <a:solidFill>
                <a:srgbClr val="000000"/>
              </a:solidFill>
              <a:effectLst/>
              <a:uFillTx/>
              <a:latin typeface="Times New Roman"/>
            </a:endParaRPr>
          </a:p>
        </p:txBody>
      </p:sp>
      <p:sp>
        <p:nvSpPr>
          <p:cNvPr id="1529" name=""/>
          <p:cNvSpPr/>
          <p:nvPr/>
        </p:nvSpPr>
        <p:spPr>
          <a:xfrm>
            <a:off x="6143760" y="3346560"/>
            <a:ext cx="13460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28,750,000</a:t>
            </a:r>
            <a:endParaRPr b="0" lang="en-US" sz="1800" strike="noStrike" u="none">
              <a:solidFill>
                <a:srgbClr val="000000"/>
              </a:solidFill>
              <a:effectLst/>
              <a:uFillTx/>
              <a:latin typeface="Times New Roman"/>
            </a:endParaRPr>
          </a:p>
        </p:txBody>
      </p:sp>
      <p:sp>
        <p:nvSpPr>
          <p:cNvPr id="1530" name=""/>
          <p:cNvSpPr/>
          <p:nvPr/>
        </p:nvSpPr>
        <p:spPr>
          <a:xfrm>
            <a:off x="6000840" y="2981160"/>
            <a:ext cx="16048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20,108,000</a:t>
            </a:r>
            <a:endParaRPr b="0" lang="en-US" sz="1800" strike="noStrike" u="none">
              <a:solidFill>
                <a:srgbClr val="000000"/>
              </a:solidFill>
              <a:effectLst/>
              <a:uFillTx/>
              <a:latin typeface="Times New Roman"/>
            </a:endParaRPr>
          </a:p>
        </p:txBody>
      </p:sp>
      <p:sp>
        <p:nvSpPr>
          <p:cNvPr id="1531" name=""/>
          <p:cNvSpPr/>
          <p:nvPr/>
        </p:nvSpPr>
        <p:spPr>
          <a:xfrm>
            <a:off x="6172200" y="3897360"/>
            <a:ext cx="1351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48,858,000</a:t>
            </a:r>
            <a:endParaRPr b="0" lang="en-US" sz="1800" strike="noStrike" u="none">
              <a:solidFill>
                <a:srgbClr val="000000"/>
              </a:solidFill>
              <a:effectLst/>
              <a:uFillTx/>
              <a:latin typeface="Times New Roman"/>
            </a:endParaRPr>
          </a:p>
        </p:txBody>
      </p:sp>
      <p:sp>
        <p:nvSpPr>
          <p:cNvPr id="1532" name=""/>
          <p:cNvSpPr/>
          <p:nvPr/>
        </p:nvSpPr>
        <p:spPr>
          <a:xfrm>
            <a:off x="1328760" y="3809880"/>
            <a:ext cx="3519360" cy="0"/>
          </a:xfrm>
          <a:prstGeom prst="line">
            <a:avLst/>
          </a:prstGeom>
          <a:ln w="255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3" name=""/>
          <p:cNvSpPr/>
          <p:nvPr/>
        </p:nvSpPr>
        <p:spPr>
          <a:xfrm flipV="1">
            <a:off x="5389560" y="3809520"/>
            <a:ext cx="3268800" cy="9720"/>
          </a:xfrm>
          <a:prstGeom prst="line">
            <a:avLst/>
          </a:prstGeom>
          <a:ln w="25560">
            <a:solidFill>
              <a:srgbClr val="ffffff"/>
            </a:solidFill>
            <a:miter/>
          </a:ln>
        </p:spPr>
        <p:style>
          <a:lnRef idx="0"/>
          <a:fillRef idx="0"/>
          <a:effectRef idx="0"/>
          <a:fontRef idx="minor"/>
        </p:style>
        <p:txBody>
          <a:bodyPr lIns="90000" rIns="90000" tIns="-37080" bIns="-37080" anchor="ctr">
            <a:noAutofit/>
          </a:bodyPr>
          <a:p>
            <a:endParaRPr b="0" lang="en-US" sz="2400" strike="noStrike" u="none">
              <a:solidFill>
                <a:srgbClr val="000000"/>
              </a:solidFill>
              <a:effectLst/>
              <a:uFillTx/>
              <a:latin typeface="Times New Roman"/>
            </a:endParaRPr>
          </a:p>
        </p:txBody>
      </p:sp>
      <p:sp>
        <p:nvSpPr>
          <p:cNvPr id="1534" name=""/>
          <p:cNvSpPr/>
          <p:nvPr/>
        </p:nvSpPr>
        <p:spPr>
          <a:xfrm>
            <a:off x="574560" y="2075040"/>
            <a:ext cx="7880400" cy="34290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5" name=""/>
          <p:cNvSpPr/>
          <p:nvPr/>
        </p:nvSpPr>
        <p:spPr>
          <a:xfrm>
            <a:off x="3422520" y="2286000"/>
            <a:ext cx="15782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Annualized Tons</a:t>
            </a:r>
            <a:endParaRPr b="0" lang="en-US" sz="1800" strike="noStrike" u="none">
              <a:solidFill>
                <a:srgbClr val="000000"/>
              </a:solidFill>
              <a:effectLst/>
              <a:uFillTx/>
              <a:latin typeface="Times New Roman"/>
            </a:endParaRPr>
          </a:p>
        </p:txBody>
      </p:sp>
      <p:sp>
        <p:nvSpPr>
          <p:cNvPr id="1536" name=""/>
          <p:cNvSpPr/>
          <p:nvPr/>
        </p:nvSpPr>
        <p:spPr>
          <a:xfrm>
            <a:off x="7270920" y="2286000"/>
            <a:ext cx="15778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Annualized Tons</a:t>
            </a:r>
            <a:endParaRPr b="0" lang="en-US" sz="1800" strike="noStrike" u="none">
              <a:solidFill>
                <a:srgbClr val="000000"/>
              </a:solidFill>
              <a:effectLst/>
              <a:uFillTx/>
              <a:latin typeface="Times New Roman"/>
            </a:endParaRPr>
          </a:p>
        </p:txBody>
      </p:sp>
      <p:sp>
        <p:nvSpPr>
          <p:cNvPr id="1537" name=""/>
          <p:cNvSpPr/>
          <p:nvPr/>
        </p:nvSpPr>
        <p:spPr>
          <a:xfrm>
            <a:off x="3560760" y="2971800"/>
            <a:ext cx="15033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31,243,000</a:t>
            </a:r>
            <a:endParaRPr b="0" lang="en-US" sz="1800" strike="noStrike" u="none">
              <a:solidFill>
                <a:srgbClr val="000000"/>
              </a:solidFill>
              <a:effectLst/>
              <a:uFillTx/>
              <a:latin typeface="Times New Roman"/>
            </a:endParaRPr>
          </a:p>
        </p:txBody>
      </p:sp>
      <p:sp>
        <p:nvSpPr>
          <p:cNvPr id="1538" name=""/>
          <p:cNvSpPr/>
          <p:nvPr/>
        </p:nvSpPr>
        <p:spPr>
          <a:xfrm>
            <a:off x="3560760" y="3352680"/>
            <a:ext cx="15462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20,700,000</a:t>
            </a:r>
            <a:endParaRPr b="0" lang="en-US" sz="1800" strike="noStrike" u="none">
              <a:solidFill>
                <a:srgbClr val="000000"/>
              </a:solidFill>
              <a:effectLst/>
              <a:uFillTx/>
              <a:latin typeface="Times New Roman"/>
            </a:endParaRPr>
          </a:p>
        </p:txBody>
      </p:sp>
      <p:sp>
        <p:nvSpPr>
          <p:cNvPr id="1539" name=""/>
          <p:cNvSpPr/>
          <p:nvPr/>
        </p:nvSpPr>
        <p:spPr>
          <a:xfrm>
            <a:off x="7456320" y="2971800"/>
            <a:ext cx="15336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24,130,000</a:t>
            </a:r>
            <a:endParaRPr b="0" lang="en-US" sz="1800" strike="noStrike" u="none">
              <a:solidFill>
                <a:srgbClr val="000000"/>
              </a:solidFill>
              <a:effectLst/>
              <a:uFillTx/>
              <a:latin typeface="Times New Roman"/>
            </a:endParaRPr>
          </a:p>
        </p:txBody>
      </p:sp>
      <p:sp>
        <p:nvSpPr>
          <p:cNvPr id="1540" name=""/>
          <p:cNvSpPr/>
          <p:nvPr/>
        </p:nvSpPr>
        <p:spPr>
          <a:xfrm>
            <a:off x="7456320" y="3352680"/>
            <a:ext cx="15195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34,500,000</a:t>
            </a:r>
            <a:endParaRPr b="0" lang="en-US" sz="1800" strike="noStrike" u="none">
              <a:solidFill>
                <a:srgbClr val="000000"/>
              </a:solidFill>
              <a:effectLst/>
              <a:uFillTx/>
              <a:latin typeface="Times New Roman"/>
            </a:endParaRPr>
          </a:p>
        </p:txBody>
      </p:sp>
      <p:sp>
        <p:nvSpPr>
          <p:cNvPr id="1541" name=""/>
          <p:cNvSpPr/>
          <p:nvPr/>
        </p:nvSpPr>
        <p:spPr>
          <a:xfrm>
            <a:off x="3633840" y="3900600"/>
            <a:ext cx="1434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51,943,000</a:t>
            </a:r>
            <a:endParaRPr b="0" lang="en-US" sz="1800" strike="noStrike" u="none">
              <a:solidFill>
                <a:srgbClr val="000000"/>
              </a:solidFill>
              <a:effectLst/>
              <a:uFillTx/>
              <a:latin typeface="Times New Roman"/>
            </a:endParaRPr>
          </a:p>
        </p:txBody>
      </p:sp>
      <p:sp>
        <p:nvSpPr>
          <p:cNvPr id="1542" name=""/>
          <p:cNvSpPr/>
          <p:nvPr/>
        </p:nvSpPr>
        <p:spPr>
          <a:xfrm>
            <a:off x="7577280" y="3886200"/>
            <a:ext cx="1350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58,630,000</a:t>
            </a:r>
            <a:endParaRPr b="0" lang="en-US" sz="1800" strike="noStrike" u="none">
              <a:solidFill>
                <a:srgbClr val="000000"/>
              </a:solidFill>
              <a:effectLst/>
              <a:uFillTx/>
              <a:latin typeface="Times New Roman"/>
            </a:endParaRPr>
          </a:p>
        </p:txBody>
      </p:sp>
      <p:sp>
        <p:nvSpPr>
          <p:cNvPr id="1543" name=""/>
          <p:cNvSpPr/>
          <p:nvPr/>
        </p:nvSpPr>
        <p:spPr>
          <a:xfrm>
            <a:off x="5022720" y="4616280"/>
            <a:ext cx="15782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Annualized Tons</a:t>
            </a:r>
            <a:endParaRPr b="0" lang="en-US" sz="1800" strike="noStrike" u="none">
              <a:solidFill>
                <a:srgbClr val="000000"/>
              </a:solidFill>
              <a:effectLst/>
              <a:uFillTx/>
              <a:latin typeface="Times New Roman"/>
            </a:endParaRPr>
          </a:p>
        </p:txBody>
      </p:sp>
      <p:sp>
        <p:nvSpPr>
          <p:cNvPr id="1544" name=""/>
          <p:cNvSpPr/>
          <p:nvPr/>
        </p:nvSpPr>
        <p:spPr>
          <a:xfrm>
            <a:off x="5221440" y="5410080"/>
            <a:ext cx="1649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110,573,000</a:t>
            </a:r>
            <a:endParaRPr b="0" lang="en-US" sz="1800" strike="noStrike" u="none">
              <a:solidFill>
                <a:srgbClr val="000000"/>
              </a:solidFill>
              <a:effectLst/>
              <a:uFillTx/>
              <a:latin typeface="Times New Roman"/>
            </a:endParaRPr>
          </a:p>
        </p:txBody>
      </p:sp>
      <p:sp>
        <p:nvSpPr>
          <p:cNvPr id="1545" name=""/>
          <p:cNvSpPr/>
          <p:nvPr/>
        </p:nvSpPr>
        <p:spPr>
          <a:xfrm>
            <a:off x="380880" y="5867280"/>
            <a:ext cx="236232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EOL since Dec 99</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Estimate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46"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Other B2B Coal Markets</a:t>
            </a:r>
            <a:endParaRPr b="1" lang="en-US" sz="3000" strike="noStrike" u="none">
              <a:solidFill>
                <a:srgbClr val="ffff00"/>
              </a:solidFill>
              <a:effectLst/>
              <a:uFillTx/>
              <a:latin typeface="Arial"/>
            </a:endParaRPr>
          </a:p>
        </p:txBody>
      </p:sp>
      <p:sp>
        <p:nvSpPr>
          <p:cNvPr id="1547" name="PlaceHolder 2"/>
          <p:cNvSpPr>
            <a:spLocks noGrp="1"/>
          </p:cNvSpPr>
          <p:nvPr>
            <p:ph/>
          </p:nvPr>
        </p:nvSpPr>
        <p:spPr>
          <a:xfrm>
            <a:off x="1319040" y="1823760"/>
            <a:ext cx="7653600" cy="2779560"/>
          </a:xfrm>
          <a:prstGeom prst="rect">
            <a:avLst/>
          </a:prstGeom>
          <a:noFill/>
          <a:ln w="0">
            <a:noFill/>
          </a:ln>
        </p:spPr>
        <p:txBody>
          <a:bodyPr lIns="90000" rIns="90000" tIns="46800" bIns="46800" anchor="t">
            <a:normAutofit fontScale="92500" lnSpcReduction="9999"/>
          </a:bodyPr>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Inter-Continental Exchange -Trading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Trade-Spark - Trading Platform </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Dynegydirect - Trading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Freemarkets - Auction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DealBench - Auction Platform</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
        <p:nvSpPr>
          <p:cNvPr id="1548" name=""/>
          <p:cNvSpPr/>
          <p:nvPr/>
        </p:nvSpPr>
        <p:spPr>
          <a:xfrm>
            <a:off x="1031760" y="19699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9" name=""/>
          <p:cNvSpPr/>
          <p:nvPr/>
        </p:nvSpPr>
        <p:spPr>
          <a:xfrm>
            <a:off x="1031760" y="25225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0" name=""/>
          <p:cNvSpPr/>
          <p:nvPr/>
        </p:nvSpPr>
        <p:spPr>
          <a:xfrm>
            <a:off x="1031760" y="313704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1" name=""/>
          <p:cNvSpPr/>
          <p:nvPr/>
        </p:nvSpPr>
        <p:spPr>
          <a:xfrm>
            <a:off x="1031760" y="37321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2" name=""/>
          <p:cNvSpPr/>
          <p:nvPr/>
        </p:nvSpPr>
        <p:spPr>
          <a:xfrm>
            <a:off x="1027080" y="432756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grpSp>
        <p:nvGrpSpPr>
          <p:cNvPr id="1553" name=""/>
          <p:cNvGrpSpPr/>
          <p:nvPr/>
        </p:nvGrpSpPr>
        <p:grpSpPr>
          <a:xfrm>
            <a:off x="2970360" y="1771560"/>
            <a:ext cx="3175560" cy="3175920"/>
            <a:chOff x="2970360" y="1771560"/>
            <a:chExt cx="3175560" cy="3175920"/>
          </a:xfrm>
        </p:grpSpPr>
        <p:grpSp>
          <p:nvGrpSpPr>
            <p:cNvPr id="1554" name=""/>
            <p:cNvGrpSpPr/>
            <p:nvPr/>
          </p:nvGrpSpPr>
          <p:grpSpPr>
            <a:xfrm>
              <a:off x="2970360" y="2945520"/>
              <a:ext cx="3175560" cy="2001960"/>
              <a:chOff x="2970360" y="2945520"/>
              <a:chExt cx="3175560" cy="2001960"/>
            </a:xfrm>
          </p:grpSpPr>
          <p:sp>
            <p:nvSpPr>
              <p:cNvPr id="1555" name=""/>
              <p:cNvSpPr/>
              <p:nvPr/>
            </p:nvSpPr>
            <p:spPr>
              <a:xfrm>
                <a:off x="2970360" y="2954520"/>
                <a:ext cx="636480" cy="63468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6" name=""/>
              <p:cNvSpPr/>
              <p:nvPr/>
            </p:nvSpPr>
            <p:spPr>
              <a:xfrm>
                <a:off x="3279600" y="3263760"/>
                <a:ext cx="676080" cy="6764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7" name=""/>
              <p:cNvSpPr/>
              <p:nvPr/>
            </p:nvSpPr>
            <p:spPr>
              <a:xfrm>
                <a:off x="4294080" y="4276800"/>
                <a:ext cx="674640" cy="67068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8" name=""/>
              <p:cNvSpPr/>
              <p:nvPr/>
            </p:nvSpPr>
            <p:spPr>
              <a:xfrm>
                <a:off x="4032000" y="4005000"/>
                <a:ext cx="30240" cy="103320"/>
              </a:xfrm>
              <a:custGeom>
                <a:avLst/>
                <a:gdLst/>
                <a:ahLst/>
                <a:rect l="l" t="t" r="r" b="b"/>
                <a:pathLst>
                  <a:path w="17" h="57">
                    <a:moveTo>
                      <a:pt x="0" y="0"/>
                    </a:moveTo>
                    <a:lnTo>
                      <a:pt x="0" y="56"/>
                    </a:lnTo>
                    <a:lnTo>
                      <a:pt x="2" y="53"/>
                    </a:lnTo>
                    <a:lnTo>
                      <a:pt x="16" y="33"/>
                    </a:lnTo>
                    <a:lnTo>
                      <a:pt x="13" y="14"/>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9" name=""/>
              <p:cNvSpPr/>
              <p:nvPr/>
            </p:nvSpPr>
            <p:spPr>
              <a:xfrm>
                <a:off x="4032000" y="3616200"/>
                <a:ext cx="205560" cy="40356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0" name=""/>
              <p:cNvSpPr/>
              <p:nvPr/>
            </p:nvSpPr>
            <p:spPr>
              <a:xfrm>
                <a:off x="3633840" y="3627360"/>
                <a:ext cx="399600" cy="655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1" name=""/>
              <p:cNvSpPr/>
              <p:nvPr/>
            </p:nvSpPr>
            <p:spPr>
              <a:xfrm>
                <a:off x="4292640" y="4005000"/>
                <a:ext cx="271080" cy="50796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2" name=""/>
              <p:cNvSpPr/>
              <p:nvPr/>
            </p:nvSpPr>
            <p:spPr>
              <a:xfrm>
                <a:off x="4024800" y="4034160"/>
                <a:ext cx="269280" cy="50976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3" name=""/>
              <p:cNvSpPr/>
              <p:nvPr/>
            </p:nvSpPr>
            <p:spPr>
              <a:xfrm>
                <a:off x="4881960" y="2945520"/>
                <a:ext cx="1263960" cy="1598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64" name=""/>
            <p:cNvSpPr/>
            <p:nvPr/>
          </p:nvSpPr>
          <p:spPr>
            <a:xfrm>
              <a:off x="3379680" y="1771560"/>
              <a:ext cx="1597680" cy="1596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5" name=""/>
            <p:cNvSpPr/>
            <p:nvPr/>
          </p:nvSpPr>
          <p:spPr>
            <a:xfrm>
              <a:off x="4309200" y="2356560"/>
              <a:ext cx="1257480" cy="16002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2" name=""/>
          <p:cNvSpPr/>
          <p:nvPr/>
        </p:nvSpPr>
        <p:spPr>
          <a:xfrm>
            <a:off x="660240" y="2092320"/>
            <a:ext cx="7767720" cy="2800440"/>
          </a:xfrm>
          <a:prstGeom prst="bevel">
            <a:avLst>
              <a:gd name="adj" fmla="val 8333"/>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It is Not the Strongest of the Species</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That Survives, Not the Most Intelligent,</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but the Most Responsive to Change.”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i="1" lang="en-US" sz="1800" strike="noStrike" u="none">
                <a:solidFill>
                  <a:srgbClr val="ffffff"/>
                </a:solidFill>
                <a:effectLst/>
                <a:uFillTx/>
                <a:latin typeface="Arial"/>
              </a:rPr>
              <a:t>Charles Darwin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The Origin of the Species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Global Markets Coal Group</a:t>
            </a:r>
            <a:endParaRPr b="1" lang="en-US" sz="3000" strike="noStrike" u="none">
              <a:solidFill>
                <a:srgbClr val="ffff00"/>
              </a:solidFill>
              <a:effectLst/>
              <a:uFillTx/>
              <a:latin typeface="Arial"/>
            </a:endParaRPr>
          </a:p>
        </p:txBody>
      </p:sp>
      <p:sp>
        <p:nvSpPr>
          <p:cNvPr id="24" name="PlaceHolder 2"/>
          <p:cNvSpPr>
            <a:spLocks noGrp="1"/>
          </p:cNvSpPr>
          <p:nvPr>
            <p:ph/>
          </p:nvPr>
        </p:nvSpPr>
        <p:spPr>
          <a:xfrm>
            <a:off x="1247760" y="1424160"/>
            <a:ext cx="7221600" cy="4271760"/>
          </a:xfrm>
          <a:prstGeom prst="rect">
            <a:avLst/>
          </a:prstGeom>
          <a:noFill/>
          <a:ln w="0">
            <a:noFill/>
          </a:ln>
        </p:spPr>
        <p:txBody>
          <a:bodyPr lIns="90000" rIns="90000" tIns="46800" bIns="46800" anchor="t">
            <a:normAutofit fontScale="92500" lnSpcReduction="9999"/>
          </a:bodyPr>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Formed in 1997 to leverage commodity expertise in the domestic and overseas coal markets</a:t>
            </a:r>
            <a:endParaRPr b="1" lang="en-US" sz="22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Currently the largest domestic coal trader with 25 million tons shipped in 1999 and over 80 million tons transacted in 2000  including over 28 million tons under contract for delivery </a:t>
            </a:r>
            <a:endParaRPr b="1" lang="en-US" sz="22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International coal trading and finance group formed in January 1999 with 1.7 million tons shipped in 1999 and over 30 million tons transacted in 2000 including 20 million tons under contract for delivery in 2000</a:t>
            </a:r>
            <a:endParaRPr b="1" lang="en-US" sz="2200" strike="noStrike" u="none">
              <a:solidFill>
                <a:srgbClr val="ffffff"/>
              </a:solidFill>
              <a:effectLst/>
              <a:uFillTx/>
              <a:latin typeface="Arial"/>
            </a:endParaRPr>
          </a:p>
          <a:p>
            <a:pPr indent="0">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Leader in risk management products and services, producer finance, E- commerce and OTC markets</a:t>
            </a:r>
            <a:endParaRPr b="1" lang="en-US" sz="2200" strike="noStrike" u="none">
              <a:solidFill>
                <a:srgbClr val="ffffff"/>
              </a:solidFill>
              <a:effectLst/>
              <a:uFillTx/>
              <a:latin typeface="Arial"/>
            </a:endParaRPr>
          </a:p>
        </p:txBody>
      </p:sp>
      <p:sp>
        <p:nvSpPr>
          <p:cNvPr id="25" name=""/>
          <p:cNvSpPr/>
          <p:nvPr/>
        </p:nvSpPr>
        <p:spPr>
          <a:xfrm>
            <a:off x="960480" y="1550880"/>
            <a:ext cx="18252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26" name=""/>
          <p:cNvSpPr/>
          <p:nvPr/>
        </p:nvSpPr>
        <p:spPr>
          <a:xfrm>
            <a:off x="960480" y="2386080"/>
            <a:ext cx="182520" cy="18252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27" name=""/>
          <p:cNvSpPr/>
          <p:nvPr/>
        </p:nvSpPr>
        <p:spPr>
          <a:xfrm>
            <a:off x="960480" y="3895560"/>
            <a:ext cx="182520" cy="18288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28" name=""/>
          <p:cNvSpPr/>
          <p:nvPr/>
        </p:nvSpPr>
        <p:spPr>
          <a:xfrm>
            <a:off x="960480" y="5418000"/>
            <a:ext cx="182520" cy="18288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9" name=""/>
          <p:cNvSpPr/>
          <p:nvPr/>
        </p:nvSpPr>
        <p:spPr>
          <a:xfrm>
            <a:off x="7439040" y="4660920"/>
            <a:ext cx="1176480" cy="909720"/>
          </a:xfrm>
          <a:custGeom>
            <a:avLst/>
            <a:gdLst/>
            <a:ahLst/>
            <a:rect l="l" t="t" r="r" b="b"/>
            <a:pathLst>
              <a:path w="722" h="547">
                <a:moveTo>
                  <a:pt x="26" y="207"/>
                </a:moveTo>
                <a:lnTo>
                  <a:pt x="42" y="229"/>
                </a:lnTo>
                <a:lnTo>
                  <a:pt x="47" y="218"/>
                </a:lnTo>
                <a:lnTo>
                  <a:pt x="95" y="186"/>
                </a:lnTo>
                <a:lnTo>
                  <a:pt x="111" y="186"/>
                </a:lnTo>
                <a:lnTo>
                  <a:pt x="143" y="181"/>
                </a:lnTo>
                <a:lnTo>
                  <a:pt x="180" y="175"/>
                </a:lnTo>
                <a:lnTo>
                  <a:pt x="212" y="138"/>
                </a:lnTo>
                <a:lnTo>
                  <a:pt x="212" y="128"/>
                </a:lnTo>
                <a:lnTo>
                  <a:pt x="217" y="112"/>
                </a:lnTo>
                <a:lnTo>
                  <a:pt x="228" y="133"/>
                </a:lnTo>
                <a:lnTo>
                  <a:pt x="239" y="128"/>
                </a:lnTo>
                <a:lnTo>
                  <a:pt x="239" y="112"/>
                </a:lnTo>
                <a:lnTo>
                  <a:pt x="255" y="117"/>
                </a:lnTo>
                <a:lnTo>
                  <a:pt x="255" y="90"/>
                </a:lnTo>
                <a:lnTo>
                  <a:pt x="260" y="90"/>
                </a:lnTo>
                <a:lnTo>
                  <a:pt x="260" y="85"/>
                </a:lnTo>
                <a:lnTo>
                  <a:pt x="265" y="85"/>
                </a:lnTo>
                <a:lnTo>
                  <a:pt x="265" y="80"/>
                </a:lnTo>
                <a:lnTo>
                  <a:pt x="281" y="80"/>
                </a:lnTo>
                <a:lnTo>
                  <a:pt x="287" y="64"/>
                </a:lnTo>
                <a:lnTo>
                  <a:pt x="287" y="69"/>
                </a:lnTo>
                <a:lnTo>
                  <a:pt x="308" y="64"/>
                </a:lnTo>
                <a:lnTo>
                  <a:pt x="313" y="69"/>
                </a:lnTo>
                <a:lnTo>
                  <a:pt x="318" y="80"/>
                </a:lnTo>
                <a:lnTo>
                  <a:pt x="313" y="90"/>
                </a:lnTo>
                <a:lnTo>
                  <a:pt x="329" y="80"/>
                </a:lnTo>
                <a:lnTo>
                  <a:pt x="345" y="85"/>
                </a:lnTo>
                <a:lnTo>
                  <a:pt x="345" y="69"/>
                </a:lnTo>
                <a:lnTo>
                  <a:pt x="356" y="58"/>
                </a:lnTo>
                <a:lnTo>
                  <a:pt x="361" y="58"/>
                </a:lnTo>
                <a:lnTo>
                  <a:pt x="361" y="37"/>
                </a:lnTo>
                <a:lnTo>
                  <a:pt x="372" y="37"/>
                </a:lnTo>
                <a:lnTo>
                  <a:pt x="382" y="37"/>
                </a:lnTo>
                <a:lnTo>
                  <a:pt x="382" y="32"/>
                </a:lnTo>
                <a:lnTo>
                  <a:pt x="409" y="32"/>
                </a:lnTo>
                <a:lnTo>
                  <a:pt x="409" y="16"/>
                </a:lnTo>
                <a:lnTo>
                  <a:pt x="393" y="11"/>
                </a:lnTo>
                <a:lnTo>
                  <a:pt x="409" y="11"/>
                </a:lnTo>
                <a:lnTo>
                  <a:pt x="457" y="32"/>
                </a:lnTo>
                <a:lnTo>
                  <a:pt x="462" y="32"/>
                </a:lnTo>
                <a:lnTo>
                  <a:pt x="462" y="37"/>
                </a:lnTo>
                <a:lnTo>
                  <a:pt x="473" y="32"/>
                </a:lnTo>
                <a:lnTo>
                  <a:pt x="483" y="32"/>
                </a:lnTo>
                <a:lnTo>
                  <a:pt x="473" y="58"/>
                </a:lnTo>
                <a:lnTo>
                  <a:pt x="462" y="58"/>
                </a:lnTo>
                <a:lnTo>
                  <a:pt x="457" y="85"/>
                </a:lnTo>
                <a:lnTo>
                  <a:pt x="462" y="90"/>
                </a:lnTo>
                <a:lnTo>
                  <a:pt x="462" y="106"/>
                </a:lnTo>
                <a:lnTo>
                  <a:pt x="483" y="106"/>
                </a:lnTo>
                <a:lnTo>
                  <a:pt x="520" y="138"/>
                </a:lnTo>
                <a:lnTo>
                  <a:pt x="542" y="133"/>
                </a:lnTo>
                <a:lnTo>
                  <a:pt x="547" y="117"/>
                </a:lnTo>
                <a:lnTo>
                  <a:pt x="558" y="85"/>
                </a:lnTo>
                <a:lnTo>
                  <a:pt x="563" y="37"/>
                </a:lnTo>
                <a:lnTo>
                  <a:pt x="579" y="5"/>
                </a:lnTo>
                <a:lnTo>
                  <a:pt x="590" y="0"/>
                </a:lnTo>
                <a:lnTo>
                  <a:pt x="590" y="5"/>
                </a:lnTo>
                <a:lnTo>
                  <a:pt x="595" y="69"/>
                </a:lnTo>
                <a:lnTo>
                  <a:pt x="616" y="69"/>
                </a:lnTo>
                <a:lnTo>
                  <a:pt x="621" y="85"/>
                </a:lnTo>
                <a:lnTo>
                  <a:pt x="627" y="165"/>
                </a:lnTo>
                <a:lnTo>
                  <a:pt x="648" y="165"/>
                </a:lnTo>
                <a:lnTo>
                  <a:pt x="648" y="175"/>
                </a:lnTo>
                <a:lnTo>
                  <a:pt x="664" y="186"/>
                </a:lnTo>
                <a:lnTo>
                  <a:pt x="664" y="197"/>
                </a:lnTo>
                <a:lnTo>
                  <a:pt x="675" y="207"/>
                </a:lnTo>
                <a:lnTo>
                  <a:pt x="675" y="229"/>
                </a:lnTo>
                <a:lnTo>
                  <a:pt x="680" y="218"/>
                </a:lnTo>
                <a:lnTo>
                  <a:pt x="691" y="229"/>
                </a:lnTo>
                <a:lnTo>
                  <a:pt x="691" y="244"/>
                </a:lnTo>
                <a:lnTo>
                  <a:pt x="707" y="266"/>
                </a:lnTo>
                <a:lnTo>
                  <a:pt x="722" y="292"/>
                </a:lnTo>
                <a:lnTo>
                  <a:pt x="707" y="345"/>
                </a:lnTo>
                <a:lnTo>
                  <a:pt x="675" y="393"/>
                </a:lnTo>
                <a:lnTo>
                  <a:pt x="653" y="425"/>
                </a:lnTo>
                <a:lnTo>
                  <a:pt x="621" y="446"/>
                </a:lnTo>
                <a:lnTo>
                  <a:pt x="595" y="478"/>
                </a:lnTo>
                <a:lnTo>
                  <a:pt x="590" y="484"/>
                </a:lnTo>
                <a:lnTo>
                  <a:pt x="563" y="516"/>
                </a:lnTo>
                <a:lnTo>
                  <a:pt x="489" y="542"/>
                </a:lnTo>
                <a:lnTo>
                  <a:pt x="494" y="542"/>
                </a:lnTo>
                <a:lnTo>
                  <a:pt x="489" y="547"/>
                </a:lnTo>
                <a:lnTo>
                  <a:pt x="483" y="532"/>
                </a:lnTo>
                <a:lnTo>
                  <a:pt x="473" y="532"/>
                </a:lnTo>
                <a:lnTo>
                  <a:pt x="483" y="521"/>
                </a:lnTo>
                <a:lnTo>
                  <a:pt x="441" y="542"/>
                </a:lnTo>
                <a:lnTo>
                  <a:pt x="414" y="532"/>
                </a:lnTo>
                <a:lnTo>
                  <a:pt x="393" y="516"/>
                </a:lnTo>
                <a:lnTo>
                  <a:pt x="409" y="478"/>
                </a:lnTo>
                <a:lnTo>
                  <a:pt x="388" y="484"/>
                </a:lnTo>
                <a:lnTo>
                  <a:pt x="393" y="457"/>
                </a:lnTo>
                <a:lnTo>
                  <a:pt x="393" y="452"/>
                </a:lnTo>
                <a:lnTo>
                  <a:pt x="382" y="473"/>
                </a:lnTo>
                <a:lnTo>
                  <a:pt x="372" y="478"/>
                </a:lnTo>
                <a:lnTo>
                  <a:pt x="382" y="473"/>
                </a:lnTo>
                <a:lnTo>
                  <a:pt x="393" y="446"/>
                </a:lnTo>
                <a:lnTo>
                  <a:pt x="409" y="425"/>
                </a:lnTo>
                <a:lnTo>
                  <a:pt x="388" y="446"/>
                </a:lnTo>
                <a:lnTo>
                  <a:pt x="356" y="457"/>
                </a:lnTo>
                <a:lnTo>
                  <a:pt x="356" y="473"/>
                </a:lnTo>
                <a:lnTo>
                  <a:pt x="345" y="457"/>
                </a:lnTo>
                <a:lnTo>
                  <a:pt x="345" y="452"/>
                </a:lnTo>
                <a:lnTo>
                  <a:pt x="345" y="436"/>
                </a:lnTo>
                <a:lnTo>
                  <a:pt x="340" y="431"/>
                </a:lnTo>
                <a:lnTo>
                  <a:pt x="345" y="425"/>
                </a:lnTo>
                <a:lnTo>
                  <a:pt x="313" y="415"/>
                </a:lnTo>
                <a:lnTo>
                  <a:pt x="292" y="399"/>
                </a:lnTo>
                <a:lnTo>
                  <a:pt x="212" y="415"/>
                </a:lnTo>
                <a:lnTo>
                  <a:pt x="164" y="431"/>
                </a:lnTo>
                <a:lnTo>
                  <a:pt x="154" y="446"/>
                </a:lnTo>
                <a:lnTo>
                  <a:pt x="85" y="446"/>
                </a:lnTo>
                <a:lnTo>
                  <a:pt x="26" y="473"/>
                </a:lnTo>
                <a:lnTo>
                  <a:pt x="5" y="473"/>
                </a:lnTo>
                <a:lnTo>
                  <a:pt x="0" y="452"/>
                </a:lnTo>
                <a:lnTo>
                  <a:pt x="0" y="446"/>
                </a:lnTo>
                <a:lnTo>
                  <a:pt x="16" y="436"/>
                </a:lnTo>
                <a:lnTo>
                  <a:pt x="21" y="399"/>
                </a:lnTo>
                <a:lnTo>
                  <a:pt x="16" y="314"/>
                </a:lnTo>
                <a:lnTo>
                  <a:pt x="5" y="298"/>
                </a:lnTo>
                <a:lnTo>
                  <a:pt x="16" y="303"/>
                </a:lnTo>
                <a:lnTo>
                  <a:pt x="16" y="276"/>
                </a:lnTo>
                <a:lnTo>
                  <a:pt x="16" y="298"/>
                </a:lnTo>
                <a:lnTo>
                  <a:pt x="21" y="298"/>
                </a:lnTo>
                <a:lnTo>
                  <a:pt x="16" y="266"/>
                </a:lnTo>
                <a:lnTo>
                  <a:pt x="26" y="207"/>
                </a:lnTo>
                <a:lnTo>
                  <a:pt x="26" y="2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Global Coal Offices</a:t>
            </a:r>
            <a:endParaRPr b="1" lang="en-US" sz="3000" strike="noStrike" u="none">
              <a:solidFill>
                <a:srgbClr val="ffff00"/>
              </a:solidFill>
              <a:effectLst/>
              <a:uFillTx/>
              <a:latin typeface="Arial"/>
            </a:endParaRPr>
          </a:p>
        </p:txBody>
      </p:sp>
      <p:sp>
        <p:nvSpPr>
          <p:cNvPr id="31" name=""/>
          <p:cNvSpPr/>
          <p:nvPr/>
        </p:nvSpPr>
        <p:spPr>
          <a:xfrm>
            <a:off x="2219400" y="3730680"/>
            <a:ext cx="42840" cy="7920"/>
          </a:xfrm>
          <a:custGeom>
            <a:avLst/>
            <a:gdLst/>
            <a:ahLst/>
            <a:rect l="l" t="t" r="r" b="b"/>
            <a:pathLst>
              <a:path w="27" h="5">
                <a:moveTo>
                  <a:pt x="27" y="0"/>
                </a:moveTo>
                <a:lnTo>
                  <a:pt x="27" y="5"/>
                </a:lnTo>
                <a:lnTo>
                  <a:pt x="16" y="5"/>
                </a:lnTo>
                <a:lnTo>
                  <a:pt x="0" y="5"/>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2" name=""/>
          <p:cNvSpPr/>
          <p:nvPr/>
        </p:nvSpPr>
        <p:spPr>
          <a:xfrm>
            <a:off x="2219400" y="3730680"/>
            <a:ext cx="42840" cy="7920"/>
          </a:xfrm>
          <a:custGeom>
            <a:avLst/>
            <a:gdLst/>
            <a:ahLst/>
            <a:rect l="l" t="t" r="r" b="b"/>
            <a:pathLst>
              <a:path w="27" h="5">
                <a:moveTo>
                  <a:pt x="27" y="0"/>
                </a:moveTo>
                <a:lnTo>
                  <a:pt x="27" y="5"/>
                </a:lnTo>
                <a:lnTo>
                  <a:pt x="16" y="5"/>
                </a:lnTo>
                <a:lnTo>
                  <a:pt x="0" y="5"/>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3" name=""/>
          <p:cNvSpPr/>
          <p:nvPr/>
        </p:nvSpPr>
        <p:spPr>
          <a:xfrm>
            <a:off x="1908000" y="345600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 name=""/>
          <p:cNvSpPr/>
          <p:nvPr/>
        </p:nvSpPr>
        <p:spPr>
          <a:xfrm>
            <a:off x="1908000" y="345600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 name=""/>
          <p:cNvSpPr/>
          <p:nvPr/>
        </p:nvSpPr>
        <p:spPr>
          <a:xfrm>
            <a:off x="2028960" y="3579840"/>
            <a:ext cx="9360" cy="36360"/>
          </a:xfrm>
          <a:custGeom>
            <a:avLst/>
            <a:gdLst/>
            <a:ahLst/>
            <a:rect l="l" t="t" r="r" b="b"/>
            <a:pathLst>
              <a:path w="6" h="22">
                <a:moveTo>
                  <a:pt x="6" y="6"/>
                </a:moveTo>
                <a:lnTo>
                  <a:pt x="0" y="0"/>
                </a:lnTo>
                <a:lnTo>
                  <a:pt x="6" y="6"/>
                </a:lnTo>
                <a:lnTo>
                  <a:pt x="0" y="22"/>
                </a:lnTo>
                <a:lnTo>
                  <a:pt x="6" y="6"/>
                </a:lnTo>
                <a:lnTo>
                  <a:pt x="6" y="6"/>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6" name=""/>
          <p:cNvSpPr/>
          <p:nvPr/>
        </p:nvSpPr>
        <p:spPr>
          <a:xfrm>
            <a:off x="2028960" y="3579840"/>
            <a:ext cx="9360" cy="36360"/>
          </a:xfrm>
          <a:custGeom>
            <a:avLst/>
            <a:gdLst/>
            <a:ahLst/>
            <a:rect l="l" t="t" r="r" b="b"/>
            <a:pathLst>
              <a:path w="6" h="22">
                <a:moveTo>
                  <a:pt x="6" y="6"/>
                </a:moveTo>
                <a:lnTo>
                  <a:pt x="0" y="0"/>
                </a:lnTo>
                <a:lnTo>
                  <a:pt x="6" y="6"/>
                </a:lnTo>
                <a:lnTo>
                  <a:pt x="0" y="22"/>
                </a:lnTo>
                <a:lnTo>
                  <a:pt x="6" y="6"/>
                </a:lnTo>
                <a:lnTo>
                  <a:pt x="6" y="6"/>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7" name=""/>
          <p:cNvSpPr/>
          <p:nvPr/>
        </p:nvSpPr>
        <p:spPr>
          <a:xfrm>
            <a:off x="1925640" y="3535200"/>
            <a:ext cx="7920" cy="1908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38" name=""/>
          <p:cNvSpPr/>
          <p:nvPr/>
        </p:nvSpPr>
        <p:spPr>
          <a:xfrm>
            <a:off x="1925640" y="3535200"/>
            <a:ext cx="7920" cy="1908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39" name=""/>
          <p:cNvSpPr/>
          <p:nvPr/>
        </p:nvSpPr>
        <p:spPr>
          <a:xfrm>
            <a:off x="1908000" y="3517920"/>
            <a:ext cx="17640" cy="17280"/>
          </a:xfrm>
          <a:custGeom>
            <a:avLst/>
            <a:gdLst/>
            <a:ahLst/>
            <a:rect l="l" t="t" r="r" b="b"/>
            <a:pathLst>
              <a:path w="11" h="11">
                <a:moveTo>
                  <a:pt x="11" y="0"/>
                </a:moveTo>
                <a:lnTo>
                  <a:pt x="11" y="11"/>
                </a:lnTo>
                <a:lnTo>
                  <a:pt x="0" y="6"/>
                </a:lnTo>
                <a:lnTo>
                  <a:pt x="11" y="0"/>
                </a:lnTo>
                <a:lnTo>
                  <a:pt x="11"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0" name=""/>
          <p:cNvSpPr/>
          <p:nvPr/>
        </p:nvSpPr>
        <p:spPr>
          <a:xfrm>
            <a:off x="1908000" y="3517920"/>
            <a:ext cx="17640" cy="17280"/>
          </a:xfrm>
          <a:custGeom>
            <a:avLst/>
            <a:gdLst/>
            <a:ahLst/>
            <a:rect l="l" t="t" r="r" b="b"/>
            <a:pathLst>
              <a:path w="11" h="11">
                <a:moveTo>
                  <a:pt x="11" y="0"/>
                </a:moveTo>
                <a:lnTo>
                  <a:pt x="11" y="11"/>
                </a:lnTo>
                <a:lnTo>
                  <a:pt x="0" y="6"/>
                </a:lnTo>
                <a:lnTo>
                  <a:pt x="11" y="0"/>
                </a:lnTo>
                <a:lnTo>
                  <a:pt x="11"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1" name=""/>
          <p:cNvSpPr/>
          <p:nvPr/>
        </p:nvSpPr>
        <p:spPr>
          <a:xfrm>
            <a:off x="1569960" y="3730680"/>
            <a:ext cx="34920" cy="88920"/>
          </a:xfrm>
          <a:custGeom>
            <a:avLst/>
            <a:gdLst/>
            <a:ahLst/>
            <a:rect l="l" t="t" r="r" b="b"/>
            <a:pathLst>
              <a:path w="21" h="53">
                <a:moveTo>
                  <a:pt x="0" y="53"/>
                </a:moveTo>
                <a:lnTo>
                  <a:pt x="16" y="32"/>
                </a:lnTo>
                <a:lnTo>
                  <a:pt x="21" y="0"/>
                </a:lnTo>
                <a:lnTo>
                  <a:pt x="16" y="0"/>
                </a:lnTo>
                <a:lnTo>
                  <a:pt x="0" y="5"/>
                </a:lnTo>
                <a:lnTo>
                  <a:pt x="0" y="53"/>
                </a:lnTo>
                <a:lnTo>
                  <a:pt x="0"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2" name=""/>
          <p:cNvSpPr/>
          <p:nvPr/>
        </p:nvSpPr>
        <p:spPr>
          <a:xfrm>
            <a:off x="1569960" y="3730680"/>
            <a:ext cx="34920" cy="88920"/>
          </a:xfrm>
          <a:custGeom>
            <a:avLst/>
            <a:gdLst/>
            <a:ahLst/>
            <a:rect l="l" t="t" r="r" b="b"/>
            <a:pathLst>
              <a:path w="21" h="53">
                <a:moveTo>
                  <a:pt x="0" y="53"/>
                </a:moveTo>
                <a:lnTo>
                  <a:pt x="16" y="32"/>
                </a:lnTo>
                <a:lnTo>
                  <a:pt x="21" y="0"/>
                </a:lnTo>
                <a:lnTo>
                  <a:pt x="16" y="0"/>
                </a:lnTo>
                <a:lnTo>
                  <a:pt x="0" y="5"/>
                </a:lnTo>
                <a:lnTo>
                  <a:pt x="0" y="53"/>
                </a:lnTo>
                <a:lnTo>
                  <a:pt x="0"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3" name=""/>
          <p:cNvSpPr/>
          <p:nvPr/>
        </p:nvSpPr>
        <p:spPr>
          <a:xfrm>
            <a:off x="912960" y="2076480"/>
            <a:ext cx="1920600" cy="884160"/>
          </a:xfrm>
          <a:custGeom>
            <a:avLst/>
            <a:gdLst/>
            <a:ahLst/>
            <a:rect l="l" t="t" r="r" b="b"/>
            <a:pathLst>
              <a:path w="1180" h="531">
                <a:moveTo>
                  <a:pt x="207" y="42"/>
                </a:moveTo>
                <a:lnTo>
                  <a:pt x="276" y="58"/>
                </a:lnTo>
                <a:lnTo>
                  <a:pt x="276" y="48"/>
                </a:lnTo>
                <a:lnTo>
                  <a:pt x="292" y="48"/>
                </a:lnTo>
                <a:lnTo>
                  <a:pt x="372" y="37"/>
                </a:lnTo>
                <a:lnTo>
                  <a:pt x="356" y="37"/>
                </a:lnTo>
                <a:lnTo>
                  <a:pt x="303" y="48"/>
                </a:lnTo>
                <a:lnTo>
                  <a:pt x="335" y="42"/>
                </a:lnTo>
                <a:lnTo>
                  <a:pt x="324" y="48"/>
                </a:lnTo>
                <a:lnTo>
                  <a:pt x="345" y="42"/>
                </a:lnTo>
                <a:lnTo>
                  <a:pt x="393" y="37"/>
                </a:lnTo>
                <a:lnTo>
                  <a:pt x="383" y="37"/>
                </a:lnTo>
                <a:lnTo>
                  <a:pt x="393" y="26"/>
                </a:lnTo>
                <a:lnTo>
                  <a:pt x="393" y="42"/>
                </a:lnTo>
                <a:lnTo>
                  <a:pt x="409" y="42"/>
                </a:lnTo>
                <a:lnTo>
                  <a:pt x="404" y="42"/>
                </a:lnTo>
                <a:lnTo>
                  <a:pt x="409" y="42"/>
                </a:lnTo>
                <a:lnTo>
                  <a:pt x="425" y="37"/>
                </a:lnTo>
                <a:lnTo>
                  <a:pt x="420" y="37"/>
                </a:lnTo>
                <a:lnTo>
                  <a:pt x="436" y="37"/>
                </a:lnTo>
                <a:lnTo>
                  <a:pt x="425" y="42"/>
                </a:lnTo>
                <a:lnTo>
                  <a:pt x="420" y="48"/>
                </a:lnTo>
                <a:lnTo>
                  <a:pt x="457" y="42"/>
                </a:lnTo>
                <a:lnTo>
                  <a:pt x="505" y="48"/>
                </a:lnTo>
                <a:lnTo>
                  <a:pt x="526" y="48"/>
                </a:lnTo>
                <a:lnTo>
                  <a:pt x="537" y="58"/>
                </a:lnTo>
                <a:lnTo>
                  <a:pt x="537" y="69"/>
                </a:lnTo>
                <a:lnTo>
                  <a:pt x="505" y="69"/>
                </a:lnTo>
                <a:lnTo>
                  <a:pt x="510" y="74"/>
                </a:lnTo>
                <a:lnTo>
                  <a:pt x="579" y="69"/>
                </a:lnTo>
                <a:lnTo>
                  <a:pt x="595" y="90"/>
                </a:lnTo>
                <a:lnTo>
                  <a:pt x="584" y="90"/>
                </a:lnTo>
                <a:lnTo>
                  <a:pt x="584" y="96"/>
                </a:lnTo>
                <a:lnTo>
                  <a:pt x="606" y="90"/>
                </a:lnTo>
                <a:lnTo>
                  <a:pt x="606" y="74"/>
                </a:lnTo>
                <a:lnTo>
                  <a:pt x="648" y="58"/>
                </a:lnTo>
                <a:lnTo>
                  <a:pt x="611" y="69"/>
                </a:lnTo>
                <a:lnTo>
                  <a:pt x="606" y="69"/>
                </a:lnTo>
                <a:lnTo>
                  <a:pt x="648" y="48"/>
                </a:lnTo>
                <a:lnTo>
                  <a:pt x="659" y="69"/>
                </a:lnTo>
                <a:lnTo>
                  <a:pt x="680" y="69"/>
                </a:lnTo>
                <a:lnTo>
                  <a:pt x="685" y="74"/>
                </a:lnTo>
                <a:lnTo>
                  <a:pt x="739" y="74"/>
                </a:lnTo>
                <a:lnTo>
                  <a:pt x="739" y="69"/>
                </a:lnTo>
                <a:lnTo>
                  <a:pt x="744" y="74"/>
                </a:lnTo>
                <a:lnTo>
                  <a:pt x="749" y="69"/>
                </a:lnTo>
                <a:lnTo>
                  <a:pt x="744" y="74"/>
                </a:lnTo>
                <a:lnTo>
                  <a:pt x="744" y="69"/>
                </a:lnTo>
                <a:lnTo>
                  <a:pt x="760" y="58"/>
                </a:lnTo>
                <a:lnTo>
                  <a:pt x="776" y="69"/>
                </a:lnTo>
                <a:lnTo>
                  <a:pt x="760" y="69"/>
                </a:lnTo>
                <a:lnTo>
                  <a:pt x="781" y="69"/>
                </a:lnTo>
                <a:lnTo>
                  <a:pt x="760" y="74"/>
                </a:lnTo>
                <a:lnTo>
                  <a:pt x="776" y="90"/>
                </a:lnTo>
                <a:lnTo>
                  <a:pt x="781" y="69"/>
                </a:lnTo>
                <a:lnTo>
                  <a:pt x="792" y="69"/>
                </a:lnTo>
                <a:lnTo>
                  <a:pt x="818" y="58"/>
                </a:lnTo>
                <a:lnTo>
                  <a:pt x="818" y="48"/>
                </a:lnTo>
                <a:lnTo>
                  <a:pt x="802" y="58"/>
                </a:lnTo>
                <a:lnTo>
                  <a:pt x="829" y="42"/>
                </a:lnTo>
                <a:lnTo>
                  <a:pt x="797" y="37"/>
                </a:lnTo>
                <a:lnTo>
                  <a:pt x="818" y="26"/>
                </a:lnTo>
                <a:lnTo>
                  <a:pt x="824" y="21"/>
                </a:lnTo>
                <a:lnTo>
                  <a:pt x="829" y="21"/>
                </a:lnTo>
                <a:lnTo>
                  <a:pt x="829" y="16"/>
                </a:lnTo>
                <a:lnTo>
                  <a:pt x="850" y="0"/>
                </a:lnTo>
                <a:lnTo>
                  <a:pt x="866" y="21"/>
                </a:lnTo>
                <a:lnTo>
                  <a:pt x="856" y="26"/>
                </a:lnTo>
                <a:lnTo>
                  <a:pt x="866" y="37"/>
                </a:lnTo>
                <a:lnTo>
                  <a:pt x="856" y="37"/>
                </a:lnTo>
                <a:lnTo>
                  <a:pt x="845" y="42"/>
                </a:lnTo>
                <a:lnTo>
                  <a:pt x="866" y="42"/>
                </a:lnTo>
                <a:lnTo>
                  <a:pt x="856" y="48"/>
                </a:lnTo>
                <a:lnTo>
                  <a:pt x="856" y="58"/>
                </a:lnTo>
                <a:lnTo>
                  <a:pt x="856" y="69"/>
                </a:lnTo>
                <a:lnTo>
                  <a:pt x="882" y="48"/>
                </a:lnTo>
                <a:lnTo>
                  <a:pt x="893" y="58"/>
                </a:lnTo>
                <a:lnTo>
                  <a:pt x="882" y="69"/>
                </a:lnTo>
                <a:lnTo>
                  <a:pt x="877" y="69"/>
                </a:lnTo>
                <a:lnTo>
                  <a:pt x="877" y="90"/>
                </a:lnTo>
                <a:lnTo>
                  <a:pt x="893" y="90"/>
                </a:lnTo>
                <a:lnTo>
                  <a:pt x="919" y="58"/>
                </a:lnTo>
                <a:lnTo>
                  <a:pt x="930" y="58"/>
                </a:lnTo>
                <a:lnTo>
                  <a:pt x="946" y="48"/>
                </a:lnTo>
                <a:lnTo>
                  <a:pt x="930" y="48"/>
                </a:lnTo>
                <a:lnTo>
                  <a:pt x="946" y="42"/>
                </a:lnTo>
                <a:lnTo>
                  <a:pt x="978" y="42"/>
                </a:lnTo>
                <a:lnTo>
                  <a:pt x="978" y="48"/>
                </a:lnTo>
                <a:lnTo>
                  <a:pt x="983" y="48"/>
                </a:lnTo>
                <a:lnTo>
                  <a:pt x="978" y="58"/>
                </a:lnTo>
                <a:lnTo>
                  <a:pt x="957" y="58"/>
                </a:lnTo>
                <a:lnTo>
                  <a:pt x="967" y="69"/>
                </a:lnTo>
                <a:lnTo>
                  <a:pt x="957" y="74"/>
                </a:lnTo>
                <a:lnTo>
                  <a:pt x="957" y="90"/>
                </a:lnTo>
                <a:lnTo>
                  <a:pt x="930" y="96"/>
                </a:lnTo>
                <a:lnTo>
                  <a:pt x="919" y="101"/>
                </a:lnTo>
                <a:lnTo>
                  <a:pt x="919" y="96"/>
                </a:lnTo>
                <a:lnTo>
                  <a:pt x="909" y="101"/>
                </a:lnTo>
                <a:lnTo>
                  <a:pt x="882" y="96"/>
                </a:lnTo>
                <a:lnTo>
                  <a:pt x="877" y="101"/>
                </a:lnTo>
                <a:lnTo>
                  <a:pt x="882" y="101"/>
                </a:lnTo>
                <a:lnTo>
                  <a:pt x="850" y="117"/>
                </a:lnTo>
                <a:lnTo>
                  <a:pt x="824" y="111"/>
                </a:lnTo>
                <a:lnTo>
                  <a:pt x="824" y="117"/>
                </a:lnTo>
                <a:lnTo>
                  <a:pt x="856" y="117"/>
                </a:lnTo>
                <a:lnTo>
                  <a:pt x="824" y="138"/>
                </a:lnTo>
                <a:lnTo>
                  <a:pt x="797" y="138"/>
                </a:lnTo>
                <a:lnTo>
                  <a:pt x="781" y="149"/>
                </a:lnTo>
                <a:lnTo>
                  <a:pt x="744" y="143"/>
                </a:lnTo>
                <a:lnTo>
                  <a:pt x="776" y="149"/>
                </a:lnTo>
                <a:lnTo>
                  <a:pt x="776" y="159"/>
                </a:lnTo>
                <a:lnTo>
                  <a:pt x="744" y="159"/>
                </a:lnTo>
                <a:lnTo>
                  <a:pt x="744" y="165"/>
                </a:lnTo>
                <a:lnTo>
                  <a:pt x="739" y="165"/>
                </a:lnTo>
                <a:lnTo>
                  <a:pt x="723" y="170"/>
                </a:lnTo>
                <a:lnTo>
                  <a:pt x="712" y="181"/>
                </a:lnTo>
                <a:lnTo>
                  <a:pt x="691" y="181"/>
                </a:lnTo>
                <a:lnTo>
                  <a:pt x="691" y="197"/>
                </a:lnTo>
                <a:lnTo>
                  <a:pt x="680" y="202"/>
                </a:lnTo>
                <a:lnTo>
                  <a:pt x="648" y="228"/>
                </a:lnTo>
                <a:lnTo>
                  <a:pt x="648" y="239"/>
                </a:lnTo>
                <a:lnTo>
                  <a:pt x="659" y="228"/>
                </a:lnTo>
                <a:lnTo>
                  <a:pt x="670" y="228"/>
                </a:lnTo>
                <a:lnTo>
                  <a:pt x="659" y="255"/>
                </a:lnTo>
                <a:lnTo>
                  <a:pt x="648" y="266"/>
                </a:lnTo>
                <a:lnTo>
                  <a:pt x="685" y="266"/>
                </a:lnTo>
                <a:lnTo>
                  <a:pt x="707" y="271"/>
                </a:lnTo>
                <a:lnTo>
                  <a:pt x="717" y="287"/>
                </a:lnTo>
                <a:lnTo>
                  <a:pt x="744" y="292"/>
                </a:lnTo>
                <a:lnTo>
                  <a:pt x="723" y="298"/>
                </a:lnTo>
                <a:lnTo>
                  <a:pt x="744" y="292"/>
                </a:lnTo>
                <a:lnTo>
                  <a:pt x="792" y="292"/>
                </a:lnTo>
                <a:lnTo>
                  <a:pt x="760" y="335"/>
                </a:lnTo>
                <a:lnTo>
                  <a:pt x="776" y="345"/>
                </a:lnTo>
                <a:lnTo>
                  <a:pt x="749" y="345"/>
                </a:lnTo>
                <a:lnTo>
                  <a:pt x="776" y="345"/>
                </a:lnTo>
                <a:lnTo>
                  <a:pt x="776" y="361"/>
                </a:lnTo>
                <a:lnTo>
                  <a:pt x="760" y="367"/>
                </a:lnTo>
                <a:lnTo>
                  <a:pt x="776" y="361"/>
                </a:lnTo>
                <a:lnTo>
                  <a:pt x="781" y="367"/>
                </a:lnTo>
                <a:lnTo>
                  <a:pt x="797" y="361"/>
                </a:lnTo>
                <a:lnTo>
                  <a:pt x="802" y="361"/>
                </a:lnTo>
                <a:lnTo>
                  <a:pt x="802" y="356"/>
                </a:lnTo>
                <a:lnTo>
                  <a:pt x="824" y="345"/>
                </a:lnTo>
                <a:lnTo>
                  <a:pt x="818" y="340"/>
                </a:lnTo>
                <a:lnTo>
                  <a:pt x="824" y="319"/>
                </a:lnTo>
                <a:lnTo>
                  <a:pt x="824" y="308"/>
                </a:lnTo>
                <a:lnTo>
                  <a:pt x="893" y="276"/>
                </a:lnTo>
                <a:lnTo>
                  <a:pt x="893" y="271"/>
                </a:lnTo>
                <a:lnTo>
                  <a:pt x="882" y="276"/>
                </a:lnTo>
                <a:lnTo>
                  <a:pt x="898" y="239"/>
                </a:lnTo>
                <a:lnTo>
                  <a:pt x="882" y="228"/>
                </a:lnTo>
                <a:lnTo>
                  <a:pt x="893" y="228"/>
                </a:lnTo>
                <a:lnTo>
                  <a:pt x="909" y="223"/>
                </a:lnTo>
                <a:lnTo>
                  <a:pt x="909" y="218"/>
                </a:lnTo>
                <a:lnTo>
                  <a:pt x="919" y="218"/>
                </a:lnTo>
                <a:lnTo>
                  <a:pt x="925" y="218"/>
                </a:lnTo>
                <a:lnTo>
                  <a:pt x="919" y="218"/>
                </a:lnTo>
                <a:lnTo>
                  <a:pt x="919" y="207"/>
                </a:lnTo>
                <a:lnTo>
                  <a:pt x="925" y="202"/>
                </a:lnTo>
                <a:lnTo>
                  <a:pt x="919" y="202"/>
                </a:lnTo>
                <a:lnTo>
                  <a:pt x="946" y="181"/>
                </a:lnTo>
                <a:lnTo>
                  <a:pt x="930" y="181"/>
                </a:lnTo>
                <a:lnTo>
                  <a:pt x="930" y="170"/>
                </a:lnTo>
                <a:lnTo>
                  <a:pt x="951" y="165"/>
                </a:lnTo>
                <a:lnTo>
                  <a:pt x="978" y="170"/>
                </a:lnTo>
                <a:lnTo>
                  <a:pt x="999" y="165"/>
                </a:lnTo>
                <a:lnTo>
                  <a:pt x="1020" y="170"/>
                </a:lnTo>
                <a:lnTo>
                  <a:pt x="1010" y="181"/>
                </a:lnTo>
                <a:lnTo>
                  <a:pt x="1020" y="170"/>
                </a:lnTo>
                <a:lnTo>
                  <a:pt x="1010" y="181"/>
                </a:lnTo>
                <a:lnTo>
                  <a:pt x="1020" y="181"/>
                </a:lnTo>
                <a:lnTo>
                  <a:pt x="1020" y="197"/>
                </a:lnTo>
                <a:lnTo>
                  <a:pt x="1047" y="197"/>
                </a:lnTo>
                <a:lnTo>
                  <a:pt x="1031" y="202"/>
                </a:lnTo>
                <a:lnTo>
                  <a:pt x="1031" y="207"/>
                </a:lnTo>
                <a:lnTo>
                  <a:pt x="1010" y="207"/>
                </a:lnTo>
                <a:lnTo>
                  <a:pt x="1026" y="218"/>
                </a:lnTo>
                <a:lnTo>
                  <a:pt x="1031" y="218"/>
                </a:lnTo>
                <a:lnTo>
                  <a:pt x="1026" y="223"/>
                </a:lnTo>
                <a:lnTo>
                  <a:pt x="1026" y="228"/>
                </a:lnTo>
                <a:lnTo>
                  <a:pt x="1020" y="228"/>
                </a:lnTo>
                <a:lnTo>
                  <a:pt x="999" y="239"/>
                </a:lnTo>
                <a:lnTo>
                  <a:pt x="1031" y="228"/>
                </a:lnTo>
                <a:lnTo>
                  <a:pt x="1031" y="244"/>
                </a:lnTo>
                <a:lnTo>
                  <a:pt x="1020" y="244"/>
                </a:lnTo>
                <a:lnTo>
                  <a:pt x="1026" y="244"/>
                </a:lnTo>
                <a:lnTo>
                  <a:pt x="1047" y="239"/>
                </a:lnTo>
                <a:lnTo>
                  <a:pt x="1047" y="244"/>
                </a:lnTo>
                <a:lnTo>
                  <a:pt x="1068" y="228"/>
                </a:lnTo>
                <a:lnTo>
                  <a:pt x="1068" y="239"/>
                </a:lnTo>
                <a:lnTo>
                  <a:pt x="1079" y="228"/>
                </a:lnTo>
                <a:lnTo>
                  <a:pt x="1068" y="228"/>
                </a:lnTo>
                <a:lnTo>
                  <a:pt x="1095" y="223"/>
                </a:lnTo>
                <a:lnTo>
                  <a:pt x="1084" y="218"/>
                </a:lnTo>
                <a:lnTo>
                  <a:pt x="1111" y="207"/>
                </a:lnTo>
                <a:lnTo>
                  <a:pt x="1100" y="218"/>
                </a:lnTo>
                <a:lnTo>
                  <a:pt x="1111" y="223"/>
                </a:lnTo>
                <a:lnTo>
                  <a:pt x="1121" y="223"/>
                </a:lnTo>
                <a:lnTo>
                  <a:pt x="1100" y="228"/>
                </a:lnTo>
                <a:lnTo>
                  <a:pt x="1121" y="228"/>
                </a:lnTo>
                <a:lnTo>
                  <a:pt x="1100" y="239"/>
                </a:lnTo>
                <a:lnTo>
                  <a:pt x="1121" y="239"/>
                </a:lnTo>
                <a:lnTo>
                  <a:pt x="1100" y="244"/>
                </a:lnTo>
                <a:lnTo>
                  <a:pt x="1121" y="244"/>
                </a:lnTo>
                <a:lnTo>
                  <a:pt x="1111" y="244"/>
                </a:lnTo>
                <a:lnTo>
                  <a:pt x="1121" y="255"/>
                </a:lnTo>
                <a:lnTo>
                  <a:pt x="1111" y="255"/>
                </a:lnTo>
                <a:lnTo>
                  <a:pt x="1121" y="266"/>
                </a:lnTo>
                <a:lnTo>
                  <a:pt x="1111" y="271"/>
                </a:lnTo>
                <a:lnTo>
                  <a:pt x="1095" y="271"/>
                </a:lnTo>
                <a:lnTo>
                  <a:pt x="1111" y="271"/>
                </a:lnTo>
                <a:lnTo>
                  <a:pt x="1111" y="276"/>
                </a:lnTo>
                <a:lnTo>
                  <a:pt x="1127" y="287"/>
                </a:lnTo>
                <a:lnTo>
                  <a:pt x="1121" y="292"/>
                </a:lnTo>
                <a:lnTo>
                  <a:pt x="1127" y="292"/>
                </a:lnTo>
                <a:lnTo>
                  <a:pt x="1127" y="298"/>
                </a:lnTo>
                <a:lnTo>
                  <a:pt x="1132" y="292"/>
                </a:lnTo>
                <a:lnTo>
                  <a:pt x="1159" y="308"/>
                </a:lnTo>
                <a:lnTo>
                  <a:pt x="1111" y="324"/>
                </a:lnTo>
                <a:lnTo>
                  <a:pt x="1095" y="324"/>
                </a:lnTo>
                <a:lnTo>
                  <a:pt x="1111" y="324"/>
                </a:lnTo>
                <a:lnTo>
                  <a:pt x="1100" y="335"/>
                </a:lnTo>
                <a:lnTo>
                  <a:pt x="1153" y="319"/>
                </a:lnTo>
                <a:lnTo>
                  <a:pt x="1132" y="319"/>
                </a:lnTo>
                <a:lnTo>
                  <a:pt x="1159" y="319"/>
                </a:lnTo>
                <a:lnTo>
                  <a:pt x="1153" y="324"/>
                </a:lnTo>
                <a:lnTo>
                  <a:pt x="1159" y="324"/>
                </a:lnTo>
                <a:lnTo>
                  <a:pt x="1180" y="324"/>
                </a:lnTo>
                <a:lnTo>
                  <a:pt x="1180" y="335"/>
                </a:lnTo>
                <a:lnTo>
                  <a:pt x="1159" y="335"/>
                </a:lnTo>
                <a:lnTo>
                  <a:pt x="1169" y="340"/>
                </a:lnTo>
                <a:lnTo>
                  <a:pt x="1159" y="340"/>
                </a:lnTo>
                <a:lnTo>
                  <a:pt x="1169" y="345"/>
                </a:lnTo>
                <a:lnTo>
                  <a:pt x="1159" y="345"/>
                </a:lnTo>
                <a:lnTo>
                  <a:pt x="1169" y="345"/>
                </a:lnTo>
                <a:lnTo>
                  <a:pt x="1148" y="361"/>
                </a:lnTo>
                <a:lnTo>
                  <a:pt x="1121" y="361"/>
                </a:lnTo>
                <a:lnTo>
                  <a:pt x="1084" y="388"/>
                </a:lnTo>
                <a:lnTo>
                  <a:pt x="983" y="388"/>
                </a:lnTo>
                <a:lnTo>
                  <a:pt x="967" y="404"/>
                </a:lnTo>
                <a:lnTo>
                  <a:pt x="930" y="409"/>
                </a:lnTo>
                <a:lnTo>
                  <a:pt x="882" y="452"/>
                </a:lnTo>
                <a:lnTo>
                  <a:pt x="946" y="409"/>
                </a:lnTo>
                <a:lnTo>
                  <a:pt x="999" y="404"/>
                </a:lnTo>
                <a:lnTo>
                  <a:pt x="1010" y="409"/>
                </a:lnTo>
                <a:lnTo>
                  <a:pt x="999" y="414"/>
                </a:lnTo>
                <a:lnTo>
                  <a:pt x="983" y="425"/>
                </a:lnTo>
                <a:lnTo>
                  <a:pt x="967" y="425"/>
                </a:lnTo>
                <a:lnTo>
                  <a:pt x="994" y="425"/>
                </a:lnTo>
                <a:lnTo>
                  <a:pt x="978" y="441"/>
                </a:lnTo>
                <a:lnTo>
                  <a:pt x="983" y="441"/>
                </a:lnTo>
                <a:lnTo>
                  <a:pt x="983" y="452"/>
                </a:lnTo>
                <a:lnTo>
                  <a:pt x="994" y="462"/>
                </a:lnTo>
                <a:lnTo>
                  <a:pt x="1010" y="462"/>
                </a:lnTo>
                <a:lnTo>
                  <a:pt x="1020" y="462"/>
                </a:lnTo>
                <a:lnTo>
                  <a:pt x="1031" y="473"/>
                </a:lnTo>
                <a:lnTo>
                  <a:pt x="983" y="484"/>
                </a:lnTo>
                <a:lnTo>
                  <a:pt x="978" y="484"/>
                </a:lnTo>
                <a:lnTo>
                  <a:pt x="951" y="510"/>
                </a:lnTo>
                <a:lnTo>
                  <a:pt x="946" y="505"/>
                </a:lnTo>
                <a:lnTo>
                  <a:pt x="951" y="484"/>
                </a:lnTo>
                <a:lnTo>
                  <a:pt x="946" y="484"/>
                </a:lnTo>
                <a:lnTo>
                  <a:pt x="994" y="473"/>
                </a:lnTo>
                <a:lnTo>
                  <a:pt x="978" y="473"/>
                </a:lnTo>
                <a:lnTo>
                  <a:pt x="978" y="462"/>
                </a:lnTo>
                <a:lnTo>
                  <a:pt x="957" y="473"/>
                </a:lnTo>
                <a:lnTo>
                  <a:pt x="930" y="478"/>
                </a:lnTo>
                <a:lnTo>
                  <a:pt x="925" y="462"/>
                </a:lnTo>
                <a:lnTo>
                  <a:pt x="930" y="441"/>
                </a:lnTo>
                <a:lnTo>
                  <a:pt x="919" y="436"/>
                </a:lnTo>
                <a:lnTo>
                  <a:pt x="898" y="452"/>
                </a:lnTo>
                <a:lnTo>
                  <a:pt x="877" y="473"/>
                </a:lnTo>
                <a:lnTo>
                  <a:pt x="856" y="478"/>
                </a:lnTo>
                <a:lnTo>
                  <a:pt x="802" y="478"/>
                </a:lnTo>
                <a:lnTo>
                  <a:pt x="792" y="484"/>
                </a:lnTo>
                <a:lnTo>
                  <a:pt x="749" y="499"/>
                </a:lnTo>
                <a:lnTo>
                  <a:pt x="760" y="505"/>
                </a:lnTo>
                <a:lnTo>
                  <a:pt x="717" y="505"/>
                </a:lnTo>
                <a:lnTo>
                  <a:pt x="712" y="510"/>
                </a:lnTo>
                <a:lnTo>
                  <a:pt x="717" y="510"/>
                </a:lnTo>
                <a:lnTo>
                  <a:pt x="717" y="521"/>
                </a:lnTo>
                <a:lnTo>
                  <a:pt x="680" y="526"/>
                </a:lnTo>
                <a:lnTo>
                  <a:pt x="648" y="531"/>
                </a:lnTo>
                <a:lnTo>
                  <a:pt x="638" y="531"/>
                </a:lnTo>
                <a:lnTo>
                  <a:pt x="648" y="526"/>
                </a:lnTo>
                <a:lnTo>
                  <a:pt x="659" y="526"/>
                </a:lnTo>
                <a:lnTo>
                  <a:pt x="659" y="521"/>
                </a:lnTo>
                <a:lnTo>
                  <a:pt x="680" y="510"/>
                </a:lnTo>
                <a:lnTo>
                  <a:pt x="691" y="484"/>
                </a:lnTo>
                <a:lnTo>
                  <a:pt x="691" y="473"/>
                </a:lnTo>
                <a:lnTo>
                  <a:pt x="707" y="484"/>
                </a:lnTo>
                <a:lnTo>
                  <a:pt x="712" y="484"/>
                </a:lnTo>
                <a:lnTo>
                  <a:pt x="717" y="478"/>
                </a:lnTo>
                <a:lnTo>
                  <a:pt x="712" y="462"/>
                </a:lnTo>
                <a:lnTo>
                  <a:pt x="659" y="457"/>
                </a:lnTo>
                <a:lnTo>
                  <a:pt x="670" y="425"/>
                </a:lnTo>
                <a:lnTo>
                  <a:pt x="648" y="425"/>
                </a:lnTo>
                <a:lnTo>
                  <a:pt x="648" y="409"/>
                </a:lnTo>
                <a:lnTo>
                  <a:pt x="638" y="409"/>
                </a:lnTo>
                <a:lnTo>
                  <a:pt x="627" y="414"/>
                </a:lnTo>
                <a:lnTo>
                  <a:pt x="627" y="409"/>
                </a:lnTo>
                <a:lnTo>
                  <a:pt x="622" y="409"/>
                </a:lnTo>
                <a:lnTo>
                  <a:pt x="611" y="414"/>
                </a:lnTo>
                <a:lnTo>
                  <a:pt x="611" y="409"/>
                </a:lnTo>
                <a:lnTo>
                  <a:pt x="584" y="425"/>
                </a:lnTo>
                <a:lnTo>
                  <a:pt x="521" y="409"/>
                </a:lnTo>
                <a:lnTo>
                  <a:pt x="521" y="404"/>
                </a:lnTo>
                <a:lnTo>
                  <a:pt x="510" y="409"/>
                </a:lnTo>
                <a:lnTo>
                  <a:pt x="74" y="409"/>
                </a:lnTo>
                <a:lnTo>
                  <a:pt x="69" y="404"/>
                </a:lnTo>
                <a:lnTo>
                  <a:pt x="74" y="404"/>
                </a:lnTo>
                <a:lnTo>
                  <a:pt x="69" y="404"/>
                </a:lnTo>
                <a:lnTo>
                  <a:pt x="74" y="393"/>
                </a:lnTo>
                <a:lnTo>
                  <a:pt x="69" y="404"/>
                </a:lnTo>
                <a:lnTo>
                  <a:pt x="69" y="388"/>
                </a:lnTo>
                <a:lnTo>
                  <a:pt x="64" y="388"/>
                </a:lnTo>
                <a:lnTo>
                  <a:pt x="69" y="383"/>
                </a:lnTo>
                <a:lnTo>
                  <a:pt x="42" y="383"/>
                </a:lnTo>
                <a:lnTo>
                  <a:pt x="48" y="383"/>
                </a:lnTo>
                <a:lnTo>
                  <a:pt x="48" y="367"/>
                </a:lnTo>
                <a:lnTo>
                  <a:pt x="21" y="367"/>
                </a:lnTo>
                <a:lnTo>
                  <a:pt x="37" y="361"/>
                </a:lnTo>
                <a:lnTo>
                  <a:pt x="42" y="361"/>
                </a:lnTo>
                <a:lnTo>
                  <a:pt x="37" y="361"/>
                </a:lnTo>
                <a:lnTo>
                  <a:pt x="42" y="345"/>
                </a:lnTo>
                <a:lnTo>
                  <a:pt x="37" y="340"/>
                </a:lnTo>
                <a:lnTo>
                  <a:pt x="42" y="324"/>
                </a:lnTo>
                <a:lnTo>
                  <a:pt x="42" y="308"/>
                </a:lnTo>
                <a:lnTo>
                  <a:pt x="64" y="298"/>
                </a:lnTo>
                <a:lnTo>
                  <a:pt x="74" y="276"/>
                </a:lnTo>
                <a:lnTo>
                  <a:pt x="64" y="271"/>
                </a:lnTo>
                <a:lnTo>
                  <a:pt x="69" y="228"/>
                </a:lnTo>
                <a:lnTo>
                  <a:pt x="69" y="218"/>
                </a:lnTo>
                <a:lnTo>
                  <a:pt x="16" y="228"/>
                </a:lnTo>
                <a:lnTo>
                  <a:pt x="16" y="207"/>
                </a:lnTo>
                <a:lnTo>
                  <a:pt x="21" y="207"/>
                </a:lnTo>
                <a:lnTo>
                  <a:pt x="0" y="207"/>
                </a:lnTo>
                <a:lnTo>
                  <a:pt x="207" y="42"/>
                </a:lnTo>
                <a:lnTo>
                  <a:pt x="20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912960" y="2076480"/>
            <a:ext cx="1920600" cy="884160"/>
          </a:xfrm>
          <a:custGeom>
            <a:avLst/>
            <a:gdLst/>
            <a:ahLst/>
            <a:rect l="l" t="t" r="r" b="b"/>
            <a:pathLst>
              <a:path w="1180" h="531">
                <a:moveTo>
                  <a:pt x="207" y="42"/>
                </a:moveTo>
                <a:lnTo>
                  <a:pt x="276" y="58"/>
                </a:lnTo>
                <a:lnTo>
                  <a:pt x="276" y="48"/>
                </a:lnTo>
                <a:lnTo>
                  <a:pt x="292" y="48"/>
                </a:lnTo>
                <a:lnTo>
                  <a:pt x="372" y="37"/>
                </a:lnTo>
                <a:lnTo>
                  <a:pt x="356" y="37"/>
                </a:lnTo>
                <a:lnTo>
                  <a:pt x="303" y="48"/>
                </a:lnTo>
                <a:lnTo>
                  <a:pt x="335" y="42"/>
                </a:lnTo>
                <a:lnTo>
                  <a:pt x="324" y="48"/>
                </a:lnTo>
                <a:lnTo>
                  <a:pt x="345" y="42"/>
                </a:lnTo>
                <a:lnTo>
                  <a:pt x="393" y="37"/>
                </a:lnTo>
                <a:lnTo>
                  <a:pt x="383" y="37"/>
                </a:lnTo>
                <a:lnTo>
                  <a:pt x="393" y="26"/>
                </a:lnTo>
                <a:lnTo>
                  <a:pt x="393" y="42"/>
                </a:lnTo>
                <a:lnTo>
                  <a:pt x="409" y="42"/>
                </a:lnTo>
                <a:lnTo>
                  <a:pt x="404" y="42"/>
                </a:lnTo>
                <a:lnTo>
                  <a:pt x="409" y="42"/>
                </a:lnTo>
                <a:lnTo>
                  <a:pt x="425" y="37"/>
                </a:lnTo>
                <a:lnTo>
                  <a:pt x="420" y="37"/>
                </a:lnTo>
                <a:lnTo>
                  <a:pt x="436" y="37"/>
                </a:lnTo>
                <a:lnTo>
                  <a:pt x="425" y="42"/>
                </a:lnTo>
                <a:lnTo>
                  <a:pt x="420" y="48"/>
                </a:lnTo>
                <a:lnTo>
                  <a:pt x="457" y="42"/>
                </a:lnTo>
                <a:lnTo>
                  <a:pt x="505" y="48"/>
                </a:lnTo>
                <a:lnTo>
                  <a:pt x="526" y="48"/>
                </a:lnTo>
                <a:lnTo>
                  <a:pt x="537" y="58"/>
                </a:lnTo>
                <a:lnTo>
                  <a:pt x="537" y="69"/>
                </a:lnTo>
                <a:lnTo>
                  <a:pt x="505" y="69"/>
                </a:lnTo>
                <a:lnTo>
                  <a:pt x="510" y="74"/>
                </a:lnTo>
                <a:lnTo>
                  <a:pt x="579" y="69"/>
                </a:lnTo>
                <a:lnTo>
                  <a:pt x="595" y="90"/>
                </a:lnTo>
                <a:lnTo>
                  <a:pt x="584" y="90"/>
                </a:lnTo>
                <a:lnTo>
                  <a:pt x="584" y="96"/>
                </a:lnTo>
                <a:lnTo>
                  <a:pt x="606" y="90"/>
                </a:lnTo>
                <a:lnTo>
                  <a:pt x="606" y="74"/>
                </a:lnTo>
                <a:lnTo>
                  <a:pt x="648" y="58"/>
                </a:lnTo>
                <a:lnTo>
                  <a:pt x="611" y="69"/>
                </a:lnTo>
                <a:lnTo>
                  <a:pt x="606" y="69"/>
                </a:lnTo>
                <a:lnTo>
                  <a:pt x="648" y="48"/>
                </a:lnTo>
                <a:lnTo>
                  <a:pt x="659" y="69"/>
                </a:lnTo>
                <a:lnTo>
                  <a:pt x="680" y="69"/>
                </a:lnTo>
                <a:lnTo>
                  <a:pt x="685" y="74"/>
                </a:lnTo>
                <a:lnTo>
                  <a:pt x="739" y="74"/>
                </a:lnTo>
                <a:lnTo>
                  <a:pt x="739" y="69"/>
                </a:lnTo>
                <a:lnTo>
                  <a:pt x="744" y="74"/>
                </a:lnTo>
                <a:lnTo>
                  <a:pt x="749" y="69"/>
                </a:lnTo>
                <a:lnTo>
                  <a:pt x="744" y="74"/>
                </a:lnTo>
                <a:lnTo>
                  <a:pt x="744" y="69"/>
                </a:lnTo>
                <a:lnTo>
                  <a:pt x="760" y="58"/>
                </a:lnTo>
                <a:lnTo>
                  <a:pt x="776" y="69"/>
                </a:lnTo>
                <a:lnTo>
                  <a:pt x="760" y="69"/>
                </a:lnTo>
                <a:lnTo>
                  <a:pt x="781" y="69"/>
                </a:lnTo>
                <a:lnTo>
                  <a:pt x="760" y="74"/>
                </a:lnTo>
                <a:lnTo>
                  <a:pt x="776" y="90"/>
                </a:lnTo>
                <a:lnTo>
                  <a:pt x="781" y="69"/>
                </a:lnTo>
                <a:lnTo>
                  <a:pt x="792" y="69"/>
                </a:lnTo>
                <a:lnTo>
                  <a:pt x="818" y="58"/>
                </a:lnTo>
                <a:lnTo>
                  <a:pt x="818" y="48"/>
                </a:lnTo>
                <a:lnTo>
                  <a:pt x="802" y="58"/>
                </a:lnTo>
                <a:lnTo>
                  <a:pt x="829" y="42"/>
                </a:lnTo>
                <a:lnTo>
                  <a:pt x="797" y="37"/>
                </a:lnTo>
                <a:lnTo>
                  <a:pt x="818" y="26"/>
                </a:lnTo>
                <a:lnTo>
                  <a:pt x="824" y="21"/>
                </a:lnTo>
                <a:lnTo>
                  <a:pt x="829" y="21"/>
                </a:lnTo>
                <a:lnTo>
                  <a:pt x="829" y="16"/>
                </a:lnTo>
                <a:lnTo>
                  <a:pt x="850" y="0"/>
                </a:lnTo>
                <a:lnTo>
                  <a:pt x="866" y="21"/>
                </a:lnTo>
                <a:lnTo>
                  <a:pt x="856" y="26"/>
                </a:lnTo>
                <a:lnTo>
                  <a:pt x="866" y="37"/>
                </a:lnTo>
                <a:lnTo>
                  <a:pt x="856" y="37"/>
                </a:lnTo>
                <a:lnTo>
                  <a:pt x="845" y="42"/>
                </a:lnTo>
                <a:lnTo>
                  <a:pt x="866" y="42"/>
                </a:lnTo>
                <a:lnTo>
                  <a:pt x="856" y="48"/>
                </a:lnTo>
                <a:lnTo>
                  <a:pt x="856" y="58"/>
                </a:lnTo>
                <a:lnTo>
                  <a:pt x="856" y="69"/>
                </a:lnTo>
                <a:lnTo>
                  <a:pt x="882" y="48"/>
                </a:lnTo>
                <a:lnTo>
                  <a:pt x="893" y="58"/>
                </a:lnTo>
                <a:lnTo>
                  <a:pt x="882" y="69"/>
                </a:lnTo>
                <a:lnTo>
                  <a:pt x="877" y="69"/>
                </a:lnTo>
                <a:lnTo>
                  <a:pt x="877" y="90"/>
                </a:lnTo>
                <a:lnTo>
                  <a:pt x="893" y="90"/>
                </a:lnTo>
                <a:lnTo>
                  <a:pt x="919" y="58"/>
                </a:lnTo>
                <a:lnTo>
                  <a:pt x="930" y="58"/>
                </a:lnTo>
                <a:lnTo>
                  <a:pt x="946" y="48"/>
                </a:lnTo>
                <a:lnTo>
                  <a:pt x="930" y="48"/>
                </a:lnTo>
                <a:lnTo>
                  <a:pt x="946" y="42"/>
                </a:lnTo>
                <a:lnTo>
                  <a:pt x="978" y="42"/>
                </a:lnTo>
                <a:lnTo>
                  <a:pt x="978" y="48"/>
                </a:lnTo>
                <a:lnTo>
                  <a:pt x="983" y="48"/>
                </a:lnTo>
                <a:lnTo>
                  <a:pt x="978" y="58"/>
                </a:lnTo>
                <a:lnTo>
                  <a:pt x="957" y="58"/>
                </a:lnTo>
                <a:lnTo>
                  <a:pt x="967" y="69"/>
                </a:lnTo>
                <a:lnTo>
                  <a:pt x="957" y="74"/>
                </a:lnTo>
                <a:lnTo>
                  <a:pt x="957" y="90"/>
                </a:lnTo>
                <a:lnTo>
                  <a:pt x="930" y="96"/>
                </a:lnTo>
                <a:lnTo>
                  <a:pt x="919" y="101"/>
                </a:lnTo>
                <a:lnTo>
                  <a:pt x="919" y="96"/>
                </a:lnTo>
                <a:lnTo>
                  <a:pt x="909" y="101"/>
                </a:lnTo>
                <a:lnTo>
                  <a:pt x="882" y="96"/>
                </a:lnTo>
                <a:lnTo>
                  <a:pt x="877" y="101"/>
                </a:lnTo>
                <a:lnTo>
                  <a:pt x="882" y="101"/>
                </a:lnTo>
                <a:lnTo>
                  <a:pt x="850" y="117"/>
                </a:lnTo>
                <a:lnTo>
                  <a:pt x="824" y="111"/>
                </a:lnTo>
                <a:lnTo>
                  <a:pt x="824" y="117"/>
                </a:lnTo>
                <a:lnTo>
                  <a:pt x="856" y="117"/>
                </a:lnTo>
                <a:lnTo>
                  <a:pt x="824" y="138"/>
                </a:lnTo>
                <a:lnTo>
                  <a:pt x="797" y="138"/>
                </a:lnTo>
                <a:lnTo>
                  <a:pt x="781" y="149"/>
                </a:lnTo>
                <a:lnTo>
                  <a:pt x="744" y="143"/>
                </a:lnTo>
                <a:lnTo>
                  <a:pt x="776" y="149"/>
                </a:lnTo>
                <a:lnTo>
                  <a:pt x="776" y="159"/>
                </a:lnTo>
                <a:lnTo>
                  <a:pt x="744" y="159"/>
                </a:lnTo>
                <a:lnTo>
                  <a:pt x="744" y="165"/>
                </a:lnTo>
                <a:lnTo>
                  <a:pt x="739" y="165"/>
                </a:lnTo>
                <a:lnTo>
                  <a:pt x="723" y="170"/>
                </a:lnTo>
                <a:lnTo>
                  <a:pt x="712" y="181"/>
                </a:lnTo>
                <a:lnTo>
                  <a:pt x="691" y="181"/>
                </a:lnTo>
                <a:lnTo>
                  <a:pt x="691" y="197"/>
                </a:lnTo>
                <a:lnTo>
                  <a:pt x="680" y="202"/>
                </a:lnTo>
                <a:lnTo>
                  <a:pt x="648" y="228"/>
                </a:lnTo>
                <a:lnTo>
                  <a:pt x="648" y="239"/>
                </a:lnTo>
                <a:lnTo>
                  <a:pt x="659" y="228"/>
                </a:lnTo>
                <a:lnTo>
                  <a:pt x="670" y="228"/>
                </a:lnTo>
                <a:lnTo>
                  <a:pt x="659" y="255"/>
                </a:lnTo>
                <a:lnTo>
                  <a:pt x="648" y="266"/>
                </a:lnTo>
                <a:lnTo>
                  <a:pt x="685" y="266"/>
                </a:lnTo>
                <a:lnTo>
                  <a:pt x="707" y="271"/>
                </a:lnTo>
                <a:lnTo>
                  <a:pt x="717" y="287"/>
                </a:lnTo>
                <a:lnTo>
                  <a:pt x="744" y="292"/>
                </a:lnTo>
                <a:lnTo>
                  <a:pt x="723" y="298"/>
                </a:lnTo>
                <a:lnTo>
                  <a:pt x="744" y="292"/>
                </a:lnTo>
                <a:lnTo>
                  <a:pt x="792" y="292"/>
                </a:lnTo>
                <a:lnTo>
                  <a:pt x="760" y="335"/>
                </a:lnTo>
                <a:lnTo>
                  <a:pt x="776" y="345"/>
                </a:lnTo>
                <a:lnTo>
                  <a:pt x="749" y="345"/>
                </a:lnTo>
                <a:lnTo>
                  <a:pt x="776" y="345"/>
                </a:lnTo>
                <a:lnTo>
                  <a:pt x="776" y="361"/>
                </a:lnTo>
                <a:lnTo>
                  <a:pt x="760" y="367"/>
                </a:lnTo>
                <a:lnTo>
                  <a:pt x="776" y="361"/>
                </a:lnTo>
                <a:lnTo>
                  <a:pt x="781" y="367"/>
                </a:lnTo>
                <a:lnTo>
                  <a:pt x="797" y="361"/>
                </a:lnTo>
                <a:lnTo>
                  <a:pt x="802" y="361"/>
                </a:lnTo>
                <a:lnTo>
                  <a:pt x="802" y="356"/>
                </a:lnTo>
                <a:lnTo>
                  <a:pt x="824" y="345"/>
                </a:lnTo>
                <a:lnTo>
                  <a:pt x="818" y="340"/>
                </a:lnTo>
                <a:lnTo>
                  <a:pt x="824" y="319"/>
                </a:lnTo>
                <a:lnTo>
                  <a:pt x="824" y="308"/>
                </a:lnTo>
                <a:lnTo>
                  <a:pt x="893" y="276"/>
                </a:lnTo>
                <a:lnTo>
                  <a:pt x="893" y="271"/>
                </a:lnTo>
                <a:lnTo>
                  <a:pt x="882" y="276"/>
                </a:lnTo>
                <a:lnTo>
                  <a:pt x="898" y="239"/>
                </a:lnTo>
                <a:lnTo>
                  <a:pt x="882" y="228"/>
                </a:lnTo>
                <a:lnTo>
                  <a:pt x="893" y="228"/>
                </a:lnTo>
                <a:lnTo>
                  <a:pt x="909" y="223"/>
                </a:lnTo>
                <a:lnTo>
                  <a:pt x="909" y="218"/>
                </a:lnTo>
                <a:lnTo>
                  <a:pt x="919" y="218"/>
                </a:lnTo>
                <a:lnTo>
                  <a:pt x="925" y="218"/>
                </a:lnTo>
                <a:lnTo>
                  <a:pt x="919" y="218"/>
                </a:lnTo>
                <a:lnTo>
                  <a:pt x="919" y="207"/>
                </a:lnTo>
                <a:lnTo>
                  <a:pt x="925" y="202"/>
                </a:lnTo>
                <a:lnTo>
                  <a:pt x="919" y="202"/>
                </a:lnTo>
                <a:lnTo>
                  <a:pt x="946" y="181"/>
                </a:lnTo>
                <a:lnTo>
                  <a:pt x="930" y="181"/>
                </a:lnTo>
                <a:lnTo>
                  <a:pt x="930" y="170"/>
                </a:lnTo>
                <a:lnTo>
                  <a:pt x="951" y="165"/>
                </a:lnTo>
                <a:lnTo>
                  <a:pt x="978" y="170"/>
                </a:lnTo>
                <a:lnTo>
                  <a:pt x="999" y="165"/>
                </a:lnTo>
                <a:lnTo>
                  <a:pt x="1020" y="170"/>
                </a:lnTo>
                <a:lnTo>
                  <a:pt x="1010" y="181"/>
                </a:lnTo>
                <a:lnTo>
                  <a:pt x="1020" y="170"/>
                </a:lnTo>
                <a:lnTo>
                  <a:pt x="1010" y="181"/>
                </a:lnTo>
                <a:lnTo>
                  <a:pt x="1020" y="181"/>
                </a:lnTo>
                <a:lnTo>
                  <a:pt x="1020" y="197"/>
                </a:lnTo>
                <a:lnTo>
                  <a:pt x="1047" y="197"/>
                </a:lnTo>
                <a:lnTo>
                  <a:pt x="1031" y="202"/>
                </a:lnTo>
                <a:lnTo>
                  <a:pt x="1031" y="207"/>
                </a:lnTo>
                <a:lnTo>
                  <a:pt x="1010" y="207"/>
                </a:lnTo>
                <a:lnTo>
                  <a:pt x="1026" y="218"/>
                </a:lnTo>
                <a:lnTo>
                  <a:pt x="1031" y="218"/>
                </a:lnTo>
                <a:lnTo>
                  <a:pt x="1026" y="223"/>
                </a:lnTo>
                <a:lnTo>
                  <a:pt x="1026" y="228"/>
                </a:lnTo>
                <a:lnTo>
                  <a:pt x="1020" y="228"/>
                </a:lnTo>
                <a:lnTo>
                  <a:pt x="999" y="239"/>
                </a:lnTo>
                <a:lnTo>
                  <a:pt x="1031" y="228"/>
                </a:lnTo>
                <a:lnTo>
                  <a:pt x="1031" y="244"/>
                </a:lnTo>
                <a:lnTo>
                  <a:pt x="1020" y="244"/>
                </a:lnTo>
                <a:lnTo>
                  <a:pt x="1026" y="244"/>
                </a:lnTo>
                <a:lnTo>
                  <a:pt x="1047" y="239"/>
                </a:lnTo>
                <a:lnTo>
                  <a:pt x="1047" y="244"/>
                </a:lnTo>
                <a:lnTo>
                  <a:pt x="1068" y="228"/>
                </a:lnTo>
                <a:lnTo>
                  <a:pt x="1068" y="239"/>
                </a:lnTo>
                <a:lnTo>
                  <a:pt x="1079" y="228"/>
                </a:lnTo>
                <a:lnTo>
                  <a:pt x="1068" y="228"/>
                </a:lnTo>
                <a:lnTo>
                  <a:pt x="1095" y="223"/>
                </a:lnTo>
                <a:lnTo>
                  <a:pt x="1084" y="218"/>
                </a:lnTo>
                <a:lnTo>
                  <a:pt x="1111" y="207"/>
                </a:lnTo>
                <a:lnTo>
                  <a:pt x="1100" y="218"/>
                </a:lnTo>
                <a:lnTo>
                  <a:pt x="1111" y="223"/>
                </a:lnTo>
                <a:lnTo>
                  <a:pt x="1121" y="223"/>
                </a:lnTo>
                <a:lnTo>
                  <a:pt x="1100" y="228"/>
                </a:lnTo>
                <a:lnTo>
                  <a:pt x="1121" y="228"/>
                </a:lnTo>
                <a:lnTo>
                  <a:pt x="1100" y="239"/>
                </a:lnTo>
                <a:lnTo>
                  <a:pt x="1121" y="239"/>
                </a:lnTo>
                <a:lnTo>
                  <a:pt x="1100" y="244"/>
                </a:lnTo>
                <a:lnTo>
                  <a:pt x="1121" y="244"/>
                </a:lnTo>
                <a:lnTo>
                  <a:pt x="1111" y="244"/>
                </a:lnTo>
                <a:lnTo>
                  <a:pt x="1121" y="255"/>
                </a:lnTo>
                <a:lnTo>
                  <a:pt x="1111" y="255"/>
                </a:lnTo>
                <a:lnTo>
                  <a:pt x="1121" y="266"/>
                </a:lnTo>
                <a:lnTo>
                  <a:pt x="1111" y="271"/>
                </a:lnTo>
                <a:lnTo>
                  <a:pt x="1095" y="271"/>
                </a:lnTo>
                <a:lnTo>
                  <a:pt x="1111" y="271"/>
                </a:lnTo>
                <a:lnTo>
                  <a:pt x="1111" y="276"/>
                </a:lnTo>
                <a:lnTo>
                  <a:pt x="1127" y="287"/>
                </a:lnTo>
                <a:lnTo>
                  <a:pt x="1121" y="292"/>
                </a:lnTo>
                <a:lnTo>
                  <a:pt x="1127" y="292"/>
                </a:lnTo>
                <a:lnTo>
                  <a:pt x="1127" y="298"/>
                </a:lnTo>
                <a:lnTo>
                  <a:pt x="1132" y="292"/>
                </a:lnTo>
                <a:lnTo>
                  <a:pt x="1159" y="308"/>
                </a:lnTo>
                <a:lnTo>
                  <a:pt x="1111" y="324"/>
                </a:lnTo>
                <a:lnTo>
                  <a:pt x="1095" y="324"/>
                </a:lnTo>
                <a:lnTo>
                  <a:pt x="1111" y="324"/>
                </a:lnTo>
                <a:lnTo>
                  <a:pt x="1100" y="335"/>
                </a:lnTo>
                <a:lnTo>
                  <a:pt x="1153" y="319"/>
                </a:lnTo>
                <a:lnTo>
                  <a:pt x="1132" y="319"/>
                </a:lnTo>
                <a:lnTo>
                  <a:pt x="1159" y="319"/>
                </a:lnTo>
                <a:lnTo>
                  <a:pt x="1153" y="324"/>
                </a:lnTo>
                <a:lnTo>
                  <a:pt x="1159" y="324"/>
                </a:lnTo>
                <a:lnTo>
                  <a:pt x="1180" y="324"/>
                </a:lnTo>
                <a:lnTo>
                  <a:pt x="1180" y="335"/>
                </a:lnTo>
                <a:lnTo>
                  <a:pt x="1159" y="335"/>
                </a:lnTo>
                <a:lnTo>
                  <a:pt x="1169" y="340"/>
                </a:lnTo>
                <a:lnTo>
                  <a:pt x="1159" y="340"/>
                </a:lnTo>
                <a:lnTo>
                  <a:pt x="1169" y="345"/>
                </a:lnTo>
                <a:lnTo>
                  <a:pt x="1159" y="345"/>
                </a:lnTo>
                <a:lnTo>
                  <a:pt x="1169" y="345"/>
                </a:lnTo>
                <a:lnTo>
                  <a:pt x="1148" y="361"/>
                </a:lnTo>
                <a:lnTo>
                  <a:pt x="1121" y="361"/>
                </a:lnTo>
                <a:lnTo>
                  <a:pt x="1084" y="388"/>
                </a:lnTo>
                <a:lnTo>
                  <a:pt x="983" y="388"/>
                </a:lnTo>
                <a:lnTo>
                  <a:pt x="967" y="404"/>
                </a:lnTo>
                <a:lnTo>
                  <a:pt x="930" y="409"/>
                </a:lnTo>
                <a:lnTo>
                  <a:pt x="882" y="452"/>
                </a:lnTo>
                <a:lnTo>
                  <a:pt x="946" y="409"/>
                </a:lnTo>
                <a:lnTo>
                  <a:pt x="999" y="404"/>
                </a:lnTo>
                <a:lnTo>
                  <a:pt x="1010" y="409"/>
                </a:lnTo>
                <a:lnTo>
                  <a:pt x="999" y="414"/>
                </a:lnTo>
                <a:lnTo>
                  <a:pt x="983" y="425"/>
                </a:lnTo>
                <a:lnTo>
                  <a:pt x="967" y="425"/>
                </a:lnTo>
                <a:lnTo>
                  <a:pt x="994" y="425"/>
                </a:lnTo>
                <a:lnTo>
                  <a:pt x="978" y="441"/>
                </a:lnTo>
                <a:lnTo>
                  <a:pt x="983" y="441"/>
                </a:lnTo>
                <a:lnTo>
                  <a:pt x="983" y="452"/>
                </a:lnTo>
                <a:lnTo>
                  <a:pt x="994" y="462"/>
                </a:lnTo>
                <a:lnTo>
                  <a:pt x="1010" y="462"/>
                </a:lnTo>
                <a:lnTo>
                  <a:pt x="1020" y="462"/>
                </a:lnTo>
                <a:lnTo>
                  <a:pt x="1031" y="473"/>
                </a:lnTo>
                <a:lnTo>
                  <a:pt x="983" y="484"/>
                </a:lnTo>
                <a:lnTo>
                  <a:pt x="978" y="484"/>
                </a:lnTo>
                <a:lnTo>
                  <a:pt x="951" y="510"/>
                </a:lnTo>
                <a:lnTo>
                  <a:pt x="946" y="505"/>
                </a:lnTo>
                <a:lnTo>
                  <a:pt x="951" y="484"/>
                </a:lnTo>
                <a:lnTo>
                  <a:pt x="946" y="484"/>
                </a:lnTo>
                <a:lnTo>
                  <a:pt x="994" y="473"/>
                </a:lnTo>
                <a:lnTo>
                  <a:pt x="978" y="473"/>
                </a:lnTo>
                <a:lnTo>
                  <a:pt x="978" y="462"/>
                </a:lnTo>
                <a:lnTo>
                  <a:pt x="957" y="473"/>
                </a:lnTo>
                <a:lnTo>
                  <a:pt x="930" y="478"/>
                </a:lnTo>
                <a:lnTo>
                  <a:pt x="925" y="462"/>
                </a:lnTo>
                <a:lnTo>
                  <a:pt x="930" y="441"/>
                </a:lnTo>
                <a:lnTo>
                  <a:pt x="919" y="436"/>
                </a:lnTo>
                <a:lnTo>
                  <a:pt x="898" y="452"/>
                </a:lnTo>
                <a:lnTo>
                  <a:pt x="877" y="473"/>
                </a:lnTo>
                <a:lnTo>
                  <a:pt x="856" y="478"/>
                </a:lnTo>
                <a:lnTo>
                  <a:pt x="802" y="478"/>
                </a:lnTo>
                <a:lnTo>
                  <a:pt x="792" y="484"/>
                </a:lnTo>
                <a:lnTo>
                  <a:pt x="749" y="499"/>
                </a:lnTo>
                <a:lnTo>
                  <a:pt x="760" y="505"/>
                </a:lnTo>
                <a:lnTo>
                  <a:pt x="717" y="505"/>
                </a:lnTo>
                <a:lnTo>
                  <a:pt x="712" y="510"/>
                </a:lnTo>
                <a:lnTo>
                  <a:pt x="717" y="510"/>
                </a:lnTo>
                <a:lnTo>
                  <a:pt x="717" y="521"/>
                </a:lnTo>
                <a:lnTo>
                  <a:pt x="680" y="526"/>
                </a:lnTo>
                <a:lnTo>
                  <a:pt x="648" y="531"/>
                </a:lnTo>
                <a:lnTo>
                  <a:pt x="638" y="531"/>
                </a:lnTo>
                <a:lnTo>
                  <a:pt x="648" y="526"/>
                </a:lnTo>
                <a:lnTo>
                  <a:pt x="659" y="526"/>
                </a:lnTo>
                <a:lnTo>
                  <a:pt x="659" y="521"/>
                </a:lnTo>
                <a:lnTo>
                  <a:pt x="680" y="510"/>
                </a:lnTo>
                <a:lnTo>
                  <a:pt x="691" y="484"/>
                </a:lnTo>
                <a:lnTo>
                  <a:pt x="691" y="473"/>
                </a:lnTo>
                <a:lnTo>
                  <a:pt x="707" y="484"/>
                </a:lnTo>
                <a:lnTo>
                  <a:pt x="712" y="484"/>
                </a:lnTo>
                <a:lnTo>
                  <a:pt x="717" y="478"/>
                </a:lnTo>
                <a:lnTo>
                  <a:pt x="712" y="462"/>
                </a:lnTo>
                <a:lnTo>
                  <a:pt x="659" y="457"/>
                </a:lnTo>
                <a:lnTo>
                  <a:pt x="670" y="425"/>
                </a:lnTo>
                <a:lnTo>
                  <a:pt x="648" y="425"/>
                </a:lnTo>
                <a:lnTo>
                  <a:pt x="648" y="409"/>
                </a:lnTo>
                <a:lnTo>
                  <a:pt x="638" y="409"/>
                </a:lnTo>
                <a:lnTo>
                  <a:pt x="627" y="414"/>
                </a:lnTo>
                <a:lnTo>
                  <a:pt x="627" y="409"/>
                </a:lnTo>
                <a:lnTo>
                  <a:pt x="622" y="409"/>
                </a:lnTo>
                <a:lnTo>
                  <a:pt x="611" y="414"/>
                </a:lnTo>
                <a:lnTo>
                  <a:pt x="611" y="409"/>
                </a:lnTo>
                <a:lnTo>
                  <a:pt x="584" y="425"/>
                </a:lnTo>
                <a:lnTo>
                  <a:pt x="521" y="409"/>
                </a:lnTo>
                <a:lnTo>
                  <a:pt x="521" y="404"/>
                </a:lnTo>
                <a:lnTo>
                  <a:pt x="510" y="409"/>
                </a:lnTo>
                <a:lnTo>
                  <a:pt x="74" y="409"/>
                </a:lnTo>
                <a:lnTo>
                  <a:pt x="69" y="404"/>
                </a:lnTo>
                <a:lnTo>
                  <a:pt x="74" y="404"/>
                </a:lnTo>
                <a:lnTo>
                  <a:pt x="69" y="404"/>
                </a:lnTo>
                <a:lnTo>
                  <a:pt x="74" y="393"/>
                </a:lnTo>
                <a:lnTo>
                  <a:pt x="69" y="404"/>
                </a:lnTo>
                <a:lnTo>
                  <a:pt x="69" y="388"/>
                </a:lnTo>
                <a:lnTo>
                  <a:pt x="64" y="388"/>
                </a:lnTo>
                <a:lnTo>
                  <a:pt x="69" y="383"/>
                </a:lnTo>
                <a:lnTo>
                  <a:pt x="42" y="383"/>
                </a:lnTo>
                <a:lnTo>
                  <a:pt x="48" y="383"/>
                </a:lnTo>
                <a:lnTo>
                  <a:pt x="48" y="367"/>
                </a:lnTo>
                <a:lnTo>
                  <a:pt x="21" y="367"/>
                </a:lnTo>
                <a:lnTo>
                  <a:pt x="37" y="361"/>
                </a:lnTo>
                <a:lnTo>
                  <a:pt x="42" y="361"/>
                </a:lnTo>
                <a:lnTo>
                  <a:pt x="37" y="361"/>
                </a:lnTo>
                <a:lnTo>
                  <a:pt x="42" y="345"/>
                </a:lnTo>
                <a:lnTo>
                  <a:pt x="37" y="340"/>
                </a:lnTo>
                <a:lnTo>
                  <a:pt x="42" y="324"/>
                </a:lnTo>
                <a:lnTo>
                  <a:pt x="42" y="308"/>
                </a:lnTo>
                <a:lnTo>
                  <a:pt x="64" y="298"/>
                </a:lnTo>
                <a:lnTo>
                  <a:pt x="74" y="276"/>
                </a:lnTo>
                <a:lnTo>
                  <a:pt x="64" y="271"/>
                </a:lnTo>
                <a:lnTo>
                  <a:pt x="69" y="228"/>
                </a:lnTo>
                <a:lnTo>
                  <a:pt x="69" y="218"/>
                </a:lnTo>
                <a:lnTo>
                  <a:pt x="16" y="228"/>
                </a:lnTo>
                <a:lnTo>
                  <a:pt x="16" y="207"/>
                </a:lnTo>
                <a:lnTo>
                  <a:pt x="21" y="207"/>
                </a:lnTo>
                <a:lnTo>
                  <a:pt x="0" y="207"/>
                </a:lnTo>
                <a:lnTo>
                  <a:pt x="207" y="42"/>
                </a:lnTo>
                <a:lnTo>
                  <a:pt x="20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2021040" y="2844720"/>
            <a:ext cx="42840" cy="1908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6" name=""/>
          <p:cNvSpPr/>
          <p:nvPr/>
        </p:nvSpPr>
        <p:spPr>
          <a:xfrm>
            <a:off x="2021040" y="2844720"/>
            <a:ext cx="42840" cy="1908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7" name=""/>
          <p:cNvSpPr/>
          <p:nvPr/>
        </p:nvSpPr>
        <p:spPr>
          <a:xfrm>
            <a:off x="2176560" y="2633760"/>
            <a:ext cx="7920" cy="936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8" name=""/>
          <p:cNvSpPr/>
          <p:nvPr/>
        </p:nvSpPr>
        <p:spPr>
          <a:xfrm>
            <a:off x="2176560" y="2633760"/>
            <a:ext cx="7920" cy="936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 name=""/>
          <p:cNvSpPr/>
          <p:nvPr/>
        </p:nvSpPr>
        <p:spPr>
          <a:xfrm>
            <a:off x="2374920" y="2351160"/>
            <a:ext cx="34920" cy="2700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0" name=""/>
          <p:cNvSpPr/>
          <p:nvPr/>
        </p:nvSpPr>
        <p:spPr>
          <a:xfrm>
            <a:off x="2374920" y="2351160"/>
            <a:ext cx="34920" cy="2700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1" name=""/>
          <p:cNvSpPr/>
          <p:nvPr/>
        </p:nvSpPr>
        <p:spPr>
          <a:xfrm>
            <a:off x="2306520" y="2341440"/>
            <a:ext cx="42840" cy="1764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2" name=""/>
          <p:cNvSpPr/>
          <p:nvPr/>
        </p:nvSpPr>
        <p:spPr>
          <a:xfrm>
            <a:off x="2306520" y="2341440"/>
            <a:ext cx="42840" cy="1764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3" name=""/>
          <p:cNvSpPr/>
          <p:nvPr/>
        </p:nvSpPr>
        <p:spPr>
          <a:xfrm>
            <a:off x="2583000" y="2809800"/>
            <a:ext cx="52200" cy="34920"/>
          </a:xfrm>
          <a:custGeom>
            <a:avLst/>
            <a:gdLst/>
            <a:ahLst/>
            <a:rect l="l" t="t" r="r" b="b"/>
            <a:pathLst>
              <a:path w="32" h="21">
                <a:moveTo>
                  <a:pt x="26" y="0"/>
                </a:moveTo>
                <a:lnTo>
                  <a:pt x="5" y="16"/>
                </a:lnTo>
                <a:lnTo>
                  <a:pt x="0" y="21"/>
                </a:lnTo>
                <a:lnTo>
                  <a:pt x="32" y="21"/>
                </a:lnTo>
                <a:lnTo>
                  <a:pt x="26" y="16"/>
                </a:lnTo>
                <a:lnTo>
                  <a:pt x="21" y="16"/>
                </a:lnTo>
                <a:lnTo>
                  <a:pt x="26" y="11"/>
                </a:lnTo>
                <a:lnTo>
                  <a:pt x="26" y="0"/>
                </a:lnTo>
                <a:lnTo>
                  <a:pt x="26"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4" name=""/>
          <p:cNvSpPr/>
          <p:nvPr/>
        </p:nvSpPr>
        <p:spPr>
          <a:xfrm>
            <a:off x="2583000" y="2809800"/>
            <a:ext cx="52200" cy="34920"/>
          </a:xfrm>
          <a:custGeom>
            <a:avLst/>
            <a:gdLst/>
            <a:ahLst/>
            <a:rect l="l" t="t" r="r" b="b"/>
            <a:pathLst>
              <a:path w="32" h="21">
                <a:moveTo>
                  <a:pt x="26" y="0"/>
                </a:moveTo>
                <a:lnTo>
                  <a:pt x="5" y="16"/>
                </a:lnTo>
                <a:lnTo>
                  <a:pt x="0" y="21"/>
                </a:lnTo>
                <a:lnTo>
                  <a:pt x="32" y="21"/>
                </a:lnTo>
                <a:lnTo>
                  <a:pt x="26" y="16"/>
                </a:lnTo>
                <a:lnTo>
                  <a:pt x="21" y="16"/>
                </a:lnTo>
                <a:lnTo>
                  <a:pt x="26" y="11"/>
                </a:lnTo>
                <a:lnTo>
                  <a:pt x="26" y="0"/>
                </a:lnTo>
                <a:lnTo>
                  <a:pt x="26"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5" name=""/>
          <p:cNvSpPr/>
          <p:nvPr/>
        </p:nvSpPr>
        <p:spPr>
          <a:xfrm>
            <a:off x="2392200" y="2041560"/>
            <a:ext cx="509760" cy="317520"/>
          </a:xfrm>
          <a:custGeom>
            <a:avLst/>
            <a:gdLst/>
            <a:ahLst/>
            <a:rect l="l" t="t" r="r" b="b"/>
            <a:pathLst>
              <a:path w="313" h="191">
                <a:moveTo>
                  <a:pt x="186" y="180"/>
                </a:moveTo>
                <a:lnTo>
                  <a:pt x="202" y="186"/>
                </a:lnTo>
                <a:lnTo>
                  <a:pt x="191" y="191"/>
                </a:lnTo>
                <a:lnTo>
                  <a:pt x="159" y="186"/>
                </a:lnTo>
                <a:lnTo>
                  <a:pt x="159" y="180"/>
                </a:lnTo>
                <a:lnTo>
                  <a:pt x="138" y="180"/>
                </a:lnTo>
                <a:lnTo>
                  <a:pt x="122" y="170"/>
                </a:lnTo>
                <a:lnTo>
                  <a:pt x="143" y="170"/>
                </a:lnTo>
                <a:lnTo>
                  <a:pt x="117" y="164"/>
                </a:lnTo>
                <a:lnTo>
                  <a:pt x="117" y="159"/>
                </a:lnTo>
                <a:lnTo>
                  <a:pt x="111" y="143"/>
                </a:lnTo>
                <a:lnTo>
                  <a:pt x="101" y="143"/>
                </a:lnTo>
                <a:lnTo>
                  <a:pt x="101" y="159"/>
                </a:lnTo>
                <a:lnTo>
                  <a:pt x="90" y="159"/>
                </a:lnTo>
                <a:lnTo>
                  <a:pt x="74" y="159"/>
                </a:lnTo>
                <a:lnTo>
                  <a:pt x="58" y="143"/>
                </a:lnTo>
                <a:lnTo>
                  <a:pt x="74" y="138"/>
                </a:lnTo>
                <a:lnTo>
                  <a:pt x="138" y="138"/>
                </a:lnTo>
                <a:lnTo>
                  <a:pt x="122" y="122"/>
                </a:lnTo>
                <a:lnTo>
                  <a:pt x="170" y="111"/>
                </a:lnTo>
                <a:lnTo>
                  <a:pt x="170" y="79"/>
                </a:lnTo>
                <a:lnTo>
                  <a:pt x="149" y="79"/>
                </a:lnTo>
                <a:lnTo>
                  <a:pt x="170" y="69"/>
                </a:lnTo>
                <a:lnTo>
                  <a:pt x="138" y="79"/>
                </a:lnTo>
                <a:lnTo>
                  <a:pt x="138" y="69"/>
                </a:lnTo>
                <a:lnTo>
                  <a:pt x="149" y="69"/>
                </a:lnTo>
                <a:lnTo>
                  <a:pt x="138" y="63"/>
                </a:lnTo>
                <a:lnTo>
                  <a:pt x="138" y="58"/>
                </a:lnTo>
                <a:lnTo>
                  <a:pt x="122" y="58"/>
                </a:lnTo>
                <a:lnTo>
                  <a:pt x="117" y="58"/>
                </a:lnTo>
                <a:lnTo>
                  <a:pt x="85" y="58"/>
                </a:lnTo>
                <a:lnTo>
                  <a:pt x="85" y="63"/>
                </a:lnTo>
                <a:lnTo>
                  <a:pt x="21" y="58"/>
                </a:lnTo>
                <a:lnTo>
                  <a:pt x="21" y="47"/>
                </a:lnTo>
                <a:lnTo>
                  <a:pt x="10" y="58"/>
                </a:lnTo>
                <a:lnTo>
                  <a:pt x="0" y="47"/>
                </a:lnTo>
                <a:lnTo>
                  <a:pt x="21" y="42"/>
                </a:lnTo>
                <a:lnTo>
                  <a:pt x="0" y="37"/>
                </a:lnTo>
                <a:lnTo>
                  <a:pt x="10" y="21"/>
                </a:lnTo>
                <a:lnTo>
                  <a:pt x="16" y="21"/>
                </a:lnTo>
                <a:lnTo>
                  <a:pt x="21" y="16"/>
                </a:lnTo>
                <a:lnTo>
                  <a:pt x="37" y="10"/>
                </a:lnTo>
                <a:lnTo>
                  <a:pt x="69" y="0"/>
                </a:lnTo>
                <a:lnTo>
                  <a:pt x="101" y="0"/>
                </a:lnTo>
                <a:lnTo>
                  <a:pt x="58" y="16"/>
                </a:lnTo>
                <a:lnTo>
                  <a:pt x="58" y="21"/>
                </a:lnTo>
                <a:lnTo>
                  <a:pt x="48" y="37"/>
                </a:lnTo>
                <a:lnTo>
                  <a:pt x="58" y="42"/>
                </a:lnTo>
                <a:lnTo>
                  <a:pt x="37" y="42"/>
                </a:lnTo>
                <a:lnTo>
                  <a:pt x="58" y="42"/>
                </a:lnTo>
                <a:lnTo>
                  <a:pt x="69" y="37"/>
                </a:lnTo>
                <a:lnTo>
                  <a:pt x="58" y="21"/>
                </a:lnTo>
                <a:lnTo>
                  <a:pt x="74" y="21"/>
                </a:lnTo>
                <a:lnTo>
                  <a:pt x="69" y="16"/>
                </a:lnTo>
                <a:lnTo>
                  <a:pt x="74" y="16"/>
                </a:lnTo>
                <a:lnTo>
                  <a:pt x="90" y="16"/>
                </a:lnTo>
                <a:lnTo>
                  <a:pt x="85" y="10"/>
                </a:lnTo>
                <a:lnTo>
                  <a:pt x="101" y="10"/>
                </a:lnTo>
                <a:lnTo>
                  <a:pt x="90" y="10"/>
                </a:lnTo>
                <a:lnTo>
                  <a:pt x="143" y="0"/>
                </a:lnTo>
                <a:lnTo>
                  <a:pt x="138" y="10"/>
                </a:lnTo>
                <a:lnTo>
                  <a:pt x="143" y="16"/>
                </a:lnTo>
                <a:lnTo>
                  <a:pt x="117" y="21"/>
                </a:lnTo>
                <a:lnTo>
                  <a:pt x="143" y="16"/>
                </a:lnTo>
                <a:lnTo>
                  <a:pt x="149" y="21"/>
                </a:lnTo>
                <a:lnTo>
                  <a:pt x="175" y="16"/>
                </a:lnTo>
                <a:lnTo>
                  <a:pt x="191" y="16"/>
                </a:lnTo>
                <a:lnTo>
                  <a:pt x="202" y="21"/>
                </a:lnTo>
                <a:lnTo>
                  <a:pt x="191" y="21"/>
                </a:lnTo>
                <a:lnTo>
                  <a:pt x="202" y="21"/>
                </a:lnTo>
                <a:lnTo>
                  <a:pt x="191" y="37"/>
                </a:lnTo>
                <a:lnTo>
                  <a:pt x="212" y="37"/>
                </a:lnTo>
                <a:lnTo>
                  <a:pt x="202" y="37"/>
                </a:lnTo>
                <a:lnTo>
                  <a:pt x="212" y="42"/>
                </a:lnTo>
                <a:lnTo>
                  <a:pt x="212" y="37"/>
                </a:lnTo>
                <a:lnTo>
                  <a:pt x="218" y="37"/>
                </a:lnTo>
                <a:lnTo>
                  <a:pt x="239" y="37"/>
                </a:lnTo>
                <a:lnTo>
                  <a:pt x="239" y="42"/>
                </a:lnTo>
                <a:lnTo>
                  <a:pt x="218" y="42"/>
                </a:lnTo>
                <a:lnTo>
                  <a:pt x="239" y="42"/>
                </a:lnTo>
                <a:lnTo>
                  <a:pt x="223" y="47"/>
                </a:lnTo>
                <a:lnTo>
                  <a:pt x="244" y="47"/>
                </a:lnTo>
                <a:lnTo>
                  <a:pt x="239" y="47"/>
                </a:lnTo>
                <a:lnTo>
                  <a:pt x="260" y="47"/>
                </a:lnTo>
                <a:lnTo>
                  <a:pt x="244" y="58"/>
                </a:lnTo>
                <a:lnTo>
                  <a:pt x="250" y="58"/>
                </a:lnTo>
                <a:lnTo>
                  <a:pt x="244" y="58"/>
                </a:lnTo>
                <a:lnTo>
                  <a:pt x="260" y="58"/>
                </a:lnTo>
                <a:lnTo>
                  <a:pt x="271" y="58"/>
                </a:lnTo>
                <a:lnTo>
                  <a:pt x="244" y="63"/>
                </a:lnTo>
                <a:lnTo>
                  <a:pt x="271" y="69"/>
                </a:lnTo>
                <a:lnTo>
                  <a:pt x="244" y="69"/>
                </a:lnTo>
                <a:lnTo>
                  <a:pt x="250" y="69"/>
                </a:lnTo>
                <a:lnTo>
                  <a:pt x="244" y="79"/>
                </a:lnTo>
                <a:lnTo>
                  <a:pt x="250" y="79"/>
                </a:lnTo>
                <a:lnTo>
                  <a:pt x="239" y="79"/>
                </a:lnTo>
                <a:lnTo>
                  <a:pt x="260" y="90"/>
                </a:lnTo>
                <a:lnTo>
                  <a:pt x="250" y="90"/>
                </a:lnTo>
                <a:lnTo>
                  <a:pt x="260" y="95"/>
                </a:lnTo>
                <a:lnTo>
                  <a:pt x="276" y="90"/>
                </a:lnTo>
                <a:lnTo>
                  <a:pt x="271" y="95"/>
                </a:lnTo>
                <a:lnTo>
                  <a:pt x="287" y="111"/>
                </a:lnTo>
                <a:lnTo>
                  <a:pt x="276" y="111"/>
                </a:lnTo>
                <a:lnTo>
                  <a:pt x="292" y="111"/>
                </a:lnTo>
                <a:lnTo>
                  <a:pt x="287" y="117"/>
                </a:lnTo>
                <a:lnTo>
                  <a:pt x="303" y="111"/>
                </a:lnTo>
                <a:lnTo>
                  <a:pt x="313" y="117"/>
                </a:lnTo>
                <a:lnTo>
                  <a:pt x="303" y="122"/>
                </a:lnTo>
                <a:lnTo>
                  <a:pt x="287" y="122"/>
                </a:lnTo>
                <a:lnTo>
                  <a:pt x="292" y="132"/>
                </a:lnTo>
                <a:lnTo>
                  <a:pt x="276" y="132"/>
                </a:lnTo>
                <a:lnTo>
                  <a:pt x="271" y="132"/>
                </a:lnTo>
                <a:lnTo>
                  <a:pt x="271" y="138"/>
                </a:lnTo>
                <a:lnTo>
                  <a:pt x="260" y="143"/>
                </a:lnTo>
                <a:lnTo>
                  <a:pt x="239" y="117"/>
                </a:lnTo>
                <a:lnTo>
                  <a:pt x="218" y="122"/>
                </a:lnTo>
                <a:lnTo>
                  <a:pt x="223" y="132"/>
                </a:lnTo>
                <a:lnTo>
                  <a:pt x="212" y="132"/>
                </a:lnTo>
                <a:lnTo>
                  <a:pt x="218" y="132"/>
                </a:lnTo>
                <a:lnTo>
                  <a:pt x="218" y="143"/>
                </a:lnTo>
                <a:lnTo>
                  <a:pt x="239" y="159"/>
                </a:lnTo>
                <a:lnTo>
                  <a:pt x="223" y="159"/>
                </a:lnTo>
                <a:lnTo>
                  <a:pt x="239" y="164"/>
                </a:lnTo>
                <a:lnTo>
                  <a:pt x="223" y="170"/>
                </a:lnTo>
                <a:lnTo>
                  <a:pt x="223" y="180"/>
                </a:lnTo>
                <a:lnTo>
                  <a:pt x="218" y="180"/>
                </a:lnTo>
                <a:lnTo>
                  <a:pt x="218" y="186"/>
                </a:lnTo>
                <a:lnTo>
                  <a:pt x="218" y="180"/>
                </a:lnTo>
                <a:lnTo>
                  <a:pt x="202" y="180"/>
                </a:lnTo>
                <a:lnTo>
                  <a:pt x="175" y="164"/>
                </a:lnTo>
                <a:lnTo>
                  <a:pt x="186" y="180"/>
                </a:lnTo>
                <a:lnTo>
                  <a:pt x="186" y="1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2392200" y="2041560"/>
            <a:ext cx="509760" cy="317520"/>
          </a:xfrm>
          <a:custGeom>
            <a:avLst/>
            <a:gdLst/>
            <a:ahLst/>
            <a:rect l="l" t="t" r="r" b="b"/>
            <a:pathLst>
              <a:path w="313" h="191">
                <a:moveTo>
                  <a:pt x="186" y="180"/>
                </a:moveTo>
                <a:lnTo>
                  <a:pt x="202" y="186"/>
                </a:lnTo>
                <a:lnTo>
                  <a:pt x="191" y="191"/>
                </a:lnTo>
                <a:lnTo>
                  <a:pt x="159" y="186"/>
                </a:lnTo>
                <a:lnTo>
                  <a:pt x="159" y="180"/>
                </a:lnTo>
                <a:lnTo>
                  <a:pt x="138" y="180"/>
                </a:lnTo>
                <a:lnTo>
                  <a:pt x="122" y="170"/>
                </a:lnTo>
                <a:lnTo>
                  <a:pt x="143" y="170"/>
                </a:lnTo>
                <a:lnTo>
                  <a:pt x="117" y="164"/>
                </a:lnTo>
                <a:lnTo>
                  <a:pt x="117" y="159"/>
                </a:lnTo>
                <a:lnTo>
                  <a:pt x="111" y="143"/>
                </a:lnTo>
                <a:lnTo>
                  <a:pt x="101" y="143"/>
                </a:lnTo>
                <a:lnTo>
                  <a:pt x="101" y="159"/>
                </a:lnTo>
                <a:lnTo>
                  <a:pt x="90" y="159"/>
                </a:lnTo>
                <a:lnTo>
                  <a:pt x="74" y="159"/>
                </a:lnTo>
                <a:lnTo>
                  <a:pt x="58" y="143"/>
                </a:lnTo>
                <a:lnTo>
                  <a:pt x="74" y="138"/>
                </a:lnTo>
                <a:lnTo>
                  <a:pt x="138" y="138"/>
                </a:lnTo>
                <a:lnTo>
                  <a:pt x="122" y="122"/>
                </a:lnTo>
                <a:lnTo>
                  <a:pt x="170" y="111"/>
                </a:lnTo>
                <a:lnTo>
                  <a:pt x="170" y="79"/>
                </a:lnTo>
                <a:lnTo>
                  <a:pt x="149" y="79"/>
                </a:lnTo>
                <a:lnTo>
                  <a:pt x="170" y="69"/>
                </a:lnTo>
                <a:lnTo>
                  <a:pt x="138" y="79"/>
                </a:lnTo>
                <a:lnTo>
                  <a:pt x="138" y="69"/>
                </a:lnTo>
                <a:lnTo>
                  <a:pt x="149" y="69"/>
                </a:lnTo>
                <a:lnTo>
                  <a:pt x="138" y="63"/>
                </a:lnTo>
                <a:lnTo>
                  <a:pt x="138" y="58"/>
                </a:lnTo>
                <a:lnTo>
                  <a:pt x="122" y="58"/>
                </a:lnTo>
                <a:lnTo>
                  <a:pt x="117" y="58"/>
                </a:lnTo>
                <a:lnTo>
                  <a:pt x="85" y="58"/>
                </a:lnTo>
                <a:lnTo>
                  <a:pt x="85" y="63"/>
                </a:lnTo>
                <a:lnTo>
                  <a:pt x="21" y="58"/>
                </a:lnTo>
                <a:lnTo>
                  <a:pt x="21" y="47"/>
                </a:lnTo>
                <a:lnTo>
                  <a:pt x="10" y="58"/>
                </a:lnTo>
                <a:lnTo>
                  <a:pt x="0" y="47"/>
                </a:lnTo>
                <a:lnTo>
                  <a:pt x="21" y="42"/>
                </a:lnTo>
                <a:lnTo>
                  <a:pt x="0" y="37"/>
                </a:lnTo>
                <a:lnTo>
                  <a:pt x="10" y="21"/>
                </a:lnTo>
                <a:lnTo>
                  <a:pt x="16" y="21"/>
                </a:lnTo>
                <a:lnTo>
                  <a:pt x="21" y="16"/>
                </a:lnTo>
                <a:lnTo>
                  <a:pt x="37" y="10"/>
                </a:lnTo>
                <a:lnTo>
                  <a:pt x="69" y="0"/>
                </a:lnTo>
                <a:lnTo>
                  <a:pt x="101" y="0"/>
                </a:lnTo>
                <a:lnTo>
                  <a:pt x="58" y="16"/>
                </a:lnTo>
                <a:lnTo>
                  <a:pt x="58" y="21"/>
                </a:lnTo>
                <a:lnTo>
                  <a:pt x="48" y="37"/>
                </a:lnTo>
                <a:lnTo>
                  <a:pt x="58" y="42"/>
                </a:lnTo>
                <a:lnTo>
                  <a:pt x="37" y="42"/>
                </a:lnTo>
                <a:lnTo>
                  <a:pt x="58" y="42"/>
                </a:lnTo>
                <a:lnTo>
                  <a:pt x="69" y="37"/>
                </a:lnTo>
                <a:lnTo>
                  <a:pt x="58" y="21"/>
                </a:lnTo>
                <a:lnTo>
                  <a:pt x="74" y="21"/>
                </a:lnTo>
                <a:lnTo>
                  <a:pt x="69" y="16"/>
                </a:lnTo>
                <a:lnTo>
                  <a:pt x="74" y="16"/>
                </a:lnTo>
                <a:lnTo>
                  <a:pt x="90" y="16"/>
                </a:lnTo>
                <a:lnTo>
                  <a:pt x="85" y="10"/>
                </a:lnTo>
                <a:lnTo>
                  <a:pt x="101" y="10"/>
                </a:lnTo>
                <a:lnTo>
                  <a:pt x="90" y="10"/>
                </a:lnTo>
                <a:lnTo>
                  <a:pt x="143" y="0"/>
                </a:lnTo>
                <a:lnTo>
                  <a:pt x="138" y="10"/>
                </a:lnTo>
                <a:lnTo>
                  <a:pt x="143" y="16"/>
                </a:lnTo>
                <a:lnTo>
                  <a:pt x="117" y="21"/>
                </a:lnTo>
                <a:lnTo>
                  <a:pt x="143" y="16"/>
                </a:lnTo>
                <a:lnTo>
                  <a:pt x="149" y="21"/>
                </a:lnTo>
                <a:lnTo>
                  <a:pt x="175" y="16"/>
                </a:lnTo>
                <a:lnTo>
                  <a:pt x="191" y="16"/>
                </a:lnTo>
                <a:lnTo>
                  <a:pt x="202" y="21"/>
                </a:lnTo>
                <a:lnTo>
                  <a:pt x="191" y="21"/>
                </a:lnTo>
                <a:lnTo>
                  <a:pt x="202" y="21"/>
                </a:lnTo>
                <a:lnTo>
                  <a:pt x="191" y="37"/>
                </a:lnTo>
                <a:lnTo>
                  <a:pt x="212" y="37"/>
                </a:lnTo>
                <a:lnTo>
                  <a:pt x="202" y="37"/>
                </a:lnTo>
                <a:lnTo>
                  <a:pt x="212" y="42"/>
                </a:lnTo>
                <a:lnTo>
                  <a:pt x="212" y="37"/>
                </a:lnTo>
                <a:lnTo>
                  <a:pt x="218" y="37"/>
                </a:lnTo>
                <a:lnTo>
                  <a:pt x="239" y="37"/>
                </a:lnTo>
                <a:lnTo>
                  <a:pt x="239" y="42"/>
                </a:lnTo>
                <a:lnTo>
                  <a:pt x="218" y="42"/>
                </a:lnTo>
                <a:lnTo>
                  <a:pt x="239" y="42"/>
                </a:lnTo>
                <a:lnTo>
                  <a:pt x="223" y="47"/>
                </a:lnTo>
                <a:lnTo>
                  <a:pt x="244" y="47"/>
                </a:lnTo>
                <a:lnTo>
                  <a:pt x="239" y="47"/>
                </a:lnTo>
                <a:lnTo>
                  <a:pt x="260" y="47"/>
                </a:lnTo>
                <a:lnTo>
                  <a:pt x="244" y="58"/>
                </a:lnTo>
                <a:lnTo>
                  <a:pt x="250" y="58"/>
                </a:lnTo>
                <a:lnTo>
                  <a:pt x="244" y="58"/>
                </a:lnTo>
                <a:lnTo>
                  <a:pt x="260" y="58"/>
                </a:lnTo>
                <a:lnTo>
                  <a:pt x="271" y="58"/>
                </a:lnTo>
                <a:lnTo>
                  <a:pt x="244" y="63"/>
                </a:lnTo>
                <a:lnTo>
                  <a:pt x="271" y="69"/>
                </a:lnTo>
                <a:lnTo>
                  <a:pt x="244" y="69"/>
                </a:lnTo>
                <a:lnTo>
                  <a:pt x="250" y="69"/>
                </a:lnTo>
                <a:lnTo>
                  <a:pt x="244" y="79"/>
                </a:lnTo>
                <a:lnTo>
                  <a:pt x="250" y="79"/>
                </a:lnTo>
                <a:lnTo>
                  <a:pt x="239" y="79"/>
                </a:lnTo>
                <a:lnTo>
                  <a:pt x="260" y="90"/>
                </a:lnTo>
                <a:lnTo>
                  <a:pt x="250" y="90"/>
                </a:lnTo>
                <a:lnTo>
                  <a:pt x="260" y="95"/>
                </a:lnTo>
                <a:lnTo>
                  <a:pt x="276" y="90"/>
                </a:lnTo>
                <a:lnTo>
                  <a:pt x="271" y="95"/>
                </a:lnTo>
                <a:lnTo>
                  <a:pt x="287" y="111"/>
                </a:lnTo>
                <a:lnTo>
                  <a:pt x="276" y="111"/>
                </a:lnTo>
                <a:lnTo>
                  <a:pt x="292" y="111"/>
                </a:lnTo>
                <a:lnTo>
                  <a:pt x="287" y="117"/>
                </a:lnTo>
                <a:lnTo>
                  <a:pt x="303" y="111"/>
                </a:lnTo>
                <a:lnTo>
                  <a:pt x="313" y="117"/>
                </a:lnTo>
                <a:lnTo>
                  <a:pt x="303" y="122"/>
                </a:lnTo>
                <a:lnTo>
                  <a:pt x="287" y="122"/>
                </a:lnTo>
                <a:lnTo>
                  <a:pt x="292" y="132"/>
                </a:lnTo>
                <a:lnTo>
                  <a:pt x="276" y="132"/>
                </a:lnTo>
                <a:lnTo>
                  <a:pt x="271" y="132"/>
                </a:lnTo>
                <a:lnTo>
                  <a:pt x="271" y="138"/>
                </a:lnTo>
                <a:lnTo>
                  <a:pt x="260" y="143"/>
                </a:lnTo>
                <a:lnTo>
                  <a:pt x="239" y="117"/>
                </a:lnTo>
                <a:lnTo>
                  <a:pt x="218" y="122"/>
                </a:lnTo>
                <a:lnTo>
                  <a:pt x="223" y="132"/>
                </a:lnTo>
                <a:lnTo>
                  <a:pt x="212" y="132"/>
                </a:lnTo>
                <a:lnTo>
                  <a:pt x="218" y="132"/>
                </a:lnTo>
                <a:lnTo>
                  <a:pt x="218" y="143"/>
                </a:lnTo>
                <a:lnTo>
                  <a:pt x="239" y="159"/>
                </a:lnTo>
                <a:lnTo>
                  <a:pt x="223" y="159"/>
                </a:lnTo>
                <a:lnTo>
                  <a:pt x="239" y="164"/>
                </a:lnTo>
                <a:lnTo>
                  <a:pt x="223" y="170"/>
                </a:lnTo>
                <a:lnTo>
                  <a:pt x="223" y="180"/>
                </a:lnTo>
                <a:lnTo>
                  <a:pt x="218" y="180"/>
                </a:lnTo>
                <a:lnTo>
                  <a:pt x="218" y="186"/>
                </a:lnTo>
                <a:lnTo>
                  <a:pt x="218" y="180"/>
                </a:lnTo>
                <a:lnTo>
                  <a:pt x="202" y="180"/>
                </a:lnTo>
                <a:lnTo>
                  <a:pt x="175" y="164"/>
                </a:lnTo>
                <a:lnTo>
                  <a:pt x="186" y="180"/>
                </a:lnTo>
                <a:lnTo>
                  <a:pt x="186" y="1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2722680" y="2386080"/>
            <a:ext cx="15840" cy="144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 name=""/>
          <p:cNvSpPr/>
          <p:nvPr/>
        </p:nvSpPr>
        <p:spPr>
          <a:xfrm>
            <a:off x="2722680" y="2386080"/>
            <a:ext cx="15840" cy="144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 name=""/>
          <p:cNvSpPr/>
          <p:nvPr/>
        </p:nvSpPr>
        <p:spPr>
          <a:xfrm>
            <a:off x="1657440" y="2351160"/>
            <a:ext cx="3312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 name=""/>
          <p:cNvSpPr/>
          <p:nvPr/>
        </p:nvSpPr>
        <p:spPr>
          <a:xfrm>
            <a:off x="1657440" y="2351160"/>
            <a:ext cx="3312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 name=""/>
          <p:cNvSpPr/>
          <p:nvPr/>
        </p:nvSpPr>
        <p:spPr>
          <a:xfrm>
            <a:off x="1604880" y="2359080"/>
            <a:ext cx="34920" cy="1908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2" name=""/>
          <p:cNvSpPr/>
          <p:nvPr/>
        </p:nvSpPr>
        <p:spPr>
          <a:xfrm>
            <a:off x="1604880" y="2359080"/>
            <a:ext cx="34920" cy="1908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3" name=""/>
          <p:cNvSpPr/>
          <p:nvPr/>
        </p:nvSpPr>
        <p:spPr>
          <a:xfrm>
            <a:off x="1474920" y="2341440"/>
            <a:ext cx="26028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4" name=""/>
          <p:cNvSpPr/>
          <p:nvPr/>
        </p:nvSpPr>
        <p:spPr>
          <a:xfrm>
            <a:off x="1474920" y="2341440"/>
            <a:ext cx="26028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5" name=""/>
          <p:cNvSpPr/>
          <p:nvPr/>
        </p:nvSpPr>
        <p:spPr>
          <a:xfrm>
            <a:off x="928800" y="2687760"/>
            <a:ext cx="88920" cy="77760"/>
          </a:xfrm>
          <a:custGeom>
            <a:avLst/>
            <a:gdLst/>
            <a:ahLst/>
            <a:rect l="l" t="t" r="r" b="b"/>
            <a:pathLst>
              <a:path w="54" h="47">
                <a:moveTo>
                  <a:pt x="6" y="16"/>
                </a:moveTo>
                <a:lnTo>
                  <a:pt x="0" y="16"/>
                </a:lnTo>
                <a:lnTo>
                  <a:pt x="6" y="0"/>
                </a:lnTo>
                <a:lnTo>
                  <a:pt x="38" y="16"/>
                </a:lnTo>
                <a:lnTo>
                  <a:pt x="54" y="47"/>
                </a:lnTo>
                <a:lnTo>
                  <a:pt x="11" y="42"/>
                </a:lnTo>
                <a:lnTo>
                  <a:pt x="6" y="37"/>
                </a:lnTo>
                <a:lnTo>
                  <a:pt x="27" y="26"/>
                </a:lnTo>
                <a:lnTo>
                  <a:pt x="0" y="21"/>
                </a:lnTo>
                <a:lnTo>
                  <a:pt x="6" y="16"/>
                </a:lnTo>
                <a:lnTo>
                  <a:pt x="6" y="16"/>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6" name=""/>
          <p:cNvSpPr/>
          <p:nvPr/>
        </p:nvSpPr>
        <p:spPr>
          <a:xfrm>
            <a:off x="928800" y="2687760"/>
            <a:ext cx="88920" cy="77760"/>
          </a:xfrm>
          <a:custGeom>
            <a:avLst/>
            <a:gdLst/>
            <a:ahLst/>
            <a:rect l="l" t="t" r="r" b="b"/>
            <a:pathLst>
              <a:path w="54" h="47">
                <a:moveTo>
                  <a:pt x="6" y="16"/>
                </a:moveTo>
                <a:lnTo>
                  <a:pt x="0" y="16"/>
                </a:lnTo>
                <a:lnTo>
                  <a:pt x="6" y="0"/>
                </a:lnTo>
                <a:lnTo>
                  <a:pt x="38" y="16"/>
                </a:lnTo>
                <a:lnTo>
                  <a:pt x="54" y="47"/>
                </a:lnTo>
                <a:lnTo>
                  <a:pt x="11" y="42"/>
                </a:lnTo>
                <a:lnTo>
                  <a:pt x="6" y="37"/>
                </a:lnTo>
                <a:lnTo>
                  <a:pt x="27" y="26"/>
                </a:lnTo>
                <a:lnTo>
                  <a:pt x="0" y="21"/>
                </a:lnTo>
                <a:lnTo>
                  <a:pt x="6" y="16"/>
                </a:lnTo>
                <a:lnTo>
                  <a:pt x="6" y="16"/>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7" name=""/>
          <p:cNvSpPr/>
          <p:nvPr/>
        </p:nvSpPr>
        <p:spPr>
          <a:xfrm>
            <a:off x="973080" y="2608200"/>
            <a:ext cx="1800" cy="25560"/>
          </a:xfrm>
          <a:custGeom>
            <a:avLst/>
            <a:gdLst/>
            <a:ahLst/>
            <a:rect l="l" t="t" r="r" b="b"/>
            <a:pathLst>
              <a:path w="0" h="16">
                <a:moveTo>
                  <a:pt x="0" y="5"/>
                </a:moveTo>
                <a:lnTo>
                  <a:pt x="0" y="16"/>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8" name=""/>
          <p:cNvSpPr/>
          <p:nvPr/>
        </p:nvSpPr>
        <p:spPr>
          <a:xfrm>
            <a:off x="973080" y="2608200"/>
            <a:ext cx="1800" cy="25560"/>
          </a:xfrm>
          <a:custGeom>
            <a:avLst/>
            <a:gdLst/>
            <a:ahLst/>
            <a:rect l="l" t="t" r="r" b="b"/>
            <a:pathLst>
              <a:path w="0" h="16">
                <a:moveTo>
                  <a:pt x="0" y="5"/>
                </a:moveTo>
                <a:lnTo>
                  <a:pt x="0" y="16"/>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9" name=""/>
          <p:cNvSpPr/>
          <p:nvPr/>
        </p:nvSpPr>
        <p:spPr>
          <a:xfrm>
            <a:off x="887400" y="2633760"/>
            <a:ext cx="25560" cy="17280"/>
          </a:xfrm>
          <a:custGeom>
            <a:avLst/>
            <a:gdLst/>
            <a:ahLst/>
            <a:rect l="l" t="t" r="r" b="b"/>
            <a:pathLst>
              <a:path w="16" h="10">
                <a:moveTo>
                  <a:pt x="0" y="5"/>
                </a:moveTo>
                <a:lnTo>
                  <a:pt x="10" y="0"/>
                </a:lnTo>
                <a:lnTo>
                  <a:pt x="16" y="0"/>
                </a:lnTo>
                <a:lnTo>
                  <a:pt x="10" y="5"/>
                </a:lnTo>
                <a:lnTo>
                  <a:pt x="10" y="10"/>
                </a:lnTo>
                <a:lnTo>
                  <a:pt x="0" y="5"/>
                </a:lnTo>
                <a:lnTo>
                  <a:pt x="0" y="5"/>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0" name=""/>
          <p:cNvSpPr/>
          <p:nvPr/>
        </p:nvSpPr>
        <p:spPr>
          <a:xfrm>
            <a:off x="887400" y="2633760"/>
            <a:ext cx="25560" cy="17280"/>
          </a:xfrm>
          <a:custGeom>
            <a:avLst/>
            <a:gdLst/>
            <a:ahLst/>
            <a:rect l="l" t="t" r="r" b="b"/>
            <a:pathLst>
              <a:path w="16" h="10">
                <a:moveTo>
                  <a:pt x="0" y="5"/>
                </a:moveTo>
                <a:lnTo>
                  <a:pt x="10" y="0"/>
                </a:lnTo>
                <a:lnTo>
                  <a:pt x="16" y="0"/>
                </a:lnTo>
                <a:lnTo>
                  <a:pt x="10" y="5"/>
                </a:lnTo>
                <a:lnTo>
                  <a:pt x="10" y="10"/>
                </a:lnTo>
                <a:lnTo>
                  <a:pt x="0" y="5"/>
                </a:lnTo>
                <a:lnTo>
                  <a:pt x="0" y="5"/>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1" name=""/>
          <p:cNvSpPr/>
          <p:nvPr/>
        </p:nvSpPr>
        <p:spPr>
          <a:xfrm>
            <a:off x="903240" y="2608200"/>
            <a:ext cx="36720" cy="25560"/>
          </a:xfrm>
          <a:custGeom>
            <a:avLst/>
            <a:gdLst/>
            <a:ahLst/>
            <a:rect l="l" t="t" r="r" b="b"/>
            <a:pathLst>
              <a:path w="22" h="16">
                <a:moveTo>
                  <a:pt x="16" y="0"/>
                </a:moveTo>
                <a:lnTo>
                  <a:pt x="22" y="0"/>
                </a:lnTo>
                <a:lnTo>
                  <a:pt x="6" y="5"/>
                </a:lnTo>
                <a:lnTo>
                  <a:pt x="0" y="16"/>
                </a:lnTo>
                <a:lnTo>
                  <a:pt x="0" y="0"/>
                </a:lnTo>
                <a:lnTo>
                  <a:pt x="16" y="0"/>
                </a:lnTo>
                <a:lnTo>
                  <a:pt x="6" y="0"/>
                </a:lnTo>
                <a:lnTo>
                  <a:pt x="0" y="5"/>
                </a:lnTo>
                <a:lnTo>
                  <a:pt x="6" y="5"/>
                </a:lnTo>
                <a:lnTo>
                  <a:pt x="16" y="0"/>
                </a:lnTo>
                <a:lnTo>
                  <a:pt x="16"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2" name=""/>
          <p:cNvSpPr/>
          <p:nvPr/>
        </p:nvSpPr>
        <p:spPr>
          <a:xfrm>
            <a:off x="903240" y="2608200"/>
            <a:ext cx="36720" cy="25560"/>
          </a:xfrm>
          <a:custGeom>
            <a:avLst/>
            <a:gdLst/>
            <a:ahLst/>
            <a:rect l="l" t="t" r="r" b="b"/>
            <a:pathLst>
              <a:path w="22" h="16">
                <a:moveTo>
                  <a:pt x="16" y="0"/>
                </a:moveTo>
                <a:lnTo>
                  <a:pt x="22" y="0"/>
                </a:lnTo>
                <a:lnTo>
                  <a:pt x="6" y="5"/>
                </a:lnTo>
                <a:lnTo>
                  <a:pt x="0" y="16"/>
                </a:lnTo>
                <a:lnTo>
                  <a:pt x="0" y="0"/>
                </a:lnTo>
                <a:lnTo>
                  <a:pt x="16" y="0"/>
                </a:lnTo>
                <a:lnTo>
                  <a:pt x="6" y="0"/>
                </a:lnTo>
                <a:lnTo>
                  <a:pt x="0" y="5"/>
                </a:lnTo>
                <a:lnTo>
                  <a:pt x="6" y="5"/>
                </a:lnTo>
                <a:lnTo>
                  <a:pt x="16" y="0"/>
                </a:lnTo>
                <a:lnTo>
                  <a:pt x="16"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3" name=""/>
          <p:cNvSpPr/>
          <p:nvPr/>
        </p:nvSpPr>
        <p:spPr>
          <a:xfrm>
            <a:off x="2557440" y="2722680"/>
            <a:ext cx="68400" cy="27000"/>
          </a:xfrm>
          <a:custGeom>
            <a:avLst/>
            <a:gdLst/>
            <a:ahLst/>
            <a:rect l="l" t="t" r="r" b="b"/>
            <a:pathLst>
              <a:path w="42" h="16">
                <a:moveTo>
                  <a:pt x="10" y="0"/>
                </a:moveTo>
                <a:lnTo>
                  <a:pt x="42" y="16"/>
                </a:lnTo>
                <a:lnTo>
                  <a:pt x="16" y="16"/>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 name=""/>
          <p:cNvSpPr/>
          <p:nvPr/>
        </p:nvSpPr>
        <p:spPr>
          <a:xfrm>
            <a:off x="2557440" y="2722680"/>
            <a:ext cx="68400" cy="27000"/>
          </a:xfrm>
          <a:custGeom>
            <a:avLst/>
            <a:gdLst/>
            <a:ahLst/>
            <a:rect l="l" t="t" r="r" b="b"/>
            <a:pathLst>
              <a:path w="42" h="16">
                <a:moveTo>
                  <a:pt x="10" y="0"/>
                </a:moveTo>
                <a:lnTo>
                  <a:pt x="42" y="16"/>
                </a:lnTo>
                <a:lnTo>
                  <a:pt x="16" y="16"/>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 name=""/>
          <p:cNvSpPr/>
          <p:nvPr/>
        </p:nvSpPr>
        <p:spPr>
          <a:xfrm>
            <a:off x="2625840" y="2041560"/>
            <a:ext cx="77760" cy="27000"/>
          </a:xfrm>
          <a:custGeom>
            <a:avLst/>
            <a:gdLst/>
            <a:ahLst/>
            <a:rect l="l" t="t" r="r" b="b"/>
            <a:pathLst>
              <a:path w="48" h="16">
                <a:moveTo>
                  <a:pt x="27" y="0"/>
                </a:moveTo>
                <a:lnTo>
                  <a:pt x="43" y="0"/>
                </a:lnTo>
                <a:lnTo>
                  <a:pt x="48" y="16"/>
                </a:lnTo>
                <a:lnTo>
                  <a:pt x="0" y="16"/>
                </a:lnTo>
                <a:lnTo>
                  <a:pt x="0" y="10"/>
                </a:lnTo>
                <a:lnTo>
                  <a:pt x="6" y="0"/>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6" name=""/>
          <p:cNvSpPr/>
          <p:nvPr/>
        </p:nvSpPr>
        <p:spPr>
          <a:xfrm>
            <a:off x="2625840" y="2041560"/>
            <a:ext cx="77760" cy="27000"/>
          </a:xfrm>
          <a:custGeom>
            <a:avLst/>
            <a:gdLst/>
            <a:ahLst/>
            <a:rect l="l" t="t" r="r" b="b"/>
            <a:pathLst>
              <a:path w="48" h="16">
                <a:moveTo>
                  <a:pt x="27" y="0"/>
                </a:moveTo>
                <a:lnTo>
                  <a:pt x="43" y="0"/>
                </a:lnTo>
                <a:lnTo>
                  <a:pt x="48" y="16"/>
                </a:lnTo>
                <a:lnTo>
                  <a:pt x="0" y="16"/>
                </a:lnTo>
                <a:lnTo>
                  <a:pt x="0" y="10"/>
                </a:lnTo>
                <a:lnTo>
                  <a:pt x="6" y="0"/>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 name=""/>
          <p:cNvSpPr/>
          <p:nvPr/>
        </p:nvSpPr>
        <p:spPr>
          <a:xfrm>
            <a:off x="2540160" y="1836720"/>
            <a:ext cx="682560" cy="160200"/>
          </a:xfrm>
          <a:custGeom>
            <a:avLst/>
            <a:gdLst/>
            <a:ahLst/>
            <a:rect l="l" t="t" r="r" b="b"/>
            <a:pathLst>
              <a:path w="420" h="96">
                <a:moveTo>
                  <a:pt x="21" y="75"/>
                </a:moveTo>
                <a:lnTo>
                  <a:pt x="0" y="75"/>
                </a:lnTo>
                <a:lnTo>
                  <a:pt x="0" y="85"/>
                </a:lnTo>
                <a:lnTo>
                  <a:pt x="11" y="85"/>
                </a:lnTo>
                <a:lnTo>
                  <a:pt x="21" y="75"/>
                </a:lnTo>
                <a:lnTo>
                  <a:pt x="11" y="85"/>
                </a:lnTo>
                <a:lnTo>
                  <a:pt x="32" y="85"/>
                </a:lnTo>
                <a:lnTo>
                  <a:pt x="53" y="85"/>
                </a:lnTo>
                <a:lnTo>
                  <a:pt x="69" y="85"/>
                </a:lnTo>
                <a:lnTo>
                  <a:pt x="80" y="85"/>
                </a:lnTo>
                <a:lnTo>
                  <a:pt x="80" y="75"/>
                </a:lnTo>
                <a:lnTo>
                  <a:pt x="80" y="85"/>
                </a:lnTo>
                <a:lnTo>
                  <a:pt x="85" y="85"/>
                </a:lnTo>
                <a:lnTo>
                  <a:pt x="96" y="85"/>
                </a:lnTo>
                <a:lnTo>
                  <a:pt x="96" y="96"/>
                </a:lnTo>
                <a:lnTo>
                  <a:pt x="133" y="85"/>
                </a:lnTo>
                <a:lnTo>
                  <a:pt x="133" y="75"/>
                </a:lnTo>
                <a:lnTo>
                  <a:pt x="128" y="75"/>
                </a:lnTo>
                <a:lnTo>
                  <a:pt x="101" y="75"/>
                </a:lnTo>
                <a:lnTo>
                  <a:pt x="101" y="69"/>
                </a:lnTo>
                <a:lnTo>
                  <a:pt x="112" y="69"/>
                </a:lnTo>
                <a:lnTo>
                  <a:pt x="149" y="69"/>
                </a:lnTo>
                <a:lnTo>
                  <a:pt x="160" y="69"/>
                </a:lnTo>
                <a:lnTo>
                  <a:pt x="160" y="64"/>
                </a:lnTo>
                <a:lnTo>
                  <a:pt x="186" y="64"/>
                </a:lnTo>
                <a:lnTo>
                  <a:pt x="181" y="64"/>
                </a:lnTo>
                <a:lnTo>
                  <a:pt x="202" y="53"/>
                </a:lnTo>
                <a:lnTo>
                  <a:pt x="186" y="53"/>
                </a:lnTo>
                <a:lnTo>
                  <a:pt x="213" y="53"/>
                </a:lnTo>
                <a:lnTo>
                  <a:pt x="202" y="48"/>
                </a:lnTo>
                <a:lnTo>
                  <a:pt x="181" y="48"/>
                </a:lnTo>
                <a:lnTo>
                  <a:pt x="202" y="48"/>
                </a:lnTo>
                <a:lnTo>
                  <a:pt x="181" y="48"/>
                </a:lnTo>
                <a:lnTo>
                  <a:pt x="223" y="48"/>
                </a:lnTo>
                <a:lnTo>
                  <a:pt x="186" y="48"/>
                </a:lnTo>
                <a:lnTo>
                  <a:pt x="234" y="48"/>
                </a:lnTo>
                <a:lnTo>
                  <a:pt x="229" y="43"/>
                </a:lnTo>
                <a:lnTo>
                  <a:pt x="255" y="43"/>
                </a:lnTo>
                <a:lnTo>
                  <a:pt x="282" y="43"/>
                </a:lnTo>
                <a:lnTo>
                  <a:pt x="261" y="43"/>
                </a:lnTo>
                <a:lnTo>
                  <a:pt x="287" y="27"/>
                </a:lnTo>
                <a:lnTo>
                  <a:pt x="298" y="27"/>
                </a:lnTo>
                <a:lnTo>
                  <a:pt x="367" y="16"/>
                </a:lnTo>
                <a:lnTo>
                  <a:pt x="298" y="22"/>
                </a:lnTo>
                <a:lnTo>
                  <a:pt x="335" y="16"/>
                </a:lnTo>
                <a:lnTo>
                  <a:pt x="314" y="16"/>
                </a:lnTo>
                <a:lnTo>
                  <a:pt x="383" y="16"/>
                </a:lnTo>
                <a:lnTo>
                  <a:pt x="420" y="6"/>
                </a:lnTo>
                <a:lnTo>
                  <a:pt x="415" y="6"/>
                </a:lnTo>
                <a:lnTo>
                  <a:pt x="393" y="6"/>
                </a:lnTo>
                <a:lnTo>
                  <a:pt x="404" y="6"/>
                </a:lnTo>
                <a:lnTo>
                  <a:pt x="393" y="0"/>
                </a:lnTo>
                <a:lnTo>
                  <a:pt x="388" y="0"/>
                </a:lnTo>
                <a:lnTo>
                  <a:pt x="330" y="6"/>
                </a:lnTo>
                <a:lnTo>
                  <a:pt x="367" y="0"/>
                </a:lnTo>
                <a:lnTo>
                  <a:pt x="298" y="0"/>
                </a:lnTo>
                <a:lnTo>
                  <a:pt x="282" y="0"/>
                </a:lnTo>
                <a:lnTo>
                  <a:pt x="287" y="0"/>
                </a:lnTo>
                <a:lnTo>
                  <a:pt x="234" y="0"/>
                </a:lnTo>
                <a:lnTo>
                  <a:pt x="261" y="6"/>
                </a:lnTo>
                <a:lnTo>
                  <a:pt x="250" y="6"/>
                </a:lnTo>
                <a:lnTo>
                  <a:pt x="250" y="0"/>
                </a:lnTo>
                <a:lnTo>
                  <a:pt x="213" y="0"/>
                </a:lnTo>
                <a:lnTo>
                  <a:pt x="197" y="0"/>
                </a:lnTo>
                <a:lnTo>
                  <a:pt x="202" y="6"/>
                </a:lnTo>
                <a:lnTo>
                  <a:pt x="181" y="6"/>
                </a:lnTo>
                <a:lnTo>
                  <a:pt x="197" y="16"/>
                </a:lnTo>
                <a:lnTo>
                  <a:pt x="154" y="6"/>
                </a:lnTo>
                <a:lnTo>
                  <a:pt x="128" y="6"/>
                </a:lnTo>
                <a:lnTo>
                  <a:pt x="149" y="16"/>
                </a:lnTo>
                <a:lnTo>
                  <a:pt x="122" y="6"/>
                </a:lnTo>
                <a:lnTo>
                  <a:pt x="80" y="16"/>
                </a:lnTo>
                <a:lnTo>
                  <a:pt x="96" y="16"/>
                </a:lnTo>
                <a:lnTo>
                  <a:pt x="85" y="16"/>
                </a:lnTo>
                <a:lnTo>
                  <a:pt x="128" y="16"/>
                </a:lnTo>
                <a:lnTo>
                  <a:pt x="85" y="22"/>
                </a:lnTo>
                <a:lnTo>
                  <a:pt x="101" y="22"/>
                </a:lnTo>
                <a:lnTo>
                  <a:pt x="85" y="22"/>
                </a:lnTo>
                <a:lnTo>
                  <a:pt x="149" y="22"/>
                </a:lnTo>
                <a:lnTo>
                  <a:pt x="85" y="22"/>
                </a:lnTo>
                <a:lnTo>
                  <a:pt x="101" y="27"/>
                </a:lnTo>
                <a:lnTo>
                  <a:pt x="128" y="22"/>
                </a:lnTo>
                <a:lnTo>
                  <a:pt x="170" y="22"/>
                </a:lnTo>
                <a:lnTo>
                  <a:pt x="112" y="27"/>
                </a:lnTo>
                <a:lnTo>
                  <a:pt x="133" y="27"/>
                </a:lnTo>
                <a:lnTo>
                  <a:pt x="160" y="22"/>
                </a:lnTo>
                <a:lnTo>
                  <a:pt x="149" y="27"/>
                </a:lnTo>
                <a:lnTo>
                  <a:pt x="186" y="22"/>
                </a:lnTo>
                <a:lnTo>
                  <a:pt x="197" y="22"/>
                </a:lnTo>
                <a:lnTo>
                  <a:pt x="223" y="16"/>
                </a:lnTo>
                <a:lnTo>
                  <a:pt x="197" y="22"/>
                </a:lnTo>
                <a:lnTo>
                  <a:pt x="234" y="22"/>
                </a:lnTo>
                <a:lnTo>
                  <a:pt x="149" y="27"/>
                </a:lnTo>
                <a:lnTo>
                  <a:pt x="154" y="43"/>
                </a:lnTo>
                <a:lnTo>
                  <a:pt x="170" y="43"/>
                </a:lnTo>
                <a:lnTo>
                  <a:pt x="154" y="48"/>
                </a:lnTo>
                <a:lnTo>
                  <a:pt x="128" y="27"/>
                </a:lnTo>
                <a:lnTo>
                  <a:pt x="101" y="27"/>
                </a:lnTo>
                <a:lnTo>
                  <a:pt x="112" y="43"/>
                </a:lnTo>
                <a:lnTo>
                  <a:pt x="96" y="43"/>
                </a:lnTo>
                <a:lnTo>
                  <a:pt x="122" y="48"/>
                </a:lnTo>
                <a:lnTo>
                  <a:pt x="101" y="48"/>
                </a:lnTo>
                <a:lnTo>
                  <a:pt x="133" y="48"/>
                </a:lnTo>
                <a:lnTo>
                  <a:pt x="112" y="53"/>
                </a:lnTo>
                <a:lnTo>
                  <a:pt x="122" y="53"/>
                </a:lnTo>
                <a:lnTo>
                  <a:pt x="80" y="53"/>
                </a:lnTo>
                <a:lnTo>
                  <a:pt x="59" y="53"/>
                </a:lnTo>
                <a:lnTo>
                  <a:pt x="59" y="64"/>
                </a:lnTo>
                <a:lnTo>
                  <a:pt x="53" y="64"/>
                </a:lnTo>
                <a:lnTo>
                  <a:pt x="80" y="53"/>
                </a:lnTo>
                <a:lnTo>
                  <a:pt x="69" y="64"/>
                </a:lnTo>
                <a:lnTo>
                  <a:pt x="80" y="64"/>
                </a:lnTo>
                <a:lnTo>
                  <a:pt x="96" y="53"/>
                </a:lnTo>
                <a:lnTo>
                  <a:pt x="85" y="64"/>
                </a:lnTo>
                <a:lnTo>
                  <a:pt x="96" y="64"/>
                </a:lnTo>
                <a:lnTo>
                  <a:pt x="69" y="64"/>
                </a:lnTo>
                <a:lnTo>
                  <a:pt x="80" y="64"/>
                </a:lnTo>
                <a:lnTo>
                  <a:pt x="69" y="64"/>
                </a:lnTo>
                <a:lnTo>
                  <a:pt x="80" y="64"/>
                </a:lnTo>
                <a:lnTo>
                  <a:pt x="80" y="69"/>
                </a:lnTo>
                <a:lnTo>
                  <a:pt x="85" y="69"/>
                </a:lnTo>
                <a:lnTo>
                  <a:pt x="112" y="64"/>
                </a:lnTo>
                <a:lnTo>
                  <a:pt x="85" y="69"/>
                </a:lnTo>
                <a:lnTo>
                  <a:pt x="80" y="69"/>
                </a:lnTo>
                <a:lnTo>
                  <a:pt x="59" y="64"/>
                </a:lnTo>
                <a:lnTo>
                  <a:pt x="32" y="64"/>
                </a:lnTo>
                <a:lnTo>
                  <a:pt x="48" y="75"/>
                </a:lnTo>
                <a:lnTo>
                  <a:pt x="21" y="75"/>
                </a:lnTo>
                <a:lnTo>
                  <a:pt x="21" y="7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540160" y="1836720"/>
            <a:ext cx="682560" cy="160200"/>
          </a:xfrm>
          <a:custGeom>
            <a:avLst/>
            <a:gdLst/>
            <a:ahLst/>
            <a:rect l="l" t="t" r="r" b="b"/>
            <a:pathLst>
              <a:path w="420" h="96">
                <a:moveTo>
                  <a:pt x="21" y="75"/>
                </a:moveTo>
                <a:lnTo>
                  <a:pt x="0" y="75"/>
                </a:lnTo>
                <a:lnTo>
                  <a:pt x="0" y="85"/>
                </a:lnTo>
                <a:lnTo>
                  <a:pt x="11" y="85"/>
                </a:lnTo>
                <a:lnTo>
                  <a:pt x="21" y="75"/>
                </a:lnTo>
                <a:lnTo>
                  <a:pt x="11" y="85"/>
                </a:lnTo>
                <a:lnTo>
                  <a:pt x="32" y="85"/>
                </a:lnTo>
                <a:lnTo>
                  <a:pt x="53" y="85"/>
                </a:lnTo>
                <a:lnTo>
                  <a:pt x="69" y="85"/>
                </a:lnTo>
                <a:lnTo>
                  <a:pt x="80" y="85"/>
                </a:lnTo>
                <a:lnTo>
                  <a:pt x="80" y="75"/>
                </a:lnTo>
                <a:lnTo>
                  <a:pt x="80" y="85"/>
                </a:lnTo>
                <a:lnTo>
                  <a:pt x="85" y="85"/>
                </a:lnTo>
                <a:lnTo>
                  <a:pt x="96" y="85"/>
                </a:lnTo>
                <a:lnTo>
                  <a:pt x="96" y="96"/>
                </a:lnTo>
                <a:lnTo>
                  <a:pt x="133" y="85"/>
                </a:lnTo>
                <a:lnTo>
                  <a:pt x="133" y="75"/>
                </a:lnTo>
                <a:lnTo>
                  <a:pt x="128" y="75"/>
                </a:lnTo>
                <a:lnTo>
                  <a:pt x="101" y="75"/>
                </a:lnTo>
                <a:lnTo>
                  <a:pt x="101" y="69"/>
                </a:lnTo>
                <a:lnTo>
                  <a:pt x="112" y="69"/>
                </a:lnTo>
                <a:lnTo>
                  <a:pt x="149" y="69"/>
                </a:lnTo>
                <a:lnTo>
                  <a:pt x="160" y="69"/>
                </a:lnTo>
                <a:lnTo>
                  <a:pt x="160" y="64"/>
                </a:lnTo>
                <a:lnTo>
                  <a:pt x="186" y="64"/>
                </a:lnTo>
                <a:lnTo>
                  <a:pt x="181" y="64"/>
                </a:lnTo>
                <a:lnTo>
                  <a:pt x="202" y="53"/>
                </a:lnTo>
                <a:lnTo>
                  <a:pt x="186" y="53"/>
                </a:lnTo>
                <a:lnTo>
                  <a:pt x="213" y="53"/>
                </a:lnTo>
                <a:lnTo>
                  <a:pt x="202" y="48"/>
                </a:lnTo>
                <a:lnTo>
                  <a:pt x="181" y="48"/>
                </a:lnTo>
                <a:lnTo>
                  <a:pt x="202" y="48"/>
                </a:lnTo>
                <a:lnTo>
                  <a:pt x="181" y="48"/>
                </a:lnTo>
                <a:lnTo>
                  <a:pt x="223" y="48"/>
                </a:lnTo>
                <a:lnTo>
                  <a:pt x="186" y="48"/>
                </a:lnTo>
                <a:lnTo>
                  <a:pt x="234" y="48"/>
                </a:lnTo>
                <a:lnTo>
                  <a:pt x="229" y="43"/>
                </a:lnTo>
                <a:lnTo>
                  <a:pt x="255" y="43"/>
                </a:lnTo>
                <a:lnTo>
                  <a:pt x="282" y="43"/>
                </a:lnTo>
                <a:lnTo>
                  <a:pt x="261" y="43"/>
                </a:lnTo>
                <a:lnTo>
                  <a:pt x="287" y="27"/>
                </a:lnTo>
                <a:lnTo>
                  <a:pt x="298" y="27"/>
                </a:lnTo>
                <a:lnTo>
                  <a:pt x="367" y="16"/>
                </a:lnTo>
                <a:lnTo>
                  <a:pt x="298" y="22"/>
                </a:lnTo>
                <a:lnTo>
                  <a:pt x="335" y="16"/>
                </a:lnTo>
                <a:lnTo>
                  <a:pt x="314" y="16"/>
                </a:lnTo>
                <a:lnTo>
                  <a:pt x="383" y="16"/>
                </a:lnTo>
                <a:lnTo>
                  <a:pt x="420" y="6"/>
                </a:lnTo>
                <a:lnTo>
                  <a:pt x="415" y="6"/>
                </a:lnTo>
                <a:lnTo>
                  <a:pt x="393" y="6"/>
                </a:lnTo>
                <a:lnTo>
                  <a:pt x="404" y="6"/>
                </a:lnTo>
                <a:lnTo>
                  <a:pt x="393" y="0"/>
                </a:lnTo>
                <a:lnTo>
                  <a:pt x="388" y="0"/>
                </a:lnTo>
                <a:lnTo>
                  <a:pt x="330" y="6"/>
                </a:lnTo>
                <a:lnTo>
                  <a:pt x="367" y="0"/>
                </a:lnTo>
                <a:lnTo>
                  <a:pt x="298" y="0"/>
                </a:lnTo>
                <a:lnTo>
                  <a:pt x="282" y="0"/>
                </a:lnTo>
                <a:lnTo>
                  <a:pt x="287" y="0"/>
                </a:lnTo>
                <a:lnTo>
                  <a:pt x="234" y="0"/>
                </a:lnTo>
                <a:lnTo>
                  <a:pt x="261" y="6"/>
                </a:lnTo>
                <a:lnTo>
                  <a:pt x="250" y="6"/>
                </a:lnTo>
                <a:lnTo>
                  <a:pt x="250" y="0"/>
                </a:lnTo>
                <a:lnTo>
                  <a:pt x="213" y="0"/>
                </a:lnTo>
                <a:lnTo>
                  <a:pt x="197" y="0"/>
                </a:lnTo>
                <a:lnTo>
                  <a:pt x="202" y="6"/>
                </a:lnTo>
                <a:lnTo>
                  <a:pt x="181" y="6"/>
                </a:lnTo>
                <a:lnTo>
                  <a:pt x="197" y="16"/>
                </a:lnTo>
                <a:lnTo>
                  <a:pt x="154" y="6"/>
                </a:lnTo>
                <a:lnTo>
                  <a:pt x="128" y="6"/>
                </a:lnTo>
                <a:lnTo>
                  <a:pt x="149" y="16"/>
                </a:lnTo>
                <a:lnTo>
                  <a:pt x="122" y="6"/>
                </a:lnTo>
                <a:lnTo>
                  <a:pt x="80" y="16"/>
                </a:lnTo>
                <a:lnTo>
                  <a:pt x="96" y="16"/>
                </a:lnTo>
                <a:lnTo>
                  <a:pt x="85" y="16"/>
                </a:lnTo>
                <a:lnTo>
                  <a:pt x="128" y="16"/>
                </a:lnTo>
                <a:lnTo>
                  <a:pt x="85" y="22"/>
                </a:lnTo>
                <a:lnTo>
                  <a:pt x="101" y="22"/>
                </a:lnTo>
                <a:lnTo>
                  <a:pt x="85" y="22"/>
                </a:lnTo>
                <a:lnTo>
                  <a:pt x="149" y="22"/>
                </a:lnTo>
                <a:lnTo>
                  <a:pt x="85" y="22"/>
                </a:lnTo>
                <a:lnTo>
                  <a:pt x="101" y="27"/>
                </a:lnTo>
                <a:lnTo>
                  <a:pt x="128" y="22"/>
                </a:lnTo>
                <a:lnTo>
                  <a:pt x="170" y="22"/>
                </a:lnTo>
                <a:lnTo>
                  <a:pt x="112" y="27"/>
                </a:lnTo>
                <a:lnTo>
                  <a:pt x="133" y="27"/>
                </a:lnTo>
                <a:lnTo>
                  <a:pt x="160" y="22"/>
                </a:lnTo>
                <a:lnTo>
                  <a:pt x="149" y="27"/>
                </a:lnTo>
                <a:lnTo>
                  <a:pt x="186" y="22"/>
                </a:lnTo>
                <a:lnTo>
                  <a:pt x="197" y="22"/>
                </a:lnTo>
                <a:lnTo>
                  <a:pt x="223" y="16"/>
                </a:lnTo>
                <a:lnTo>
                  <a:pt x="197" y="22"/>
                </a:lnTo>
                <a:lnTo>
                  <a:pt x="234" y="22"/>
                </a:lnTo>
                <a:lnTo>
                  <a:pt x="149" y="27"/>
                </a:lnTo>
                <a:lnTo>
                  <a:pt x="154" y="43"/>
                </a:lnTo>
                <a:lnTo>
                  <a:pt x="170" y="43"/>
                </a:lnTo>
                <a:lnTo>
                  <a:pt x="154" y="48"/>
                </a:lnTo>
                <a:lnTo>
                  <a:pt x="128" y="27"/>
                </a:lnTo>
                <a:lnTo>
                  <a:pt x="101" y="27"/>
                </a:lnTo>
                <a:lnTo>
                  <a:pt x="112" y="43"/>
                </a:lnTo>
                <a:lnTo>
                  <a:pt x="96" y="43"/>
                </a:lnTo>
                <a:lnTo>
                  <a:pt x="122" y="48"/>
                </a:lnTo>
                <a:lnTo>
                  <a:pt x="101" y="48"/>
                </a:lnTo>
                <a:lnTo>
                  <a:pt x="133" y="48"/>
                </a:lnTo>
                <a:lnTo>
                  <a:pt x="112" y="53"/>
                </a:lnTo>
                <a:lnTo>
                  <a:pt x="122" y="53"/>
                </a:lnTo>
                <a:lnTo>
                  <a:pt x="80" y="53"/>
                </a:lnTo>
                <a:lnTo>
                  <a:pt x="59" y="53"/>
                </a:lnTo>
                <a:lnTo>
                  <a:pt x="59" y="64"/>
                </a:lnTo>
                <a:lnTo>
                  <a:pt x="53" y="64"/>
                </a:lnTo>
                <a:lnTo>
                  <a:pt x="80" y="53"/>
                </a:lnTo>
                <a:lnTo>
                  <a:pt x="69" y="64"/>
                </a:lnTo>
                <a:lnTo>
                  <a:pt x="80" y="64"/>
                </a:lnTo>
                <a:lnTo>
                  <a:pt x="96" y="53"/>
                </a:lnTo>
                <a:lnTo>
                  <a:pt x="85" y="64"/>
                </a:lnTo>
                <a:lnTo>
                  <a:pt x="96" y="64"/>
                </a:lnTo>
                <a:lnTo>
                  <a:pt x="69" y="64"/>
                </a:lnTo>
                <a:lnTo>
                  <a:pt x="80" y="64"/>
                </a:lnTo>
                <a:lnTo>
                  <a:pt x="69" y="64"/>
                </a:lnTo>
                <a:lnTo>
                  <a:pt x="80" y="64"/>
                </a:lnTo>
                <a:lnTo>
                  <a:pt x="80" y="69"/>
                </a:lnTo>
                <a:lnTo>
                  <a:pt x="85" y="69"/>
                </a:lnTo>
                <a:lnTo>
                  <a:pt x="112" y="64"/>
                </a:lnTo>
                <a:lnTo>
                  <a:pt x="85" y="69"/>
                </a:lnTo>
                <a:lnTo>
                  <a:pt x="80" y="69"/>
                </a:lnTo>
                <a:lnTo>
                  <a:pt x="59" y="64"/>
                </a:lnTo>
                <a:lnTo>
                  <a:pt x="32" y="64"/>
                </a:lnTo>
                <a:lnTo>
                  <a:pt x="48" y="75"/>
                </a:lnTo>
                <a:lnTo>
                  <a:pt x="21" y="75"/>
                </a:lnTo>
                <a:lnTo>
                  <a:pt x="21" y="7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1569960" y="2440080"/>
            <a:ext cx="128520" cy="1584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0" name=""/>
          <p:cNvSpPr/>
          <p:nvPr/>
        </p:nvSpPr>
        <p:spPr>
          <a:xfrm>
            <a:off x="1569960" y="2440080"/>
            <a:ext cx="128520" cy="1584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1" name=""/>
          <p:cNvSpPr/>
          <p:nvPr/>
        </p:nvSpPr>
        <p:spPr>
          <a:xfrm>
            <a:off x="2573280" y="2192400"/>
            <a:ext cx="52560" cy="34920"/>
          </a:xfrm>
          <a:custGeom>
            <a:avLst/>
            <a:gdLst/>
            <a:ahLst/>
            <a:rect l="l" t="t" r="r" b="b"/>
            <a:pathLst>
              <a:path w="32" h="21">
                <a:moveTo>
                  <a:pt x="11" y="0"/>
                </a:moveTo>
                <a:lnTo>
                  <a:pt x="32" y="0"/>
                </a:lnTo>
                <a:lnTo>
                  <a:pt x="27" y="5"/>
                </a:lnTo>
                <a:lnTo>
                  <a:pt x="0" y="21"/>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2" name=""/>
          <p:cNvSpPr/>
          <p:nvPr/>
        </p:nvSpPr>
        <p:spPr>
          <a:xfrm>
            <a:off x="2573280" y="2192400"/>
            <a:ext cx="52560" cy="34920"/>
          </a:xfrm>
          <a:custGeom>
            <a:avLst/>
            <a:gdLst/>
            <a:ahLst/>
            <a:rect l="l" t="t" r="r" b="b"/>
            <a:pathLst>
              <a:path w="32" h="21">
                <a:moveTo>
                  <a:pt x="11" y="0"/>
                </a:moveTo>
                <a:lnTo>
                  <a:pt x="32" y="0"/>
                </a:lnTo>
                <a:lnTo>
                  <a:pt x="27" y="5"/>
                </a:lnTo>
                <a:lnTo>
                  <a:pt x="0" y="21"/>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3" name=""/>
          <p:cNvSpPr/>
          <p:nvPr/>
        </p:nvSpPr>
        <p:spPr>
          <a:xfrm>
            <a:off x="2374920" y="2244600"/>
            <a:ext cx="17280" cy="1764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4" name=""/>
          <p:cNvSpPr/>
          <p:nvPr/>
        </p:nvSpPr>
        <p:spPr>
          <a:xfrm>
            <a:off x="2374920" y="2244600"/>
            <a:ext cx="17280" cy="1764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5" name=""/>
          <p:cNvSpPr/>
          <p:nvPr/>
        </p:nvSpPr>
        <p:spPr>
          <a:xfrm>
            <a:off x="2262240" y="2262240"/>
            <a:ext cx="156960" cy="7920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 name=""/>
          <p:cNvSpPr/>
          <p:nvPr/>
        </p:nvSpPr>
        <p:spPr>
          <a:xfrm>
            <a:off x="2262240" y="2262240"/>
            <a:ext cx="156960" cy="7920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 name=""/>
          <p:cNvSpPr/>
          <p:nvPr/>
        </p:nvSpPr>
        <p:spPr>
          <a:xfrm>
            <a:off x="2367000" y="2192400"/>
            <a:ext cx="7920" cy="7920"/>
          </a:xfrm>
          <a:custGeom>
            <a:avLst/>
            <a:gdLst/>
            <a:ahLst/>
            <a:rect l="l" t="t" r="r" b="b"/>
            <a:pathLst>
              <a:path w="5" h="5">
                <a:moveTo>
                  <a:pt x="5" y="0"/>
                </a:moveTo>
                <a:lnTo>
                  <a:pt x="5" y="5"/>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8" name=""/>
          <p:cNvSpPr/>
          <p:nvPr/>
        </p:nvSpPr>
        <p:spPr>
          <a:xfrm>
            <a:off x="2367000" y="2192400"/>
            <a:ext cx="7920" cy="7920"/>
          </a:xfrm>
          <a:custGeom>
            <a:avLst/>
            <a:gdLst/>
            <a:ahLst/>
            <a:rect l="l" t="t" r="r" b="b"/>
            <a:pathLst>
              <a:path w="5" h="5">
                <a:moveTo>
                  <a:pt x="5" y="0"/>
                </a:moveTo>
                <a:lnTo>
                  <a:pt x="5" y="5"/>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9" name=""/>
          <p:cNvSpPr/>
          <p:nvPr/>
        </p:nvSpPr>
        <p:spPr>
          <a:xfrm>
            <a:off x="1735200" y="2589120"/>
            <a:ext cx="52200" cy="12564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1735200" y="2589120"/>
            <a:ext cx="52200" cy="12564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2306520" y="2031840"/>
            <a:ext cx="146160" cy="44640"/>
          </a:xfrm>
          <a:custGeom>
            <a:avLst/>
            <a:gdLst/>
            <a:ahLst/>
            <a:rect l="l" t="t" r="r" b="b"/>
            <a:pathLst>
              <a:path w="90" h="27">
                <a:moveTo>
                  <a:pt x="37" y="0"/>
                </a:moveTo>
                <a:lnTo>
                  <a:pt x="90" y="6"/>
                </a:lnTo>
                <a:lnTo>
                  <a:pt x="42" y="22"/>
                </a:lnTo>
                <a:lnTo>
                  <a:pt x="21" y="22"/>
                </a:lnTo>
                <a:lnTo>
                  <a:pt x="26" y="22"/>
                </a:lnTo>
                <a:lnTo>
                  <a:pt x="0" y="27"/>
                </a:lnTo>
                <a:lnTo>
                  <a:pt x="0" y="22"/>
                </a:lnTo>
                <a:lnTo>
                  <a:pt x="10" y="22"/>
                </a:lnTo>
                <a:lnTo>
                  <a:pt x="0" y="22"/>
                </a:lnTo>
                <a:lnTo>
                  <a:pt x="21" y="6"/>
                </a:lnTo>
                <a:lnTo>
                  <a:pt x="26" y="6"/>
                </a:lnTo>
                <a:lnTo>
                  <a:pt x="37" y="0"/>
                </a:lnTo>
                <a:lnTo>
                  <a:pt x="37"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2" name=""/>
          <p:cNvSpPr/>
          <p:nvPr/>
        </p:nvSpPr>
        <p:spPr>
          <a:xfrm>
            <a:off x="2306520" y="2031840"/>
            <a:ext cx="146160" cy="44640"/>
          </a:xfrm>
          <a:custGeom>
            <a:avLst/>
            <a:gdLst/>
            <a:ahLst/>
            <a:rect l="l" t="t" r="r" b="b"/>
            <a:pathLst>
              <a:path w="90" h="27">
                <a:moveTo>
                  <a:pt x="37" y="0"/>
                </a:moveTo>
                <a:lnTo>
                  <a:pt x="90" y="6"/>
                </a:lnTo>
                <a:lnTo>
                  <a:pt x="42" y="22"/>
                </a:lnTo>
                <a:lnTo>
                  <a:pt x="21" y="22"/>
                </a:lnTo>
                <a:lnTo>
                  <a:pt x="26" y="22"/>
                </a:lnTo>
                <a:lnTo>
                  <a:pt x="0" y="27"/>
                </a:lnTo>
                <a:lnTo>
                  <a:pt x="0" y="22"/>
                </a:lnTo>
                <a:lnTo>
                  <a:pt x="10" y="22"/>
                </a:lnTo>
                <a:lnTo>
                  <a:pt x="0" y="22"/>
                </a:lnTo>
                <a:lnTo>
                  <a:pt x="21" y="6"/>
                </a:lnTo>
                <a:lnTo>
                  <a:pt x="26" y="6"/>
                </a:lnTo>
                <a:lnTo>
                  <a:pt x="37" y="0"/>
                </a:lnTo>
                <a:lnTo>
                  <a:pt x="37"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3" name=""/>
          <p:cNvSpPr/>
          <p:nvPr/>
        </p:nvSpPr>
        <p:spPr>
          <a:xfrm>
            <a:off x="2367000" y="1996920"/>
            <a:ext cx="52200" cy="27000"/>
          </a:xfrm>
          <a:custGeom>
            <a:avLst/>
            <a:gdLst/>
            <a:ahLst/>
            <a:rect l="l" t="t" r="r" b="b"/>
            <a:pathLst>
              <a:path w="32" h="16">
                <a:moveTo>
                  <a:pt x="26" y="0"/>
                </a:moveTo>
                <a:lnTo>
                  <a:pt x="32" y="5"/>
                </a:lnTo>
                <a:lnTo>
                  <a:pt x="26" y="16"/>
                </a:lnTo>
                <a:lnTo>
                  <a:pt x="0" y="5"/>
                </a:lnTo>
                <a:lnTo>
                  <a:pt x="16" y="5"/>
                </a:lnTo>
                <a:lnTo>
                  <a:pt x="5" y="5"/>
                </a:lnTo>
                <a:lnTo>
                  <a:pt x="26" y="0"/>
                </a:lnTo>
                <a:lnTo>
                  <a:pt x="26"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94" name=""/>
          <p:cNvSpPr/>
          <p:nvPr/>
        </p:nvSpPr>
        <p:spPr>
          <a:xfrm>
            <a:off x="2367000" y="1996920"/>
            <a:ext cx="52200" cy="27000"/>
          </a:xfrm>
          <a:custGeom>
            <a:avLst/>
            <a:gdLst/>
            <a:ahLst/>
            <a:rect l="l" t="t" r="r" b="b"/>
            <a:pathLst>
              <a:path w="32" h="16">
                <a:moveTo>
                  <a:pt x="26" y="0"/>
                </a:moveTo>
                <a:lnTo>
                  <a:pt x="32" y="5"/>
                </a:lnTo>
                <a:lnTo>
                  <a:pt x="26" y="16"/>
                </a:lnTo>
                <a:lnTo>
                  <a:pt x="0" y="5"/>
                </a:lnTo>
                <a:lnTo>
                  <a:pt x="16" y="5"/>
                </a:lnTo>
                <a:lnTo>
                  <a:pt x="5" y="5"/>
                </a:lnTo>
                <a:lnTo>
                  <a:pt x="26" y="0"/>
                </a:lnTo>
                <a:lnTo>
                  <a:pt x="26"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95" name=""/>
          <p:cNvSpPr/>
          <p:nvPr/>
        </p:nvSpPr>
        <p:spPr>
          <a:xfrm>
            <a:off x="2703600" y="1996920"/>
            <a:ext cx="1908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6" name=""/>
          <p:cNvSpPr/>
          <p:nvPr/>
        </p:nvSpPr>
        <p:spPr>
          <a:xfrm>
            <a:off x="2703600" y="1996920"/>
            <a:ext cx="1908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 name=""/>
          <p:cNvSpPr/>
          <p:nvPr/>
        </p:nvSpPr>
        <p:spPr>
          <a:xfrm>
            <a:off x="2670120" y="2678040"/>
            <a:ext cx="163440" cy="150840"/>
          </a:xfrm>
          <a:custGeom>
            <a:avLst/>
            <a:gdLst/>
            <a:ahLst/>
            <a:rect l="l" t="t" r="r" b="b"/>
            <a:pathLst>
              <a:path w="101" h="91">
                <a:moveTo>
                  <a:pt x="74" y="0"/>
                </a:moveTo>
                <a:lnTo>
                  <a:pt x="48" y="22"/>
                </a:lnTo>
                <a:lnTo>
                  <a:pt x="48" y="27"/>
                </a:lnTo>
                <a:lnTo>
                  <a:pt x="32" y="43"/>
                </a:lnTo>
                <a:lnTo>
                  <a:pt x="21" y="43"/>
                </a:lnTo>
                <a:lnTo>
                  <a:pt x="5" y="53"/>
                </a:lnTo>
                <a:lnTo>
                  <a:pt x="16" y="53"/>
                </a:lnTo>
                <a:lnTo>
                  <a:pt x="0" y="75"/>
                </a:lnTo>
                <a:lnTo>
                  <a:pt x="42" y="75"/>
                </a:lnTo>
                <a:lnTo>
                  <a:pt x="53" y="64"/>
                </a:lnTo>
                <a:lnTo>
                  <a:pt x="48" y="75"/>
                </a:lnTo>
                <a:lnTo>
                  <a:pt x="69" y="75"/>
                </a:lnTo>
                <a:lnTo>
                  <a:pt x="48" y="91"/>
                </a:lnTo>
                <a:lnTo>
                  <a:pt x="80" y="64"/>
                </a:lnTo>
                <a:lnTo>
                  <a:pt x="74" y="91"/>
                </a:lnTo>
                <a:lnTo>
                  <a:pt x="80" y="80"/>
                </a:lnTo>
                <a:lnTo>
                  <a:pt x="80" y="91"/>
                </a:lnTo>
                <a:lnTo>
                  <a:pt x="90" y="91"/>
                </a:lnTo>
                <a:lnTo>
                  <a:pt x="101" y="75"/>
                </a:lnTo>
                <a:lnTo>
                  <a:pt x="90" y="75"/>
                </a:lnTo>
                <a:lnTo>
                  <a:pt x="101" y="53"/>
                </a:lnTo>
                <a:lnTo>
                  <a:pt x="90" y="75"/>
                </a:lnTo>
                <a:lnTo>
                  <a:pt x="90" y="53"/>
                </a:lnTo>
                <a:lnTo>
                  <a:pt x="101" y="48"/>
                </a:lnTo>
                <a:lnTo>
                  <a:pt x="90" y="53"/>
                </a:lnTo>
                <a:lnTo>
                  <a:pt x="101" y="43"/>
                </a:lnTo>
                <a:lnTo>
                  <a:pt x="74" y="43"/>
                </a:lnTo>
                <a:lnTo>
                  <a:pt x="74" y="32"/>
                </a:lnTo>
                <a:lnTo>
                  <a:pt x="69" y="32"/>
                </a:lnTo>
                <a:lnTo>
                  <a:pt x="74" y="27"/>
                </a:lnTo>
                <a:lnTo>
                  <a:pt x="69" y="27"/>
                </a:lnTo>
                <a:lnTo>
                  <a:pt x="48" y="32"/>
                </a:lnTo>
                <a:lnTo>
                  <a:pt x="80" y="0"/>
                </a:lnTo>
                <a:lnTo>
                  <a:pt x="74" y="0"/>
                </a:lnTo>
                <a:lnTo>
                  <a:pt x="7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2670120" y="2678040"/>
            <a:ext cx="163440" cy="150840"/>
          </a:xfrm>
          <a:custGeom>
            <a:avLst/>
            <a:gdLst/>
            <a:ahLst/>
            <a:rect l="l" t="t" r="r" b="b"/>
            <a:pathLst>
              <a:path w="101" h="91">
                <a:moveTo>
                  <a:pt x="74" y="0"/>
                </a:moveTo>
                <a:lnTo>
                  <a:pt x="48" y="22"/>
                </a:lnTo>
                <a:lnTo>
                  <a:pt x="48" y="27"/>
                </a:lnTo>
                <a:lnTo>
                  <a:pt x="32" y="43"/>
                </a:lnTo>
                <a:lnTo>
                  <a:pt x="21" y="43"/>
                </a:lnTo>
                <a:lnTo>
                  <a:pt x="5" y="53"/>
                </a:lnTo>
                <a:lnTo>
                  <a:pt x="16" y="53"/>
                </a:lnTo>
                <a:lnTo>
                  <a:pt x="0" y="75"/>
                </a:lnTo>
                <a:lnTo>
                  <a:pt x="42" y="75"/>
                </a:lnTo>
                <a:lnTo>
                  <a:pt x="53" y="64"/>
                </a:lnTo>
                <a:lnTo>
                  <a:pt x="48" y="75"/>
                </a:lnTo>
                <a:lnTo>
                  <a:pt x="69" y="75"/>
                </a:lnTo>
                <a:lnTo>
                  <a:pt x="48" y="91"/>
                </a:lnTo>
                <a:lnTo>
                  <a:pt x="80" y="64"/>
                </a:lnTo>
                <a:lnTo>
                  <a:pt x="74" y="91"/>
                </a:lnTo>
                <a:lnTo>
                  <a:pt x="80" y="80"/>
                </a:lnTo>
                <a:lnTo>
                  <a:pt x="80" y="91"/>
                </a:lnTo>
                <a:lnTo>
                  <a:pt x="90" y="91"/>
                </a:lnTo>
                <a:lnTo>
                  <a:pt x="101" y="75"/>
                </a:lnTo>
                <a:lnTo>
                  <a:pt x="90" y="75"/>
                </a:lnTo>
                <a:lnTo>
                  <a:pt x="101" y="53"/>
                </a:lnTo>
                <a:lnTo>
                  <a:pt x="90" y="75"/>
                </a:lnTo>
                <a:lnTo>
                  <a:pt x="90" y="53"/>
                </a:lnTo>
                <a:lnTo>
                  <a:pt x="101" y="48"/>
                </a:lnTo>
                <a:lnTo>
                  <a:pt x="90" y="53"/>
                </a:lnTo>
                <a:lnTo>
                  <a:pt x="101" y="43"/>
                </a:lnTo>
                <a:lnTo>
                  <a:pt x="74" y="43"/>
                </a:lnTo>
                <a:lnTo>
                  <a:pt x="74" y="32"/>
                </a:lnTo>
                <a:lnTo>
                  <a:pt x="69" y="32"/>
                </a:lnTo>
                <a:lnTo>
                  <a:pt x="74" y="27"/>
                </a:lnTo>
                <a:lnTo>
                  <a:pt x="69" y="27"/>
                </a:lnTo>
                <a:lnTo>
                  <a:pt x="48" y="32"/>
                </a:lnTo>
                <a:lnTo>
                  <a:pt x="80" y="0"/>
                </a:lnTo>
                <a:lnTo>
                  <a:pt x="74" y="0"/>
                </a:lnTo>
                <a:lnTo>
                  <a:pt x="7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2532240" y="2809800"/>
            <a:ext cx="50760" cy="34920"/>
          </a:xfrm>
          <a:custGeom>
            <a:avLst/>
            <a:gdLst/>
            <a:ahLst/>
            <a:rect l="l" t="t" r="r" b="b"/>
            <a:pathLst>
              <a:path w="32" h="21">
                <a:moveTo>
                  <a:pt x="5" y="0"/>
                </a:moveTo>
                <a:lnTo>
                  <a:pt x="5" y="11"/>
                </a:lnTo>
                <a:lnTo>
                  <a:pt x="32" y="16"/>
                </a:lnTo>
                <a:lnTo>
                  <a:pt x="16" y="21"/>
                </a:lnTo>
                <a:lnTo>
                  <a:pt x="5" y="16"/>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0" name=""/>
          <p:cNvSpPr/>
          <p:nvPr/>
        </p:nvSpPr>
        <p:spPr>
          <a:xfrm>
            <a:off x="2532240" y="2809800"/>
            <a:ext cx="50760" cy="34920"/>
          </a:xfrm>
          <a:custGeom>
            <a:avLst/>
            <a:gdLst/>
            <a:ahLst/>
            <a:rect l="l" t="t" r="r" b="b"/>
            <a:pathLst>
              <a:path w="32" h="21">
                <a:moveTo>
                  <a:pt x="5" y="0"/>
                </a:moveTo>
                <a:lnTo>
                  <a:pt x="5" y="11"/>
                </a:lnTo>
                <a:lnTo>
                  <a:pt x="32" y="16"/>
                </a:lnTo>
                <a:lnTo>
                  <a:pt x="16" y="21"/>
                </a:lnTo>
                <a:lnTo>
                  <a:pt x="5" y="16"/>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1" name=""/>
          <p:cNvSpPr/>
          <p:nvPr/>
        </p:nvSpPr>
        <p:spPr>
          <a:xfrm>
            <a:off x="2540160" y="2146320"/>
            <a:ext cx="33120" cy="1440"/>
          </a:xfrm>
          <a:custGeom>
            <a:avLst/>
            <a:gdLst/>
            <a:ahLst/>
            <a:rect l="l" t="t" r="r" b="b"/>
            <a:pathLst>
              <a:path w="21" h="0">
                <a:moveTo>
                  <a:pt x="11" y="0"/>
                </a:moveTo>
                <a:lnTo>
                  <a:pt x="21" y="0"/>
                </a:ln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 name=""/>
          <p:cNvSpPr/>
          <p:nvPr/>
        </p:nvSpPr>
        <p:spPr>
          <a:xfrm>
            <a:off x="2540160" y="2146320"/>
            <a:ext cx="33120" cy="1440"/>
          </a:xfrm>
          <a:custGeom>
            <a:avLst/>
            <a:gdLst/>
            <a:ahLst/>
            <a:rect l="l" t="t" r="r" b="b"/>
            <a:pathLst>
              <a:path w="21" h="0">
                <a:moveTo>
                  <a:pt x="11" y="0"/>
                </a:moveTo>
                <a:lnTo>
                  <a:pt x="21" y="0"/>
                </a:ln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 name=""/>
          <p:cNvSpPr/>
          <p:nvPr/>
        </p:nvSpPr>
        <p:spPr>
          <a:xfrm>
            <a:off x="2452680" y="1943280"/>
            <a:ext cx="52560" cy="9360"/>
          </a:xfrm>
          <a:custGeom>
            <a:avLst/>
            <a:gdLst/>
            <a:ahLst/>
            <a:rect l="l" t="t" r="r" b="b"/>
            <a:pathLst>
              <a:path w="32" h="5">
                <a:moveTo>
                  <a:pt x="11" y="0"/>
                </a:moveTo>
                <a:lnTo>
                  <a:pt x="32" y="5"/>
                </a:lnTo>
                <a:lnTo>
                  <a:pt x="5"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4" name=""/>
          <p:cNvSpPr/>
          <p:nvPr/>
        </p:nvSpPr>
        <p:spPr>
          <a:xfrm>
            <a:off x="2452680" y="1943280"/>
            <a:ext cx="52560" cy="9360"/>
          </a:xfrm>
          <a:custGeom>
            <a:avLst/>
            <a:gdLst/>
            <a:ahLst/>
            <a:rect l="l" t="t" r="r" b="b"/>
            <a:pathLst>
              <a:path w="32" h="5">
                <a:moveTo>
                  <a:pt x="11" y="0"/>
                </a:moveTo>
                <a:lnTo>
                  <a:pt x="32" y="5"/>
                </a:lnTo>
                <a:lnTo>
                  <a:pt x="5"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5" name=""/>
          <p:cNvSpPr/>
          <p:nvPr/>
        </p:nvSpPr>
        <p:spPr>
          <a:xfrm>
            <a:off x="2532240" y="1873080"/>
            <a:ext cx="171360" cy="70200"/>
          </a:xfrm>
          <a:custGeom>
            <a:avLst/>
            <a:gdLst/>
            <a:ahLst/>
            <a:rect l="l" t="t" r="r" b="b"/>
            <a:pathLst>
              <a:path w="106" h="42">
                <a:moveTo>
                  <a:pt x="26" y="5"/>
                </a:moveTo>
                <a:lnTo>
                  <a:pt x="37" y="5"/>
                </a:lnTo>
                <a:lnTo>
                  <a:pt x="32" y="0"/>
                </a:lnTo>
                <a:lnTo>
                  <a:pt x="58" y="0"/>
                </a:lnTo>
                <a:lnTo>
                  <a:pt x="37" y="0"/>
                </a:lnTo>
                <a:lnTo>
                  <a:pt x="64" y="0"/>
                </a:lnTo>
                <a:lnTo>
                  <a:pt x="64" y="5"/>
                </a:lnTo>
                <a:lnTo>
                  <a:pt x="85" y="5"/>
                </a:lnTo>
                <a:lnTo>
                  <a:pt x="85" y="21"/>
                </a:lnTo>
                <a:lnTo>
                  <a:pt x="90" y="21"/>
                </a:lnTo>
                <a:lnTo>
                  <a:pt x="90" y="5"/>
                </a:lnTo>
                <a:lnTo>
                  <a:pt x="101" y="5"/>
                </a:lnTo>
                <a:lnTo>
                  <a:pt x="90" y="21"/>
                </a:lnTo>
                <a:lnTo>
                  <a:pt x="101" y="21"/>
                </a:lnTo>
                <a:lnTo>
                  <a:pt x="85" y="21"/>
                </a:lnTo>
                <a:lnTo>
                  <a:pt x="106" y="26"/>
                </a:lnTo>
                <a:lnTo>
                  <a:pt x="85" y="26"/>
                </a:lnTo>
                <a:lnTo>
                  <a:pt x="64" y="31"/>
                </a:lnTo>
                <a:lnTo>
                  <a:pt x="74" y="26"/>
                </a:lnTo>
                <a:lnTo>
                  <a:pt x="64" y="31"/>
                </a:lnTo>
                <a:lnTo>
                  <a:pt x="58" y="31"/>
                </a:lnTo>
                <a:lnTo>
                  <a:pt x="53" y="42"/>
                </a:lnTo>
                <a:lnTo>
                  <a:pt x="37" y="31"/>
                </a:lnTo>
                <a:lnTo>
                  <a:pt x="37" y="42"/>
                </a:lnTo>
                <a:lnTo>
                  <a:pt x="5" y="42"/>
                </a:lnTo>
                <a:lnTo>
                  <a:pt x="5" y="31"/>
                </a:lnTo>
                <a:lnTo>
                  <a:pt x="26" y="31"/>
                </a:lnTo>
                <a:lnTo>
                  <a:pt x="5" y="26"/>
                </a:lnTo>
                <a:lnTo>
                  <a:pt x="53" y="26"/>
                </a:lnTo>
                <a:lnTo>
                  <a:pt x="0" y="26"/>
                </a:lnTo>
                <a:lnTo>
                  <a:pt x="16" y="21"/>
                </a:lnTo>
                <a:lnTo>
                  <a:pt x="0" y="21"/>
                </a:lnTo>
                <a:lnTo>
                  <a:pt x="0" y="5"/>
                </a:lnTo>
                <a:lnTo>
                  <a:pt x="32" y="5"/>
                </a:lnTo>
                <a:lnTo>
                  <a:pt x="5" y="5"/>
                </a:lnTo>
                <a:lnTo>
                  <a:pt x="26" y="5"/>
                </a:lnTo>
                <a:lnTo>
                  <a:pt x="16" y="5"/>
                </a:lnTo>
                <a:lnTo>
                  <a:pt x="26" y="5"/>
                </a:lnTo>
                <a:lnTo>
                  <a:pt x="26" y="5"/>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06" name=""/>
          <p:cNvSpPr/>
          <p:nvPr/>
        </p:nvSpPr>
        <p:spPr>
          <a:xfrm>
            <a:off x="2532240" y="1873080"/>
            <a:ext cx="171360" cy="70200"/>
          </a:xfrm>
          <a:custGeom>
            <a:avLst/>
            <a:gdLst/>
            <a:ahLst/>
            <a:rect l="l" t="t" r="r" b="b"/>
            <a:pathLst>
              <a:path w="106" h="42">
                <a:moveTo>
                  <a:pt x="26" y="5"/>
                </a:moveTo>
                <a:lnTo>
                  <a:pt x="37" y="5"/>
                </a:lnTo>
                <a:lnTo>
                  <a:pt x="32" y="0"/>
                </a:lnTo>
                <a:lnTo>
                  <a:pt x="58" y="0"/>
                </a:lnTo>
                <a:lnTo>
                  <a:pt x="37" y="0"/>
                </a:lnTo>
                <a:lnTo>
                  <a:pt x="64" y="0"/>
                </a:lnTo>
                <a:lnTo>
                  <a:pt x="64" y="5"/>
                </a:lnTo>
                <a:lnTo>
                  <a:pt x="85" y="5"/>
                </a:lnTo>
                <a:lnTo>
                  <a:pt x="85" y="21"/>
                </a:lnTo>
                <a:lnTo>
                  <a:pt x="90" y="21"/>
                </a:lnTo>
                <a:lnTo>
                  <a:pt x="90" y="5"/>
                </a:lnTo>
                <a:lnTo>
                  <a:pt x="101" y="5"/>
                </a:lnTo>
                <a:lnTo>
                  <a:pt x="90" y="21"/>
                </a:lnTo>
                <a:lnTo>
                  <a:pt x="101" y="21"/>
                </a:lnTo>
                <a:lnTo>
                  <a:pt x="85" y="21"/>
                </a:lnTo>
                <a:lnTo>
                  <a:pt x="106" y="26"/>
                </a:lnTo>
                <a:lnTo>
                  <a:pt x="85" y="26"/>
                </a:lnTo>
                <a:lnTo>
                  <a:pt x="64" y="31"/>
                </a:lnTo>
                <a:lnTo>
                  <a:pt x="74" y="26"/>
                </a:lnTo>
                <a:lnTo>
                  <a:pt x="64" y="31"/>
                </a:lnTo>
                <a:lnTo>
                  <a:pt x="58" y="31"/>
                </a:lnTo>
                <a:lnTo>
                  <a:pt x="53" y="42"/>
                </a:lnTo>
                <a:lnTo>
                  <a:pt x="37" y="31"/>
                </a:lnTo>
                <a:lnTo>
                  <a:pt x="37" y="42"/>
                </a:lnTo>
                <a:lnTo>
                  <a:pt x="5" y="42"/>
                </a:lnTo>
                <a:lnTo>
                  <a:pt x="5" y="31"/>
                </a:lnTo>
                <a:lnTo>
                  <a:pt x="26" y="31"/>
                </a:lnTo>
                <a:lnTo>
                  <a:pt x="5" y="26"/>
                </a:lnTo>
                <a:lnTo>
                  <a:pt x="53" y="26"/>
                </a:lnTo>
                <a:lnTo>
                  <a:pt x="0" y="26"/>
                </a:lnTo>
                <a:lnTo>
                  <a:pt x="16" y="21"/>
                </a:lnTo>
                <a:lnTo>
                  <a:pt x="0" y="21"/>
                </a:lnTo>
                <a:lnTo>
                  <a:pt x="0" y="5"/>
                </a:lnTo>
                <a:lnTo>
                  <a:pt x="32" y="5"/>
                </a:lnTo>
                <a:lnTo>
                  <a:pt x="5" y="5"/>
                </a:lnTo>
                <a:lnTo>
                  <a:pt x="26" y="5"/>
                </a:lnTo>
                <a:lnTo>
                  <a:pt x="16" y="5"/>
                </a:lnTo>
                <a:lnTo>
                  <a:pt x="26" y="5"/>
                </a:lnTo>
                <a:lnTo>
                  <a:pt x="26" y="5"/>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07" name=""/>
          <p:cNvSpPr/>
          <p:nvPr/>
        </p:nvSpPr>
        <p:spPr>
          <a:xfrm>
            <a:off x="2460600" y="1908000"/>
            <a:ext cx="27000" cy="1800"/>
          </a:xfrm>
          <a:custGeom>
            <a:avLst/>
            <a:gdLst/>
            <a:ahLst/>
            <a:rect l="l" t="t" r="r" b="b"/>
            <a:pathLst>
              <a:path w="16" h="0">
                <a:moveTo>
                  <a:pt x="6" y="0"/>
                </a:moveTo>
                <a:lnTo>
                  <a:pt x="16"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 name=""/>
          <p:cNvSpPr/>
          <p:nvPr/>
        </p:nvSpPr>
        <p:spPr>
          <a:xfrm>
            <a:off x="2460600" y="1908000"/>
            <a:ext cx="27000" cy="1800"/>
          </a:xfrm>
          <a:custGeom>
            <a:avLst/>
            <a:gdLst/>
            <a:ahLst/>
            <a:rect l="l" t="t" r="r" b="b"/>
            <a:pathLst>
              <a:path w="16" h="0">
                <a:moveTo>
                  <a:pt x="6" y="0"/>
                </a:moveTo>
                <a:lnTo>
                  <a:pt x="16"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9" name=""/>
          <p:cNvSpPr/>
          <p:nvPr/>
        </p:nvSpPr>
        <p:spPr>
          <a:xfrm>
            <a:off x="2131920" y="1935000"/>
            <a:ext cx="87480" cy="1800"/>
          </a:xfrm>
          <a:custGeom>
            <a:avLst/>
            <a:gdLst/>
            <a:ahLst/>
            <a:rect l="l" t="t" r="r" b="b"/>
            <a:pathLst>
              <a:path w="53" h="0">
                <a:moveTo>
                  <a:pt x="53" y="0"/>
                </a:moveTo>
                <a:lnTo>
                  <a:pt x="53" y="0"/>
                </a:lnTo>
                <a:lnTo>
                  <a:pt x="0" y="0"/>
                </a:lnTo>
                <a:lnTo>
                  <a:pt x="53" y="0"/>
                </a:lnTo>
                <a:lnTo>
                  <a:pt x="53"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 name=""/>
          <p:cNvSpPr/>
          <p:nvPr/>
        </p:nvSpPr>
        <p:spPr>
          <a:xfrm>
            <a:off x="2131920" y="1935000"/>
            <a:ext cx="87480" cy="1800"/>
          </a:xfrm>
          <a:custGeom>
            <a:avLst/>
            <a:gdLst/>
            <a:ahLst/>
            <a:rect l="l" t="t" r="r" b="b"/>
            <a:pathLst>
              <a:path w="53" h="0">
                <a:moveTo>
                  <a:pt x="53" y="0"/>
                </a:moveTo>
                <a:lnTo>
                  <a:pt x="53" y="0"/>
                </a:lnTo>
                <a:lnTo>
                  <a:pt x="0" y="0"/>
                </a:lnTo>
                <a:lnTo>
                  <a:pt x="53" y="0"/>
                </a:lnTo>
                <a:lnTo>
                  <a:pt x="53"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 name=""/>
          <p:cNvSpPr/>
          <p:nvPr/>
        </p:nvSpPr>
        <p:spPr>
          <a:xfrm>
            <a:off x="2124000" y="1943280"/>
            <a:ext cx="87480" cy="9360"/>
          </a:xfrm>
          <a:custGeom>
            <a:avLst/>
            <a:gdLst/>
            <a:ahLst/>
            <a:rect l="l" t="t" r="r" b="b"/>
            <a:pathLst>
              <a:path w="53" h="5">
                <a:moveTo>
                  <a:pt x="16" y="0"/>
                </a:moveTo>
                <a:lnTo>
                  <a:pt x="53" y="0"/>
                </a:lnTo>
                <a:lnTo>
                  <a:pt x="16" y="0"/>
                </a:lnTo>
                <a:lnTo>
                  <a:pt x="37" y="0"/>
                </a:lnTo>
                <a:lnTo>
                  <a:pt x="32" y="5"/>
                </a:lnTo>
                <a:lnTo>
                  <a:pt x="0"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2" name=""/>
          <p:cNvSpPr/>
          <p:nvPr/>
        </p:nvSpPr>
        <p:spPr>
          <a:xfrm>
            <a:off x="2124000" y="1943280"/>
            <a:ext cx="87480" cy="9360"/>
          </a:xfrm>
          <a:custGeom>
            <a:avLst/>
            <a:gdLst/>
            <a:ahLst/>
            <a:rect l="l" t="t" r="r" b="b"/>
            <a:pathLst>
              <a:path w="53" h="5">
                <a:moveTo>
                  <a:pt x="16" y="0"/>
                </a:moveTo>
                <a:lnTo>
                  <a:pt x="53" y="0"/>
                </a:lnTo>
                <a:lnTo>
                  <a:pt x="16" y="0"/>
                </a:lnTo>
                <a:lnTo>
                  <a:pt x="37" y="0"/>
                </a:lnTo>
                <a:lnTo>
                  <a:pt x="32" y="5"/>
                </a:lnTo>
                <a:lnTo>
                  <a:pt x="0"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3" name=""/>
          <p:cNvSpPr/>
          <p:nvPr/>
        </p:nvSpPr>
        <p:spPr>
          <a:xfrm>
            <a:off x="1863720" y="1952640"/>
            <a:ext cx="200160" cy="44280"/>
          </a:xfrm>
          <a:custGeom>
            <a:avLst/>
            <a:gdLst/>
            <a:ahLst/>
            <a:rect l="l" t="t" r="r" b="b"/>
            <a:pathLst>
              <a:path w="123" h="27">
                <a:moveTo>
                  <a:pt x="54" y="6"/>
                </a:moveTo>
                <a:lnTo>
                  <a:pt x="123" y="0"/>
                </a:lnTo>
                <a:lnTo>
                  <a:pt x="107" y="6"/>
                </a:lnTo>
                <a:lnTo>
                  <a:pt x="101" y="6"/>
                </a:lnTo>
                <a:lnTo>
                  <a:pt x="75" y="16"/>
                </a:lnTo>
                <a:lnTo>
                  <a:pt x="86" y="6"/>
                </a:lnTo>
                <a:lnTo>
                  <a:pt x="75" y="6"/>
                </a:lnTo>
                <a:lnTo>
                  <a:pt x="54" y="16"/>
                </a:lnTo>
                <a:lnTo>
                  <a:pt x="64" y="16"/>
                </a:lnTo>
                <a:lnTo>
                  <a:pt x="43" y="27"/>
                </a:lnTo>
                <a:lnTo>
                  <a:pt x="43" y="16"/>
                </a:lnTo>
                <a:lnTo>
                  <a:pt x="38" y="27"/>
                </a:lnTo>
                <a:lnTo>
                  <a:pt x="27" y="27"/>
                </a:lnTo>
                <a:lnTo>
                  <a:pt x="27" y="16"/>
                </a:lnTo>
                <a:lnTo>
                  <a:pt x="22" y="27"/>
                </a:lnTo>
                <a:lnTo>
                  <a:pt x="0" y="16"/>
                </a:lnTo>
                <a:lnTo>
                  <a:pt x="54" y="6"/>
                </a:lnTo>
                <a:lnTo>
                  <a:pt x="54" y="6"/>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4" name=""/>
          <p:cNvSpPr/>
          <p:nvPr/>
        </p:nvSpPr>
        <p:spPr>
          <a:xfrm>
            <a:off x="1863720" y="1952640"/>
            <a:ext cx="200160" cy="44280"/>
          </a:xfrm>
          <a:custGeom>
            <a:avLst/>
            <a:gdLst/>
            <a:ahLst/>
            <a:rect l="l" t="t" r="r" b="b"/>
            <a:pathLst>
              <a:path w="123" h="27">
                <a:moveTo>
                  <a:pt x="54" y="6"/>
                </a:moveTo>
                <a:lnTo>
                  <a:pt x="123" y="0"/>
                </a:lnTo>
                <a:lnTo>
                  <a:pt x="107" y="6"/>
                </a:lnTo>
                <a:lnTo>
                  <a:pt x="101" y="6"/>
                </a:lnTo>
                <a:lnTo>
                  <a:pt x="75" y="16"/>
                </a:lnTo>
                <a:lnTo>
                  <a:pt x="86" y="6"/>
                </a:lnTo>
                <a:lnTo>
                  <a:pt x="75" y="6"/>
                </a:lnTo>
                <a:lnTo>
                  <a:pt x="54" y="16"/>
                </a:lnTo>
                <a:lnTo>
                  <a:pt x="64" y="16"/>
                </a:lnTo>
                <a:lnTo>
                  <a:pt x="43" y="27"/>
                </a:lnTo>
                <a:lnTo>
                  <a:pt x="43" y="16"/>
                </a:lnTo>
                <a:lnTo>
                  <a:pt x="38" y="27"/>
                </a:lnTo>
                <a:lnTo>
                  <a:pt x="27" y="27"/>
                </a:lnTo>
                <a:lnTo>
                  <a:pt x="27" y="16"/>
                </a:lnTo>
                <a:lnTo>
                  <a:pt x="22" y="27"/>
                </a:lnTo>
                <a:lnTo>
                  <a:pt x="0" y="16"/>
                </a:lnTo>
                <a:lnTo>
                  <a:pt x="54" y="6"/>
                </a:lnTo>
                <a:lnTo>
                  <a:pt x="54" y="6"/>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5" name=""/>
          <p:cNvSpPr/>
          <p:nvPr/>
        </p:nvSpPr>
        <p:spPr>
          <a:xfrm>
            <a:off x="1925640" y="1996920"/>
            <a:ext cx="42840" cy="792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6" name=""/>
          <p:cNvSpPr/>
          <p:nvPr/>
        </p:nvSpPr>
        <p:spPr>
          <a:xfrm>
            <a:off x="1925640" y="1996920"/>
            <a:ext cx="42840" cy="792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 name=""/>
          <p:cNvSpPr/>
          <p:nvPr/>
        </p:nvSpPr>
        <p:spPr>
          <a:xfrm>
            <a:off x="1933560" y="1962000"/>
            <a:ext cx="277920" cy="69840"/>
          </a:xfrm>
          <a:custGeom>
            <a:avLst/>
            <a:gdLst/>
            <a:ahLst/>
            <a:rect l="l" t="t" r="r" b="b"/>
            <a:pathLst>
              <a:path w="170" h="42">
                <a:moveTo>
                  <a:pt x="122" y="10"/>
                </a:moveTo>
                <a:lnTo>
                  <a:pt x="154" y="0"/>
                </a:lnTo>
                <a:lnTo>
                  <a:pt x="149" y="10"/>
                </a:lnTo>
                <a:lnTo>
                  <a:pt x="133" y="21"/>
                </a:lnTo>
                <a:lnTo>
                  <a:pt x="149" y="21"/>
                </a:lnTo>
                <a:lnTo>
                  <a:pt x="133" y="21"/>
                </a:lnTo>
                <a:lnTo>
                  <a:pt x="170" y="21"/>
                </a:lnTo>
                <a:lnTo>
                  <a:pt x="165" y="21"/>
                </a:lnTo>
                <a:lnTo>
                  <a:pt x="149" y="26"/>
                </a:lnTo>
                <a:lnTo>
                  <a:pt x="112" y="26"/>
                </a:lnTo>
                <a:lnTo>
                  <a:pt x="53" y="42"/>
                </a:lnTo>
                <a:lnTo>
                  <a:pt x="32" y="37"/>
                </a:lnTo>
                <a:lnTo>
                  <a:pt x="90" y="26"/>
                </a:lnTo>
                <a:lnTo>
                  <a:pt x="53" y="26"/>
                </a:lnTo>
                <a:lnTo>
                  <a:pt x="64" y="26"/>
                </a:lnTo>
                <a:lnTo>
                  <a:pt x="58" y="26"/>
                </a:lnTo>
                <a:lnTo>
                  <a:pt x="21" y="37"/>
                </a:lnTo>
                <a:lnTo>
                  <a:pt x="0" y="26"/>
                </a:lnTo>
                <a:lnTo>
                  <a:pt x="53" y="21"/>
                </a:lnTo>
                <a:lnTo>
                  <a:pt x="21" y="21"/>
                </a:lnTo>
                <a:lnTo>
                  <a:pt x="58" y="21"/>
                </a:lnTo>
                <a:lnTo>
                  <a:pt x="32" y="21"/>
                </a:lnTo>
                <a:lnTo>
                  <a:pt x="43" y="10"/>
                </a:lnTo>
                <a:lnTo>
                  <a:pt x="64" y="10"/>
                </a:lnTo>
                <a:lnTo>
                  <a:pt x="53" y="10"/>
                </a:lnTo>
                <a:lnTo>
                  <a:pt x="64" y="10"/>
                </a:lnTo>
                <a:lnTo>
                  <a:pt x="90" y="10"/>
                </a:lnTo>
                <a:lnTo>
                  <a:pt x="90" y="21"/>
                </a:lnTo>
                <a:lnTo>
                  <a:pt x="117" y="21"/>
                </a:lnTo>
                <a:lnTo>
                  <a:pt x="122" y="21"/>
                </a:lnTo>
                <a:lnTo>
                  <a:pt x="117" y="10"/>
                </a:lnTo>
                <a:lnTo>
                  <a:pt x="122" y="10"/>
                </a:lnTo>
                <a:lnTo>
                  <a:pt x="122" y="1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8" name=""/>
          <p:cNvSpPr/>
          <p:nvPr/>
        </p:nvSpPr>
        <p:spPr>
          <a:xfrm>
            <a:off x="1933560" y="1962000"/>
            <a:ext cx="277920" cy="69840"/>
          </a:xfrm>
          <a:custGeom>
            <a:avLst/>
            <a:gdLst/>
            <a:ahLst/>
            <a:rect l="l" t="t" r="r" b="b"/>
            <a:pathLst>
              <a:path w="170" h="42">
                <a:moveTo>
                  <a:pt x="122" y="10"/>
                </a:moveTo>
                <a:lnTo>
                  <a:pt x="154" y="0"/>
                </a:lnTo>
                <a:lnTo>
                  <a:pt x="149" y="10"/>
                </a:lnTo>
                <a:lnTo>
                  <a:pt x="133" y="21"/>
                </a:lnTo>
                <a:lnTo>
                  <a:pt x="149" y="21"/>
                </a:lnTo>
                <a:lnTo>
                  <a:pt x="133" y="21"/>
                </a:lnTo>
                <a:lnTo>
                  <a:pt x="170" y="21"/>
                </a:lnTo>
                <a:lnTo>
                  <a:pt x="165" y="21"/>
                </a:lnTo>
                <a:lnTo>
                  <a:pt x="149" y="26"/>
                </a:lnTo>
                <a:lnTo>
                  <a:pt x="112" y="26"/>
                </a:lnTo>
                <a:lnTo>
                  <a:pt x="53" y="42"/>
                </a:lnTo>
                <a:lnTo>
                  <a:pt x="32" y="37"/>
                </a:lnTo>
                <a:lnTo>
                  <a:pt x="90" y="26"/>
                </a:lnTo>
                <a:lnTo>
                  <a:pt x="53" y="26"/>
                </a:lnTo>
                <a:lnTo>
                  <a:pt x="64" y="26"/>
                </a:lnTo>
                <a:lnTo>
                  <a:pt x="58" y="26"/>
                </a:lnTo>
                <a:lnTo>
                  <a:pt x="21" y="37"/>
                </a:lnTo>
                <a:lnTo>
                  <a:pt x="0" y="26"/>
                </a:lnTo>
                <a:lnTo>
                  <a:pt x="53" y="21"/>
                </a:lnTo>
                <a:lnTo>
                  <a:pt x="21" y="21"/>
                </a:lnTo>
                <a:lnTo>
                  <a:pt x="58" y="21"/>
                </a:lnTo>
                <a:lnTo>
                  <a:pt x="32" y="21"/>
                </a:lnTo>
                <a:lnTo>
                  <a:pt x="43" y="10"/>
                </a:lnTo>
                <a:lnTo>
                  <a:pt x="64" y="10"/>
                </a:lnTo>
                <a:lnTo>
                  <a:pt x="53" y="10"/>
                </a:lnTo>
                <a:lnTo>
                  <a:pt x="64" y="10"/>
                </a:lnTo>
                <a:lnTo>
                  <a:pt x="90" y="10"/>
                </a:lnTo>
                <a:lnTo>
                  <a:pt x="90" y="21"/>
                </a:lnTo>
                <a:lnTo>
                  <a:pt x="117" y="21"/>
                </a:lnTo>
                <a:lnTo>
                  <a:pt x="122" y="21"/>
                </a:lnTo>
                <a:lnTo>
                  <a:pt x="117" y="10"/>
                </a:lnTo>
                <a:lnTo>
                  <a:pt x="122" y="10"/>
                </a:lnTo>
                <a:lnTo>
                  <a:pt x="122" y="1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9" name=""/>
          <p:cNvSpPr/>
          <p:nvPr/>
        </p:nvSpPr>
        <p:spPr>
          <a:xfrm>
            <a:off x="2244600" y="1996920"/>
            <a:ext cx="1764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 name=""/>
          <p:cNvSpPr/>
          <p:nvPr/>
        </p:nvSpPr>
        <p:spPr>
          <a:xfrm>
            <a:off x="2244600" y="1996920"/>
            <a:ext cx="1764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 name=""/>
          <p:cNvSpPr/>
          <p:nvPr/>
        </p:nvSpPr>
        <p:spPr>
          <a:xfrm>
            <a:off x="2244600" y="1978200"/>
            <a:ext cx="44640" cy="1872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2" name=""/>
          <p:cNvSpPr/>
          <p:nvPr/>
        </p:nvSpPr>
        <p:spPr>
          <a:xfrm>
            <a:off x="2244600" y="1978200"/>
            <a:ext cx="44640" cy="1872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3" name=""/>
          <p:cNvSpPr/>
          <p:nvPr/>
        </p:nvSpPr>
        <p:spPr>
          <a:xfrm>
            <a:off x="2254320" y="1989000"/>
            <a:ext cx="3492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 name=""/>
          <p:cNvSpPr/>
          <p:nvPr/>
        </p:nvSpPr>
        <p:spPr>
          <a:xfrm>
            <a:off x="2254320" y="1989000"/>
            <a:ext cx="3492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5" name=""/>
          <p:cNvSpPr/>
          <p:nvPr/>
        </p:nvSpPr>
        <p:spPr>
          <a:xfrm>
            <a:off x="2262240" y="1943280"/>
            <a:ext cx="27000" cy="1872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6" name=""/>
          <p:cNvSpPr/>
          <p:nvPr/>
        </p:nvSpPr>
        <p:spPr>
          <a:xfrm>
            <a:off x="2262240" y="1943280"/>
            <a:ext cx="27000" cy="1872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7" name=""/>
          <p:cNvSpPr/>
          <p:nvPr/>
        </p:nvSpPr>
        <p:spPr>
          <a:xfrm>
            <a:off x="2306520" y="1917720"/>
            <a:ext cx="112680" cy="25560"/>
          </a:xfrm>
          <a:custGeom>
            <a:avLst/>
            <a:gdLst/>
            <a:ahLst/>
            <a:rect l="l" t="t" r="r" b="b"/>
            <a:pathLst>
              <a:path w="69" h="16">
                <a:moveTo>
                  <a:pt x="69" y="5"/>
                </a:moveTo>
                <a:lnTo>
                  <a:pt x="69" y="5"/>
                </a:lnTo>
                <a:lnTo>
                  <a:pt x="63" y="5"/>
                </a:lnTo>
                <a:lnTo>
                  <a:pt x="63" y="16"/>
                </a:lnTo>
                <a:lnTo>
                  <a:pt x="42" y="16"/>
                </a:lnTo>
                <a:lnTo>
                  <a:pt x="0" y="5"/>
                </a:lnTo>
                <a:lnTo>
                  <a:pt x="10" y="5"/>
                </a:lnTo>
                <a:lnTo>
                  <a:pt x="21" y="5"/>
                </a:lnTo>
                <a:lnTo>
                  <a:pt x="26" y="5"/>
                </a:lnTo>
                <a:lnTo>
                  <a:pt x="10" y="5"/>
                </a:lnTo>
                <a:lnTo>
                  <a:pt x="21" y="0"/>
                </a:lnTo>
                <a:lnTo>
                  <a:pt x="10" y="0"/>
                </a:lnTo>
                <a:lnTo>
                  <a:pt x="37" y="0"/>
                </a:lnTo>
                <a:lnTo>
                  <a:pt x="53" y="0"/>
                </a:lnTo>
                <a:lnTo>
                  <a:pt x="69" y="5"/>
                </a:lnTo>
                <a:lnTo>
                  <a:pt x="69"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28" name=""/>
          <p:cNvSpPr/>
          <p:nvPr/>
        </p:nvSpPr>
        <p:spPr>
          <a:xfrm>
            <a:off x="2306520" y="1917720"/>
            <a:ext cx="112680" cy="25560"/>
          </a:xfrm>
          <a:custGeom>
            <a:avLst/>
            <a:gdLst/>
            <a:ahLst/>
            <a:rect l="l" t="t" r="r" b="b"/>
            <a:pathLst>
              <a:path w="69" h="16">
                <a:moveTo>
                  <a:pt x="69" y="5"/>
                </a:moveTo>
                <a:lnTo>
                  <a:pt x="69" y="5"/>
                </a:lnTo>
                <a:lnTo>
                  <a:pt x="63" y="5"/>
                </a:lnTo>
                <a:lnTo>
                  <a:pt x="63" y="16"/>
                </a:lnTo>
                <a:lnTo>
                  <a:pt x="42" y="16"/>
                </a:lnTo>
                <a:lnTo>
                  <a:pt x="0" y="5"/>
                </a:lnTo>
                <a:lnTo>
                  <a:pt x="10" y="5"/>
                </a:lnTo>
                <a:lnTo>
                  <a:pt x="21" y="5"/>
                </a:lnTo>
                <a:lnTo>
                  <a:pt x="26" y="5"/>
                </a:lnTo>
                <a:lnTo>
                  <a:pt x="10" y="5"/>
                </a:lnTo>
                <a:lnTo>
                  <a:pt x="21" y="0"/>
                </a:lnTo>
                <a:lnTo>
                  <a:pt x="10" y="0"/>
                </a:lnTo>
                <a:lnTo>
                  <a:pt x="37" y="0"/>
                </a:lnTo>
                <a:lnTo>
                  <a:pt x="53" y="0"/>
                </a:lnTo>
                <a:lnTo>
                  <a:pt x="69" y="5"/>
                </a:lnTo>
                <a:lnTo>
                  <a:pt x="69" y="5"/>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29" name=""/>
          <p:cNvSpPr/>
          <p:nvPr/>
        </p:nvSpPr>
        <p:spPr>
          <a:xfrm>
            <a:off x="2427120" y="1917720"/>
            <a:ext cx="78120" cy="25560"/>
          </a:xfrm>
          <a:custGeom>
            <a:avLst/>
            <a:gdLst/>
            <a:ahLst/>
            <a:rect l="l" t="t" r="r" b="b"/>
            <a:pathLst>
              <a:path w="48" h="16">
                <a:moveTo>
                  <a:pt x="37" y="16"/>
                </a:moveTo>
                <a:lnTo>
                  <a:pt x="0" y="16"/>
                </a:lnTo>
                <a:lnTo>
                  <a:pt x="21" y="16"/>
                </a:lnTo>
                <a:lnTo>
                  <a:pt x="16" y="5"/>
                </a:lnTo>
                <a:lnTo>
                  <a:pt x="21" y="0"/>
                </a:lnTo>
                <a:lnTo>
                  <a:pt x="37" y="5"/>
                </a:lnTo>
                <a:lnTo>
                  <a:pt x="48" y="5"/>
                </a:lnTo>
                <a:lnTo>
                  <a:pt x="37" y="16"/>
                </a:lnTo>
                <a:lnTo>
                  <a:pt x="37"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30" name=""/>
          <p:cNvSpPr/>
          <p:nvPr/>
        </p:nvSpPr>
        <p:spPr>
          <a:xfrm>
            <a:off x="2427120" y="1917720"/>
            <a:ext cx="78120" cy="25560"/>
          </a:xfrm>
          <a:custGeom>
            <a:avLst/>
            <a:gdLst/>
            <a:ahLst/>
            <a:rect l="l" t="t" r="r" b="b"/>
            <a:pathLst>
              <a:path w="48" h="16">
                <a:moveTo>
                  <a:pt x="37" y="16"/>
                </a:moveTo>
                <a:lnTo>
                  <a:pt x="0" y="16"/>
                </a:lnTo>
                <a:lnTo>
                  <a:pt x="21" y="16"/>
                </a:lnTo>
                <a:lnTo>
                  <a:pt x="16" y="5"/>
                </a:lnTo>
                <a:lnTo>
                  <a:pt x="21" y="0"/>
                </a:lnTo>
                <a:lnTo>
                  <a:pt x="37" y="5"/>
                </a:lnTo>
                <a:lnTo>
                  <a:pt x="48" y="5"/>
                </a:lnTo>
                <a:lnTo>
                  <a:pt x="37" y="16"/>
                </a:lnTo>
                <a:lnTo>
                  <a:pt x="37"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31" name=""/>
          <p:cNvSpPr/>
          <p:nvPr/>
        </p:nvSpPr>
        <p:spPr>
          <a:xfrm>
            <a:off x="2254320" y="1962000"/>
            <a:ext cx="12060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32" name=""/>
          <p:cNvSpPr/>
          <p:nvPr/>
        </p:nvSpPr>
        <p:spPr>
          <a:xfrm>
            <a:off x="2254320" y="1962000"/>
            <a:ext cx="12060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33" name=""/>
          <p:cNvSpPr/>
          <p:nvPr/>
        </p:nvSpPr>
        <p:spPr>
          <a:xfrm>
            <a:off x="2116080" y="2138400"/>
            <a:ext cx="95400" cy="34920"/>
          </a:xfrm>
          <a:custGeom>
            <a:avLst/>
            <a:gdLst/>
            <a:ahLst/>
            <a:rect l="l" t="t" r="r" b="b"/>
            <a:pathLst>
              <a:path w="58" h="21">
                <a:moveTo>
                  <a:pt x="53" y="5"/>
                </a:moveTo>
                <a:lnTo>
                  <a:pt x="42" y="0"/>
                </a:lnTo>
                <a:lnTo>
                  <a:pt x="0" y="11"/>
                </a:lnTo>
                <a:lnTo>
                  <a:pt x="42" y="21"/>
                </a:lnTo>
                <a:lnTo>
                  <a:pt x="58" y="21"/>
                </a:lnTo>
                <a:lnTo>
                  <a:pt x="53" y="5"/>
                </a:lnTo>
                <a:lnTo>
                  <a:pt x="53"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34" name=""/>
          <p:cNvSpPr/>
          <p:nvPr/>
        </p:nvSpPr>
        <p:spPr>
          <a:xfrm>
            <a:off x="2116080" y="2138400"/>
            <a:ext cx="95400" cy="34920"/>
          </a:xfrm>
          <a:custGeom>
            <a:avLst/>
            <a:gdLst/>
            <a:ahLst/>
            <a:rect l="l" t="t" r="r" b="b"/>
            <a:pathLst>
              <a:path w="58" h="21">
                <a:moveTo>
                  <a:pt x="53" y="5"/>
                </a:moveTo>
                <a:lnTo>
                  <a:pt x="42" y="0"/>
                </a:lnTo>
                <a:lnTo>
                  <a:pt x="0" y="11"/>
                </a:lnTo>
                <a:lnTo>
                  <a:pt x="42" y="21"/>
                </a:lnTo>
                <a:lnTo>
                  <a:pt x="58" y="21"/>
                </a:lnTo>
                <a:lnTo>
                  <a:pt x="53" y="5"/>
                </a:lnTo>
                <a:lnTo>
                  <a:pt x="53"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35" name=""/>
          <p:cNvSpPr/>
          <p:nvPr/>
        </p:nvSpPr>
        <p:spPr>
          <a:xfrm>
            <a:off x="2176560" y="2041560"/>
            <a:ext cx="129960" cy="69840"/>
          </a:xfrm>
          <a:custGeom>
            <a:avLst/>
            <a:gdLst/>
            <a:ahLst/>
            <a:rect l="l" t="t" r="r" b="b"/>
            <a:pathLst>
              <a:path w="80" h="42">
                <a:moveTo>
                  <a:pt x="16" y="37"/>
                </a:moveTo>
                <a:lnTo>
                  <a:pt x="0" y="16"/>
                </a:lnTo>
                <a:lnTo>
                  <a:pt x="5" y="16"/>
                </a:lnTo>
                <a:lnTo>
                  <a:pt x="16" y="16"/>
                </a:lnTo>
                <a:lnTo>
                  <a:pt x="21" y="16"/>
                </a:lnTo>
                <a:lnTo>
                  <a:pt x="26" y="10"/>
                </a:lnTo>
                <a:lnTo>
                  <a:pt x="42" y="10"/>
                </a:lnTo>
                <a:lnTo>
                  <a:pt x="21" y="10"/>
                </a:lnTo>
                <a:lnTo>
                  <a:pt x="26" y="10"/>
                </a:lnTo>
                <a:lnTo>
                  <a:pt x="26" y="0"/>
                </a:lnTo>
                <a:lnTo>
                  <a:pt x="48" y="0"/>
                </a:lnTo>
                <a:lnTo>
                  <a:pt x="80" y="0"/>
                </a:lnTo>
                <a:lnTo>
                  <a:pt x="74" y="0"/>
                </a:lnTo>
                <a:lnTo>
                  <a:pt x="74" y="10"/>
                </a:lnTo>
                <a:lnTo>
                  <a:pt x="48" y="16"/>
                </a:lnTo>
                <a:lnTo>
                  <a:pt x="69" y="10"/>
                </a:lnTo>
                <a:lnTo>
                  <a:pt x="69" y="16"/>
                </a:lnTo>
                <a:lnTo>
                  <a:pt x="69" y="21"/>
                </a:lnTo>
                <a:lnTo>
                  <a:pt x="53" y="37"/>
                </a:lnTo>
                <a:lnTo>
                  <a:pt x="26" y="37"/>
                </a:lnTo>
                <a:lnTo>
                  <a:pt x="21" y="42"/>
                </a:lnTo>
                <a:lnTo>
                  <a:pt x="16" y="37"/>
                </a:lnTo>
                <a:lnTo>
                  <a:pt x="16" y="37"/>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6" name=""/>
          <p:cNvSpPr/>
          <p:nvPr/>
        </p:nvSpPr>
        <p:spPr>
          <a:xfrm>
            <a:off x="2176560" y="2041560"/>
            <a:ext cx="129960" cy="69840"/>
          </a:xfrm>
          <a:custGeom>
            <a:avLst/>
            <a:gdLst/>
            <a:ahLst/>
            <a:rect l="l" t="t" r="r" b="b"/>
            <a:pathLst>
              <a:path w="80" h="42">
                <a:moveTo>
                  <a:pt x="16" y="37"/>
                </a:moveTo>
                <a:lnTo>
                  <a:pt x="0" y="16"/>
                </a:lnTo>
                <a:lnTo>
                  <a:pt x="5" y="16"/>
                </a:lnTo>
                <a:lnTo>
                  <a:pt x="16" y="16"/>
                </a:lnTo>
                <a:lnTo>
                  <a:pt x="21" y="16"/>
                </a:lnTo>
                <a:lnTo>
                  <a:pt x="26" y="10"/>
                </a:lnTo>
                <a:lnTo>
                  <a:pt x="42" y="10"/>
                </a:lnTo>
                <a:lnTo>
                  <a:pt x="21" y="10"/>
                </a:lnTo>
                <a:lnTo>
                  <a:pt x="26" y="10"/>
                </a:lnTo>
                <a:lnTo>
                  <a:pt x="26" y="0"/>
                </a:lnTo>
                <a:lnTo>
                  <a:pt x="48" y="0"/>
                </a:lnTo>
                <a:lnTo>
                  <a:pt x="80" y="0"/>
                </a:lnTo>
                <a:lnTo>
                  <a:pt x="74" y="0"/>
                </a:lnTo>
                <a:lnTo>
                  <a:pt x="74" y="10"/>
                </a:lnTo>
                <a:lnTo>
                  <a:pt x="48" y="16"/>
                </a:lnTo>
                <a:lnTo>
                  <a:pt x="69" y="10"/>
                </a:lnTo>
                <a:lnTo>
                  <a:pt x="69" y="16"/>
                </a:lnTo>
                <a:lnTo>
                  <a:pt x="69" y="21"/>
                </a:lnTo>
                <a:lnTo>
                  <a:pt x="53" y="37"/>
                </a:lnTo>
                <a:lnTo>
                  <a:pt x="26" y="37"/>
                </a:lnTo>
                <a:lnTo>
                  <a:pt x="21" y="42"/>
                </a:lnTo>
                <a:lnTo>
                  <a:pt x="16" y="37"/>
                </a:lnTo>
                <a:lnTo>
                  <a:pt x="16" y="37"/>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7" name=""/>
          <p:cNvSpPr/>
          <p:nvPr/>
        </p:nvSpPr>
        <p:spPr>
          <a:xfrm>
            <a:off x="2090880" y="2041560"/>
            <a:ext cx="60120" cy="27000"/>
          </a:xfrm>
          <a:custGeom>
            <a:avLst/>
            <a:gdLst/>
            <a:ahLst/>
            <a:rect l="l" t="t" r="r" b="b"/>
            <a:pathLst>
              <a:path w="37" h="16">
                <a:moveTo>
                  <a:pt x="21" y="10"/>
                </a:moveTo>
                <a:lnTo>
                  <a:pt x="37" y="0"/>
                </a:lnTo>
                <a:lnTo>
                  <a:pt x="26" y="0"/>
                </a:lnTo>
                <a:lnTo>
                  <a:pt x="0" y="10"/>
                </a:lnTo>
                <a:lnTo>
                  <a:pt x="16" y="16"/>
                </a:lnTo>
                <a:lnTo>
                  <a:pt x="21" y="10"/>
                </a:lnTo>
                <a:lnTo>
                  <a:pt x="21"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8" name=""/>
          <p:cNvSpPr/>
          <p:nvPr/>
        </p:nvSpPr>
        <p:spPr>
          <a:xfrm>
            <a:off x="2090880" y="2041560"/>
            <a:ext cx="60120" cy="27000"/>
          </a:xfrm>
          <a:custGeom>
            <a:avLst/>
            <a:gdLst/>
            <a:ahLst/>
            <a:rect l="l" t="t" r="r" b="b"/>
            <a:pathLst>
              <a:path w="37" h="16">
                <a:moveTo>
                  <a:pt x="21" y="10"/>
                </a:moveTo>
                <a:lnTo>
                  <a:pt x="37" y="0"/>
                </a:lnTo>
                <a:lnTo>
                  <a:pt x="26" y="0"/>
                </a:lnTo>
                <a:lnTo>
                  <a:pt x="0" y="10"/>
                </a:lnTo>
                <a:lnTo>
                  <a:pt x="16" y="16"/>
                </a:lnTo>
                <a:lnTo>
                  <a:pt x="21" y="10"/>
                </a:lnTo>
                <a:lnTo>
                  <a:pt x="21"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9" name=""/>
          <p:cNvSpPr/>
          <p:nvPr/>
        </p:nvSpPr>
        <p:spPr>
          <a:xfrm>
            <a:off x="1760400" y="2058840"/>
            <a:ext cx="363600" cy="114480"/>
          </a:xfrm>
          <a:custGeom>
            <a:avLst/>
            <a:gdLst/>
            <a:ahLst/>
            <a:rect l="l" t="t" r="r" b="b"/>
            <a:pathLst>
              <a:path w="223" h="69">
                <a:moveTo>
                  <a:pt x="16" y="59"/>
                </a:moveTo>
                <a:lnTo>
                  <a:pt x="0" y="53"/>
                </a:lnTo>
                <a:lnTo>
                  <a:pt x="0" y="48"/>
                </a:lnTo>
                <a:lnTo>
                  <a:pt x="74" y="48"/>
                </a:lnTo>
                <a:lnTo>
                  <a:pt x="16" y="37"/>
                </a:lnTo>
                <a:lnTo>
                  <a:pt x="5" y="32"/>
                </a:lnTo>
                <a:lnTo>
                  <a:pt x="58" y="27"/>
                </a:lnTo>
                <a:lnTo>
                  <a:pt x="16" y="32"/>
                </a:lnTo>
                <a:lnTo>
                  <a:pt x="26" y="27"/>
                </a:lnTo>
                <a:lnTo>
                  <a:pt x="16" y="27"/>
                </a:lnTo>
                <a:lnTo>
                  <a:pt x="32" y="11"/>
                </a:lnTo>
                <a:lnTo>
                  <a:pt x="37" y="6"/>
                </a:lnTo>
                <a:lnTo>
                  <a:pt x="101" y="0"/>
                </a:lnTo>
                <a:lnTo>
                  <a:pt x="85" y="6"/>
                </a:lnTo>
                <a:lnTo>
                  <a:pt x="117" y="0"/>
                </a:lnTo>
                <a:lnTo>
                  <a:pt x="138" y="6"/>
                </a:lnTo>
                <a:lnTo>
                  <a:pt x="117" y="11"/>
                </a:lnTo>
                <a:lnTo>
                  <a:pt x="149" y="6"/>
                </a:lnTo>
                <a:lnTo>
                  <a:pt x="159" y="0"/>
                </a:lnTo>
                <a:lnTo>
                  <a:pt x="164" y="6"/>
                </a:lnTo>
                <a:lnTo>
                  <a:pt x="159" y="27"/>
                </a:lnTo>
                <a:lnTo>
                  <a:pt x="170" y="11"/>
                </a:lnTo>
                <a:lnTo>
                  <a:pt x="191" y="0"/>
                </a:lnTo>
                <a:lnTo>
                  <a:pt x="202" y="0"/>
                </a:lnTo>
                <a:lnTo>
                  <a:pt x="218" y="6"/>
                </a:lnTo>
                <a:lnTo>
                  <a:pt x="196" y="11"/>
                </a:lnTo>
                <a:lnTo>
                  <a:pt x="196" y="27"/>
                </a:lnTo>
                <a:lnTo>
                  <a:pt x="191" y="32"/>
                </a:lnTo>
                <a:lnTo>
                  <a:pt x="223" y="48"/>
                </a:lnTo>
                <a:lnTo>
                  <a:pt x="218" y="53"/>
                </a:lnTo>
                <a:lnTo>
                  <a:pt x="202" y="48"/>
                </a:lnTo>
                <a:lnTo>
                  <a:pt x="186" y="53"/>
                </a:lnTo>
                <a:lnTo>
                  <a:pt x="186" y="59"/>
                </a:lnTo>
                <a:lnTo>
                  <a:pt x="196" y="53"/>
                </a:lnTo>
                <a:lnTo>
                  <a:pt x="191" y="59"/>
                </a:lnTo>
                <a:lnTo>
                  <a:pt x="196" y="59"/>
                </a:lnTo>
                <a:lnTo>
                  <a:pt x="170" y="69"/>
                </a:lnTo>
                <a:lnTo>
                  <a:pt x="149" y="59"/>
                </a:lnTo>
                <a:lnTo>
                  <a:pt x="127" y="59"/>
                </a:lnTo>
                <a:lnTo>
                  <a:pt x="138" y="53"/>
                </a:lnTo>
                <a:lnTo>
                  <a:pt x="106" y="59"/>
                </a:lnTo>
                <a:lnTo>
                  <a:pt x="74" y="69"/>
                </a:lnTo>
                <a:lnTo>
                  <a:pt x="26" y="69"/>
                </a:lnTo>
                <a:lnTo>
                  <a:pt x="32" y="69"/>
                </a:lnTo>
                <a:lnTo>
                  <a:pt x="32" y="59"/>
                </a:lnTo>
                <a:lnTo>
                  <a:pt x="16" y="59"/>
                </a:lnTo>
                <a:lnTo>
                  <a:pt x="16" y="5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1760400" y="2058840"/>
            <a:ext cx="363600" cy="114480"/>
          </a:xfrm>
          <a:custGeom>
            <a:avLst/>
            <a:gdLst/>
            <a:ahLst/>
            <a:rect l="l" t="t" r="r" b="b"/>
            <a:pathLst>
              <a:path w="223" h="69">
                <a:moveTo>
                  <a:pt x="16" y="59"/>
                </a:moveTo>
                <a:lnTo>
                  <a:pt x="0" y="53"/>
                </a:lnTo>
                <a:lnTo>
                  <a:pt x="0" y="48"/>
                </a:lnTo>
                <a:lnTo>
                  <a:pt x="74" y="48"/>
                </a:lnTo>
                <a:lnTo>
                  <a:pt x="16" y="37"/>
                </a:lnTo>
                <a:lnTo>
                  <a:pt x="5" y="32"/>
                </a:lnTo>
                <a:lnTo>
                  <a:pt x="58" y="27"/>
                </a:lnTo>
                <a:lnTo>
                  <a:pt x="16" y="32"/>
                </a:lnTo>
                <a:lnTo>
                  <a:pt x="26" y="27"/>
                </a:lnTo>
                <a:lnTo>
                  <a:pt x="16" y="27"/>
                </a:lnTo>
                <a:lnTo>
                  <a:pt x="32" y="11"/>
                </a:lnTo>
                <a:lnTo>
                  <a:pt x="37" y="6"/>
                </a:lnTo>
                <a:lnTo>
                  <a:pt x="101" y="0"/>
                </a:lnTo>
                <a:lnTo>
                  <a:pt x="85" y="6"/>
                </a:lnTo>
                <a:lnTo>
                  <a:pt x="117" y="0"/>
                </a:lnTo>
                <a:lnTo>
                  <a:pt x="138" y="6"/>
                </a:lnTo>
                <a:lnTo>
                  <a:pt x="117" y="11"/>
                </a:lnTo>
                <a:lnTo>
                  <a:pt x="149" y="6"/>
                </a:lnTo>
                <a:lnTo>
                  <a:pt x="159" y="0"/>
                </a:lnTo>
                <a:lnTo>
                  <a:pt x="164" y="6"/>
                </a:lnTo>
                <a:lnTo>
                  <a:pt x="159" y="27"/>
                </a:lnTo>
                <a:lnTo>
                  <a:pt x="170" y="11"/>
                </a:lnTo>
                <a:lnTo>
                  <a:pt x="191" y="0"/>
                </a:lnTo>
                <a:lnTo>
                  <a:pt x="202" y="0"/>
                </a:lnTo>
                <a:lnTo>
                  <a:pt x="218" y="6"/>
                </a:lnTo>
                <a:lnTo>
                  <a:pt x="196" y="11"/>
                </a:lnTo>
                <a:lnTo>
                  <a:pt x="196" y="27"/>
                </a:lnTo>
                <a:lnTo>
                  <a:pt x="191" y="32"/>
                </a:lnTo>
                <a:lnTo>
                  <a:pt x="223" y="48"/>
                </a:lnTo>
                <a:lnTo>
                  <a:pt x="218" y="53"/>
                </a:lnTo>
                <a:lnTo>
                  <a:pt x="202" y="48"/>
                </a:lnTo>
                <a:lnTo>
                  <a:pt x="186" y="53"/>
                </a:lnTo>
                <a:lnTo>
                  <a:pt x="186" y="59"/>
                </a:lnTo>
                <a:lnTo>
                  <a:pt x="196" y="53"/>
                </a:lnTo>
                <a:lnTo>
                  <a:pt x="191" y="59"/>
                </a:lnTo>
                <a:lnTo>
                  <a:pt x="196" y="59"/>
                </a:lnTo>
                <a:lnTo>
                  <a:pt x="170" y="69"/>
                </a:lnTo>
                <a:lnTo>
                  <a:pt x="149" y="59"/>
                </a:lnTo>
                <a:lnTo>
                  <a:pt x="127" y="59"/>
                </a:lnTo>
                <a:lnTo>
                  <a:pt x="138" y="53"/>
                </a:lnTo>
                <a:lnTo>
                  <a:pt x="106" y="59"/>
                </a:lnTo>
                <a:lnTo>
                  <a:pt x="74" y="69"/>
                </a:lnTo>
                <a:lnTo>
                  <a:pt x="26" y="69"/>
                </a:lnTo>
                <a:lnTo>
                  <a:pt x="32" y="69"/>
                </a:lnTo>
                <a:lnTo>
                  <a:pt x="32" y="59"/>
                </a:lnTo>
                <a:lnTo>
                  <a:pt x="16" y="59"/>
                </a:lnTo>
                <a:lnTo>
                  <a:pt x="16" y="5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1649520" y="2023920"/>
            <a:ext cx="276120" cy="87480"/>
          </a:xfrm>
          <a:custGeom>
            <a:avLst/>
            <a:gdLst/>
            <a:ahLst/>
            <a:rect l="l" t="t" r="r" b="b"/>
            <a:pathLst>
              <a:path w="170" h="53">
                <a:moveTo>
                  <a:pt x="69" y="5"/>
                </a:moveTo>
                <a:lnTo>
                  <a:pt x="69" y="11"/>
                </a:lnTo>
                <a:lnTo>
                  <a:pt x="42" y="21"/>
                </a:lnTo>
                <a:lnTo>
                  <a:pt x="31" y="27"/>
                </a:lnTo>
                <a:lnTo>
                  <a:pt x="26" y="27"/>
                </a:lnTo>
                <a:lnTo>
                  <a:pt x="0" y="32"/>
                </a:lnTo>
                <a:lnTo>
                  <a:pt x="21" y="48"/>
                </a:lnTo>
                <a:lnTo>
                  <a:pt x="21" y="53"/>
                </a:lnTo>
                <a:lnTo>
                  <a:pt x="58" y="48"/>
                </a:lnTo>
                <a:lnTo>
                  <a:pt x="74" y="32"/>
                </a:lnTo>
                <a:lnTo>
                  <a:pt x="101" y="27"/>
                </a:lnTo>
                <a:lnTo>
                  <a:pt x="170" y="11"/>
                </a:lnTo>
                <a:lnTo>
                  <a:pt x="154" y="5"/>
                </a:lnTo>
                <a:lnTo>
                  <a:pt x="127" y="5"/>
                </a:lnTo>
                <a:lnTo>
                  <a:pt x="122" y="0"/>
                </a:lnTo>
                <a:lnTo>
                  <a:pt x="69" y="5"/>
                </a:lnTo>
                <a:lnTo>
                  <a:pt x="69" y="5"/>
                </a:lnTo>
                <a:close/>
              </a:path>
            </a:pathLst>
          </a:custGeom>
          <a:solidFill>
            <a:srgbClr val="00cc9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42" name=""/>
          <p:cNvSpPr/>
          <p:nvPr/>
        </p:nvSpPr>
        <p:spPr>
          <a:xfrm>
            <a:off x="1649520" y="2023920"/>
            <a:ext cx="276120" cy="87480"/>
          </a:xfrm>
          <a:custGeom>
            <a:avLst/>
            <a:gdLst/>
            <a:ahLst/>
            <a:rect l="l" t="t" r="r" b="b"/>
            <a:pathLst>
              <a:path w="170" h="53">
                <a:moveTo>
                  <a:pt x="69" y="5"/>
                </a:moveTo>
                <a:lnTo>
                  <a:pt x="69" y="11"/>
                </a:lnTo>
                <a:lnTo>
                  <a:pt x="42" y="21"/>
                </a:lnTo>
                <a:lnTo>
                  <a:pt x="31" y="27"/>
                </a:lnTo>
                <a:lnTo>
                  <a:pt x="26" y="27"/>
                </a:lnTo>
                <a:lnTo>
                  <a:pt x="0" y="32"/>
                </a:lnTo>
                <a:lnTo>
                  <a:pt x="21" y="48"/>
                </a:lnTo>
                <a:lnTo>
                  <a:pt x="21" y="53"/>
                </a:lnTo>
                <a:lnTo>
                  <a:pt x="58" y="48"/>
                </a:lnTo>
                <a:lnTo>
                  <a:pt x="74" y="32"/>
                </a:lnTo>
                <a:lnTo>
                  <a:pt x="101" y="27"/>
                </a:lnTo>
                <a:lnTo>
                  <a:pt x="170" y="11"/>
                </a:lnTo>
                <a:lnTo>
                  <a:pt x="154" y="5"/>
                </a:lnTo>
                <a:lnTo>
                  <a:pt x="127" y="5"/>
                </a:lnTo>
                <a:lnTo>
                  <a:pt x="122" y="0"/>
                </a:lnTo>
                <a:lnTo>
                  <a:pt x="69" y="5"/>
                </a:lnTo>
                <a:lnTo>
                  <a:pt x="69" y="5"/>
                </a:lnTo>
                <a:close/>
              </a:path>
            </a:pathLst>
          </a:custGeom>
          <a:solidFill>
            <a:srgbClr val="00cc9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43" name=""/>
          <p:cNvSpPr/>
          <p:nvPr/>
        </p:nvSpPr>
        <p:spPr>
          <a:xfrm>
            <a:off x="1474920" y="2227320"/>
            <a:ext cx="174600" cy="5220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44" name=""/>
          <p:cNvSpPr/>
          <p:nvPr/>
        </p:nvSpPr>
        <p:spPr>
          <a:xfrm>
            <a:off x="1474920" y="2227320"/>
            <a:ext cx="174600" cy="5220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45" name=""/>
          <p:cNvSpPr/>
          <p:nvPr/>
        </p:nvSpPr>
        <p:spPr>
          <a:xfrm>
            <a:off x="1362240" y="2146320"/>
            <a:ext cx="44280" cy="9360"/>
          </a:xfrm>
          <a:custGeom>
            <a:avLst/>
            <a:gdLst/>
            <a:ahLst/>
            <a:rect l="l" t="t" r="r" b="b"/>
            <a:pathLst>
              <a:path w="27" h="6">
                <a:moveTo>
                  <a:pt x="0" y="0"/>
                </a:moveTo>
                <a:lnTo>
                  <a:pt x="16" y="0"/>
                </a:lnTo>
                <a:lnTo>
                  <a:pt x="27" y="0"/>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6" name=""/>
          <p:cNvSpPr/>
          <p:nvPr/>
        </p:nvSpPr>
        <p:spPr>
          <a:xfrm>
            <a:off x="1362240" y="2146320"/>
            <a:ext cx="44280" cy="9360"/>
          </a:xfrm>
          <a:custGeom>
            <a:avLst/>
            <a:gdLst/>
            <a:ahLst/>
            <a:rect l="l" t="t" r="r" b="b"/>
            <a:pathLst>
              <a:path w="27" h="6">
                <a:moveTo>
                  <a:pt x="0" y="0"/>
                </a:moveTo>
                <a:lnTo>
                  <a:pt x="16" y="0"/>
                </a:lnTo>
                <a:lnTo>
                  <a:pt x="27" y="0"/>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7" name=""/>
          <p:cNvSpPr/>
          <p:nvPr/>
        </p:nvSpPr>
        <p:spPr>
          <a:xfrm>
            <a:off x="1717560" y="3570120"/>
            <a:ext cx="303480" cy="115920"/>
          </a:xfrm>
          <a:custGeom>
            <a:avLst/>
            <a:gdLst/>
            <a:ahLst/>
            <a:rect l="l" t="t" r="r" b="b"/>
            <a:pathLst>
              <a:path w="186" h="69">
                <a:moveTo>
                  <a:pt x="133" y="32"/>
                </a:moveTo>
                <a:lnTo>
                  <a:pt x="186" y="59"/>
                </a:lnTo>
                <a:lnTo>
                  <a:pt x="117" y="69"/>
                </a:lnTo>
                <a:lnTo>
                  <a:pt x="133" y="53"/>
                </a:lnTo>
                <a:lnTo>
                  <a:pt x="117" y="53"/>
                </a:lnTo>
                <a:lnTo>
                  <a:pt x="101" y="32"/>
                </a:lnTo>
                <a:lnTo>
                  <a:pt x="53" y="27"/>
                </a:lnTo>
                <a:lnTo>
                  <a:pt x="53" y="11"/>
                </a:lnTo>
                <a:lnTo>
                  <a:pt x="32" y="11"/>
                </a:lnTo>
                <a:lnTo>
                  <a:pt x="0" y="32"/>
                </a:lnTo>
                <a:lnTo>
                  <a:pt x="16" y="5"/>
                </a:lnTo>
                <a:lnTo>
                  <a:pt x="59" y="0"/>
                </a:lnTo>
                <a:lnTo>
                  <a:pt x="85" y="5"/>
                </a:lnTo>
                <a:lnTo>
                  <a:pt x="133" y="32"/>
                </a:lnTo>
                <a:lnTo>
                  <a:pt x="133"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1717560" y="3570120"/>
            <a:ext cx="303480" cy="115920"/>
          </a:xfrm>
          <a:custGeom>
            <a:avLst/>
            <a:gdLst/>
            <a:ahLst/>
            <a:rect l="l" t="t" r="r" b="b"/>
            <a:pathLst>
              <a:path w="186" h="69">
                <a:moveTo>
                  <a:pt x="133" y="32"/>
                </a:moveTo>
                <a:lnTo>
                  <a:pt x="186" y="59"/>
                </a:lnTo>
                <a:lnTo>
                  <a:pt x="117" y="69"/>
                </a:lnTo>
                <a:lnTo>
                  <a:pt x="133" y="53"/>
                </a:lnTo>
                <a:lnTo>
                  <a:pt x="117" y="53"/>
                </a:lnTo>
                <a:lnTo>
                  <a:pt x="101" y="32"/>
                </a:lnTo>
                <a:lnTo>
                  <a:pt x="53" y="27"/>
                </a:lnTo>
                <a:lnTo>
                  <a:pt x="53" y="11"/>
                </a:lnTo>
                <a:lnTo>
                  <a:pt x="32" y="11"/>
                </a:lnTo>
                <a:lnTo>
                  <a:pt x="0" y="32"/>
                </a:lnTo>
                <a:lnTo>
                  <a:pt x="16" y="5"/>
                </a:lnTo>
                <a:lnTo>
                  <a:pt x="59" y="0"/>
                </a:lnTo>
                <a:lnTo>
                  <a:pt x="85" y="5"/>
                </a:lnTo>
                <a:lnTo>
                  <a:pt x="133" y="32"/>
                </a:lnTo>
                <a:lnTo>
                  <a:pt x="133"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1900080" y="3589200"/>
            <a:ext cx="7920" cy="34920"/>
          </a:xfrm>
          <a:custGeom>
            <a:avLst/>
            <a:gdLst/>
            <a:ahLst/>
            <a:rect l="l" t="t" r="r" b="b"/>
            <a:pathLst>
              <a:path w="5" h="21">
                <a:moveTo>
                  <a:pt x="5" y="16"/>
                </a:moveTo>
                <a:lnTo>
                  <a:pt x="5" y="21"/>
                </a:lnTo>
                <a:lnTo>
                  <a:pt x="0" y="0"/>
                </a:lnTo>
                <a:lnTo>
                  <a:pt x="5" y="16"/>
                </a:lnTo>
                <a:lnTo>
                  <a:pt x="5" y="16"/>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0" name=""/>
          <p:cNvSpPr/>
          <p:nvPr/>
        </p:nvSpPr>
        <p:spPr>
          <a:xfrm>
            <a:off x="1900080" y="3589200"/>
            <a:ext cx="7920" cy="34920"/>
          </a:xfrm>
          <a:custGeom>
            <a:avLst/>
            <a:gdLst/>
            <a:ahLst/>
            <a:rect l="l" t="t" r="r" b="b"/>
            <a:pathLst>
              <a:path w="5" h="21">
                <a:moveTo>
                  <a:pt x="5" y="16"/>
                </a:moveTo>
                <a:lnTo>
                  <a:pt x="5" y="21"/>
                </a:lnTo>
                <a:lnTo>
                  <a:pt x="0" y="0"/>
                </a:lnTo>
                <a:lnTo>
                  <a:pt x="5" y="16"/>
                </a:lnTo>
                <a:lnTo>
                  <a:pt x="5" y="16"/>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1" name=""/>
          <p:cNvSpPr/>
          <p:nvPr/>
        </p:nvSpPr>
        <p:spPr>
          <a:xfrm>
            <a:off x="1760400" y="3624120"/>
            <a:ext cx="9720" cy="7920"/>
          </a:xfrm>
          <a:custGeom>
            <a:avLst/>
            <a:gdLst/>
            <a:ahLst/>
            <a:rect l="l" t="t" r="r" b="b"/>
            <a:pathLst>
              <a:path w="5" h="5">
                <a:moveTo>
                  <a:pt x="5" y="0"/>
                </a:moveTo>
                <a:lnTo>
                  <a:pt x="5"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2" name=""/>
          <p:cNvSpPr/>
          <p:nvPr/>
        </p:nvSpPr>
        <p:spPr>
          <a:xfrm>
            <a:off x="1760400" y="3624120"/>
            <a:ext cx="9720" cy="7920"/>
          </a:xfrm>
          <a:custGeom>
            <a:avLst/>
            <a:gdLst/>
            <a:ahLst/>
            <a:rect l="l" t="t" r="r" b="b"/>
            <a:pathLst>
              <a:path w="5" h="5">
                <a:moveTo>
                  <a:pt x="5" y="0"/>
                </a:moveTo>
                <a:lnTo>
                  <a:pt x="5"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3" name=""/>
          <p:cNvSpPr/>
          <p:nvPr/>
        </p:nvSpPr>
        <p:spPr>
          <a:xfrm>
            <a:off x="2079720" y="3686040"/>
            <a:ext cx="104760" cy="6192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4" name=""/>
          <p:cNvSpPr/>
          <p:nvPr/>
        </p:nvSpPr>
        <p:spPr>
          <a:xfrm>
            <a:off x="2079720" y="3686040"/>
            <a:ext cx="104760" cy="6192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5" name=""/>
          <p:cNvSpPr/>
          <p:nvPr/>
        </p:nvSpPr>
        <p:spPr>
          <a:xfrm>
            <a:off x="1527120" y="3863880"/>
            <a:ext cx="69840" cy="34920"/>
          </a:xfrm>
          <a:custGeom>
            <a:avLst/>
            <a:gdLst/>
            <a:ahLst/>
            <a:rect l="l" t="t" r="r" b="b"/>
            <a:pathLst>
              <a:path w="43" h="21">
                <a:moveTo>
                  <a:pt x="0" y="5"/>
                </a:moveTo>
                <a:lnTo>
                  <a:pt x="27" y="21"/>
                </a:lnTo>
                <a:lnTo>
                  <a:pt x="43" y="16"/>
                </a:lnTo>
                <a:lnTo>
                  <a:pt x="43" y="5"/>
                </a:lnTo>
                <a:lnTo>
                  <a:pt x="16" y="0"/>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6" name=""/>
          <p:cNvSpPr/>
          <p:nvPr/>
        </p:nvSpPr>
        <p:spPr>
          <a:xfrm>
            <a:off x="1527120" y="3863880"/>
            <a:ext cx="69840" cy="34920"/>
          </a:xfrm>
          <a:custGeom>
            <a:avLst/>
            <a:gdLst/>
            <a:ahLst/>
            <a:rect l="l" t="t" r="r" b="b"/>
            <a:pathLst>
              <a:path w="43" h="21">
                <a:moveTo>
                  <a:pt x="0" y="5"/>
                </a:moveTo>
                <a:lnTo>
                  <a:pt x="27" y="21"/>
                </a:lnTo>
                <a:lnTo>
                  <a:pt x="43" y="16"/>
                </a:lnTo>
                <a:lnTo>
                  <a:pt x="43" y="5"/>
                </a:lnTo>
                <a:lnTo>
                  <a:pt x="16" y="0"/>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57" name=""/>
          <p:cNvSpPr/>
          <p:nvPr/>
        </p:nvSpPr>
        <p:spPr>
          <a:xfrm>
            <a:off x="2954160" y="1952640"/>
            <a:ext cx="52560" cy="144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 name=""/>
          <p:cNvSpPr/>
          <p:nvPr/>
        </p:nvSpPr>
        <p:spPr>
          <a:xfrm>
            <a:off x="2954160" y="1952640"/>
            <a:ext cx="52560" cy="144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a:off x="3214800" y="2428920"/>
            <a:ext cx="792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a:off x="3214800" y="2428920"/>
            <a:ext cx="792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1" name=""/>
          <p:cNvSpPr/>
          <p:nvPr/>
        </p:nvSpPr>
        <p:spPr>
          <a:xfrm>
            <a:off x="2901960" y="1828800"/>
            <a:ext cx="1187280" cy="592200"/>
          </a:xfrm>
          <a:custGeom>
            <a:avLst/>
            <a:gdLst/>
            <a:ahLst/>
            <a:rect l="l" t="t" r="r" b="b"/>
            <a:pathLst>
              <a:path w="729" h="356">
                <a:moveTo>
                  <a:pt x="245" y="308"/>
                </a:moveTo>
                <a:lnTo>
                  <a:pt x="229" y="314"/>
                </a:lnTo>
                <a:lnTo>
                  <a:pt x="229" y="330"/>
                </a:lnTo>
                <a:lnTo>
                  <a:pt x="213" y="351"/>
                </a:lnTo>
                <a:lnTo>
                  <a:pt x="192" y="351"/>
                </a:lnTo>
                <a:lnTo>
                  <a:pt x="197" y="356"/>
                </a:lnTo>
                <a:lnTo>
                  <a:pt x="170" y="356"/>
                </a:lnTo>
                <a:lnTo>
                  <a:pt x="170" y="351"/>
                </a:lnTo>
                <a:lnTo>
                  <a:pt x="165" y="351"/>
                </a:lnTo>
                <a:lnTo>
                  <a:pt x="170" y="346"/>
                </a:lnTo>
                <a:lnTo>
                  <a:pt x="128" y="351"/>
                </a:lnTo>
                <a:lnTo>
                  <a:pt x="139" y="346"/>
                </a:lnTo>
                <a:lnTo>
                  <a:pt x="112" y="330"/>
                </a:lnTo>
                <a:lnTo>
                  <a:pt x="139" y="330"/>
                </a:lnTo>
                <a:lnTo>
                  <a:pt x="112" y="330"/>
                </a:lnTo>
                <a:lnTo>
                  <a:pt x="128" y="330"/>
                </a:lnTo>
                <a:lnTo>
                  <a:pt x="112" y="319"/>
                </a:lnTo>
                <a:lnTo>
                  <a:pt x="128" y="319"/>
                </a:lnTo>
                <a:lnTo>
                  <a:pt x="112" y="319"/>
                </a:lnTo>
                <a:lnTo>
                  <a:pt x="107" y="314"/>
                </a:lnTo>
                <a:lnTo>
                  <a:pt x="112" y="308"/>
                </a:lnTo>
                <a:lnTo>
                  <a:pt x="107" y="308"/>
                </a:lnTo>
                <a:lnTo>
                  <a:pt x="107" y="292"/>
                </a:lnTo>
                <a:lnTo>
                  <a:pt x="128" y="287"/>
                </a:lnTo>
                <a:lnTo>
                  <a:pt x="128" y="271"/>
                </a:lnTo>
                <a:lnTo>
                  <a:pt x="139" y="271"/>
                </a:lnTo>
                <a:lnTo>
                  <a:pt x="128" y="271"/>
                </a:lnTo>
                <a:lnTo>
                  <a:pt x="101" y="287"/>
                </a:lnTo>
                <a:lnTo>
                  <a:pt x="107" y="271"/>
                </a:lnTo>
                <a:lnTo>
                  <a:pt x="107" y="266"/>
                </a:lnTo>
                <a:lnTo>
                  <a:pt x="101" y="260"/>
                </a:lnTo>
                <a:lnTo>
                  <a:pt x="107" y="260"/>
                </a:lnTo>
                <a:lnTo>
                  <a:pt x="101" y="260"/>
                </a:lnTo>
                <a:lnTo>
                  <a:pt x="107" y="250"/>
                </a:lnTo>
                <a:lnTo>
                  <a:pt x="101" y="250"/>
                </a:lnTo>
                <a:lnTo>
                  <a:pt x="107" y="245"/>
                </a:lnTo>
                <a:lnTo>
                  <a:pt x="101" y="239"/>
                </a:lnTo>
                <a:lnTo>
                  <a:pt x="112" y="223"/>
                </a:lnTo>
                <a:lnTo>
                  <a:pt x="107" y="223"/>
                </a:lnTo>
                <a:lnTo>
                  <a:pt x="112" y="223"/>
                </a:lnTo>
                <a:lnTo>
                  <a:pt x="128" y="218"/>
                </a:lnTo>
                <a:lnTo>
                  <a:pt x="112" y="218"/>
                </a:lnTo>
                <a:lnTo>
                  <a:pt x="160" y="218"/>
                </a:lnTo>
                <a:lnTo>
                  <a:pt x="144" y="218"/>
                </a:lnTo>
                <a:lnTo>
                  <a:pt x="160" y="207"/>
                </a:lnTo>
                <a:lnTo>
                  <a:pt x="128" y="218"/>
                </a:lnTo>
                <a:lnTo>
                  <a:pt x="160" y="207"/>
                </a:lnTo>
                <a:lnTo>
                  <a:pt x="165" y="197"/>
                </a:lnTo>
                <a:lnTo>
                  <a:pt x="170" y="197"/>
                </a:lnTo>
                <a:lnTo>
                  <a:pt x="165" y="197"/>
                </a:lnTo>
                <a:lnTo>
                  <a:pt x="181" y="186"/>
                </a:lnTo>
                <a:lnTo>
                  <a:pt x="160" y="186"/>
                </a:lnTo>
                <a:lnTo>
                  <a:pt x="128" y="175"/>
                </a:lnTo>
                <a:lnTo>
                  <a:pt x="181" y="186"/>
                </a:lnTo>
                <a:lnTo>
                  <a:pt x="170" y="175"/>
                </a:lnTo>
                <a:lnTo>
                  <a:pt x="181" y="175"/>
                </a:lnTo>
                <a:lnTo>
                  <a:pt x="170" y="170"/>
                </a:lnTo>
                <a:lnTo>
                  <a:pt x="181" y="170"/>
                </a:lnTo>
                <a:lnTo>
                  <a:pt x="170" y="170"/>
                </a:lnTo>
                <a:lnTo>
                  <a:pt x="165" y="170"/>
                </a:lnTo>
                <a:lnTo>
                  <a:pt x="170" y="165"/>
                </a:lnTo>
                <a:lnTo>
                  <a:pt x="165" y="165"/>
                </a:lnTo>
                <a:lnTo>
                  <a:pt x="181" y="165"/>
                </a:lnTo>
                <a:lnTo>
                  <a:pt x="165" y="149"/>
                </a:lnTo>
                <a:lnTo>
                  <a:pt x="144" y="165"/>
                </a:lnTo>
                <a:lnTo>
                  <a:pt x="128" y="165"/>
                </a:lnTo>
                <a:lnTo>
                  <a:pt x="144" y="149"/>
                </a:lnTo>
                <a:lnTo>
                  <a:pt x="139" y="149"/>
                </a:lnTo>
                <a:lnTo>
                  <a:pt x="144" y="149"/>
                </a:lnTo>
                <a:lnTo>
                  <a:pt x="160" y="144"/>
                </a:lnTo>
                <a:lnTo>
                  <a:pt x="144" y="138"/>
                </a:lnTo>
                <a:lnTo>
                  <a:pt x="160" y="138"/>
                </a:lnTo>
                <a:lnTo>
                  <a:pt x="144" y="138"/>
                </a:lnTo>
                <a:lnTo>
                  <a:pt x="160" y="122"/>
                </a:lnTo>
                <a:lnTo>
                  <a:pt x="144" y="122"/>
                </a:lnTo>
                <a:lnTo>
                  <a:pt x="160" y="122"/>
                </a:lnTo>
                <a:lnTo>
                  <a:pt x="144" y="122"/>
                </a:lnTo>
                <a:lnTo>
                  <a:pt x="160" y="122"/>
                </a:lnTo>
                <a:lnTo>
                  <a:pt x="139" y="106"/>
                </a:lnTo>
                <a:lnTo>
                  <a:pt x="139" y="101"/>
                </a:lnTo>
                <a:lnTo>
                  <a:pt x="91" y="90"/>
                </a:lnTo>
                <a:lnTo>
                  <a:pt x="59" y="101"/>
                </a:lnTo>
                <a:lnTo>
                  <a:pt x="38" y="90"/>
                </a:lnTo>
                <a:lnTo>
                  <a:pt x="38" y="101"/>
                </a:lnTo>
                <a:lnTo>
                  <a:pt x="27" y="101"/>
                </a:lnTo>
                <a:lnTo>
                  <a:pt x="11" y="90"/>
                </a:lnTo>
                <a:lnTo>
                  <a:pt x="32" y="80"/>
                </a:lnTo>
                <a:lnTo>
                  <a:pt x="0" y="80"/>
                </a:lnTo>
                <a:lnTo>
                  <a:pt x="75" y="74"/>
                </a:lnTo>
                <a:lnTo>
                  <a:pt x="64" y="74"/>
                </a:lnTo>
                <a:lnTo>
                  <a:pt x="75" y="74"/>
                </a:lnTo>
                <a:lnTo>
                  <a:pt x="27" y="74"/>
                </a:lnTo>
                <a:lnTo>
                  <a:pt x="32" y="74"/>
                </a:lnTo>
                <a:lnTo>
                  <a:pt x="27" y="74"/>
                </a:lnTo>
                <a:lnTo>
                  <a:pt x="32" y="69"/>
                </a:lnTo>
                <a:lnTo>
                  <a:pt x="6" y="69"/>
                </a:lnTo>
                <a:lnTo>
                  <a:pt x="6" y="58"/>
                </a:lnTo>
                <a:lnTo>
                  <a:pt x="64" y="53"/>
                </a:lnTo>
                <a:lnTo>
                  <a:pt x="91" y="53"/>
                </a:lnTo>
                <a:lnTo>
                  <a:pt x="112" y="53"/>
                </a:lnTo>
                <a:lnTo>
                  <a:pt x="112" y="48"/>
                </a:lnTo>
                <a:lnTo>
                  <a:pt x="128" y="48"/>
                </a:lnTo>
                <a:lnTo>
                  <a:pt x="112" y="48"/>
                </a:lnTo>
                <a:lnTo>
                  <a:pt x="139" y="32"/>
                </a:lnTo>
                <a:lnTo>
                  <a:pt x="107" y="48"/>
                </a:lnTo>
                <a:lnTo>
                  <a:pt x="91" y="32"/>
                </a:lnTo>
                <a:lnTo>
                  <a:pt x="144" y="27"/>
                </a:lnTo>
                <a:lnTo>
                  <a:pt x="181" y="27"/>
                </a:lnTo>
                <a:lnTo>
                  <a:pt x="181" y="21"/>
                </a:lnTo>
                <a:lnTo>
                  <a:pt x="192" y="21"/>
                </a:lnTo>
                <a:lnTo>
                  <a:pt x="181" y="21"/>
                </a:lnTo>
                <a:lnTo>
                  <a:pt x="197" y="21"/>
                </a:lnTo>
                <a:lnTo>
                  <a:pt x="229" y="21"/>
                </a:lnTo>
                <a:lnTo>
                  <a:pt x="213" y="21"/>
                </a:lnTo>
                <a:lnTo>
                  <a:pt x="271" y="11"/>
                </a:lnTo>
                <a:lnTo>
                  <a:pt x="277" y="21"/>
                </a:lnTo>
                <a:lnTo>
                  <a:pt x="271" y="21"/>
                </a:lnTo>
                <a:lnTo>
                  <a:pt x="277" y="11"/>
                </a:lnTo>
                <a:lnTo>
                  <a:pt x="309" y="21"/>
                </a:lnTo>
                <a:lnTo>
                  <a:pt x="303" y="21"/>
                </a:lnTo>
                <a:lnTo>
                  <a:pt x="319" y="21"/>
                </a:lnTo>
                <a:lnTo>
                  <a:pt x="303" y="11"/>
                </a:lnTo>
                <a:lnTo>
                  <a:pt x="362" y="21"/>
                </a:lnTo>
                <a:lnTo>
                  <a:pt x="372" y="21"/>
                </a:lnTo>
                <a:lnTo>
                  <a:pt x="362" y="11"/>
                </a:lnTo>
                <a:lnTo>
                  <a:pt x="378" y="11"/>
                </a:lnTo>
                <a:lnTo>
                  <a:pt x="372" y="11"/>
                </a:lnTo>
                <a:lnTo>
                  <a:pt x="399" y="11"/>
                </a:lnTo>
                <a:lnTo>
                  <a:pt x="362" y="5"/>
                </a:lnTo>
                <a:lnTo>
                  <a:pt x="420" y="11"/>
                </a:lnTo>
                <a:lnTo>
                  <a:pt x="372" y="5"/>
                </a:lnTo>
                <a:lnTo>
                  <a:pt x="399" y="5"/>
                </a:lnTo>
                <a:lnTo>
                  <a:pt x="436" y="5"/>
                </a:lnTo>
                <a:lnTo>
                  <a:pt x="452" y="5"/>
                </a:lnTo>
                <a:lnTo>
                  <a:pt x="436" y="5"/>
                </a:lnTo>
                <a:lnTo>
                  <a:pt x="532" y="0"/>
                </a:lnTo>
                <a:lnTo>
                  <a:pt x="574" y="5"/>
                </a:lnTo>
                <a:lnTo>
                  <a:pt x="500" y="5"/>
                </a:lnTo>
                <a:lnTo>
                  <a:pt x="505" y="5"/>
                </a:lnTo>
                <a:lnTo>
                  <a:pt x="473" y="5"/>
                </a:lnTo>
                <a:lnTo>
                  <a:pt x="580" y="5"/>
                </a:lnTo>
                <a:lnTo>
                  <a:pt x="585" y="5"/>
                </a:lnTo>
                <a:lnTo>
                  <a:pt x="574" y="5"/>
                </a:lnTo>
                <a:lnTo>
                  <a:pt x="622" y="11"/>
                </a:lnTo>
                <a:lnTo>
                  <a:pt x="580" y="11"/>
                </a:lnTo>
                <a:lnTo>
                  <a:pt x="505" y="11"/>
                </a:lnTo>
                <a:lnTo>
                  <a:pt x="521" y="11"/>
                </a:lnTo>
                <a:lnTo>
                  <a:pt x="484" y="21"/>
                </a:lnTo>
                <a:lnTo>
                  <a:pt x="574" y="21"/>
                </a:lnTo>
                <a:lnTo>
                  <a:pt x="553" y="21"/>
                </a:lnTo>
                <a:lnTo>
                  <a:pt x="612" y="11"/>
                </a:lnTo>
                <a:lnTo>
                  <a:pt x="612" y="21"/>
                </a:lnTo>
                <a:lnTo>
                  <a:pt x="580" y="32"/>
                </a:lnTo>
                <a:lnTo>
                  <a:pt x="638" y="21"/>
                </a:lnTo>
                <a:lnTo>
                  <a:pt x="633" y="21"/>
                </a:lnTo>
                <a:lnTo>
                  <a:pt x="654" y="21"/>
                </a:lnTo>
                <a:lnTo>
                  <a:pt x="665" y="21"/>
                </a:lnTo>
                <a:lnTo>
                  <a:pt x="702" y="21"/>
                </a:lnTo>
                <a:lnTo>
                  <a:pt x="729" y="21"/>
                </a:lnTo>
                <a:lnTo>
                  <a:pt x="686" y="27"/>
                </a:lnTo>
                <a:lnTo>
                  <a:pt x="612" y="32"/>
                </a:lnTo>
                <a:lnTo>
                  <a:pt x="675" y="32"/>
                </a:lnTo>
                <a:lnTo>
                  <a:pt x="622" y="48"/>
                </a:lnTo>
                <a:lnTo>
                  <a:pt x="633" y="48"/>
                </a:lnTo>
                <a:lnTo>
                  <a:pt x="654" y="48"/>
                </a:lnTo>
                <a:lnTo>
                  <a:pt x="633" y="48"/>
                </a:lnTo>
                <a:lnTo>
                  <a:pt x="633" y="53"/>
                </a:lnTo>
                <a:lnTo>
                  <a:pt x="638" y="53"/>
                </a:lnTo>
                <a:lnTo>
                  <a:pt x="612" y="58"/>
                </a:lnTo>
                <a:lnTo>
                  <a:pt x="606" y="58"/>
                </a:lnTo>
                <a:lnTo>
                  <a:pt x="612" y="58"/>
                </a:lnTo>
                <a:lnTo>
                  <a:pt x="601" y="69"/>
                </a:lnTo>
                <a:lnTo>
                  <a:pt x="612" y="69"/>
                </a:lnTo>
                <a:lnTo>
                  <a:pt x="633" y="69"/>
                </a:lnTo>
                <a:lnTo>
                  <a:pt x="612" y="74"/>
                </a:lnTo>
                <a:lnTo>
                  <a:pt x="606" y="74"/>
                </a:lnTo>
                <a:lnTo>
                  <a:pt x="633" y="74"/>
                </a:lnTo>
                <a:lnTo>
                  <a:pt x="633" y="80"/>
                </a:lnTo>
                <a:lnTo>
                  <a:pt x="580" y="80"/>
                </a:lnTo>
                <a:lnTo>
                  <a:pt x="585" y="90"/>
                </a:lnTo>
                <a:lnTo>
                  <a:pt x="612" y="101"/>
                </a:lnTo>
                <a:lnTo>
                  <a:pt x="601" y="101"/>
                </a:lnTo>
                <a:lnTo>
                  <a:pt x="612" y="101"/>
                </a:lnTo>
                <a:lnTo>
                  <a:pt x="606" y="106"/>
                </a:lnTo>
                <a:lnTo>
                  <a:pt x="580" y="106"/>
                </a:lnTo>
                <a:lnTo>
                  <a:pt x="601" y="106"/>
                </a:lnTo>
                <a:lnTo>
                  <a:pt x="580" y="117"/>
                </a:lnTo>
                <a:lnTo>
                  <a:pt x="601" y="117"/>
                </a:lnTo>
                <a:lnTo>
                  <a:pt x="585" y="117"/>
                </a:lnTo>
                <a:lnTo>
                  <a:pt x="606" y="122"/>
                </a:lnTo>
                <a:lnTo>
                  <a:pt x="574" y="117"/>
                </a:lnTo>
                <a:lnTo>
                  <a:pt x="564" y="122"/>
                </a:lnTo>
                <a:lnTo>
                  <a:pt x="585" y="128"/>
                </a:lnTo>
                <a:lnTo>
                  <a:pt x="564" y="138"/>
                </a:lnTo>
                <a:lnTo>
                  <a:pt x="548" y="128"/>
                </a:lnTo>
                <a:lnTo>
                  <a:pt x="521" y="138"/>
                </a:lnTo>
                <a:lnTo>
                  <a:pt x="505" y="138"/>
                </a:lnTo>
                <a:lnTo>
                  <a:pt x="532" y="138"/>
                </a:lnTo>
                <a:lnTo>
                  <a:pt x="505" y="144"/>
                </a:lnTo>
                <a:lnTo>
                  <a:pt x="532" y="144"/>
                </a:lnTo>
                <a:lnTo>
                  <a:pt x="521" y="144"/>
                </a:lnTo>
                <a:lnTo>
                  <a:pt x="511" y="149"/>
                </a:lnTo>
                <a:lnTo>
                  <a:pt x="532" y="144"/>
                </a:lnTo>
                <a:lnTo>
                  <a:pt x="553" y="149"/>
                </a:lnTo>
                <a:lnTo>
                  <a:pt x="548" y="165"/>
                </a:lnTo>
                <a:lnTo>
                  <a:pt x="553" y="165"/>
                </a:lnTo>
                <a:lnTo>
                  <a:pt x="548" y="170"/>
                </a:lnTo>
                <a:lnTo>
                  <a:pt x="564" y="165"/>
                </a:lnTo>
                <a:lnTo>
                  <a:pt x="553" y="170"/>
                </a:lnTo>
                <a:lnTo>
                  <a:pt x="553" y="175"/>
                </a:lnTo>
                <a:lnTo>
                  <a:pt x="548" y="175"/>
                </a:lnTo>
                <a:lnTo>
                  <a:pt x="537" y="175"/>
                </a:lnTo>
                <a:lnTo>
                  <a:pt x="521" y="170"/>
                </a:lnTo>
                <a:lnTo>
                  <a:pt x="484" y="165"/>
                </a:lnTo>
                <a:lnTo>
                  <a:pt x="511" y="170"/>
                </a:lnTo>
                <a:lnTo>
                  <a:pt x="479" y="170"/>
                </a:lnTo>
                <a:lnTo>
                  <a:pt x="473" y="175"/>
                </a:lnTo>
                <a:lnTo>
                  <a:pt x="463" y="175"/>
                </a:lnTo>
                <a:lnTo>
                  <a:pt x="500" y="186"/>
                </a:lnTo>
                <a:lnTo>
                  <a:pt x="473" y="186"/>
                </a:lnTo>
                <a:lnTo>
                  <a:pt x="505" y="186"/>
                </a:lnTo>
                <a:lnTo>
                  <a:pt x="548" y="186"/>
                </a:lnTo>
                <a:lnTo>
                  <a:pt x="484" y="207"/>
                </a:lnTo>
                <a:lnTo>
                  <a:pt x="436" y="218"/>
                </a:lnTo>
                <a:lnTo>
                  <a:pt x="431" y="218"/>
                </a:lnTo>
                <a:lnTo>
                  <a:pt x="410" y="218"/>
                </a:lnTo>
                <a:lnTo>
                  <a:pt x="404" y="207"/>
                </a:lnTo>
                <a:lnTo>
                  <a:pt x="410" y="218"/>
                </a:lnTo>
                <a:lnTo>
                  <a:pt x="383" y="223"/>
                </a:lnTo>
                <a:lnTo>
                  <a:pt x="378" y="239"/>
                </a:lnTo>
                <a:lnTo>
                  <a:pt x="362" y="250"/>
                </a:lnTo>
                <a:lnTo>
                  <a:pt x="346" y="250"/>
                </a:lnTo>
                <a:lnTo>
                  <a:pt x="346" y="260"/>
                </a:lnTo>
                <a:lnTo>
                  <a:pt x="330" y="250"/>
                </a:lnTo>
                <a:lnTo>
                  <a:pt x="330" y="260"/>
                </a:lnTo>
                <a:lnTo>
                  <a:pt x="319" y="260"/>
                </a:lnTo>
                <a:lnTo>
                  <a:pt x="330" y="250"/>
                </a:lnTo>
                <a:lnTo>
                  <a:pt x="319" y="250"/>
                </a:lnTo>
                <a:lnTo>
                  <a:pt x="309" y="260"/>
                </a:lnTo>
                <a:lnTo>
                  <a:pt x="282" y="260"/>
                </a:lnTo>
                <a:lnTo>
                  <a:pt x="282" y="266"/>
                </a:lnTo>
                <a:lnTo>
                  <a:pt x="277" y="271"/>
                </a:lnTo>
                <a:lnTo>
                  <a:pt x="271" y="266"/>
                </a:lnTo>
                <a:lnTo>
                  <a:pt x="266" y="271"/>
                </a:lnTo>
                <a:lnTo>
                  <a:pt x="271" y="287"/>
                </a:lnTo>
                <a:lnTo>
                  <a:pt x="250" y="287"/>
                </a:lnTo>
                <a:lnTo>
                  <a:pt x="271" y="287"/>
                </a:lnTo>
                <a:lnTo>
                  <a:pt x="266" y="292"/>
                </a:lnTo>
                <a:lnTo>
                  <a:pt x="250" y="292"/>
                </a:lnTo>
                <a:lnTo>
                  <a:pt x="266" y="298"/>
                </a:lnTo>
                <a:lnTo>
                  <a:pt x="245" y="298"/>
                </a:lnTo>
                <a:lnTo>
                  <a:pt x="245" y="308"/>
                </a:lnTo>
                <a:lnTo>
                  <a:pt x="240" y="308"/>
                </a:lnTo>
                <a:lnTo>
                  <a:pt x="245" y="308"/>
                </a:lnTo>
                <a:lnTo>
                  <a:pt x="245" y="30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2901960" y="1828800"/>
            <a:ext cx="1187280" cy="592200"/>
          </a:xfrm>
          <a:custGeom>
            <a:avLst/>
            <a:gdLst/>
            <a:ahLst/>
            <a:rect l="l" t="t" r="r" b="b"/>
            <a:pathLst>
              <a:path w="729" h="356">
                <a:moveTo>
                  <a:pt x="245" y="308"/>
                </a:moveTo>
                <a:lnTo>
                  <a:pt x="229" y="314"/>
                </a:lnTo>
                <a:lnTo>
                  <a:pt x="229" y="330"/>
                </a:lnTo>
                <a:lnTo>
                  <a:pt x="213" y="351"/>
                </a:lnTo>
                <a:lnTo>
                  <a:pt x="192" y="351"/>
                </a:lnTo>
                <a:lnTo>
                  <a:pt x="197" y="356"/>
                </a:lnTo>
                <a:lnTo>
                  <a:pt x="170" y="356"/>
                </a:lnTo>
                <a:lnTo>
                  <a:pt x="170" y="351"/>
                </a:lnTo>
                <a:lnTo>
                  <a:pt x="165" y="351"/>
                </a:lnTo>
                <a:lnTo>
                  <a:pt x="170" y="346"/>
                </a:lnTo>
                <a:lnTo>
                  <a:pt x="128" y="351"/>
                </a:lnTo>
                <a:lnTo>
                  <a:pt x="139" y="346"/>
                </a:lnTo>
                <a:lnTo>
                  <a:pt x="112" y="330"/>
                </a:lnTo>
                <a:lnTo>
                  <a:pt x="139" y="330"/>
                </a:lnTo>
                <a:lnTo>
                  <a:pt x="112" y="330"/>
                </a:lnTo>
                <a:lnTo>
                  <a:pt x="128" y="330"/>
                </a:lnTo>
                <a:lnTo>
                  <a:pt x="112" y="319"/>
                </a:lnTo>
                <a:lnTo>
                  <a:pt x="128" y="319"/>
                </a:lnTo>
                <a:lnTo>
                  <a:pt x="112" y="319"/>
                </a:lnTo>
                <a:lnTo>
                  <a:pt x="107" y="314"/>
                </a:lnTo>
                <a:lnTo>
                  <a:pt x="112" y="308"/>
                </a:lnTo>
                <a:lnTo>
                  <a:pt x="107" y="308"/>
                </a:lnTo>
                <a:lnTo>
                  <a:pt x="107" y="292"/>
                </a:lnTo>
                <a:lnTo>
                  <a:pt x="128" y="287"/>
                </a:lnTo>
                <a:lnTo>
                  <a:pt x="128" y="271"/>
                </a:lnTo>
                <a:lnTo>
                  <a:pt x="139" y="271"/>
                </a:lnTo>
                <a:lnTo>
                  <a:pt x="128" y="271"/>
                </a:lnTo>
                <a:lnTo>
                  <a:pt x="101" y="287"/>
                </a:lnTo>
                <a:lnTo>
                  <a:pt x="107" y="271"/>
                </a:lnTo>
                <a:lnTo>
                  <a:pt x="107" y="266"/>
                </a:lnTo>
                <a:lnTo>
                  <a:pt x="101" y="260"/>
                </a:lnTo>
                <a:lnTo>
                  <a:pt x="107" y="260"/>
                </a:lnTo>
                <a:lnTo>
                  <a:pt x="101" y="260"/>
                </a:lnTo>
                <a:lnTo>
                  <a:pt x="107" y="250"/>
                </a:lnTo>
                <a:lnTo>
                  <a:pt x="101" y="250"/>
                </a:lnTo>
                <a:lnTo>
                  <a:pt x="107" y="245"/>
                </a:lnTo>
                <a:lnTo>
                  <a:pt x="101" y="239"/>
                </a:lnTo>
                <a:lnTo>
                  <a:pt x="112" y="223"/>
                </a:lnTo>
                <a:lnTo>
                  <a:pt x="107" y="223"/>
                </a:lnTo>
                <a:lnTo>
                  <a:pt x="112" y="223"/>
                </a:lnTo>
                <a:lnTo>
                  <a:pt x="128" y="218"/>
                </a:lnTo>
                <a:lnTo>
                  <a:pt x="112" y="218"/>
                </a:lnTo>
                <a:lnTo>
                  <a:pt x="160" y="218"/>
                </a:lnTo>
                <a:lnTo>
                  <a:pt x="144" y="218"/>
                </a:lnTo>
                <a:lnTo>
                  <a:pt x="160" y="207"/>
                </a:lnTo>
                <a:lnTo>
                  <a:pt x="128" y="218"/>
                </a:lnTo>
                <a:lnTo>
                  <a:pt x="160" y="207"/>
                </a:lnTo>
                <a:lnTo>
                  <a:pt x="165" y="197"/>
                </a:lnTo>
                <a:lnTo>
                  <a:pt x="170" y="197"/>
                </a:lnTo>
                <a:lnTo>
                  <a:pt x="165" y="197"/>
                </a:lnTo>
                <a:lnTo>
                  <a:pt x="181" y="186"/>
                </a:lnTo>
                <a:lnTo>
                  <a:pt x="160" y="186"/>
                </a:lnTo>
                <a:lnTo>
                  <a:pt x="128" y="175"/>
                </a:lnTo>
                <a:lnTo>
                  <a:pt x="181" y="186"/>
                </a:lnTo>
                <a:lnTo>
                  <a:pt x="170" y="175"/>
                </a:lnTo>
                <a:lnTo>
                  <a:pt x="181" y="175"/>
                </a:lnTo>
                <a:lnTo>
                  <a:pt x="170" y="170"/>
                </a:lnTo>
                <a:lnTo>
                  <a:pt x="181" y="170"/>
                </a:lnTo>
                <a:lnTo>
                  <a:pt x="170" y="170"/>
                </a:lnTo>
                <a:lnTo>
                  <a:pt x="165" y="170"/>
                </a:lnTo>
                <a:lnTo>
                  <a:pt x="170" y="165"/>
                </a:lnTo>
                <a:lnTo>
                  <a:pt x="165" y="165"/>
                </a:lnTo>
                <a:lnTo>
                  <a:pt x="181" y="165"/>
                </a:lnTo>
                <a:lnTo>
                  <a:pt x="165" y="149"/>
                </a:lnTo>
                <a:lnTo>
                  <a:pt x="144" y="165"/>
                </a:lnTo>
                <a:lnTo>
                  <a:pt x="128" y="165"/>
                </a:lnTo>
                <a:lnTo>
                  <a:pt x="144" y="149"/>
                </a:lnTo>
                <a:lnTo>
                  <a:pt x="139" y="149"/>
                </a:lnTo>
                <a:lnTo>
                  <a:pt x="144" y="149"/>
                </a:lnTo>
                <a:lnTo>
                  <a:pt x="160" y="144"/>
                </a:lnTo>
                <a:lnTo>
                  <a:pt x="144" y="138"/>
                </a:lnTo>
                <a:lnTo>
                  <a:pt x="160" y="138"/>
                </a:lnTo>
                <a:lnTo>
                  <a:pt x="144" y="138"/>
                </a:lnTo>
                <a:lnTo>
                  <a:pt x="160" y="122"/>
                </a:lnTo>
                <a:lnTo>
                  <a:pt x="144" y="122"/>
                </a:lnTo>
                <a:lnTo>
                  <a:pt x="160" y="122"/>
                </a:lnTo>
                <a:lnTo>
                  <a:pt x="144" y="122"/>
                </a:lnTo>
                <a:lnTo>
                  <a:pt x="160" y="122"/>
                </a:lnTo>
                <a:lnTo>
                  <a:pt x="139" y="106"/>
                </a:lnTo>
                <a:lnTo>
                  <a:pt x="139" y="101"/>
                </a:lnTo>
                <a:lnTo>
                  <a:pt x="91" y="90"/>
                </a:lnTo>
                <a:lnTo>
                  <a:pt x="59" y="101"/>
                </a:lnTo>
                <a:lnTo>
                  <a:pt x="38" y="90"/>
                </a:lnTo>
                <a:lnTo>
                  <a:pt x="38" y="101"/>
                </a:lnTo>
                <a:lnTo>
                  <a:pt x="27" y="101"/>
                </a:lnTo>
                <a:lnTo>
                  <a:pt x="11" y="90"/>
                </a:lnTo>
                <a:lnTo>
                  <a:pt x="32" y="80"/>
                </a:lnTo>
                <a:lnTo>
                  <a:pt x="0" y="80"/>
                </a:lnTo>
                <a:lnTo>
                  <a:pt x="75" y="74"/>
                </a:lnTo>
                <a:lnTo>
                  <a:pt x="64" y="74"/>
                </a:lnTo>
                <a:lnTo>
                  <a:pt x="75" y="74"/>
                </a:lnTo>
                <a:lnTo>
                  <a:pt x="27" y="74"/>
                </a:lnTo>
                <a:lnTo>
                  <a:pt x="32" y="74"/>
                </a:lnTo>
                <a:lnTo>
                  <a:pt x="27" y="74"/>
                </a:lnTo>
                <a:lnTo>
                  <a:pt x="32" y="69"/>
                </a:lnTo>
                <a:lnTo>
                  <a:pt x="6" y="69"/>
                </a:lnTo>
                <a:lnTo>
                  <a:pt x="6" y="58"/>
                </a:lnTo>
                <a:lnTo>
                  <a:pt x="64" y="53"/>
                </a:lnTo>
                <a:lnTo>
                  <a:pt x="91" y="53"/>
                </a:lnTo>
                <a:lnTo>
                  <a:pt x="112" y="53"/>
                </a:lnTo>
                <a:lnTo>
                  <a:pt x="112" y="48"/>
                </a:lnTo>
                <a:lnTo>
                  <a:pt x="128" y="48"/>
                </a:lnTo>
                <a:lnTo>
                  <a:pt x="112" y="48"/>
                </a:lnTo>
                <a:lnTo>
                  <a:pt x="139" y="32"/>
                </a:lnTo>
                <a:lnTo>
                  <a:pt x="107" y="48"/>
                </a:lnTo>
                <a:lnTo>
                  <a:pt x="91" y="32"/>
                </a:lnTo>
                <a:lnTo>
                  <a:pt x="144" y="27"/>
                </a:lnTo>
                <a:lnTo>
                  <a:pt x="181" y="27"/>
                </a:lnTo>
                <a:lnTo>
                  <a:pt x="181" y="21"/>
                </a:lnTo>
                <a:lnTo>
                  <a:pt x="192" y="21"/>
                </a:lnTo>
                <a:lnTo>
                  <a:pt x="181" y="21"/>
                </a:lnTo>
                <a:lnTo>
                  <a:pt x="197" y="21"/>
                </a:lnTo>
                <a:lnTo>
                  <a:pt x="229" y="21"/>
                </a:lnTo>
                <a:lnTo>
                  <a:pt x="213" y="21"/>
                </a:lnTo>
                <a:lnTo>
                  <a:pt x="271" y="11"/>
                </a:lnTo>
                <a:lnTo>
                  <a:pt x="277" y="21"/>
                </a:lnTo>
                <a:lnTo>
                  <a:pt x="271" y="21"/>
                </a:lnTo>
                <a:lnTo>
                  <a:pt x="277" y="11"/>
                </a:lnTo>
                <a:lnTo>
                  <a:pt x="309" y="21"/>
                </a:lnTo>
                <a:lnTo>
                  <a:pt x="303" y="21"/>
                </a:lnTo>
                <a:lnTo>
                  <a:pt x="319" y="21"/>
                </a:lnTo>
                <a:lnTo>
                  <a:pt x="303" y="11"/>
                </a:lnTo>
                <a:lnTo>
                  <a:pt x="362" y="21"/>
                </a:lnTo>
                <a:lnTo>
                  <a:pt x="372" y="21"/>
                </a:lnTo>
                <a:lnTo>
                  <a:pt x="362" y="11"/>
                </a:lnTo>
                <a:lnTo>
                  <a:pt x="378" y="11"/>
                </a:lnTo>
                <a:lnTo>
                  <a:pt x="372" y="11"/>
                </a:lnTo>
                <a:lnTo>
                  <a:pt x="399" y="11"/>
                </a:lnTo>
                <a:lnTo>
                  <a:pt x="362" y="5"/>
                </a:lnTo>
                <a:lnTo>
                  <a:pt x="420" y="11"/>
                </a:lnTo>
                <a:lnTo>
                  <a:pt x="372" y="5"/>
                </a:lnTo>
                <a:lnTo>
                  <a:pt x="399" y="5"/>
                </a:lnTo>
                <a:lnTo>
                  <a:pt x="436" y="5"/>
                </a:lnTo>
                <a:lnTo>
                  <a:pt x="452" y="5"/>
                </a:lnTo>
                <a:lnTo>
                  <a:pt x="436" y="5"/>
                </a:lnTo>
                <a:lnTo>
                  <a:pt x="532" y="0"/>
                </a:lnTo>
                <a:lnTo>
                  <a:pt x="574" y="5"/>
                </a:lnTo>
                <a:lnTo>
                  <a:pt x="500" y="5"/>
                </a:lnTo>
                <a:lnTo>
                  <a:pt x="505" y="5"/>
                </a:lnTo>
                <a:lnTo>
                  <a:pt x="473" y="5"/>
                </a:lnTo>
                <a:lnTo>
                  <a:pt x="580" y="5"/>
                </a:lnTo>
                <a:lnTo>
                  <a:pt x="585" y="5"/>
                </a:lnTo>
                <a:lnTo>
                  <a:pt x="574" y="5"/>
                </a:lnTo>
                <a:lnTo>
                  <a:pt x="622" y="11"/>
                </a:lnTo>
                <a:lnTo>
                  <a:pt x="580" y="11"/>
                </a:lnTo>
                <a:lnTo>
                  <a:pt x="505" y="11"/>
                </a:lnTo>
                <a:lnTo>
                  <a:pt x="521" y="11"/>
                </a:lnTo>
                <a:lnTo>
                  <a:pt x="484" y="21"/>
                </a:lnTo>
                <a:lnTo>
                  <a:pt x="574" y="21"/>
                </a:lnTo>
                <a:lnTo>
                  <a:pt x="553" y="21"/>
                </a:lnTo>
                <a:lnTo>
                  <a:pt x="612" y="11"/>
                </a:lnTo>
                <a:lnTo>
                  <a:pt x="612" y="21"/>
                </a:lnTo>
                <a:lnTo>
                  <a:pt x="580" y="32"/>
                </a:lnTo>
                <a:lnTo>
                  <a:pt x="638" y="21"/>
                </a:lnTo>
                <a:lnTo>
                  <a:pt x="633" y="21"/>
                </a:lnTo>
                <a:lnTo>
                  <a:pt x="654" y="21"/>
                </a:lnTo>
                <a:lnTo>
                  <a:pt x="665" y="21"/>
                </a:lnTo>
                <a:lnTo>
                  <a:pt x="702" y="21"/>
                </a:lnTo>
                <a:lnTo>
                  <a:pt x="729" y="21"/>
                </a:lnTo>
                <a:lnTo>
                  <a:pt x="686" y="27"/>
                </a:lnTo>
                <a:lnTo>
                  <a:pt x="612" y="32"/>
                </a:lnTo>
                <a:lnTo>
                  <a:pt x="675" y="32"/>
                </a:lnTo>
                <a:lnTo>
                  <a:pt x="622" y="48"/>
                </a:lnTo>
                <a:lnTo>
                  <a:pt x="633" y="48"/>
                </a:lnTo>
                <a:lnTo>
                  <a:pt x="654" y="48"/>
                </a:lnTo>
                <a:lnTo>
                  <a:pt x="633" y="48"/>
                </a:lnTo>
                <a:lnTo>
                  <a:pt x="633" y="53"/>
                </a:lnTo>
                <a:lnTo>
                  <a:pt x="638" y="53"/>
                </a:lnTo>
                <a:lnTo>
                  <a:pt x="612" y="58"/>
                </a:lnTo>
                <a:lnTo>
                  <a:pt x="606" y="58"/>
                </a:lnTo>
                <a:lnTo>
                  <a:pt x="612" y="58"/>
                </a:lnTo>
                <a:lnTo>
                  <a:pt x="601" y="69"/>
                </a:lnTo>
                <a:lnTo>
                  <a:pt x="612" y="69"/>
                </a:lnTo>
                <a:lnTo>
                  <a:pt x="633" y="69"/>
                </a:lnTo>
                <a:lnTo>
                  <a:pt x="612" y="74"/>
                </a:lnTo>
                <a:lnTo>
                  <a:pt x="606" y="74"/>
                </a:lnTo>
                <a:lnTo>
                  <a:pt x="633" y="74"/>
                </a:lnTo>
                <a:lnTo>
                  <a:pt x="633" y="80"/>
                </a:lnTo>
                <a:lnTo>
                  <a:pt x="580" y="80"/>
                </a:lnTo>
                <a:lnTo>
                  <a:pt x="585" y="90"/>
                </a:lnTo>
                <a:lnTo>
                  <a:pt x="612" y="101"/>
                </a:lnTo>
                <a:lnTo>
                  <a:pt x="601" y="101"/>
                </a:lnTo>
                <a:lnTo>
                  <a:pt x="612" y="101"/>
                </a:lnTo>
                <a:lnTo>
                  <a:pt x="606" y="106"/>
                </a:lnTo>
                <a:lnTo>
                  <a:pt x="580" y="106"/>
                </a:lnTo>
                <a:lnTo>
                  <a:pt x="601" y="106"/>
                </a:lnTo>
                <a:lnTo>
                  <a:pt x="580" y="117"/>
                </a:lnTo>
                <a:lnTo>
                  <a:pt x="601" y="117"/>
                </a:lnTo>
                <a:lnTo>
                  <a:pt x="585" y="117"/>
                </a:lnTo>
                <a:lnTo>
                  <a:pt x="606" y="122"/>
                </a:lnTo>
                <a:lnTo>
                  <a:pt x="574" y="117"/>
                </a:lnTo>
                <a:lnTo>
                  <a:pt x="564" y="122"/>
                </a:lnTo>
                <a:lnTo>
                  <a:pt x="585" y="128"/>
                </a:lnTo>
                <a:lnTo>
                  <a:pt x="564" y="138"/>
                </a:lnTo>
                <a:lnTo>
                  <a:pt x="548" y="128"/>
                </a:lnTo>
                <a:lnTo>
                  <a:pt x="521" y="138"/>
                </a:lnTo>
                <a:lnTo>
                  <a:pt x="505" y="138"/>
                </a:lnTo>
                <a:lnTo>
                  <a:pt x="532" y="138"/>
                </a:lnTo>
                <a:lnTo>
                  <a:pt x="505" y="144"/>
                </a:lnTo>
                <a:lnTo>
                  <a:pt x="532" y="144"/>
                </a:lnTo>
                <a:lnTo>
                  <a:pt x="521" y="144"/>
                </a:lnTo>
                <a:lnTo>
                  <a:pt x="511" y="149"/>
                </a:lnTo>
                <a:lnTo>
                  <a:pt x="532" y="144"/>
                </a:lnTo>
                <a:lnTo>
                  <a:pt x="553" y="149"/>
                </a:lnTo>
                <a:lnTo>
                  <a:pt x="548" y="165"/>
                </a:lnTo>
                <a:lnTo>
                  <a:pt x="553" y="165"/>
                </a:lnTo>
                <a:lnTo>
                  <a:pt x="548" y="170"/>
                </a:lnTo>
                <a:lnTo>
                  <a:pt x="564" y="165"/>
                </a:lnTo>
                <a:lnTo>
                  <a:pt x="553" y="170"/>
                </a:lnTo>
                <a:lnTo>
                  <a:pt x="553" y="175"/>
                </a:lnTo>
                <a:lnTo>
                  <a:pt x="548" y="175"/>
                </a:lnTo>
                <a:lnTo>
                  <a:pt x="537" y="175"/>
                </a:lnTo>
                <a:lnTo>
                  <a:pt x="521" y="170"/>
                </a:lnTo>
                <a:lnTo>
                  <a:pt x="484" y="165"/>
                </a:lnTo>
                <a:lnTo>
                  <a:pt x="511" y="170"/>
                </a:lnTo>
                <a:lnTo>
                  <a:pt x="479" y="170"/>
                </a:lnTo>
                <a:lnTo>
                  <a:pt x="473" y="175"/>
                </a:lnTo>
                <a:lnTo>
                  <a:pt x="463" y="175"/>
                </a:lnTo>
                <a:lnTo>
                  <a:pt x="500" y="186"/>
                </a:lnTo>
                <a:lnTo>
                  <a:pt x="473" y="186"/>
                </a:lnTo>
                <a:lnTo>
                  <a:pt x="505" y="186"/>
                </a:lnTo>
                <a:lnTo>
                  <a:pt x="548" y="186"/>
                </a:lnTo>
                <a:lnTo>
                  <a:pt x="484" y="207"/>
                </a:lnTo>
                <a:lnTo>
                  <a:pt x="436" y="218"/>
                </a:lnTo>
                <a:lnTo>
                  <a:pt x="431" y="218"/>
                </a:lnTo>
                <a:lnTo>
                  <a:pt x="410" y="218"/>
                </a:lnTo>
                <a:lnTo>
                  <a:pt x="404" y="207"/>
                </a:lnTo>
                <a:lnTo>
                  <a:pt x="410" y="218"/>
                </a:lnTo>
                <a:lnTo>
                  <a:pt x="383" y="223"/>
                </a:lnTo>
                <a:lnTo>
                  <a:pt x="378" y="239"/>
                </a:lnTo>
                <a:lnTo>
                  <a:pt x="362" y="250"/>
                </a:lnTo>
                <a:lnTo>
                  <a:pt x="346" y="250"/>
                </a:lnTo>
                <a:lnTo>
                  <a:pt x="346" y="260"/>
                </a:lnTo>
                <a:lnTo>
                  <a:pt x="330" y="250"/>
                </a:lnTo>
                <a:lnTo>
                  <a:pt x="330" y="260"/>
                </a:lnTo>
                <a:lnTo>
                  <a:pt x="319" y="260"/>
                </a:lnTo>
                <a:lnTo>
                  <a:pt x="330" y="250"/>
                </a:lnTo>
                <a:lnTo>
                  <a:pt x="319" y="250"/>
                </a:lnTo>
                <a:lnTo>
                  <a:pt x="309" y="260"/>
                </a:lnTo>
                <a:lnTo>
                  <a:pt x="282" y="260"/>
                </a:lnTo>
                <a:lnTo>
                  <a:pt x="282" y="266"/>
                </a:lnTo>
                <a:lnTo>
                  <a:pt x="277" y="271"/>
                </a:lnTo>
                <a:lnTo>
                  <a:pt x="271" y="266"/>
                </a:lnTo>
                <a:lnTo>
                  <a:pt x="266" y="271"/>
                </a:lnTo>
                <a:lnTo>
                  <a:pt x="271" y="287"/>
                </a:lnTo>
                <a:lnTo>
                  <a:pt x="250" y="287"/>
                </a:lnTo>
                <a:lnTo>
                  <a:pt x="271" y="287"/>
                </a:lnTo>
                <a:lnTo>
                  <a:pt x="266" y="292"/>
                </a:lnTo>
                <a:lnTo>
                  <a:pt x="250" y="292"/>
                </a:lnTo>
                <a:lnTo>
                  <a:pt x="266" y="298"/>
                </a:lnTo>
                <a:lnTo>
                  <a:pt x="245" y="298"/>
                </a:lnTo>
                <a:lnTo>
                  <a:pt x="245" y="308"/>
                </a:lnTo>
                <a:lnTo>
                  <a:pt x="240" y="308"/>
                </a:lnTo>
                <a:lnTo>
                  <a:pt x="245" y="308"/>
                </a:lnTo>
                <a:lnTo>
                  <a:pt x="245" y="30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3683160" y="2119320"/>
            <a:ext cx="5076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4" name=""/>
          <p:cNvSpPr/>
          <p:nvPr/>
        </p:nvSpPr>
        <p:spPr>
          <a:xfrm>
            <a:off x="3683160" y="2119320"/>
            <a:ext cx="5076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5" name=""/>
          <p:cNvSpPr/>
          <p:nvPr/>
        </p:nvSpPr>
        <p:spPr>
          <a:xfrm>
            <a:off x="3924360" y="1978200"/>
            <a:ext cx="1440" cy="1872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66" name=""/>
          <p:cNvSpPr/>
          <p:nvPr/>
        </p:nvSpPr>
        <p:spPr>
          <a:xfrm>
            <a:off x="3924360" y="1978200"/>
            <a:ext cx="1440" cy="1872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67" name=""/>
          <p:cNvSpPr/>
          <p:nvPr/>
        </p:nvSpPr>
        <p:spPr>
          <a:xfrm>
            <a:off x="3084480" y="2138400"/>
            <a:ext cx="77760" cy="7920"/>
          </a:xfrm>
          <a:custGeom>
            <a:avLst/>
            <a:gdLst/>
            <a:ahLst/>
            <a:rect l="l" t="t" r="r" b="b"/>
            <a:pathLst>
              <a:path w="48" h="5">
                <a:moveTo>
                  <a:pt x="16" y="0"/>
                </a:moveTo>
                <a:lnTo>
                  <a:pt x="48" y="5"/>
                </a:lnTo>
                <a:lnTo>
                  <a:pt x="0" y="5"/>
                </a:lnTo>
                <a:lnTo>
                  <a:pt x="27" y="5"/>
                </a:lnTo>
                <a:lnTo>
                  <a:pt x="0" y="5"/>
                </a:ln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8" name=""/>
          <p:cNvSpPr/>
          <p:nvPr/>
        </p:nvSpPr>
        <p:spPr>
          <a:xfrm>
            <a:off x="3084480" y="2138400"/>
            <a:ext cx="77760" cy="7920"/>
          </a:xfrm>
          <a:custGeom>
            <a:avLst/>
            <a:gdLst/>
            <a:ahLst/>
            <a:rect l="l" t="t" r="r" b="b"/>
            <a:pathLst>
              <a:path w="48" h="5">
                <a:moveTo>
                  <a:pt x="16" y="0"/>
                </a:moveTo>
                <a:lnTo>
                  <a:pt x="48" y="5"/>
                </a:lnTo>
                <a:lnTo>
                  <a:pt x="0" y="5"/>
                </a:lnTo>
                <a:lnTo>
                  <a:pt x="27" y="5"/>
                </a:lnTo>
                <a:lnTo>
                  <a:pt x="0" y="5"/>
                </a:ln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9" name=""/>
          <p:cNvSpPr/>
          <p:nvPr/>
        </p:nvSpPr>
        <p:spPr>
          <a:xfrm>
            <a:off x="3776760" y="2068560"/>
            <a:ext cx="44280" cy="792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0" name=""/>
          <p:cNvSpPr/>
          <p:nvPr/>
        </p:nvSpPr>
        <p:spPr>
          <a:xfrm>
            <a:off x="3776760" y="2068560"/>
            <a:ext cx="44280" cy="792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1" name=""/>
          <p:cNvSpPr/>
          <p:nvPr/>
        </p:nvSpPr>
        <p:spPr>
          <a:xfrm>
            <a:off x="3898800" y="2004840"/>
            <a:ext cx="34920" cy="1908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2" name=""/>
          <p:cNvSpPr/>
          <p:nvPr/>
        </p:nvSpPr>
        <p:spPr>
          <a:xfrm>
            <a:off x="3898800" y="2004840"/>
            <a:ext cx="34920" cy="1908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73" name=""/>
          <p:cNvSpPr/>
          <p:nvPr/>
        </p:nvSpPr>
        <p:spPr>
          <a:xfrm>
            <a:off x="3933720" y="1882800"/>
            <a:ext cx="7920" cy="25200"/>
          </a:xfrm>
          <a:custGeom>
            <a:avLst/>
            <a:gdLst/>
            <a:ahLst/>
            <a:rect l="l" t="t" r="r" b="b"/>
            <a:pathLst>
              <a:path w="5" h="16">
                <a:moveTo>
                  <a:pt x="5" y="0"/>
                </a:moveTo>
                <a:lnTo>
                  <a:pt x="5" y="0"/>
                </a:lnTo>
                <a:lnTo>
                  <a:pt x="0" y="16"/>
                </a:lnTo>
                <a:lnTo>
                  <a:pt x="5" y="0"/>
                </a:lnTo>
                <a:lnTo>
                  <a:pt x="5"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74" name=""/>
          <p:cNvSpPr/>
          <p:nvPr/>
        </p:nvSpPr>
        <p:spPr>
          <a:xfrm>
            <a:off x="3933720" y="1882800"/>
            <a:ext cx="7920" cy="25200"/>
          </a:xfrm>
          <a:custGeom>
            <a:avLst/>
            <a:gdLst/>
            <a:ahLst/>
            <a:rect l="l" t="t" r="r" b="b"/>
            <a:pathLst>
              <a:path w="5" h="16">
                <a:moveTo>
                  <a:pt x="5" y="0"/>
                </a:moveTo>
                <a:lnTo>
                  <a:pt x="5" y="0"/>
                </a:lnTo>
                <a:lnTo>
                  <a:pt x="0" y="16"/>
                </a:lnTo>
                <a:lnTo>
                  <a:pt x="5" y="0"/>
                </a:lnTo>
                <a:lnTo>
                  <a:pt x="5"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75" name=""/>
          <p:cNvSpPr/>
          <p:nvPr/>
        </p:nvSpPr>
        <p:spPr>
          <a:xfrm>
            <a:off x="3586320" y="1836720"/>
            <a:ext cx="27000" cy="1440"/>
          </a:xfrm>
          <a:custGeom>
            <a:avLst/>
            <a:gdLst/>
            <a:ahLst/>
            <a:rect l="l" t="t" r="r" b="b"/>
            <a:pathLst>
              <a:path w="16" h="0">
                <a:moveTo>
                  <a:pt x="0" y="0"/>
                </a:move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6" name=""/>
          <p:cNvSpPr/>
          <p:nvPr/>
        </p:nvSpPr>
        <p:spPr>
          <a:xfrm>
            <a:off x="3586320" y="1836720"/>
            <a:ext cx="27000" cy="1440"/>
          </a:xfrm>
          <a:custGeom>
            <a:avLst/>
            <a:gdLst/>
            <a:ahLst/>
            <a:rect l="l" t="t" r="r" b="b"/>
            <a:pathLst>
              <a:path w="16" h="0">
                <a:moveTo>
                  <a:pt x="0" y="0"/>
                </a:move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7" name=""/>
          <p:cNvSpPr/>
          <p:nvPr/>
        </p:nvSpPr>
        <p:spPr>
          <a:xfrm>
            <a:off x="3586320" y="1836720"/>
            <a:ext cx="1728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8" name=""/>
          <p:cNvSpPr/>
          <p:nvPr/>
        </p:nvSpPr>
        <p:spPr>
          <a:xfrm>
            <a:off x="3586320" y="1836720"/>
            <a:ext cx="1728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9" name=""/>
          <p:cNvSpPr/>
          <p:nvPr/>
        </p:nvSpPr>
        <p:spPr>
          <a:xfrm>
            <a:off x="3570120" y="1836720"/>
            <a:ext cx="3348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0" name=""/>
          <p:cNvSpPr/>
          <p:nvPr/>
        </p:nvSpPr>
        <p:spPr>
          <a:xfrm>
            <a:off x="3570120" y="1836720"/>
            <a:ext cx="3348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1" name=""/>
          <p:cNvSpPr/>
          <p:nvPr/>
        </p:nvSpPr>
        <p:spPr>
          <a:xfrm>
            <a:off x="3473280" y="1836720"/>
            <a:ext cx="3492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2" name=""/>
          <p:cNvSpPr/>
          <p:nvPr/>
        </p:nvSpPr>
        <p:spPr>
          <a:xfrm>
            <a:off x="3473280" y="1836720"/>
            <a:ext cx="3492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3" name=""/>
          <p:cNvSpPr/>
          <p:nvPr/>
        </p:nvSpPr>
        <p:spPr>
          <a:xfrm>
            <a:off x="3465360" y="1855800"/>
            <a:ext cx="4284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4" name=""/>
          <p:cNvSpPr/>
          <p:nvPr/>
        </p:nvSpPr>
        <p:spPr>
          <a:xfrm>
            <a:off x="3465360" y="1855800"/>
            <a:ext cx="4284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5" name=""/>
          <p:cNvSpPr/>
          <p:nvPr/>
        </p:nvSpPr>
        <p:spPr>
          <a:xfrm>
            <a:off x="3751200" y="2058840"/>
            <a:ext cx="52560" cy="180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6" name=""/>
          <p:cNvSpPr/>
          <p:nvPr/>
        </p:nvSpPr>
        <p:spPr>
          <a:xfrm>
            <a:off x="3751200" y="2058840"/>
            <a:ext cx="52560" cy="1800"/>
          </a:xfrm>
          <a:custGeom>
            <a:avLst/>
            <a:gdLst/>
            <a:ahLst/>
            <a:rect l="l" t="t" r="r" b="b"/>
            <a:pathLst>
              <a:path w="32" h="0">
                <a:moveTo>
                  <a:pt x="0" y="0"/>
                </a:move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7" name=""/>
          <p:cNvSpPr/>
          <p:nvPr/>
        </p:nvSpPr>
        <p:spPr>
          <a:xfrm>
            <a:off x="3776760" y="2058840"/>
            <a:ext cx="44280" cy="9720"/>
          </a:xfrm>
          <a:custGeom>
            <a:avLst/>
            <a:gdLst/>
            <a:ahLst/>
            <a:rect l="l" t="t" r="r" b="b"/>
            <a:pathLst>
              <a:path w="27" h="6">
                <a:moveTo>
                  <a:pt x="27" y="6"/>
                </a:moveTo>
                <a:lnTo>
                  <a:pt x="0" y="0"/>
                </a:lnTo>
                <a:lnTo>
                  <a:pt x="27" y="6"/>
                </a:lnTo>
                <a:lnTo>
                  <a:pt x="27"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8" name=""/>
          <p:cNvSpPr/>
          <p:nvPr/>
        </p:nvSpPr>
        <p:spPr>
          <a:xfrm>
            <a:off x="3776760" y="2058840"/>
            <a:ext cx="44280" cy="9720"/>
          </a:xfrm>
          <a:custGeom>
            <a:avLst/>
            <a:gdLst/>
            <a:ahLst/>
            <a:rect l="l" t="t" r="r" b="b"/>
            <a:pathLst>
              <a:path w="27" h="6">
                <a:moveTo>
                  <a:pt x="27" y="6"/>
                </a:moveTo>
                <a:lnTo>
                  <a:pt x="0" y="0"/>
                </a:lnTo>
                <a:lnTo>
                  <a:pt x="27" y="6"/>
                </a:lnTo>
                <a:lnTo>
                  <a:pt x="27"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9" name=""/>
          <p:cNvSpPr/>
          <p:nvPr/>
        </p:nvSpPr>
        <p:spPr>
          <a:xfrm>
            <a:off x="3362400" y="1847880"/>
            <a:ext cx="33120" cy="15840"/>
          </a:xfrm>
          <a:custGeom>
            <a:avLst/>
            <a:gdLst/>
            <a:ahLst/>
            <a:rect l="l" t="t" r="r" b="b"/>
            <a:pathLst>
              <a:path w="21" h="10">
                <a:moveTo>
                  <a:pt x="0" y="0"/>
                </a:moveTo>
                <a:lnTo>
                  <a:pt x="21"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0" name=""/>
          <p:cNvSpPr/>
          <p:nvPr/>
        </p:nvSpPr>
        <p:spPr>
          <a:xfrm>
            <a:off x="3362400" y="1847880"/>
            <a:ext cx="33120" cy="15840"/>
          </a:xfrm>
          <a:custGeom>
            <a:avLst/>
            <a:gdLst/>
            <a:ahLst/>
            <a:rect l="l" t="t" r="r" b="b"/>
            <a:pathLst>
              <a:path w="21" h="10">
                <a:moveTo>
                  <a:pt x="0" y="0"/>
                </a:moveTo>
                <a:lnTo>
                  <a:pt x="21"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1" name=""/>
          <p:cNvSpPr/>
          <p:nvPr/>
        </p:nvSpPr>
        <p:spPr>
          <a:xfrm>
            <a:off x="1474920" y="3738600"/>
            <a:ext cx="104760" cy="133200"/>
          </a:xfrm>
          <a:custGeom>
            <a:avLst/>
            <a:gdLst/>
            <a:ahLst/>
            <a:rect l="l" t="t" r="r" b="b"/>
            <a:pathLst>
              <a:path w="64" h="80">
                <a:moveTo>
                  <a:pt x="64" y="48"/>
                </a:moveTo>
                <a:lnTo>
                  <a:pt x="59" y="48"/>
                </a:lnTo>
                <a:lnTo>
                  <a:pt x="59" y="0"/>
                </a:lnTo>
                <a:lnTo>
                  <a:pt x="32" y="0"/>
                </a:lnTo>
                <a:lnTo>
                  <a:pt x="32" y="5"/>
                </a:lnTo>
                <a:lnTo>
                  <a:pt x="11" y="5"/>
                </a:lnTo>
                <a:lnTo>
                  <a:pt x="32" y="32"/>
                </a:lnTo>
                <a:lnTo>
                  <a:pt x="11" y="48"/>
                </a:lnTo>
                <a:lnTo>
                  <a:pt x="0" y="69"/>
                </a:lnTo>
                <a:lnTo>
                  <a:pt x="6" y="80"/>
                </a:lnTo>
                <a:lnTo>
                  <a:pt x="32" y="80"/>
                </a:lnTo>
                <a:lnTo>
                  <a:pt x="48" y="75"/>
                </a:lnTo>
                <a:lnTo>
                  <a:pt x="64" y="48"/>
                </a:lnTo>
                <a:lnTo>
                  <a:pt x="64"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1474920" y="3738600"/>
            <a:ext cx="104760" cy="133200"/>
          </a:xfrm>
          <a:custGeom>
            <a:avLst/>
            <a:gdLst/>
            <a:ahLst/>
            <a:rect l="l" t="t" r="r" b="b"/>
            <a:pathLst>
              <a:path w="64" h="80">
                <a:moveTo>
                  <a:pt x="64" y="48"/>
                </a:moveTo>
                <a:lnTo>
                  <a:pt x="59" y="48"/>
                </a:lnTo>
                <a:lnTo>
                  <a:pt x="59" y="0"/>
                </a:lnTo>
                <a:lnTo>
                  <a:pt x="32" y="0"/>
                </a:lnTo>
                <a:lnTo>
                  <a:pt x="32" y="5"/>
                </a:lnTo>
                <a:lnTo>
                  <a:pt x="11" y="5"/>
                </a:lnTo>
                <a:lnTo>
                  <a:pt x="32" y="32"/>
                </a:lnTo>
                <a:lnTo>
                  <a:pt x="11" y="48"/>
                </a:lnTo>
                <a:lnTo>
                  <a:pt x="0" y="69"/>
                </a:lnTo>
                <a:lnTo>
                  <a:pt x="6" y="80"/>
                </a:lnTo>
                <a:lnTo>
                  <a:pt x="32" y="80"/>
                </a:lnTo>
                <a:lnTo>
                  <a:pt x="48" y="75"/>
                </a:lnTo>
                <a:lnTo>
                  <a:pt x="64" y="48"/>
                </a:lnTo>
                <a:lnTo>
                  <a:pt x="64"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2038320" y="372276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4" name=""/>
          <p:cNvSpPr/>
          <p:nvPr/>
        </p:nvSpPr>
        <p:spPr>
          <a:xfrm>
            <a:off x="2038320" y="3722760"/>
            <a:ext cx="25560" cy="1440"/>
          </a:xfrm>
          <a:custGeom>
            <a:avLst/>
            <a:gdLst/>
            <a:ahLst/>
            <a:rect l="l" t="t" r="r" b="b"/>
            <a:pathLst>
              <a:path w="16" h="0">
                <a:moveTo>
                  <a:pt x="16" y="0"/>
                </a:moveTo>
                <a:lnTo>
                  <a:pt x="16"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5" name=""/>
          <p:cNvSpPr/>
          <p:nvPr/>
        </p:nvSpPr>
        <p:spPr>
          <a:xfrm>
            <a:off x="2021040" y="3686040"/>
            <a:ext cx="58680" cy="52560"/>
          </a:xfrm>
          <a:custGeom>
            <a:avLst/>
            <a:gdLst/>
            <a:ahLst/>
            <a:rect l="l" t="t" r="r" b="b"/>
            <a:pathLst>
              <a:path w="37" h="32">
                <a:moveTo>
                  <a:pt x="37" y="0"/>
                </a:moveTo>
                <a:lnTo>
                  <a:pt x="37" y="32"/>
                </a:lnTo>
                <a:lnTo>
                  <a:pt x="5" y="32"/>
                </a:lnTo>
                <a:lnTo>
                  <a:pt x="0" y="27"/>
                </a:lnTo>
                <a:lnTo>
                  <a:pt x="32" y="27"/>
                </a:lnTo>
                <a:lnTo>
                  <a:pt x="27" y="0"/>
                </a:lnTo>
                <a:lnTo>
                  <a:pt x="11" y="0"/>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96" name=""/>
          <p:cNvSpPr/>
          <p:nvPr/>
        </p:nvSpPr>
        <p:spPr>
          <a:xfrm>
            <a:off x="2021040" y="3686040"/>
            <a:ext cx="58680" cy="52560"/>
          </a:xfrm>
          <a:custGeom>
            <a:avLst/>
            <a:gdLst/>
            <a:ahLst/>
            <a:rect l="l" t="t" r="r" b="b"/>
            <a:pathLst>
              <a:path w="37" h="32">
                <a:moveTo>
                  <a:pt x="37" y="0"/>
                </a:moveTo>
                <a:lnTo>
                  <a:pt x="37" y="32"/>
                </a:lnTo>
                <a:lnTo>
                  <a:pt x="5" y="32"/>
                </a:lnTo>
                <a:lnTo>
                  <a:pt x="0" y="27"/>
                </a:lnTo>
                <a:lnTo>
                  <a:pt x="32" y="27"/>
                </a:lnTo>
                <a:lnTo>
                  <a:pt x="27" y="0"/>
                </a:lnTo>
                <a:lnTo>
                  <a:pt x="11" y="0"/>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97" name=""/>
          <p:cNvSpPr/>
          <p:nvPr/>
        </p:nvSpPr>
        <p:spPr>
          <a:xfrm>
            <a:off x="1552680" y="3819600"/>
            <a:ext cx="182520" cy="79200"/>
          </a:xfrm>
          <a:custGeom>
            <a:avLst/>
            <a:gdLst/>
            <a:ahLst/>
            <a:rect l="l" t="t" r="r" b="b"/>
            <a:pathLst>
              <a:path w="112" h="48">
                <a:moveTo>
                  <a:pt x="112" y="11"/>
                </a:moveTo>
                <a:lnTo>
                  <a:pt x="80" y="0"/>
                </a:lnTo>
                <a:lnTo>
                  <a:pt x="16" y="0"/>
                </a:lnTo>
                <a:lnTo>
                  <a:pt x="0" y="27"/>
                </a:lnTo>
                <a:lnTo>
                  <a:pt x="27" y="32"/>
                </a:lnTo>
                <a:lnTo>
                  <a:pt x="27" y="43"/>
                </a:lnTo>
                <a:lnTo>
                  <a:pt x="32" y="48"/>
                </a:lnTo>
                <a:lnTo>
                  <a:pt x="43" y="43"/>
                </a:lnTo>
                <a:lnTo>
                  <a:pt x="43" y="32"/>
                </a:lnTo>
                <a:lnTo>
                  <a:pt x="80" y="27"/>
                </a:lnTo>
                <a:lnTo>
                  <a:pt x="85" y="21"/>
                </a:lnTo>
                <a:lnTo>
                  <a:pt x="90" y="21"/>
                </a:lnTo>
                <a:lnTo>
                  <a:pt x="112" y="11"/>
                </a:lnTo>
                <a:lnTo>
                  <a:pt x="112" y="11"/>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8" name=""/>
          <p:cNvSpPr/>
          <p:nvPr/>
        </p:nvSpPr>
        <p:spPr>
          <a:xfrm>
            <a:off x="1552680" y="3819600"/>
            <a:ext cx="182520" cy="79200"/>
          </a:xfrm>
          <a:custGeom>
            <a:avLst/>
            <a:gdLst/>
            <a:ahLst/>
            <a:rect l="l" t="t" r="r" b="b"/>
            <a:pathLst>
              <a:path w="112" h="48">
                <a:moveTo>
                  <a:pt x="112" y="11"/>
                </a:moveTo>
                <a:lnTo>
                  <a:pt x="80" y="0"/>
                </a:lnTo>
                <a:lnTo>
                  <a:pt x="16" y="0"/>
                </a:lnTo>
                <a:lnTo>
                  <a:pt x="0" y="27"/>
                </a:lnTo>
                <a:lnTo>
                  <a:pt x="27" y="32"/>
                </a:lnTo>
                <a:lnTo>
                  <a:pt x="27" y="43"/>
                </a:lnTo>
                <a:lnTo>
                  <a:pt x="32" y="48"/>
                </a:lnTo>
                <a:lnTo>
                  <a:pt x="43" y="43"/>
                </a:lnTo>
                <a:lnTo>
                  <a:pt x="43" y="32"/>
                </a:lnTo>
                <a:lnTo>
                  <a:pt x="80" y="27"/>
                </a:lnTo>
                <a:lnTo>
                  <a:pt x="85" y="21"/>
                </a:lnTo>
                <a:lnTo>
                  <a:pt x="90" y="21"/>
                </a:lnTo>
                <a:lnTo>
                  <a:pt x="112" y="11"/>
                </a:lnTo>
                <a:lnTo>
                  <a:pt x="112" y="11"/>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9" name=""/>
          <p:cNvSpPr/>
          <p:nvPr/>
        </p:nvSpPr>
        <p:spPr>
          <a:xfrm>
            <a:off x="1881360" y="3730680"/>
            <a:ext cx="69840" cy="17280"/>
          </a:xfrm>
          <a:custGeom>
            <a:avLst/>
            <a:gdLst/>
            <a:ahLst/>
            <a:rect l="l" t="t" r="r" b="b"/>
            <a:pathLst>
              <a:path w="43" h="10">
                <a:moveTo>
                  <a:pt x="27" y="0"/>
                </a:moveTo>
                <a:lnTo>
                  <a:pt x="43" y="5"/>
                </a:lnTo>
                <a:lnTo>
                  <a:pt x="27" y="10"/>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0" name=""/>
          <p:cNvSpPr/>
          <p:nvPr/>
        </p:nvSpPr>
        <p:spPr>
          <a:xfrm>
            <a:off x="1881360" y="3730680"/>
            <a:ext cx="69840" cy="17280"/>
          </a:xfrm>
          <a:custGeom>
            <a:avLst/>
            <a:gdLst/>
            <a:ahLst/>
            <a:rect l="l" t="t" r="r" b="b"/>
            <a:pathLst>
              <a:path w="43" h="10">
                <a:moveTo>
                  <a:pt x="27" y="0"/>
                </a:moveTo>
                <a:lnTo>
                  <a:pt x="43" y="5"/>
                </a:lnTo>
                <a:lnTo>
                  <a:pt x="27" y="10"/>
                </a:lnTo>
                <a:lnTo>
                  <a:pt x="0" y="0"/>
                </a:lnTo>
                <a:lnTo>
                  <a:pt x="27" y="0"/>
                </a:lnTo>
                <a:lnTo>
                  <a:pt x="27"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1" name=""/>
          <p:cNvSpPr/>
          <p:nvPr/>
        </p:nvSpPr>
        <p:spPr>
          <a:xfrm>
            <a:off x="887400" y="3279600"/>
            <a:ext cx="762120" cy="574920"/>
          </a:xfrm>
          <a:custGeom>
            <a:avLst/>
            <a:gdLst/>
            <a:ahLst/>
            <a:rect l="l" t="t" r="r" b="b"/>
            <a:pathLst>
              <a:path w="468" h="345">
                <a:moveTo>
                  <a:pt x="308" y="122"/>
                </a:moveTo>
                <a:lnTo>
                  <a:pt x="271" y="117"/>
                </a:lnTo>
                <a:lnTo>
                  <a:pt x="271" y="95"/>
                </a:lnTo>
                <a:lnTo>
                  <a:pt x="244" y="48"/>
                </a:lnTo>
                <a:lnTo>
                  <a:pt x="234" y="53"/>
                </a:lnTo>
                <a:lnTo>
                  <a:pt x="218" y="58"/>
                </a:lnTo>
                <a:lnTo>
                  <a:pt x="197" y="48"/>
                </a:lnTo>
                <a:lnTo>
                  <a:pt x="197" y="32"/>
                </a:lnTo>
                <a:lnTo>
                  <a:pt x="186" y="10"/>
                </a:lnTo>
                <a:lnTo>
                  <a:pt x="90" y="26"/>
                </a:lnTo>
                <a:lnTo>
                  <a:pt x="37" y="0"/>
                </a:lnTo>
                <a:lnTo>
                  <a:pt x="0" y="0"/>
                </a:lnTo>
                <a:lnTo>
                  <a:pt x="10" y="53"/>
                </a:lnTo>
                <a:lnTo>
                  <a:pt x="26" y="79"/>
                </a:lnTo>
                <a:lnTo>
                  <a:pt x="16" y="95"/>
                </a:lnTo>
                <a:lnTo>
                  <a:pt x="0" y="95"/>
                </a:lnTo>
                <a:lnTo>
                  <a:pt x="26" y="106"/>
                </a:lnTo>
                <a:lnTo>
                  <a:pt x="32" y="106"/>
                </a:lnTo>
                <a:lnTo>
                  <a:pt x="37" y="122"/>
                </a:lnTo>
                <a:lnTo>
                  <a:pt x="32" y="149"/>
                </a:lnTo>
                <a:lnTo>
                  <a:pt x="58" y="165"/>
                </a:lnTo>
                <a:lnTo>
                  <a:pt x="64" y="180"/>
                </a:lnTo>
                <a:lnTo>
                  <a:pt x="80" y="175"/>
                </a:lnTo>
                <a:lnTo>
                  <a:pt x="58" y="154"/>
                </a:lnTo>
                <a:lnTo>
                  <a:pt x="58" y="106"/>
                </a:lnTo>
                <a:lnTo>
                  <a:pt x="53" y="106"/>
                </a:lnTo>
                <a:lnTo>
                  <a:pt x="37" y="69"/>
                </a:lnTo>
                <a:lnTo>
                  <a:pt x="26" y="53"/>
                </a:lnTo>
                <a:lnTo>
                  <a:pt x="32" y="5"/>
                </a:lnTo>
                <a:lnTo>
                  <a:pt x="58" y="26"/>
                </a:lnTo>
                <a:lnTo>
                  <a:pt x="64" y="69"/>
                </a:lnTo>
                <a:lnTo>
                  <a:pt x="101" y="117"/>
                </a:lnTo>
                <a:lnTo>
                  <a:pt x="90" y="127"/>
                </a:lnTo>
                <a:lnTo>
                  <a:pt x="111" y="143"/>
                </a:lnTo>
                <a:lnTo>
                  <a:pt x="143" y="186"/>
                </a:lnTo>
                <a:lnTo>
                  <a:pt x="143" y="212"/>
                </a:lnTo>
                <a:lnTo>
                  <a:pt x="143" y="228"/>
                </a:lnTo>
                <a:lnTo>
                  <a:pt x="138" y="228"/>
                </a:lnTo>
                <a:lnTo>
                  <a:pt x="143" y="250"/>
                </a:lnTo>
                <a:lnTo>
                  <a:pt x="170" y="271"/>
                </a:lnTo>
                <a:lnTo>
                  <a:pt x="266" y="324"/>
                </a:lnTo>
                <a:lnTo>
                  <a:pt x="292" y="329"/>
                </a:lnTo>
                <a:lnTo>
                  <a:pt x="308" y="308"/>
                </a:lnTo>
                <a:lnTo>
                  <a:pt x="340" y="324"/>
                </a:lnTo>
                <a:lnTo>
                  <a:pt x="361" y="345"/>
                </a:lnTo>
                <a:lnTo>
                  <a:pt x="372" y="324"/>
                </a:lnTo>
                <a:lnTo>
                  <a:pt x="393" y="308"/>
                </a:lnTo>
                <a:lnTo>
                  <a:pt x="372" y="281"/>
                </a:lnTo>
                <a:lnTo>
                  <a:pt x="393" y="281"/>
                </a:lnTo>
                <a:lnTo>
                  <a:pt x="393" y="276"/>
                </a:lnTo>
                <a:lnTo>
                  <a:pt x="420" y="276"/>
                </a:lnTo>
                <a:lnTo>
                  <a:pt x="436" y="271"/>
                </a:lnTo>
                <a:lnTo>
                  <a:pt x="441" y="255"/>
                </a:lnTo>
                <a:lnTo>
                  <a:pt x="441" y="276"/>
                </a:lnTo>
                <a:lnTo>
                  <a:pt x="452" y="244"/>
                </a:lnTo>
                <a:lnTo>
                  <a:pt x="468" y="212"/>
                </a:lnTo>
                <a:lnTo>
                  <a:pt x="468" y="207"/>
                </a:lnTo>
                <a:lnTo>
                  <a:pt x="452" y="207"/>
                </a:lnTo>
                <a:lnTo>
                  <a:pt x="409" y="212"/>
                </a:lnTo>
                <a:lnTo>
                  <a:pt x="393" y="250"/>
                </a:lnTo>
                <a:lnTo>
                  <a:pt x="372" y="271"/>
                </a:lnTo>
                <a:lnTo>
                  <a:pt x="367" y="255"/>
                </a:lnTo>
                <a:lnTo>
                  <a:pt x="324" y="276"/>
                </a:lnTo>
                <a:lnTo>
                  <a:pt x="319" y="255"/>
                </a:lnTo>
                <a:lnTo>
                  <a:pt x="298" y="250"/>
                </a:lnTo>
                <a:lnTo>
                  <a:pt x="287" y="202"/>
                </a:lnTo>
                <a:lnTo>
                  <a:pt x="292" y="149"/>
                </a:lnTo>
                <a:lnTo>
                  <a:pt x="308" y="122"/>
                </a:lnTo>
                <a:lnTo>
                  <a:pt x="308" y="12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887400" y="3279600"/>
            <a:ext cx="762120" cy="574920"/>
          </a:xfrm>
          <a:custGeom>
            <a:avLst/>
            <a:gdLst/>
            <a:ahLst/>
            <a:rect l="l" t="t" r="r" b="b"/>
            <a:pathLst>
              <a:path w="468" h="345">
                <a:moveTo>
                  <a:pt x="308" y="122"/>
                </a:moveTo>
                <a:lnTo>
                  <a:pt x="271" y="117"/>
                </a:lnTo>
                <a:lnTo>
                  <a:pt x="271" y="95"/>
                </a:lnTo>
                <a:lnTo>
                  <a:pt x="244" y="48"/>
                </a:lnTo>
                <a:lnTo>
                  <a:pt x="234" y="53"/>
                </a:lnTo>
                <a:lnTo>
                  <a:pt x="218" y="58"/>
                </a:lnTo>
                <a:lnTo>
                  <a:pt x="197" y="48"/>
                </a:lnTo>
                <a:lnTo>
                  <a:pt x="197" y="32"/>
                </a:lnTo>
                <a:lnTo>
                  <a:pt x="186" y="10"/>
                </a:lnTo>
                <a:lnTo>
                  <a:pt x="90" y="26"/>
                </a:lnTo>
                <a:lnTo>
                  <a:pt x="37" y="0"/>
                </a:lnTo>
                <a:lnTo>
                  <a:pt x="0" y="0"/>
                </a:lnTo>
                <a:lnTo>
                  <a:pt x="10" y="53"/>
                </a:lnTo>
                <a:lnTo>
                  <a:pt x="26" y="79"/>
                </a:lnTo>
                <a:lnTo>
                  <a:pt x="16" y="95"/>
                </a:lnTo>
                <a:lnTo>
                  <a:pt x="0" y="95"/>
                </a:lnTo>
                <a:lnTo>
                  <a:pt x="26" y="106"/>
                </a:lnTo>
                <a:lnTo>
                  <a:pt x="32" y="106"/>
                </a:lnTo>
                <a:lnTo>
                  <a:pt x="37" y="122"/>
                </a:lnTo>
                <a:lnTo>
                  <a:pt x="32" y="149"/>
                </a:lnTo>
                <a:lnTo>
                  <a:pt x="58" y="165"/>
                </a:lnTo>
                <a:lnTo>
                  <a:pt x="64" y="180"/>
                </a:lnTo>
                <a:lnTo>
                  <a:pt x="80" y="175"/>
                </a:lnTo>
                <a:lnTo>
                  <a:pt x="58" y="154"/>
                </a:lnTo>
                <a:lnTo>
                  <a:pt x="58" y="106"/>
                </a:lnTo>
                <a:lnTo>
                  <a:pt x="53" y="106"/>
                </a:lnTo>
                <a:lnTo>
                  <a:pt x="37" y="69"/>
                </a:lnTo>
                <a:lnTo>
                  <a:pt x="26" y="53"/>
                </a:lnTo>
                <a:lnTo>
                  <a:pt x="32" y="5"/>
                </a:lnTo>
                <a:lnTo>
                  <a:pt x="58" y="26"/>
                </a:lnTo>
                <a:lnTo>
                  <a:pt x="64" y="69"/>
                </a:lnTo>
                <a:lnTo>
                  <a:pt x="101" y="117"/>
                </a:lnTo>
                <a:lnTo>
                  <a:pt x="90" y="127"/>
                </a:lnTo>
                <a:lnTo>
                  <a:pt x="111" y="143"/>
                </a:lnTo>
                <a:lnTo>
                  <a:pt x="143" y="186"/>
                </a:lnTo>
                <a:lnTo>
                  <a:pt x="143" y="212"/>
                </a:lnTo>
                <a:lnTo>
                  <a:pt x="143" y="228"/>
                </a:lnTo>
                <a:lnTo>
                  <a:pt x="138" y="228"/>
                </a:lnTo>
                <a:lnTo>
                  <a:pt x="143" y="250"/>
                </a:lnTo>
                <a:lnTo>
                  <a:pt x="170" y="271"/>
                </a:lnTo>
                <a:lnTo>
                  <a:pt x="266" y="324"/>
                </a:lnTo>
                <a:lnTo>
                  <a:pt x="292" y="329"/>
                </a:lnTo>
                <a:lnTo>
                  <a:pt x="308" y="308"/>
                </a:lnTo>
                <a:lnTo>
                  <a:pt x="340" y="324"/>
                </a:lnTo>
                <a:lnTo>
                  <a:pt x="361" y="345"/>
                </a:lnTo>
                <a:lnTo>
                  <a:pt x="372" y="324"/>
                </a:lnTo>
                <a:lnTo>
                  <a:pt x="393" y="308"/>
                </a:lnTo>
                <a:lnTo>
                  <a:pt x="372" y="281"/>
                </a:lnTo>
                <a:lnTo>
                  <a:pt x="393" y="281"/>
                </a:lnTo>
                <a:lnTo>
                  <a:pt x="393" y="276"/>
                </a:lnTo>
                <a:lnTo>
                  <a:pt x="420" y="276"/>
                </a:lnTo>
                <a:lnTo>
                  <a:pt x="436" y="271"/>
                </a:lnTo>
                <a:lnTo>
                  <a:pt x="441" y="255"/>
                </a:lnTo>
                <a:lnTo>
                  <a:pt x="441" y="276"/>
                </a:lnTo>
                <a:lnTo>
                  <a:pt x="452" y="244"/>
                </a:lnTo>
                <a:lnTo>
                  <a:pt x="468" y="212"/>
                </a:lnTo>
                <a:lnTo>
                  <a:pt x="468" y="207"/>
                </a:lnTo>
                <a:lnTo>
                  <a:pt x="452" y="207"/>
                </a:lnTo>
                <a:lnTo>
                  <a:pt x="409" y="212"/>
                </a:lnTo>
                <a:lnTo>
                  <a:pt x="393" y="250"/>
                </a:lnTo>
                <a:lnTo>
                  <a:pt x="372" y="271"/>
                </a:lnTo>
                <a:lnTo>
                  <a:pt x="367" y="255"/>
                </a:lnTo>
                <a:lnTo>
                  <a:pt x="324" y="276"/>
                </a:lnTo>
                <a:lnTo>
                  <a:pt x="319" y="255"/>
                </a:lnTo>
                <a:lnTo>
                  <a:pt x="298" y="250"/>
                </a:lnTo>
                <a:lnTo>
                  <a:pt x="287" y="202"/>
                </a:lnTo>
                <a:lnTo>
                  <a:pt x="292" y="149"/>
                </a:lnTo>
                <a:lnTo>
                  <a:pt x="308" y="122"/>
                </a:lnTo>
                <a:lnTo>
                  <a:pt x="308" y="12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1379520" y="3490920"/>
            <a:ext cx="1440" cy="27000"/>
          </a:xfrm>
          <a:custGeom>
            <a:avLst/>
            <a:gdLst/>
            <a:ahLst/>
            <a:rect l="l" t="t" r="r" b="b"/>
            <a:pathLst>
              <a:path w="0" h="16">
                <a:moveTo>
                  <a:pt x="0" y="0"/>
                </a:move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04" name=""/>
          <p:cNvSpPr/>
          <p:nvPr/>
        </p:nvSpPr>
        <p:spPr>
          <a:xfrm>
            <a:off x="1379520" y="3490920"/>
            <a:ext cx="1440" cy="27000"/>
          </a:xfrm>
          <a:custGeom>
            <a:avLst/>
            <a:gdLst/>
            <a:ahLst/>
            <a:rect l="l" t="t" r="r" b="b"/>
            <a:pathLst>
              <a:path w="0" h="16">
                <a:moveTo>
                  <a:pt x="0" y="0"/>
                </a:move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05" name=""/>
          <p:cNvSpPr/>
          <p:nvPr/>
        </p:nvSpPr>
        <p:spPr>
          <a:xfrm>
            <a:off x="1596960" y="3836880"/>
            <a:ext cx="138240" cy="131760"/>
          </a:xfrm>
          <a:custGeom>
            <a:avLst/>
            <a:gdLst/>
            <a:ahLst/>
            <a:rect l="l" t="t" r="r" b="b"/>
            <a:pathLst>
              <a:path w="85" h="79">
                <a:moveTo>
                  <a:pt x="63" y="79"/>
                </a:moveTo>
                <a:lnTo>
                  <a:pt x="85" y="0"/>
                </a:lnTo>
                <a:lnTo>
                  <a:pt x="63" y="10"/>
                </a:lnTo>
                <a:lnTo>
                  <a:pt x="58" y="10"/>
                </a:lnTo>
                <a:lnTo>
                  <a:pt x="53" y="16"/>
                </a:lnTo>
                <a:lnTo>
                  <a:pt x="16" y="21"/>
                </a:lnTo>
                <a:lnTo>
                  <a:pt x="16" y="32"/>
                </a:lnTo>
                <a:lnTo>
                  <a:pt x="5" y="37"/>
                </a:lnTo>
                <a:lnTo>
                  <a:pt x="0" y="37"/>
                </a:lnTo>
                <a:lnTo>
                  <a:pt x="32" y="79"/>
                </a:lnTo>
                <a:lnTo>
                  <a:pt x="63" y="79"/>
                </a:lnTo>
                <a:lnTo>
                  <a:pt x="63" y="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1596960" y="3836880"/>
            <a:ext cx="138240" cy="131760"/>
          </a:xfrm>
          <a:custGeom>
            <a:avLst/>
            <a:gdLst/>
            <a:ahLst/>
            <a:rect l="l" t="t" r="r" b="b"/>
            <a:pathLst>
              <a:path w="85" h="79">
                <a:moveTo>
                  <a:pt x="63" y="79"/>
                </a:moveTo>
                <a:lnTo>
                  <a:pt x="85" y="0"/>
                </a:lnTo>
                <a:lnTo>
                  <a:pt x="63" y="10"/>
                </a:lnTo>
                <a:lnTo>
                  <a:pt x="58" y="10"/>
                </a:lnTo>
                <a:lnTo>
                  <a:pt x="53" y="16"/>
                </a:lnTo>
                <a:lnTo>
                  <a:pt x="16" y="21"/>
                </a:lnTo>
                <a:lnTo>
                  <a:pt x="16" y="32"/>
                </a:lnTo>
                <a:lnTo>
                  <a:pt x="5" y="37"/>
                </a:lnTo>
                <a:lnTo>
                  <a:pt x="0" y="37"/>
                </a:lnTo>
                <a:lnTo>
                  <a:pt x="32" y="79"/>
                </a:lnTo>
                <a:lnTo>
                  <a:pt x="63" y="79"/>
                </a:lnTo>
                <a:lnTo>
                  <a:pt x="63" y="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2738520" y="2809800"/>
            <a:ext cx="1440" cy="1908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08" name=""/>
          <p:cNvSpPr/>
          <p:nvPr/>
        </p:nvSpPr>
        <p:spPr>
          <a:xfrm>
            <a:off x="2738520" y="2809800"/>
            <a:ext cx="1440" cy="1908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09" name=""/>
          <p:cNvSpPr/>
          <p:nvPr/>
        </p:nvSpPr>
        <p:spPr>
          <a:xfrm>
            <a:off x="436680" y="2341440"/>
            <a:ext cx="34920" cy="9720"/>
          </a:xfrm>
          <a:custGeom>
            <a:avLst/>
            <a:gdLst/>
            <a:ahLst/>
            <a:rect l="l" t="t" r="r" b="b"/>
            <a:pathLst>
              <a:path w="22" h="6">
                <a:moveTo>
                  <a:pt x="22" y="0"/>
                </a:moveTo>
                <a:lnTo>
                  <a:pt x="22" y="0"/>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0" name=""/>
          <p:cNvSpPr/>
          <p:nvPr/>
        </p:nvSpPr>
        <p:spPr>
          <a:xfrm>
            <a:off x="436680" y="2341440"/>
            <a:ext cx="34920" cy="9720"/>
          </a:xfrm>
          <a:custGeom>
            <a:avLst/>
            <a:gdLst/>
            <a:ahLst/>
            <a:rect l="l" t="t" r="r" b="b"/>
            <a:pathLst>
              <a:path w="22" h="6">
                <a:moveTo>
                  <a:pt x="22" y="0"/>
                </a:moveTo>
                <a:lnTo>
                  <a:pt x="22" y="0"/>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 name=""/>
          <p:cNvSpPr/>
          <p:nvPr/>
        </p:nvSpPr>
        <p:spPr>
          <a:xfrm>
            <a:off x="800280" y="2749680"/>
            <a:ext cx="1626840" cy="768240"/>
          </a:xfrm>
          <a:custGeom>
            <a:avLst/>
            <a:gdLst/>
            <a:ahLst/>
            <a:rect l="l" t="t" r="r" b="b"/>
            <a:pathLst>
              <a:path w="999" h="462">
                <a:moveTo>
                  <a:pt x="728" y="53"/>
                </a:moveTo>
                <a:lnTo>
                  <a:pt x="728" y="53"/>
                </a:lnTo>
                <a:lnTo>
                  <a:pt x="728" y="58"/>
                </a:lnTo>
                <a:lnTo>
                  <a:pt x="707" y="53"/>
                </a:lnTo>
                <a:lnTo>
                  <a:pt x="680" y="69"/>
                </a:lnTo>
                <a:lnTo>
                  <a:pt x="680" y="58"/>
                </a:lnTo>
                <a:lnTo>
                  <a:pt x="653" y="74"/>
                </a:lnTo>
                <a:lnTo>
                  <a:pt x="675" y="74"/>
                </a:lnTo>
                <a:lnTo>
                  <a:pt x="643" y="106"/>
                </a:lnTo>
                <a:lnTo>
                  <a:pt x="627" y="138"/>
                </a:lnTo>
                <a:lnTo>
                  <a:pt x="648" y="127"/>
                </a:lnTo>
                <a:lnTo>
                  <a:pt x="653" y="122"/>
                </a:lnTo>
                <a:lnTo>
                  <a:pt x="664" y="101"/>
                </a:lnTo>
                <a:lnTo>
                  <a:pt x="680" y="80"/>
                </a:lnTo>
                <a:lnTo>
                  <a:pt x="691" y="74"/>
                </a:lnTo>
                <a:lnTo>
                  <a:pt x="696" y="74"/>
                </a:lnTo>
                <a:lnTo>
                  <a:pt x="707" y="58"/>
                </a:lnTo>
                <a:lnTo>
                  <a:pt x="739" y="69"/>
                </a:lnTo>
                <a:lnTo>
                  <a:pt x="728" y="80"/>
                </a:lnTo>
                <a:lnTo>
                  <a:pt x="707" y="101"/>
                </a:lnTo>
                <a:lnTo>
                  <a:pt x="728" y="95"/>
                </a:lnTo>
                <a:lnTo>
                  <a:pt x="728" y="117"/>
                </a:lnTo>
                <a:lnTo>
                  <a:pt x="728" y="122"/>
                </a:lnTo>
                <a:lnTo>
                  <a:pt x="717" y="122"/>
                </a:lnTo>
                <a:lnTo>
                  <a:pt x="707" y="127"/>
                </a:lnTo>
                <a:lnTo>
                  <a:pt x="696" y="138"/>
                </a:lnTo>
                <a:lnTo>
                  <a:pt x="707" y="138"/>
                </a:lnTo>
                <a:lnTo>
                  <a:pt x="728" y="138"/>
                </a:lnTo>
                <a:lnTo>
                  <a:pt x="786" y="117"/>
                </a:lnTo>
                <a:lnTo>
                  <a:pt x="786" y="106"/>
                </a:lnTo>
                <a:lnTo>
                  <a:pt x="845" y="101"/>
                </a:lnTo>
                <a:lnTo>
                  <a:pt x="845" y="95"/>
                </a:lnTo>
                <a:lnTo>
                  <a:pt x="861" y="80"/>
                </a:lnTo>
                <a:lnTo>
                  <a:pt x="871" y="74"/>
                </a:lnTo>
                <a:lnTo>
                  <a:pt x="925" y="74"/>
                </a:lnTo>
                <a:lnTo>
                  <a:pt x="946" y="69"/>
                </a:lnTo>
                <a:lnTo>
                  <a:pt x="967" y="48"/>
                </a:lnTo>
                <a:lnTo>
                  <a:pt x="988" y="32"/>
                </a:lnTo>
                <a:lnTo>
                  <a:pt x="999" y="37"/>
                </a:lnTo>
                <a:lnTo>
                  <a:pt x="994" y="58"/>
                </a:lnTo>
                <a:lnTo>
                  <a:pt x="999" y="74"/>
                </a:lnTo>
                <a:lnTo>
                  <a:pt x="994" y="80"/>
                </a:lnTo>
                <a:lnTo>
                  <a:pt x="978" y="95"/>
                </a:lnTo>
                <a:lnTo>
                  <a:pt x="967" y="80"/>
                </a:lnTo>
                <a:lnTo>
                  <a:pt x="962" y="95"/>
                </a:lnTo>
                <a:lnTo>
                  <a:pt x="946" y="101"/>
                </a:lnTo>
                <a:lnTo>
                  <a:pt x="919" y="122"/>
                </a:lnTo>
                <a:lnTo>
                  <a:pt x="925" y="138"/>
                </a:lnTo>
                <a:lnTo>
                  <a:pt x="871" y="159"/>
                </a:lnTo>
                <a:lnTo>
                  <a:pt x="850" y="165"/>
                </a:lnTo>
                <a:lnTo>
                  <a:pt x="850" y="181"/>
                </a:lnTo>
                <a:lnTo>
                  <a:pt x="818" y="191"/>
                </a:lnTo>
                <a:lnTo>
                  <a:pt x="818" y="186"/>
                </a:lnTo>
                <a:lnTo>
                  <a:pt x="818" y="202"/>
                </a:lnTo>
                <a:lnTo>
                  <a:pt x="792" y="234"/>
                </a:lnTo>
                <a:lnTo>
                  <a:pt x="808" y="218"/>
                </a:lnTo>
                <a:lnTo>
                  <a:pt x="792" y="207"/>
                </a:lnTo>
                <a:lnTo>
                  <a:pt x="808" y="202"/>
                </a:lnTo>
                <a:lnTo>
                  <a:pt x="813" y="186"/>
                </a:lnTo>
                <a:lnTo>
                  <a:pt x="792" y="191"/>
                </a:lnTo>
                <a:lnTo>
                  <a:pt x="792" y="207"/>
                </a:lnTo>
                <a:lnTo>
                  <a:pt x="781" y="202"/>
                </a:lnTo>
                <a:lnTo>
                  <a:pt x="792" y="218"/>
                </a:lnTo>
                <a:lnTo>
                  <a:pt x="786" y="234"/>
                </a:lnTo>
                <a:lnTo>
                  <a:pt x="786" y="239"/>
                </a:lnTo>
                <a:lnTo>
                  <a:pt x="786" y="250"/>
                </a:lnTo>
                <a:lnTo>
                  <a:pt x="781" y="250"/>
                </a:lnTo>
                <a:lnTo>
                  <a:pt x="776" y="255"/>
                </a:lnTo>
                <a:lnTo>
                  <a:pt x="786" y="255"/>
                </a:lnTo>
                <a:lnTo>
                  <a:pt x="776" y="260"/>
                </a:lnTo>
                <a:lnTo>
                  <a:pt x="776" y="282"/>
                </a:lnTo>
                <a:lnTo>
                  <a:pt x="717" y="297"/>
                </a:lnTo>
                <a:lnTo>
                  <a:pt x="675" y="324"/>
                </a:lnTo>
                <a:lnTo>
                  <a:pt x="653" y="356"/>
                </a:lnTo>
                <a:lnTo>
                  <a:pt x="664" y="420"/>
                </a:lnTo>
                <a:lnTo>
                  <a:pt x="653" y="446"/>
                </a:lnTo>
                <a:lnTo>
                  <a:pt x="643" y="462"/>
                </a:lnTo>
                <a:lnTo>
                  <a:pt x="627" y="441"/>
                </a:lnTo>
                <a:lnTo>
                  <a:pt x="622" y="414"/>
                </a:lnTo>
                <a:lnTo>
                  <a:pt x="622" y="404"/>
                </a:lnTo>
                <a:lnTo>
                  <a:pt x="622" y="377"/>
                </a:lnTo>
                <a:lnTo>
                  <a:pt x="606" y="367"/>
                </a:lnTo>
                <a:lnTo>
                  <a:pt x="590" y="372"/>
                </a:lnTo>
                <a:lnTo>
                  <a:pt x="574" y="356"/>
                </a:lnTo>
                <a:lnTo>
                  <a:pt x="542" y="356"/>
                </a:lnTo>
                <a:lnTo>
                  <a:pt x="547" y="351"/>
                </a:lnTo>
                <a:lnTo>
                  <a:pt x="542" y="356"/>
                </a:lnTo>
                <a:lnTo>
                  <a:pt x="505" y="356"/>
                </a:lnTo>
                <a:lnTo>
                  <a:pt x="505" y="367"/>
                </a:lnTo>
                <a:lnTo>
                  <a:pt x="521" y="367"/>
                </a:lnTo>
                <a:lnTo>
                  <a:pt x="505" y="372"/>
                </a:lnTo>
                <a:lnTo>
                  <a:pt x="515" y="377"/>
                </a:lnTo>
                <a:lnTo>
                  <a:pt x="505" y="372"/>
                </a:lnTo>
                <a:lnTo>
                  <a:pt x="489" y="377"/>
                </a:lnTo>
                <a:lnTo>
                  <a:pt x="473" y="372"/>
                </a:lnTo>
                <a:lnTo>
                  <a:pt x="420" y="372"/>
                </a:lnTo>
                <a:lnTo>
                  <a:pt x="414" y="388"/>
                </a:lnTo>
                <a:lnTo>
                  <a:pt x="393" y="398"/>
                </a:lnTo>
                <a:lnTo>
                  <a:pt x="404" y="388"/>
                </a:lnTo>
                <a:lnTo>
                  <a:pt x="388" y="388"/>
                </a:lnTo>
                <a:lnTo>
                  <a:pt x="388" y="398"/>
                </a:lnTo>
                <a:lnTo>
                  <a:pt x="372" y="404"/>
                </a:lnTo>
                <a:lnTo>
                  <a:pt x="372" y="420"/>
                </a:lnTo>
                <a:lnTo>
                  <a:pt x="361" y="420"/>
                </a:lnTo>
                <a:lnTo>
                  <a:pt x="361" y="441"/>
                </a:lnTo>
                <a:lnTo>
                  <a:pt x="324" y="436"/>
                </a:lnTo>
                <a:lnTo>
                  <a:pt x="324" y="414"/>
                </a:lnTo>
                <a:lnTo>
                  <a:pt x="297" y="367"/>
                </a:lnTo>
                <a:lnTo>
                  <a:pt x="287" y="372"/>
                </a:lnTo>
                <a:lnTo>
                  <a:pt x="271" y="377"/>
                </a:lnTo>
                <a:lnTo>
                  <a:pt x="250" y="367"/>
                </a:lnTo>
                <a:lnTo>
                  <a:pt x="250" y="351"/>
                </a:lnTo>
                <a:lnTo>
                  <a:pt x="239" y="329"/>
                </a:lnTo>
                <a:lnTo>
                  <a:pt x="143" y="345"/>
                </a:lnTo>
                <a:lnTo>
                  <a:pt x="90" y="319"/>
                </a:lnTo>
                <a:lnTo>
                  <a:pt x="53" y="319"/>
                </a:lnTo>
                <a:lnTo>
                  <a:pt x="53" y="303"/>
                </a:lnTo>
                <a:lnTo>
                  <a:pt x="42" y="287"/>
                </a:lnTo>
                <a:lnTo>
                  <a:pt x="5" y="282"/>
                </a:lnTo>
                <a:lnTo>
                  <a:pt x="10" y="276"/>
                </a:lnTo>
                <a:lnTo>
                  <a:pt x="0" y="250"/>
                </a:lnTo>
                <a:lnTo>
                  <a:pt x="5" y="239"/>
                </a:lnTo>
                <a:lnTo>
                  <a:pt x="5" y="228"/>
                </a:lnTo>
                <a:lnTo>
                  <a:pt x="5" y="218"/>
                </a:lnTo>
                <a:lnTo>
                  <a:pt x="10" y="207"/>
                </a:lnTo>
                <a:lnTo>
                  <a:pt x="0" y="218"/>
                </a:lnTo>
                <a:lnTo>
                  <a:pt x="5" y="170"/>
                </a:lnTo>
                <a:lnTo>
                  <a:pt x="21" y="138"/>
                </a:lnTo>
                <a:lnTo>
                  <a:pt x="37" y="117"/>
                </a:lnTo>
                <a:lnTo>
                  <a:pt x="85" y="53"/>
                </a:lnTo>
                <a:lnTo>
                  <a:pt x="90" y="53"/>
                </a:lnTo>
                <a:lnTo>
                  <a:pt x="85" y="53"/>
                </a:lnTo>
                <a:lnTo>
                  <a:pt x="90" y="37"/>
                </a:lnTo>
                <a:lnTo>
                  <a:pt x="106" y="10"/>
                </a:lnTo>
                <a:lnTo>
                  <a:pt x="133" y="21"/>
                </a:lnTo>
                <a:lnTo>
                  <a:pt x="117" y="32"/>
                </a:lnTo>
                <a:lnTo>
                  <a:pt x="138" y="21"/>
                </a:lnTo>
                <a:lnTo>
                  <a:pt x="138" y="10"/>
                </a:lnTo>
                <a:lnTo>
                  <a:pt x="143" y="5"/>
                </a:lnTo>
                <a:lnTo>
                  <a:pt x="579" y="5"/>
                </a:lnTo>
                <a:lnTo>
                  <a:pt x="590" y="0"/>
                </a:lnTo>
                <a:lnTo>
                  <a:pt x="590" y="5"/>
                </a:lnTo>
                <a:lnTo>
                  <a:pt x="653" y="21"/>
                </a:lnTo>
                <a:lnTo>
                  <a:pt x="606" y="48"/>
                </a:lnTo>
                <a:lnTo>
                  <a:pt x="622" y="48"/>
                </a:lnTo>
                <a:lnTo>
                  <a:pt x="627" y="48"/>
                </a:lnTo>
                <a:lnTo>
                  <a:pt x="680" y="32"/>
                </a:lnTo>
                <a:lnTo>
                  <a:pt x="664" y="48"/>
                </a:lnTo>
                <a:lnTo>
                  <a:pt x="728" y="53"/>
                </a:lnTo>
                <a:lnTo>
                  <a:pt x="728"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800280" y="2749680"/>
            <a:ext cx="1626840" cy="768240"/>
          </a:xfrm>
          <a:custGeom>
            <a:avLst/>
            <a:gdLst/>
            <a:ahLst/>
            <a:rect l="l" t="t" r="r" b="b"/>
            <a:pathLst>
              <a:path w="999" h="462">
                <a:moveTo>
                  <a:pt x="728" y="53"/>
                </a:moveTo>
                <a:lnTo>
                  <a:pt x="728" y="53"/>
                </a:lnTo>
                <a:lnTo>
                  <a:pt x="728" y="58"/>
                </a:lnTo>
                <a:lnTo>
                  <a:pt x="707" y="53"/>
                </a:lnTo>
                <a:lnTo>
                  <a:pt x="680" y="69"/>
                </a:lnTo>
                <a:lnTo>
                  <a:pt x="680" y="58"/>
                </a:lnTo>
                <a:lnTo>
                  <a:pt x="653" y="74"/>
                </a:lnTo>
                <a:lnTo>
                  <a:pt x="675" y="74"/>
                </a:lnTo>
                <a:lnTo>
                  <a:pt x="643" y="106"/>
                </a:lnTo>
                <a:lnTo>
                  <a:pt x="627" y="138"/>
                </a:lnTo>
                <a:lnTo>
                  <a:pt x="648" y="127"/>
                </a:lnTo>
                <a:lnTo>
                  <a:pt x="653" y="122"/>
                </a:lnTo>
                <a:lnTo>
                  <a:pt x="664" y="101"/>
                </a:lnTo>
                <a:lnTo>
                  <a:pt x="680" y="80"/>
                </a:lnTo>
                <a:lnTo>
                  <a:pt x="691" y="74"/>
                </a:lnTo>
                <a:lnTo>
                  <a:pt x="696" y="74"/>
                </a:lnTo>
                <a:lnTo>
                  <a:pt x="707" y="58"/>
                </a:lnTo>
                <a:lnTo>
                  <a:pt x="739" y="69"/>
                </a:lnTo>
                <a:lnTo>
                  <a:pt x="728" y="80"/>
                </a:lnTo>
                <a:lnTo>
                  <a:pt x="707" y="101"/>
                </a:lnTo>
                <a:lnTo>
                  <a:pt x="728" y="95"/>
                </a:lnTo>
                <a:lnTo>
                  <a:pt x="728" y="117"/>
                </a:lnTo>
                <a:lnTo>
                  <a:pt x="728" y="122"/>
                </a:lnTo>
                <a:lnTo>
                  <a:pt x="717" y="122"/>
                </a:lnTo>
                <a:lnTo>
                  <a:pt x="707" y="127"/>
                </a:lnTo>
                <a:lnTo>
                  <a:pt x="696" y="138"/>
                </a:lnTo>
                <a:lnTo>
                  <a:pt x="707" y="138"/>
                </a:lnTo>
                <a:lnTo>
                  <a:pt x="728" y="138"/>
                </a:lnTo>
                <a:lnTo>
                  <a:pt x="786" y="117"/>
                </a:lnTo>
                <a:lnTo>
                  <a:pt x="786" y="106"/>
                </a:lnTo>
                <a:lnTo>
                  <a:pt x="845" y="101"/>
                </a:lnTo>
                <a:lnTo>
                  <a:pt x="845" y="95"/>
                </a:lnTo>
                <a:lnTo>
                  <a:pt x="861" y="80"/>
                </a:lnTo>
                <a:lnTo>
                  <a:pt x="871" y="74"/>
                </a:lnTo>
                <a:lnTo>
                  <a:pt x="925" y="74"/>
                </a:lnTo>
                <a:lnTo>
                  <a:pt x="946" y="69"/>
                </a:lnTo>
                <a:lnTo>
                  <a:pt x="967" y="48"/>
                </a:lnTo>
                <a:lnTo>
                  <a:pt x="988" y="32"/>
                </a:lnTo>
                <a:lnTo>
                  <a:pt x="999" y="37"/>
                </a:lnTo>
                <a:lnTo>
                  <a:pt x="994" y="58"/>
                </a:lnTo>
                <a:lnTo>
                  <a:pt x="999" y="74"/>
                </a:lnTo>
                <a:lnTo>
                  <a:pt x="994" y="80"/>
                </a:lnTo>
                <a:lnTo>
                  <a:pt x="978" y="95"/>
                </a:lnTo>
                <a:lnTo>
                  <a:pt x="967" y="80"/>
                </a:lnTo>
                <a:lnTo>
                  <a:pt x="962" y="95"/>
                </a:lnTo>
                <a:lnTo>
                  <a:pt x="946" y="101"/>
                </a:lnTo>
                <a:lnTo>
                  <a:pt x="919" y="122"/>
                </a:lnTo>
                <a:lnTo>
                  <a:pt x="925" y="138"/>
                </a:lnTo>
                <a:lnTo>
                  <a:pt x="871" y="159"/>
                </a:lnTo>
                <a:lnTo>
                  <a:pt x="850" y="165"/>
                </a:lnTo>
                <a:lnTo>
                  <a:pt x="850" y="181"/>
                </a:lnTo>
                <a:lnTo>
                  <a:pt x="818" y="191"/>
                </a:lnTo>
                <a:lnTo>
                  <a:pt x="818" y="186"/>
                </a:lnTo>
                <a:lnTo>
                  <a:pt x="818" y="202"/>
                </a:lnTo>
                <a:lnTo>
                  <a:pt x="792" y="234"/>
                </a:lnTo>
                <a:lnTo>
                  <a:pt x="808" y="218"/>
                </a:lnTo>
                <a:lnTo>
                  <a:pt x="792" y="207"/>
                </a:lnTo>
                <a:lnTo>
                  <a:pt x="808" y="202"/>
                </a:lnTo>
                <a:lnTo>
                  <a:pt x="813" y="186"/>
                </a:lnTo>
                <a:lnTo>
                  <a:pt x="792" y="191"/>
                </a:lnTo>
                <a:lnTo>
                  <a:pt x="792" y="207"/>
                </a:lnTo>
                <a:lnTo>
                  <a:pt x="781" y="202"/>
                </a:lnTo>
                <a:lnTo>
                  <a:pt x="792" y="218"/>
                </a:lnTo>
                <a:lnTo>
                  <a:pt x="786" y="234"/>
                </a:lnTo>
                <a:lnTo>
                  <a:pt x="786" y="239"/>
                </a:lnTo>
                <a:lnTo>
                  <a:pt x="786" y="250"/>
                </a:lnTo>
                <a:lnTo>
                  <a:pt x="781" y="250"/>
                </a:lnTo>
                <a:lnTo>
                  <a:pt x="776" y="255"/>
                </a:lnTo>
                <a:lnTo>
                  <a:pt x="786" y="255"/>
                </a:lnTo>
                <a:lnTo>
                  <a:pt x="776" y="260"/>
                </a:lnTo>
                <a:lnTo>
                  <a:pt x="776" y="282"/>
                </a:lnTo>
                <a:lnTo>
                  <a:pt x="717" y="297"/>
                </a:lnTo>
                <a:lnTo>
                  <a:pt x="675" y="324"/>
                </a:lnTo>
                <a:lnTo>
                  <a:pt x="653" y="356"/>
                </a:lnTo>
                <a:lnTo>
                  <a:pt x="664" y="420"/>
                </a:lnTo>
                <a:lnTo>
                  <a:pt x="653" y="446"/>
                </a:lnTo>
                <a:lnTo>
                  <a:pt x="643" y="462"/>
                </a:lnTo>
                <a:lnTo>
                  <a:pt x="627" y="441"/>
                </a:lnTo>
                <a:lnTo>
                  <a:pt x="622" y="414"/>
                </a:lnTo>
                <a:lnTo>
                  <a:pt x="622" y="404"/>
                </a:lnTo>
                <a:lnTo>
                  <a:pt x="622" y="377"/>
                </a:lnTo>
                <a:lnTo>
                  <a:pt x="606" y="367"/>
                </a:lnTo>
                <a:lnTo>
                  <a:pt x="590" y="372"/>
                </a:lnTo>
                <a:lnTo>
                  <a:pt x="574" y="356"/>
                </a:lnTo>
                <a:lnTo>
                  <a:pt x="542" y="356"/>
                </a:lnTo>
                <a:lnTo>
                  <a:pt x="547" y="351"/>
                </a:lnTo>
                <a:lnTo>
                  <a:pt x="542" y="356"/>
                </a:lnTo>
                <a:lnTo>
                  <a:pt x="505" y="356"/>
                </a:lnTo>
                <a:lnTo>
                  <a:pt x="505" y="367"/>
                </a:lnTo>
                <a:lnTo>
                  <a:pt x="521" y="367"/>
                </a:lnTo>
                <a:lnTo>
                  <a:pt x="505" y="372"/>
                </a:lnTo>
                <a:lnTo>
                  <a:pt x="515" y="377"/>
                </a:lnTo>
                <a:lnTo>
                  <a:pt x="505" y="372"/>
                </a:lnTo>
                <a:lnTo>
                  <a:pt x="489" y="377"/>
                </a:lnTo>
                <a:lnTo>
                  <a:pt x="473" y="372"/>
                </a:lnTo>
                <a:lnTo>
                  <a:pt x="420" y="372"/>
                </a:lnTo>
                <a:lnTo>
                  <a:pt x="414" y="388"/>
                </a:lnTo>
                <a:lnTo>
                  <a:pt x="393" y="398"/>
                </a:lnTo>
                <a:lnTo>
                  <a:pt x="404" y="388"/>
                </a:lnTo>
                <a:lnTo>
                  <a:pt x="388" y="388"/>
                </a:lnTo>
                <a:lnTo>
                  <a:pt x="388" y="398"/>
                </a:lnTo>
                <a:lnTo>
                  <a:pt x="372" y="404"/>
                </a:lnTo>
                <a:lnTo>
                  <a:pt x="372" y="420"/>
                </a:lnTo>
                <a:lnTo>
                  <a:pt x="361" y="420"/>
                </a:lnTo>
                <a:lnTo>
                  <a:pt x="361" y="441"/>
                </a:lnTo>
                <a:lnTo>
                  <a:pt x="324" y="436"/>
                </a:lnTo>
                <a:lnTo>
                  <a:pt x="324" y="414"/>
                </a:lnTo>
                <a:lnTo>
                  <a:pt x="297" y="367"/>
                </a:lnTo>
                <a:lnTo>
                  <a:pt x="287" y="372"/>
                </a:lnTo>
                <a:lnTo>
                  <a:pt x="271" y="377"/>
                </a:lnTo>
                <a:lnTo>
                  <a:pt x="250" y="367"/>
                </a:lnTo>
                <a:lnTo>
                  <a:pt x="250" y="351"/>
                </a:lnTo>
                <a:lnTo>
                  <a:pt x="239" y="329"/>
                </a:lnTo>
                <a:lnTo>
                  <a:pt x="143" y="345"/>
                </a:lnTo>
                <a:lnTo>
                  <a:pt x="90" y="319"/>
                </a:lnTo>
                <a:lnTo>
                  <a:pt x="53" y="319"/>
                </a:lnTo>
                <a:lnTo>
                  <a:pt x="53" y="303"/>
                </a:lnTo>
                <a:lnTo>
                  <a:pt x="42" y="287"/>
                </a:lnTo>
                <a:lnTo>
                  <a:pt x="5" y="282"/>
                </a:lnTo>
                <a:lnTo>
                  <a:pt x="10" y="276"/>
                </a:lnTo>
                <a:lnTo>
                  <a:pt x="0" y="250"/>
                </a:lnTo>
                <a:lnTo>
                  <a:pt x="5" y="239"/>
                </a:lnTo>
                <a:lnTo>
                  <a:pt x="5" y="228"/>
                </a:lnTo>
                <a:lnTo>
                  <a:pt x="5" y="218"/>
                </a:lnTo>
                <a:lnTo>
                  <a:pt x="10" y="207"/>
                </a:lnTo>
                <a:lnTo>
                  <a:pt x="0" y="218"/>
                </a:lnTo>
                <a:lnTo>
                  <a:pt x="5" y="170"/>
                </a:lnTo>
                <a:lnTo>
                  <a:pt x="21" y="138"/>
                </a:lnTo>
                <a:lnTo>
                  <a:pt x="37" y="117"/>
                </a:lnTo>
                <a:lnTo>
                  <a:pt x="85" y="53"/>
                </a:lnTo>
                <a:lnTo>
                  <a:pt x="90" y="53"/>
                </a:lnTo>
                <a:lnTo>
                  <a:pt x="85" y="53"/>
                </a:lnTo>
                <a:lnTo>
                  <a:pt x="90" y="37"/>
                </a:lnTo>
                <a:lnTo>
                  <a:pt x="106" y="10"/>
                </a:lnTo>
                <a:lnTo>
                  <a:pt x="133" y="21"/>
                </a:lnTo>
                <a:lnTo>
                  <a:pt x="117" y="32"/>
                </a:lnTo>
                <a:lnTo>
                  <a:pt x="138" y="21"/>
                </a:lnTo>
                <a:lnTo>
                  <a:pt x="138" y="10"/>
                </a:lnTo>
                <a:lnTo>
                  <a:pt x="143" y="5"/>
                </a:lnTo>
                <a:lnTo>
                  <a:pt x="579" y="5"/>
                </a:lnTo>
                <a:lnTo>
                  <a:pt x="590" y="0"/>
                </a:lnTo>
                <a:lnTo>
                  <a:pt x="590" y="5"/>
                </a:lnTo>
                <a:lnTo>
                  <a:pt x="653" y="21"/>
                </a:lnTo>
                <a:lnTo>
                  <a:pt x="606" y="48"/>
                </a:lnTo>
                <a:lnTo>
                  <a:pt x="622" y="48"/>
                </a:lnTo>
                <a:lnTo>
                  <a:pt x="627" y="48"/>
                </a:lnTo>
                <a:lnTo>
                  <a:pt x="680" y="32"/>
                </a:lnTo>
                <a:lnTo>
                  <a:pt x="664" y="48"/>
                </a:lnTo>
                <a:lnTo>
                  <a:pt x="728" y="53"/>
                </a:lnTo>
                <a:lnTo>
                  <a:pt x="728"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177840" y="2111400"/>
            <a:ext cx="1071360" cy="461880"/>
          </a:xfrm>
          <a:custGeom>
            <a:avLst/>
            <a:gdLst/>
            <a:ahLst/>
            <a:rect l="l" t="t" r="r" b="b"/>
            <a:pathLst>
              <a:path w="659" h="277">
                <a:moveTo>
                  <a:pt x="5" y="271"/>
                </a:moveTo>
                <a:lnTo>
                  <a:pt x="58" y="255"/>
                </a:lnTo>
                <a:lnTo>
                  <a:pt x="69" y="266"/>
                </a:lnTo>
                <a:lnTo>
                  <a:pt x="69" y="255"/>
                </a:lnTo>
                <a:lnTo>
                  <a:pt x="80" y="255"/>
                </a:lnTo>
                <a:lnTo>
                  <a:pt x="133" y="234"/>
                </a:lnTo>
                <a:lnTo>
                  <a:pt x="170" y="218"/>
                </a:lnTo>
                <a:lnTo>
                  <a:pt x="197" y="207"/>
                </a:lnTo>
                <a:lnTo>
                  <a:pt x="159" y="207"/>
                </a:lnTo>
                <a:lnTo>
                  <a:pt x="149" y="218"/>
                </a:lnTo>
                <a:lnTo>
                  <a:pt x="149" y="207"/>
                </a:lnTo>
                <a:lnTo>
                  <a:pt x="133" y="207"/>
                </a:lnTo>
                <a:lnTo>
                  <a:pt x="149" y="202"/>
                </a:lnTo>
                <a:lnTo>
                  <a:pt x="101" y="207"/>
                </a:lnTo>
                <a:lnTo>
                  <a:pt x="122" y="202"/>
                </a:lnTo>
                <a:lnTo>
                  <a:pt x="128" y="202"/>
                </a:lnTo>
                <a:lnTo>
                  <a:pt x="133" y="186"/>
                </a:lnTo>
                <a:lnTo>
                  <a:pt x="159" y="181"/>
                </a:lnTo>
                <a:lnTo>
                  <a:pt x="149" y="181"/>
                </a:lnTo>
                <a:lnTo>
                  <a:pt x="106" y="197"/>
                </a:lnTo>
                <a:lnTo>
                  <a:pt x="101" y="197"/>
                </a:lnTo>
                <a:lnTo>
                  <a:pt x="106" y="197"/>
                </a:lnTo>
                <a:lnTo>
                  <a:pt x="106" y="186"/>
                </a:lnTo>
                <a:lnTo>
                  <a:pt x="133" y="181"/>
                </a:lnTo>
                <a:lnTo>
                  <a:pt x="106" y="176"/>
                </a:lnTo>
                <a:lnTo>
                  <a:pt x="122" y="160"/>
                </a:lnTo>
                <a:lnTo>
                  <a:pt x="106" y="160"/>
                </a:lnTo>
                <a:lnTo>
                  <a:pt x="128" y="160"/>
                </a:lnTo>
                <a:lnTo>
                  <a:pt x="106" y="160"/>
                </a:lnTo>
                <a:lnTo>
                  <a:pt x="149" y="144"/>
                </a:lnTo>
                <a:lnTo>
                  <a:pt x="186" y="138"/>
                </a:lnTo>
                <a:lnTo>
                  <a:pt x="234" y="128"/>
                </a:lnTo>
                <a:lnTo>
                  <a:pt x="250" y="122"/>
                </a:lnTo>
                <a:lnTo>
                  <a:pt x="255" y="117"/>
                </a:lnTo>
                <a:lnTo>
                  <a:pt x="271" y="101"/>
                </a:lnTo>
                <a:lnTo>
                  <a:pt x="255" y="101"/>
                </a:lnTo>
                <a:lnTo>
                  <a:pt x="229" y="117"/>
                </a:lnTo>
                <a:lnTo>
                  <a:pt x="234" y="101"/>
                </a:lnTo>
                <a:lnTo>
                  <a:pt x="186" y="117"/>
                </a:lnTo>
                <a:lnTo>
                  <a:pt x="197" y="96"/>
                </a:lnTo>
                <a:lnTo>
                  <a:pt x="213" y="96"/>
                </a:lnTo>
                <a:lnTo>
                  <a:pt x="197" y="90"/>
                </a:lnTo>
                <a:lnTo>
                  <a:pt x="260" y="75"/>
                </a:lnTo>
                <a:lnTo>
                  <a:pt x="282" y="75"/>
                </a:lnTo>
                <a:lnTo>
                  <a:pt x="260" y="80"/>
                </a:lnTo>
                <a:lnTo>
                  <a:pt x="287" y="90"/>
                </a:lnTo>
                <a:lnTo>
                  <a:pt x="303" y="80"/>
                </a:lnTo>
                <a:lnTo>
                  <a:pt x="298" y="80"/>
                </a:lnTo>
                <a:lnTo>
                  <a:pt x="298" y="75"/>
                </a:lnTo>
                <a:lnTo>
                  <a:pt x="314" y="80"/>
                </a:lnTo>
                <a:lnTo>
                  <a:pt x="330" y="75"/>
                </a:lnTo>
                <a:lnTo>
                  <a:pt x="303" y="75"/>
                </a:lnTo>
                <a:lnTo>
                  <a:pt x="314" y="69"/>
                </a:lnTo>
                <a:lnTo>
                  <a:pt x="287" y="69"/>
                </a:lnTo>
                <a:lnTo>
                  <a:pt x="298" y="53"/>
                </a:lnTo>
                <a:lnTo>
                  <a:pt x="282" y="48"/>
                </a:lnTo>
                <a:lnTo>
                  <a:pt x="298" y="37"/>
                </a:lnTo>
                <a:lnTo>
                  <a:pt x="303" y="37"/>
                </a:lnTo>
                <a:lnTo>
                  <a:pt x="330" y="27"/>
                </a:lnTo>
                <a:lnTo>
                  <a:pt x="361" y="21"/>
                </a:lnTo>
                <a:lnTo>
                  <a:pt x="372" y="21"/>
                </a:lnTo>
                <a:lnTo>
                  <a:pt x="383" y="16"/>
                </a:lnTo>
                <a:lnTo>
                  <a:pt x="388" y="16"/>
                </a:lnTo>
                <a:lnTo>
                  <a:pt x="393" y="16"/>
                </a:lnTo>
                <a:lnTo>
                  <a:pt x="425" y="5"/>
                </a:lnTo>
                <a:lnTo>
                  <a:pt x="425" y="16"/>
                </a:lnTo>
                <a:lnTo>
                  <a:pt x="436" y="5"/>
                </a:lnTo>
                <a:lnTo>
                  <a:pt x="462" y="5"/>
                </a:lnTo>
                <a:lnTo>
                  <a:pt x="494" y="0"/>
                </a:lnTo>
                <a:lnTo>
                  <a:pt x="500" y="0"/>
                </a:lnTo>
                <a:lnTo>
                  <a:pt x="489" y="5"/>
                </a:lnTo>
                <a:lnTo>
                  <a:pt x="494" y="5"/>
                </a:lnTo>
                <a:lnTo>
                  <a:pt x="516" y="0"/>
                </a:lnTo>
                <a:lnTo>
                  <a:pt x="537" y="5"/>
                </a:lnTo>
                <a:lnTo>
                  <a:pt x="526" y="5"/>
                </a:lnTo>
                <a:lnTo>
                  <a:pt x="537" y="5"/>
                </a:lnTo>
                <a:lnTo>
                  <a:pt x="643" y="16"/>
                </a:lnTo>
                <a:lnTo>
                  <a:pt x="659" y="21"/>
                </a:lnTo>
                <a:lnTo>
                  <a:pt x="452" y="186"/>
                </a:lnTo>
                <a:lnTo>
                  <a:pt x="473" y="186"/>
                </a:lnTo>
                <a:lnTo>
                  <a:pt x="468" y="186"/>
                </a:lnTo>
                <a:lnTo>
                  <a:pt x="468" y="207"/>
                </a:lnTo>
                <a:lnTo>
                  <a:pt x="521" y="197"/>
                </a:lnTo>
                <a:lnTo>
                  <a:pt x="521" y="207"/>
                </a:lnTo>
                <a:lnTo>
                  <a:pt x="516" y="250"/>
                </a:lnTo>
                <a:lnTo>
                  <a:pt x="526" y="255"/>
                </a:lnTo>
                <a:lnTo>
                  <a:pt x="516" y="277"/>
                </a:lnTo>
                <a:lnTo>
                  <a:pt x="494" y="277"/>
                </a:lnTo>
                <a:lnTo>
                  <a:pt x="500" y="271"/>
                </a:lnTo>
                <a:lnTo>
                  <a:pt x="516" y="255"/>
                </a:lnTo>
                <a:lnTo>
                  <a:pt x="489" y="266"/>
                </a:lnTo>
                <a:lnTo>
                  <a:pt x="500" y="255"/>
                </a:lnTo>
                <a:lnTo>
                  <a:pt x="516" y="255"/>
                </a:lnTo>
                <a:lnTo>
                  <a:pt x="494" y="245"/>
                </a:lnTo>
                <a:lnTo>
                  <a:pt x="500" y="234"/>
                </a:lnTo>
                <a:lnTo>
                  <a:pt x="516" y="234"/>
                </a:lnTo>
                <a:lnTo>
                  <a:pt x="516" y="223"/>
                </a:lnTo>
                <a:lnTo>
                  <a:pt x="500" y="223"/>
                </a:lnTo>
                <a:lnTo>
                  <a:pt x="516" y="218"/>
                </a:lnTo>
                <a:lnTo>
                  <a:pt x="500" y="218"/>
                </a:lnTo>
                <a:lnTo>
                  <a:pt x="516" y="202"/>
                </a:lnTo>
                <a:lnTo>
                  <a:pt x="494" y="218"/>
                </a:lnTo>
                <a:lnTo>
                  <a:pt x="489" y="218"/>
                </a:lnTo>
                <a:lnTo>
                  <a:pt x="494" y="207"/>
                </a:lnTo>
                <a:lnTo>
                  <a:pt x="473" y="207"/>
                </a:lnTo>
                <a:lnTo>
                  <a:pt x="489" y="218"/>
                </a:lnTo>
                <a:lnTo>
                  <a:pt x="468" y="218"/>
                </a:lnTo>
                <a:lnTo>
                  <a:pt x="462" y="207"/>
                </a:lnTo>
                <a:lnTo>
                  <a:pt x="473" y="202"/>
                </a:lnTo>
                <a:lnTo>
                  <a:pt x="462" y="202"/>
                </a:lnTo>
                <a:lnTo>
                  <a:pt x="452" y="202"/>
                </a:lnTo>
                <a:lnTo>
                  <a:pt x="462" y="197"/>
                </a:lnTo>
                <a:lnTo>
                  <a:pt x="468" y="197"/>
                </a:lnTo>
                <a:lnTo>
                  <a:pt x="462" y="186"/>
                </a:lnTo>
                <a:lnTo>
                  <a:pt x="446" y="197"/>
                </a:lnTo>
                <a:lnTo>
                  <a:pt x="393" y="186"/>
                </a:lnTo>
                <a:lnTo>
                  <a:pt x="388" y="181"/>
                </a:lnTo>
                <a:lnTo>
                  <a:pt x="372" y="181"/>
                </a:lnTo>
                <a:lnTo>
                  <a:pt x="383" y="181"/>
                </a:lnTo>
                <a:lnTo>
                  <a:pt x="372" y="181"/>
                </a:lnTo>
                <a:lnTo>
                  <a:pt x="388" y="176"/>
                </a:lnTo>
                <a:lnTo>
                  <a:pt x="361" y="176"/>
                </a:lnTo>
                <a:lnTo>
                  <a:pt x="356" y="176"/>
                </a:lnTo>
                <a:lnTo>
                  <a:pt x="361" y="176"/>
                </a:lnTo>
                <a:lnTo>
                  <a:pt x="351" y="181"/>
                </a:lnTo>
                <a:lnTo>
                  <a:pt x="335" y="181"/>
                </a:lnTo>
                <a:lnTo>
                  <a:pt x="351" y="181"/>
                </a:lnTo>
                <a:lnTo>
                  <a:pt x="330" y="186"/>
                </a:lnTo>
                <a:lnTo>
                  <a:pt x="324" y="186"/>
                </a:lnTo>
                <a:lnTo>
                  <a:pt x="287" y="202"/>
                </a:lnTo>
                <a:lnTo>
                  <a:pt x="260" y="202"/>
                </a:lnTo>
                <a:lnTo>
                  <a:pt x="271" y="202"/>
                </a:lnTo>
                <a:lnTo>
                  <a:pt x="287" y="197"/>
                </a:lnTo>
                <a:lnTo>
                  <a:pt x="282" y="197"/>
                </a:lnTo>
                <a:lnTo>
                  <a:pt x="303" y="181"/>
                </a:lnTo>
                <a:lnTo>
                  <a:pt x="351" y="176"/>
                </a:lnTo>
                <a:lnTo>
                  <a:pt x="330" y="176"/>
                </a:lnTo>
                <a:lnTo>
                  <a:pt x="356" y="160"/>
                </a:lnTo>
                <a:lnTo>
                  <a:pt x="330" y="176"/>
                </a:lnTo>
                <a:lnTo>
                  <a:pt x="356" y="149"/>
                </a:lnTo>
                <a:lnTo>
                  <a:pt x="330" y="176"/>
                </a:lnTo>
                <a:lnTo>
                  <a:pt x="282" y="186"/>
                </a:lnTo>
                <a:lnTo>
                  <a:pt x="271" y="186"/>
                </a:lnTo>
                <a:lnTo>
                  <a:pt x="234" y="202"/>
                </a:lnTo>
                <a:lnTo>
                  <a:pt x="229" y="207"/>
                </a:lnTo>
                <a:lnTo>
                  <a:pt x="234" y="207"/>
                </a:lnTo>
                <a:lnTo>
                  <a:pt x="213" y="218"/>
                </a:lnTo>
                <a:lnTo>
                  <a:pt x="181" y="223"/>
                </a:lnTo>
                <a:lnTo>
                  <a:pt x="122" y="250"/>
                </a:lnTo>
                <a:lnTo>
                  <a:pt x="101" y="250"/>
                </a:lnTo>
                <a:lnTo>
                  <a:pt x="96" y="255"/>
                </a:lnTo>
                <a:lnTo>
                  <a:pt x="69" y="266"/>
                </a:lnTo>
                <a:lnTo>
                  <a:pt x="80" y="266"/>
                </a:lnTo>
                <a:lnTo>
                  <a:pt x="48" y="271"/>
                </a:lnTo>
                <a:lnTo>
                  <a:pt x="48" y="266"/>
                </a:lnTo>
                <a:lnTo>
                  <a:pt x="27" y="271"/>
                </a:lnTo>
                <a:lnTo>
                  <a:pt x="21" y="271"/>
                </a:lnTo>
                <a:lnTo>
                  <a:pt x="0" y="277"/>
                </a:lnTo>
                <a:lnTo>
                  <a:pt x="5" y="271"/>
                </a:lnTo>
                <a:lnTo>
                  <a:pt x="5" y="27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177840" y="2111400"/>
            <a:ext cx="1071360" cy="461880"/>
          </a:xfrm>
          <a:custGeom>
            <a:avLst/>
            <a:gdLst/>
            <a:ahLst/>
            <a:rect l="l" t="t" r="r" b="b"/>
            <a:pathLst>
              <a:path w="659" h="277">
                <a:moveTo>
                  <a:pt x="5" y="271"/>
                </a:moveTo>
                <a:lnTo>
                  <a:pt x="58" y="255"/>
                </a:lnTo>
                <a:lnTo>
                  <a:pt x="69" y="266"/>
                </a:lnTo>
                <a:lnTo>
                  <a:pt x="69" y="255"/>
                </a:lnTo>
                <a:lnTo>
                  <a:pt x="80" y="255"/>
                </a:lnTo>
                <a:lnTo>
                  <a:pt x="133" y="234"/>
                </a:lnTo>
                <a:lnTo>
                  <a:pt x="170" y="218"/>
                </a:lnTo>
                <a:lnTo>
                  <a:pt x="197" y="207"/>
                </a:lnTo>
                <a:lnTo>
                  <a:pt x="159" y="207"/>
                </a:lnTo>
                <a:lnTo>
                  <a:pt x="149" y="218"/>
                </a:lnTo>
                <a:lnTo>
                  <a:pt x="149" y="207"/>
                </a:lnTo>
                <a:lnTo>
                  <a:pt x="133" y="207"/>
                </a:lnTo>
                <a:lnTo>
                  <a:pt x="149" y="202"/>
                </a:lnTo>
                <a:lnTo>
                  <a:pt x="101" y="207"/>
                </a:lnTo>
                <a:lnTo>
                  <a:pt x="122" y="202"/>
                </a:lnTo>
                <a:lnTo>
                  <a:pt x="128" y="202"/>
                </a:lnTo>
                <a:lnTo>
                  <a:pt x="133" y="186"/>
                </a:lnTo>
                <a:lnTo>
                  <a:pt x="159" y="181"/>
                </a:lnTo>
                <a:lnTo>
                  <a:pt x="149" y="181"/>
                </a:lnTo>
                <a:lnTo>
                  <a:pt x="106" y="197"/>
                </a:lnTo>
                <a:lnTo>
                  <a:pt x="101" y="197"/>
                </a:lnTo>
                <a:lnTo>
                  <a:pt x="106" y="197"/>
                </a:lnTo>
                <a:lnTo>
                  <a:pt x="106" y="186"/>
                </a:lnTo>
                <a:lnTo>
                  <a:pt x="133" y="181"/>
                </a:lnTo>
                <a:lnTo>
                  <a:pt x="106" y="176"/>
                </a:lnTo>
                <a:lnTo>
                  <a:pt x="122" y="160"/>
                </a:lnTo>
                <a:lnTo>
                  <a:pt x="106" y="160"/>
                </a:lnTo>
                <a:lnTo>
                  <a:pt x="128" y="160"/>
                </a:lnTo>
                <a:lnTo>
                  <a:pt x="106" y="160"/>
                </a:lnTo>
                <a:lnTo>
                  <a:pt x="149" y="144"/>
                </a:lnTo>
                <a:lnTo>
                  <a:pt x="186" y="138"/>
                </a:lnTo>
                <a:lnTo>
                  <a:pt x="234" y="128"/>
                </a:lnTo>
                <a:lnTo>
                  <a:pt x="250" y="122"/>
                </a:lnTo>
                <a:lnTo>
                  <a:pt x="255" y="117"/>
                </a:lnTo>
                <a:lnTo>
                  <a:pt x="271" y="101"/>
                </a:lnTo>
                <a:lnTo>
                  <a:pt x="255" y="101"/>
                </a:lnTo>
                <a:lnTo>
                  <a:pt x="229" y="117"/>
                </a:lnTo>
                <a:lnTo>
                  <a:pt x="234" y="101"/>
                </a:lnTo>
                <a:lnTo>
                  <a:pt x="186" y="117"/>
                </a:lnTo>
                <a:lnTo>
                  <a:pt x="197" y="96"/>
                </a:lnTo>
                <a:lnTo>
                  <a:pt x="213" y="96"/>
                </a:lnTo>
                <a:lnTo>
                  <a:pt x="197" y="90"/>
                </a:lnTo>
                <a:lnTo>
                  <a:pt x="260" y="75"/>
                </a:lnTo>
                <a:lnTo>
                  <a:pt x="282" y="75"/>
                </a:lnTo>
                <a:lnTo>
                  <a:pt x="260" y="80"/>
                </a:lnTo>
                <a:lnTo>
                  <a:pt x="287" y="90"/>
                </a:lnTo>
                <a:lnTo>
                  <a:pt x="303" y="80"/>
                </a:lnTo>
                <a:lnTo>
                  <a:pt x="298" y="80"/>
                </a:lnTo>
                <a:lnTo>
                  <a:pt x="298" y="75"/>
                </a:lnTo>
                <a:lnTo>
                  <a:pt x="314" y="80"/>
                </a:lnTo>
                <a:lnTo>
                  <a:pt x="330" y="75"/>
                </a:lnTo>
                <a:lnTo>
                  <a:pt x="303" y="75"/>
                </a:lnTo>
                <a:lnTo>
                  <a:pt x="314" y="69"/>
                </a:lnTo>
                <a:lnTo>
                  <a:pt x="287" y="69"/>
                </a:lnTo>
                <a:lnTo>
                  <a:pt x="298" y="53"/>
                </a:lnTo>
                <a:lnTo>
                  <a:pt x="282" y="48"/>
                </a:lnTo>
                <a:lnTo>
                  <a:pt x="298" y="37"/>
                </a:lnTo>
                <a:lnTo>
                  <a:pt x="303" y="37"/>
                </a:lnTo>
                <a:lnTo>
                  <a:pt x="330" y="27"/>
                </a:lnTo>
                <a:lnTo>
                  <a:pt x="361" y="21"/>
                </a:lnTo>
                <a:lnTo>
                  <a:pt x="372" y="21"/>
                </a:lnTo>
                <a:lnTo>
                  <a:pt x="383" y="16"/>
                </a:lnTo>
                <a:lnTo>
                  <a:pt x="388" y="16"/>
                </a:lnTo>
                <a:lnTo>
                  <a:pt x="393" y="16"/>
                </a:lnTo>
                <a:lnTo>
                  <a:pt x="425" y="5"/>
                </a:lnTo>
                <a:lnTo>
                  <a:pt x="425" y="16"/>
                </a:lnTo>
                <a:lnTo>
                  <a:pt x="436" y="5"/>
                </a:lnTo>
                <a:lnTo>
                  <a:pt x="462" y="5"/>
                </a:lnTo>
                <a:lnTo>
                  <a:pt x="494" y="0"/>
                </a:lnTo>
                <a:lnTo>
                  <a:pt x="500" y="0"/>
                </a:lnTo>
                <a:lnTo>
                  <a:pt x="489" y="5"/>
                </a:lnTo>
                <a:lnTo>
                  <a:pt x="494" y="5"/>
                </a:lnTo>
                <a:lnTo>
                  <a:pt x="516" y="0"/>
                </a:lnTo>
                <a:lnTo>
                  <a:pt x="537" y="5"/>
                </a:lnTo>
                <a:lnTo>
                  <a:pt x="526" y="5"/>
                </a:lnTo>
                <a:lnTo>
                  <a:pt x="537" y="5"/>
                </a:lnTo>
                <a:lnTo>
                  <a:pt x="643" y="16"/>
                </a:lnTo>
                <a:lnTo>
                  <a:pt x="659" y="21"/>
                </a:lnTo>
                <a:lnTo>
                  <a:pt x="452" y="186"/>
                </a:lnTo>
                <a:lnTo>
                  <a:pt x="473" y="186"/>
                </a:lnTo>
                <a:lnTo>
                  <a:pt x="468" y="186"/>
                </a:lnTo>
                <a:lnTo>
                  <a:pt x="468" y="207"/>
                </a:lnTo>
                <a:lnTo>
                  <a:pt x="521" y="197"/>
                </a:lnTo>
                <a:lnTo>
                  <a:pt x="521" y="207"/>
                </a:lnTo>
                <a:lnTo>
                  <a:pt x="516" y="250"/>
                </a:lnTo>
                <a:lnTo>
                  <a:pt x="526" y="255"/>
                </a:lnTo>
                <a:lnTo>
                  <a:pt x="516" y="277"/>
                </a:lnTo>
                <a:lnTo>
                  <a:pt x="494" y="277"/>
                </a:lnTo>
                <a:lnTo>
                  <a:pt x="500" y="271"/>
                </a:lnTo>
                <a:lnTo>
                  <a:pt x="516" y="255"/>
                </a:lnTo>
                <a:lnTo>
                  <a:pt x="489" y="266"/>
                </a:lnTo>
                <a:lnTo>
                  <a:pt x="500" y="255"/>
                </a:lnTo>
                <a:lnTo>
                  <a:pt x="516" y="255"/>
                </a:lnTo>
                <a:lnTo>
                  <a:pt x="494" y="245"/>
                </a:lnTo>
                <a:lnTo>
                  <a:pt x="500" y="234"/>
                </a:lnTo>
                <a:lnTo>
                  <a:pt x="516" y="234"/>
                </a:lnTo>
                <a:lnTo>
                  <a:pt x="516" y="223"/>
                </a:lnTo>
                <a:lnTo>
                  <a:pt x="500" y="223"/>
                </a:lnTo>
                <a:lnTo>
                  <a:pt x="516" y="218"/>
                </a:lnTo>
                <a:lnTo>
                  <a:pt x="500" y="218"/>
                </a:lnTo>
                <a:lnTo>
                  <a:pt x="516" y="202"/>
                </a:lnTo>
                <a:lnTo>
                  <a:pt x="494" y="218"/>
                </a:lnTo>
                <a:lnTo>
                  <a:pt x="489" y="218"/>
                </a:lnTo>
                <a:lnTo>
                  <a:pt x="494" y="207"/>
                </a:lnTo>
                <a:lnTo>
                  <a:pt x="473" y="207"/>
                </a:lnTo>
                <a:lnTo>
                  <a:pt x="489" y="218"/>
                </a:lnTo>
                <a:lnTo>
                  <a:pt x="468" y="218"/>
                </a:lnTo>
                <a:lnTo>
                  <a:pt x="462" y="207"/>
                </a:lnTo>
                <a:lnTo>
                  <a:pt x="473" y="202"/>
                </a:lnTo>
                <a:lnTo>
                  <a:pt x="462" y="202"/>
                </a:lnTo>
                <a:lnTo>
                  <a:pt x="452" y="202"/>
                </a:lnTo>
                <a:lnTo>
                  <a:pt x="462" y="197"/>
                </a:lnTo>
                <a:lnTo>
                  <a:pt x="468" y="197"/>
                </a:lnTo>
                <a:lnTo>
                  <a:pt x="462" y="186"/>
                </a:lnTo>
                <a:lnTo>
                  <a:pt x="446" y="197"/>
                </a:lnTo>
                <a:lnTo>
                  <a:pt x="393" y="186"/>
                </a:lnTo>
                <a:lnTo>
                  <a:pt x="388" y="181"/>
                </a:lnTo>
                <a:lnTo>
                  <a:pt x="372" y="181"/>
                </a:lnTo>
                <a:lnTo>
                  <a:pt x="383" y="181"/>
                </a:lnTo>
                <a:lnTo>
                  <a:pt x="372" y="181"/>
                </a:lnTo>
                <a:lnTo>
                  <a:pt x="388" y="176"/>
                </a:lnTo>
                <a:lnTo>
                  <a:pt x="361" y="176"/>
                </a:lnTo>
                <a:lnTo>
                  <a:pt x="356" y="176"/>
                </a:lnTo>
                <a:lnTo>
                  <a:pt x="361" y="176"/>
                </a:lnTo>
                <a:lnTo>
                  <a:pt x="351" y="181"/>
                </a:lnTo>
                <a:lnTo>
                  <a:pt x="335" y="181"/>
                </a:lnTo>
                <a:lnTo>
                  <a:pt x="351" y="181"/>
                </a:lnTo>
                <a:lnTo>
                  <a:pt x="330" y="186"/>
                </a:lnTo>
                <a:lnTo>
                  <a:pt x="324" y="186"/>
                </a:lnTo>
                <a:lnTo>
                  <a:pt x="287" y="202"/>
                </a:lnTo>
                <a:lnTo>
                  <a:pt x="260" y="202"/>
                </a:lnTo>
                <a:lnTo>
                  <a:pt x="271" y="202"/>
                </a:lnTo>
                <a:lnTo>
                  <a:pt x="287" y="197"/>
                </a:lnTo>
                <a:lnTo>
                  <a:pt x="282" y="197"/>
                </a:lnTo>
                <a:lnTo>
                  <a:pt x="303" y="181"/>
                </a:lnTo>
                <a:lnTo>
                  <a:pt x="351" y="176"/>
                </a:lnTo>
                <a:lnTo>
                  <a:pt x="330" y="176"/>
                </a:lnTo>
                <a:lnTo>
                  <a:pt x="356" y="160"/>
                </a:lnTo>
                <a:lnTo>
                  <a:pt x="330" y="176"/>
                </a:lnTo>
                <a:lnTo>
                  <a:pt x="356" y="149"/>
                </a:lnTo>
                <a:lnTo>
                  <a:pt x="330" y="176"/>
                </a:lnTo>
                <a:lnTo>
                  <a:pt x="282" y="186"/>
                </a:lnTo>
                <a:lnTo>
                  <a:pt x="271" y="186"/>
                </a:lnTo>
                <a:lnTo>
                  <a:pt x="234" y="202"/>
                </a:lnTo>
                <a:lnTo>
                  <a:pt x="229" y="207"/>
                </a:lnTo>
                <a:lnTo>
                  <a:pt x="234" y="207"/>
                </a:lnTo>
                <a:lnTo>
                  <a:pt x="213" y="218"/>
                </a:lnTo>
                <a:lnTo>
                  <a:pt x="181" y="223"/>
                </a:lnTo>
                <a:lnTo>
                  <a:pt x="122" y="250"/>
                </a:lnTo>
                <a:lnTo>
                  <a:pt x="101" y="250"/>
                </a:lnTo>
                <a:lnTo>
                  <a:pt x="96" y="255"/>
                </a:lnTo>
                <a:lnTo>
                  <a:pt x="69" y="266"/>
                </a:lnTo>
                <a:lnTo>
                  <a:pt x="80" y="266"/>
                </a:lnTo>
                <a:lnTo>
                  <a:pt x="48" y="271"/>
                </a:lnTo>
                <a:lnTo>
                  <a:pt x="48" y="266"/>
                </a:lnTo>
                <a:lnTo>
                  <a:pt x="27" y="271"/>
                </a:lnTo>
                <a:lnTo>
                  <a:pt x="21" y="271"/>
                </a:lnTo>
                <a:lnTo>
                  <a:pt x="0" y="277"/>
                </a:lnTo>
                <a:lnTo>
                  <a:pt x="5" y="271"/>
                </a:lnTo>
                <a:lnTo>
                  <a:pt x="5" y="27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2201760" y="3013200"/>
            <a:ext cx="42840" cy="1116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6" name=""/>
          <p:cNvSpPr/>
          <p:nvPr/>
        </p:nvSpPr>
        <p:spPr>
          <a:xfrm>
            <a:off x="2201760" y="3013200"/>
            <a:ext cx="42840" cy="1116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17" name=""/>
          <p:cNvSpPr/>
          <p:nvPr/>
        </p:nvSpPr>
        <p:spPr>
          <a:xfrm>
            <a:off x="539640" y="2475000"/>
            <a:ext cx="19080" cy="7920"/>
          </a:xfrm>
          <a:custGeom>
            <a:avLst/>
            <a:gdLst/>
            <a:ahLst/>
            <a:rect l="l" t="t" r="r" b="b"/>
            <a:pathLst>
              <a:path w="11" h="5">
                <a:moveTo>
                  <a:pt x="6" y="0"/>
                </a:moveTo>
                <a:lnTo>
                  <a:pt x="11" y="0"/>
                </a:lnTo>
                <a:lnTo>
                  <a:pt x="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8" name=""/>
          <p:cNvSpPr/>
          <p:nvPr/>
        </p:nvSpPr>
        <p:spPr>
          <a:xfrm>
            <a:off x="539640" y="2475000"/>
            <a:ext cx="19080" cy="7920"/>
          </a:xfrm>
          <a:custGeom>
            <a:avLst/>
            <a:gdLst/>
            <a:ahLst/>
            <a:rect l="l" t="t" r="r" b="b"/>
            <a:pathLst>
              <a:path w="11" h="5">
                <a:moveTo>
                  <a:pt x="6" y="0"/>
                </a:moveTo>
                <a:lnTo>
                  <a:pt x="11" y="0"/>
                </a:lnTo>
                <a:lnTo>
                  <a:pt x="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9" name=""/>
          <p:cNvSpPr/>
          <p:nvPr/>
        </p:nvSpPr>
        <p:spPr>
          <a:xfrm>
            <a:off x="471600" y="2482920"/>
            <a:ext cx="77760" cy="44280"/>
          </a:xfrm>
          <a:custGeom>
            <a:avLst/>
            <a:gdLst/>
            <a:ahLst/>
            <a:rect l="l" t="t" r="r" b="b"/>
            <a:pathLst>
              <a:path w="48" h="27">
                <a:moveTo>
                  <a:pt x="5" y="11"/>
                </a:moveTo>
                <a:lnTo>
                  <a:pt x="16" y="11"/>
                </a:lnTo>
                <a:lnTo>
                  <a:pt x="21" y="0"/>
                </a:lnTo>
                <a:lnTo>
                  <a:pt x="48" y="0"/>
                </a:lnTo>
                <a:lnTo>
                  <a:pt x="48" y="11"/>
                </a:lnTo>
                <a:lnTo>
                  <a:pt x="32" y="11"/>
                </a:lnTo>
                <a:lnTo>
                  <a:pt x="32" y="22"/>
                </a:lnTo>
                <a:lnTo>
                  <a:pt x="0" y="27"/>
                </a:lnTo>
                <a:lnTo>
                  <a:pt x="5" y="22"/>
                </a:lnTo>
                <a:lnTo>
                  <a:pt x="0" y="22"/>
                </a:lnTo>
                <a:lnTo>
                  <a:pt x="5" y="11"/>
                </a:lnTo>
                <a:lnTo>
                  <a:pt x="5"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20" name=""/>
          <p:cNvSpPr/>
          <p:nvPr/>
        </p:nvSpPr>
        <p:spPr>
          <a:xfrm>
            <a:off x="471600" y="2482920"/>
            <a:ext cx="77760" cy="44280"/>
          </a:xfrm>
          <a:custGeom>
            <a:avLst/>
            <a:gdLst/>
            <a:ahLst/>
            <a:rect l="l" t="t" r="r" b="b"/>
            <a:pathLst>
              <a:path w="48" h="27">
                <a:moveTo>
                  <a:pt x="5" y="11"/>
                </a:moveTo>
                <a:lnTo>
                  <a:pt x="16" y="11"/>
                </a:lnTo>
                <a:lnTo>
                  <a:pt x="21" y="0"/>
                </a:lnTo>
                <a:lnTo>
                  <a:pt x="48" y="0"/>
                </a:lnTo>
                <a:lnTo>
                  <a:pt x="48" y="11"/>
                </a:lnTo>
                <a:lnTo>
                  <a:pt x="32" y="11"/>
                </a:lnTo>
                <a:lnTo>
                  <a:pt x="32" y="22"/>
                </a:lnTo>
                <a:lnTo>
                  <a:pt x="0" y="27"/>
                </a:lnTo>
                <a:lnTo>
                  <a:pt x="5" y="22"/>
                </a:lnTo>
                <a:lnTo>
                  <a:pt x="0" y="22"/>
                </a:lnTo>
                <a:lnTo>
                  <a:pt x="5" y="11"/>
                </a:lnTo>
                <a:lnTo>
                  <a:pt x="5"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21" name=""/>
          <p:cNvSpPr/>
          <p:nvPr/>
        </p:nvSpPr>
        <p:spPr>
          <a:xfrm>
            <a:off x="125280" y="2562120"/>
            <a:ext cx="52560" cy="27000"/>
          </a:xfrm>
          <a:custGeom>
            <a:avLst/>
            <a:gdLst/>
            <a:ahLst/>
            <a:rect l="l" t="t" r="r" b="b"/>
            <a:pathLst>
              <a:path w="32" h="16">
                <a:moveTo>
                  <a:pt x="0" y="16"/>
                </a:moveTo>
                <a:lnTo>
                  <a:pt x="32" y="0"/>
                </a:lnTo>
                <a:lnTo>
                  <a:pt x="32" y="6"/>
                </a:lnTo>
                <a:lnTo>
                  <a:pt x="0" y="16"/>
                </a:lnTo>
                <a:lnTo>
                  <a:pt x="0" y="1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22" name=""/>
          <p:cNvSpPr/>
          <p:nvPr/>
        </p:nvSpPr>
        <p:spPr>
          <a:xfrm>
            <a:off x="125280" y="2562120"/>
            <a:ext cx="52560" cy="27000"/>
          </a:xfrm>
          <a:custGeom>
            <a:avLst/>
            <a:gdLst/>
            <a:ahLst/>
            <a:rect l="l" t="t" r="r" b="b"/>
            <a:pathLst>
              <a:path w="32" h="16">
                <a:moveTo>
                  <a:pt x="0" y="16"/>
                </a:moveTo>
                <a:lnTo>
                  <a:pt x="32" y="0"/>
                </a:lnTo>
                <a:lnTo>
                  <a:pt x="32" y="6"/>
                </a:lnTo>
                <a:lnTo>
                  <a:pt x="0" y="16"/>
                </a:lnTo>
                <a:lnTo>
                  <a:pt x="0" y="1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23" name=""/>
          <p:cNvSpPr/>
          <p:nvPr/>
        </p:nvSpPr>
        <p:spPr>
          <a:xfrm>
            <a:off x="12600" y="2608200"/>
            <a:ext cx="52560" cy="2556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4" name=""/>
          <p:cNvSpPr/>
          <p:nvPr/>
        </p:nvSpPr>
        <p:spPr>
          <a:xfrm>
            <a:off x="12600" y="2608200"/>
            <a:ext cx="52560" cy="2556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5" name=""/>
          <p:cNvSpPr/>
          <p:nvPr/>
        </p:nvSpPr>
        <p:spPr>
          <a:xfrm>
            <a:off x="1414440" y="3411360"/>
            <a:ext cx="1764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6" name=""/>
          <p:cNvSpPr/>
          <p:nvPr/>
        </p:nvSpPr>
        <p:spPr>
          <a:xfrm>
            <a:off x="1414440" y="3411360"/>
            <a:ext cx="1764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27" name=""/>
          <p:cNvSpPr/>
          <p:nvPr/>
        </p:nvSpPr>
        <p:spPr>
          <a:xfrm>
            <a:off x="1146240" y="2978280"/>
            <a:ext cx="17280" cy="4608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8" name=""/>
          <p:cNvSpPr/>
          <p:nvPr/>
        </p:nvSpPr>
        <p:spPr>
          <a:xfrm>
            <a:off x="1146240" y="2978280"/>
            <a:ext cx="17280" cy="4608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nvGrpSpPr>
          <p:cNvPr id="229" name=""/>
          <p:cNvGrpSpPr/>
          <p:nvPr/>
        </p:nvGrpSpPr>
        <p:grpSpPr>
          <a:xfrm>
            <a:off x="12600" y="1836720"/>
            <a:ext cx="5987880" cy="4247640"/>
            <a:chOff x="12600" y="1836720"/>
            <a:chExt cx="5987880" cy="4247640"/>
          </a:xfrm>
        </p:grpSpPr>
        <p:sp>
          <p:nvSpPr>
            <p:cNvPr id="230" name=""/>
            <p:cNvSpPr/>
            <p:nvPr/>
          </p:nvSpPr>
          <p:spPr>
            <a:xfrm>
              <a:off x="981000" y="2554200"/>
              <a:ext cx="35640" cy="8280"/>
            </a:xfrm>
            <a:custGeom>
              <a:avLst/>
              <a:gdLst/>
              <a:ahLst/>
              <a:rect l="l" t="t" r="r" b="b"/>
              <a:pathLst>
                <a:path w="22" h="5">
                  <a:moveTo>
                    <a:pt x="0" y="5"/>
                  </a:moveTo>
                  <a:lnTo>
                    <a:pt x="6" y="5"/>
                  </a:lnTo>
                  <a:lnTo>
                    <a:pt x="22" y="0"/>
                  </a:lnTo>
                  <a:lnTo>
                    <a:pt x="6" y="0"/>
                  </a:lnTo>
                  <a:lnTo>
                    <a:pt x="0" y="5"/>
                  </a:lnTo>
                  <a:lnTo>
                    <a:pt x="6" y="0"/>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1" name=""/>
            <p:cNvSpPr/>
            <p:nvPr/>
          </p:nvSpPr>
          <p:spPr>
            <a:xfrm>
              <a:off x="981000" y="2554200"/>
              <a:ext cx="35640" cy="8280"/>
            </a:xfrm>
            <a:custGeom>
              <a:avLst/>
              <a:gdLst/>
              <a:ahLst/>
              <a:rect l="l" t="t" r="r" b="b"/>
              <a:pathLst>
                <a:path w="22" h="5">
                  <a:moveTo>
                    <a:pt x="0" y="5"/>
                  </a:moveTo>
                  <a:lnTo>
                    <a:pt x="6" y="5"/>
                  </a:lnTo>
                  <a:lnTo>
                    <a:pt x="22" y="0"/>
                  </a:lnTo>
                  <a:lnTo>
                    <a:pt x="6" y="0"/>
                  </a:lnTo>
                  <a:lnTo>
                    <a:pt x="0" y="5"/>
                  </a:lnTo>
                  <a:lnTo>
                    <a:pt x="6" y="0"/>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2" name=""/>
            <p:cNvSpPr/>
            <p:nvPr/>
          </p:nvSpPr>
          <p:spPr>
            <a:xfrm>
              <a:off x="938880" y="2535480"/>
              <a:ext cx="33840" cy="36360"/>
            </a:xfrm>
            <a:custGeom>
              <a:avLst/>
              <a:gdLst/>
              <a:ahLst/>
              <a:rect l="l" t="t" r="r" b="b"/>
              <a:pathLst>
                <a:path w="21" h="22">
                  <a:moveTo>
                    <a:pt x="21" y="0"/>
                  </a:moveTo>
                  <a:lnTo>
                    <a:pt x="21" y="16"/>
                  </a:lnTo>
                  <a:lnTo>
                    <a:pt x="5" y="22"/>
                  </a:lnTo>
                  <a:lnTo>
                    <a:pt x="0" y="16"/>
                  </a:lnTo>
                  <a:lnTo>
                    <a:pt x="5" y="11"/>
                  </a:lnTo>
                  <a:lnTo>
                    <a:pt x="0" y="11"/>
                  </a:lnTo>
                  <a:lnTo>
                    <a:pt x="5" y="0"/>
                  </a:lnTo>
                  <a:lnTo>
                    <a:pt x="0" y="0"/>
                  </a:lnTo>
                  <a:lnTo>
                    <a:pt x="5" y="0"/>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 name=""/>
            <p:cNvSpPr/>
            <p:nvPr/>
          </p:nvSpPr>
          <p:spPr>
            <a:xfrm>
              <a:off x="938880" y="2535480"/>
              <a:ext cx="33840" cy="36360"/>
            </a:xfrm>
            <a:custGeom>
              <a:avLst/>
              <a:gdLst/>
              <a:ahLst/>
              <a:rect l="l" t="t" r="r" b="b"/>
              <a:pathLst>
                <a:path w="21" h="22">
                  <a:moveTo>
                    <a:pt x="21" y="0"/>
                  </a:moveTo>
                  <a:lnTo>
                    <a:pt x="21" y="16"/>
                  </a:lnTo>
                  <a:lnTo>
                    <a:pt x="5" y="22"/>
                  </a:lnTo>
                  <a:lnTo>
                    <a:pt x="0" y="16"/>
                  </a:lnTo>
                  <a:lnTo>
                    <a:pt x="5" y="11"/>
                  </a:lnTo>
                  <a:lnTo>
                    <a:pt x="0" y="11"/>
                  </a:lnTo>
                  <a:lnTo>
                    <a:pt x="5" y="0"/>
                  </a:lnTo>
                  <a:lnTo>
                    <a:pt x="0" y="0"/>
                  </a:lnTo>
                  <a:lnTo>
                    <a:pt x="5" y="0"/>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4" name=""/>
            <p:cNvSpPr/>
            <p:nvPr/>
          </p:nvSpPr>
          <p:spPr>
            <a:xfrm>
              <a:off x="938880" y="2482560"/>
              <a:ext cx="41760" cy="18360"/>
            </a:xfrm>
            <a:custGeom>
              <a:avLst/>
              <a:gdLst/>
              <a:ahLst/>
              <a:rect l="l" t="t" r="r" b="b"/>
              <a:pathLst>
                <a:path w="26" h="11">
                  <a:moveTo>
                    <a:pt x="26" y="0"/>
                  </a:moveTo>
                  <a:lnTo>
                    <a:pt x="21" y="0"/>
                  </a:lnTo>
                  <a:lnTo>
                    <a:pt x="5" y="0"/>
                  </a:lnTo>
                  <a:lnTo>
                    <a:pt x="5" y="11"/>
                  </a:lnTo>
                  <a:lnTo>
                    <a:pt x="5" y="0"/>
                  </a:lnTo>
                  <a:lnTo>
                    <a:pt x="0" y="11"/>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35" name=""/>
            <p:cNvSpPr/>
            <p:nvPr/>
          </p:nvSpPr>
          <p:spPr>
            <a:xfrm>
              <a:off x="938880" y="2482560"/>
              <a:ext cx="41760" cy="18360"/>
            </a:xfrm>
            <a:custGeom>
              <a:avLst/>
              <a:gdLst/>
              <a:ahLst/>
              <a:rect l="l" t="t" r="r" b="b"/>
              <a:pathLst>
                <a:path w="26" h="11">
                  <a:moveTo>
                    <a:pt x="26" y="0"/>
                  </a:moveTo>
                  <a:lnTo>
                    <a:pt x="21" y="0"/>
                  </a:lnTo>
                  <a:lnTo>
                    <a:pt x="5" y="0"/>
                  </a:lnTo>
                  <a:lnTo>
                    <a:pt x="5" y="11"/>
                  </a:lnTo>
                  <a:lnTo>
                    <a:pt x="5" y="0"/>
                  </a:lnTo>
                  <a:lnTo>
                    <a:pt x="0" y="11"/>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36" name=""/>
            <p:cNvSpPr/>
            <p:nvPr/>
          </p:nvSpPr>
          <p:spPr>
            <a:xfrm>
              <a:off x="972720" y="2518920"/>
              <a:ext cx="18000" cy="8280"/>
            </a:xfrm>
            <a:custGeom>
              <a:avLst/>
              <a:gdLst/>
              <a:ahLst/>
              <a:rect l="l" t="t" r="r" b="b"/>
              <a:pathLst>
                <a:path w="11" h="5">
                  <a:moveTo>
                    <a:pt x="0" y="0"/>
                  </a:moveTo>
                  <a:lnTo>
                    <a:pt x="11" y="0"/>
                  </a:lnTo>
                  <a:lnTo>
                    <a:pt x="5"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7" name=""/>
            <p:cNvSpPr/>
            <p:nvPr/>
          </p:nvSpPr>
          <p:spPr>
            <a:xfrm>
              <a:off x="972720" y="2518920"/>
              <a:ext cx="18000" cy="8280"/>
            </a:xfrm>
            <a:custGeom>
              <a:avLst/>
              <a:gdLst/>
              <a:ahLst/>
              <a:rect l="l" t="t" r="r" b="b"/>
              <a:pathLst>
                <a:path w="11" h="5">
                  <a:moveTo>
                    <a:pt x="0" y="0"/>
                  </a:moveTo>
                  <a:lnTo>
                    <a:pt x="11" y="0"/>
                  </a:lnTo>
                  <a:lnTo>
                    <a:pt x="5"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8" name=""/>
            <p:cNvSpPr/>
            <p:nvPr/>
          </p:nvSpPr>
          <p:spPr>
            <a:xfrm>
              <a:off x="938880" y="2527200"/>
              <a:ext cx="33840" cy="8280"/>
            </a:xfrm>
            <a:custGeom>
              <a:avLst/>
              <a:gdLst/>
              <a:ahLst/>
              <a:rect l="l" t="t" r="r" b="b"/>
              <a:pathLst>
                <a:path w="21" h="5">
                  <a:moveTo>
                    <a:pt x="5" y="0"/>
                  </a:moveTo>
                  <a:lnTo>
                    <a:pt x="5" y="0"/>
                  </a:lnTo>
                  <a:lnTo>
                    <a:pt x="21"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9" name=""/>
            <p:cNvSpPr/>
            <p:nvPr/>
          </p:nvSpPr>
          <p:spPr>
            <a:xfrm>
              <a:off x="938880" y="2527200"/>
              <a:ext cx="33840" cy="8280"/>
            </a:xfrm>
            <a:custGeom>
              <a:avLst/>
              <a:gdLst/>
              <a:ahLst/>
              <a:rect l="l" t="t" r="r" b="b"/>
              <a:pathLst>
                <a:path w="21" h="5">
                  <a:moveTo>
                    <a:pt x="5" y="0"/>
                  </a:moveTo>
                  <a:lnTo>
                    <a:pt x="5" y="0"/>
                  </a:lnTo>
                  <a:lnTo>
                    <a:pt x="21" y="0"/>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0" name=""/>
            <p:cNvSpPr/>
            <p:nvPr/>
          </p:nvSpPr>
          <p:spPr>
            <a:xfrm>
              <a:off x="946800" y="2473920"/>
              <a:ext cx="43920" cy="44640"/>
            </a:xfrm>
            <a:custGeom>
              <a:avLst/>
              <a:gdLst/>
              <a:ahLst/>
              <a:rect l="l" t="t" r="r" b="b"/>
              <a:pathLst>
                <a:path w="27" h="27">
                  <a:moveTo>
                    <a:pt x="16" y="16"/>
                  </a:moveTo>
                  <a:lnTo>
                    <a:pt x="21" y="5"/>
                  </a:lnTo>
                  <a:lnTo>
                    <a:pt x="27" y="0"/>
                  </a:lnTo>
                  <a:lnTo>
                    <a:pt x="27" y="16"/>
                  </a:lnTo>
                  <a:lnTo>
                    <a:pt x="27" y="5"/>
                  </a:lnTo>
                  <a:lnTo>
                    <a:pt x="21" y="16"/>
                  </a:lnTo>
                  <a:lnTo>
                    <a:pt x="0" y="27"/>
                  </a:lnTo>
                  <a:lnTo>
                    <a:pt x="21" y="16"/>
                  </a:lnTo>
                  <a:lnTo>
                    <a:pt x="16" y="16"/>
                  </a:lnTo>
                  <a:lnTo>
                    <a:pt x="16" y="16"/>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41" name=""/>
            <p:cNvSpPr/>
            <p:nvPr/>
          </p:nvSpPr>
          <p:spPr>
            <a:xfrm>
              <a:off x="946800" y="2473920"/>
              <a:ext cx="43920" cy="44640"/>
            </a:xfrm>
            <a:custGeom>
              <a:avLst/>
              <a:gdLst/>
              <a:ahLst/>
              <a:rect l="l" t="t" r="r" b="b"/>
              <a:pathLst>
                <a:path w="27" h="27">
                  <a:moveTo>
                    <a:pt x="16" y="16"/>
                  </a:moveTo>
                  <a:lnTo>
                    <a:pt x="21" y="5"/>
                  </a:lnTo>
                  <a:lnTo>
                    <a:pt x="27" y="0"/>
                  </a:lnTo>
                  <a:lnTo>
                    <a:pt x="27" y="16"/>
                  </a:lnTo>
                  <a:lnTo>
                    <a:pt x="27" y="5"/>
                  </a:lnTo>
                  <a:lnTo>
                    <a:pt x="21" y="16"/>
                  </a:lnTo>
                  <a:lnTo>
                    <a:pt x="0" y="27"/>
                  </a:lnTo>
                  <a:lnTo>
                    <a:pt x="21" y="16"/>
                  </a:lnTo>
                  <a:lnTo>
                    <a:pt x="16" y="16"/>
                  </a:lnTo>
                  <a:lnTo>
                    <a:pt x="16" y="16"/>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42" name=""/>
            <p:cNvSpPr/>
            <p:nvPr/>
          </p:nvSpPr>
          <p:spPr>
            <a:xfrm>
              <a:off x="928800" y="2500920"/>
              <a:ext cx="18000" cy="34560"/>
            </a:xfrm>
            <a:custGeom>
              <a:avLst/>
              <a:gdLst/>
              <a:ahLst/>
              <a:rect l="l" t="t" r="r" b="b"/>
              <a:pathLst>
                <a:path w="11" h="21">
                  <a:moveTo>
                    <a:pt x="11" y="11"/>
                  </a:moveTo>
                  <a:lnTo>
                    <a:pt x="0" y="21"/>
                  </a:lnTo>
                  <a:lnTo>
                    <a:pt x="6" y="16"/>
                  </a:lnTo>
                  <a:lnTo>
                    <a:pt x="6" y="0"/>
                  </a:lnTo>
                  <a:lnTo>
                    <a:pt x="11" y="11"/>
                  </a:lnTo>
                  <a:lnTo>
                    <a:pt x="11" y="11"/>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43" name=""/>
            <p:cNvSpPr/>
            <p:nvPr/>
          </p:nvSpPr>
          <p:spPr>
            <a:xfrm>
              <a:off x="928800" y="2500920"/>
              <a:ext cx="18000" cy="34560"/>
            </a:xfrm>
            <a:custGeom>
              <a:avLst/>
              <a:gdLst/>
              <a:ahLst/>
              <a:rect l="l" t="t" r="r" b="b"/>
              <a:pathLst>
                <a:path w="11" h="21">
                  <a:moveTo>
                    <a:pt x="11" y="11"/>
                  </a:moveTo>
                  <a:lnTo>
                    <a:pt x="0" y="21"/>
                  </a:lnTo>
                  <a:lnTo>
                    <a:pt x="6" y="16"/>
                  </a:lnTo>
                  <a:lnTo>
                    <a:pt x="6" y="0"/>
                  </a:lnTo>
                  <a:lnTo>
                    <a:pt x="11" y="11"/>
                  </a:lnTo>
                  <a:lnTo>
                    <a:pt x="11" y="11"/>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44" name=""/>
            <p:cNvSpPr/>
            <p:nvPr/>
          </p:nvSpPr>
          <p:spPr>
            <a:xfrm>
              <a:off x="271080" y="2421000"/>
              <a:ext cx="43920" cy="18000"/>
            </a:xfrm>
            <a:custGeom>
              <a:avLst/>
              <a:gdLst/>
              <a:ahLst/>
              <a:rect l="l" t="t" r="r" b="b"/>
              <a:pathLst>
                <a:path w="27" h="11">
                  <a:moveTo>
                    <a:pt x="0" y="0"/>
                  </a:moveTo>
                  <a:lnTo>
                    <a:pt x="27" y="0"/>
                  </a:lnTo>
                  <a:lnTo>
                    <a:pt x="11"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5" name=""/>
            <p:cNvSpPr/>
            <p:nvPr/>
          </p:nvSpPr>
          <p:spPr>
            <a:xfrm>
              <a:off x="271080" y="2421000"/>
              <a:ext cx="43920" cy="18000"/>
            </a:xfrm>
            <a:custGeom>
              <a:avLst/>
              <a:gdLst/>
              <a:ahLst/>
              <a:rect l="l" t="t" r="r" b="b"/>
              <a:pathLst>
                <a:path w="27" h="11">
                  <a:moveTo>
                    <a:pt x="0" y="0"/>
                  </a:moveTo>
                  <a:lnTo>
                    <a:pt x="27" y="0"/>
                  </a:lnTo>
                  <a:lnTo>
                    <a:pt x="11"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46" name=""/>
            <p:cNvSpPr/>
            <p:nvPr/>
          </p:nvSpPr>
          <p:spPr>
            <a:xfrm>
              <a:off x="340920" y="2412720"/>
              <a:ext cx="34200" cy="8280"/>
            </a:xfrm>
            <a:custGeom>
              <a:avLst/>
              <a:gdLst/>
              <a:ahLst/>
              <a:rect l="l" t="t" r="r" b="b"/>
              <a:pathLst>
                <a:path w="21" h="5">
                  <a:moveTo>
                    <a:pt x="0" y="0"/>
                  </a:moveTo>
                  <a:lnTo>
                    <a:pt x="21"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7" name=""/>
            <p:cNvSpPr/>
            <p:nvPr/>
          </p:nvSpPr>
          <p:spPr>
            <a:xfrm>
              <a:off x="340920" y="2412720"/>
              <a:ext cx="34200" cy="8280"/>
            </a:xfrm>
            <a:custGeom>
              <a:avLst/>
              <a:gdLst/>
              <a:ahLst/>
              <a:rect l="l" t="t" r="r" b="b"/>
              <a:pathLst>
                <a:path w="21" h="5">
                  <a:moveTo>
                    <a:pt x="0" y="0"/>
                  </a:moveTo>
                  <a:lnTo>
                    <a:pt x="21"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8" name=""/>
            <p:cNvSpPr/>
            <p:nvPr/>
          </p:nvSpPr>
          <p:spPr>
            <a:xfrm>
              <a:off x="2019960" y="2845080"/>
              <a:ext cx="43920" cy="1836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49" name=""/>
            <p:cNvSpPr/>
            <p:nvPr/>
          </p:nvSpPr>
          <p:spPr>
            <a:xfrm>
              <a:off x="2019960" y="2845080"/>
              <a:ext cx="43920" cy="18360"/>
            </a:xfrm>
            <a:custGeom>
              <a:avLst/>
              <a:gdLst/>
              <a:ahLst/>
              <a:rect l="l" t="t" r="r" b="b"/>
              <a:pathLst>
                <a:path w="27" h="11">
                  <a:moveTo>
                    <a:pt x="11" y="0"/>
                  </a:moveTo>
                  <a:lnTo>
                    <a:pt x="0" y="0"/>
                  </a:lnTo>
                  <a:lnTo>
                    <a:pt x="11" y="11"/>
                  </a:lnTo>
                  <a:lnTo>
                    <a:pt x="27" y="0"/>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0" name=""/>
            <p:cNvSpPr/>
            <p:nvPr/>
          </p:nvSpPr>
          <p:spPr>
            <a:xfrm>
              <a:off x="2175840" y="2633760"/>
              <a:ext cx="7920" cy="828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1" name=""/>
            <p:cNvSpPr/>
            <p:nvPr/>
          </p:nvSpPr>
          <p:spPr>
            <a:xfrm>
              <a:off x="2175840" y="2633760"/>
              <a:ext cx="7920" cy="8280"/>
            </a:xfrm>
            <a:custGeom>
              <a:avLst/>
              <a:gdLst/>
              <a:ahLst/>
              <a:rect l="l" t="t" r="r" b="b"/>
              <a:pathLst>
                <a:path w="5" h="5">
                  <a:moveTo>
                    <a:pt x="0" y="0"/>
                  </a:moveTo>
                  <a:lnTo>
                    <a:pt x="5" y="0"/>
                  </a:lnTo>
                  <a:lnTo>
                    <a:pt x="5"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52" name=""/>
            <p:cNvSpPr/>
            <p:nvPr/>
          </p:nvSpPr>
          <p:spPr>
            <a:xfrm>
              <a:off x="2374560" y="2351160"/>
              <a:ext cx="34200" cy="2628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53" name=""/>
            <p:cNvSpPr/>
            <p:nvPr/>
          </p:nvSpPr>
          <p:spPr>
            <a:xfrm>
              <a:off x="2374560" y="2351160"/>
              <a:ext cx="34200" cy="26280"/>
            </a:xfrm>
            <a:custGeom>
              <a:avLst/>
              <a:gdLst/>
              <a:ahLst/>
              <a:rect l="l" t="t" r="r" b="b"/>
              <a:pathLst>
                <a:path w="21" h="16">
                  <a:moveTo>
                    <a:pt x="21" y="0"/>
                  </a:moveTo>
                  <a:lnTo>
                    <a:pt x="0" y="16"/>
                  </a:lnTo>
                  <a:lnTo>
                    <a:pt x="11" y="16"/>
                  </a:lnTo>
                  <a:lnTo>
                    <a:pt x="21" y="5"/>
                  </a:lnTo>
                  <a:lnTo>
                    <a:pt x="21" y="0"/>
                  </a:lnTo>
                  <a:lnTo>
                    <a:pt x="21" y="0"/>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254" name=""/>
            <p:cNvSpPr/>
            <p:nvPr/>
          </p:nvSpPr>
          <p:spPr>
            <a:xfrm>
              <a:off x="2306160" y="2340720"/>
              <a:ext cx="42120" cy="1836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5" name=""/>
            <p:cNvSpPr/>
            <p:nvPr/>
          </p:nvSpPr>
          <p:spPr>
            <a:xfrm>
              <a:off x="2306160" y="2340720"/>
              <a:ext cx="42120" cy="18360"/>
            </a:xfrm>
            <a:custGeom>
              <a:avLst/>
              <a:gdLst/>
              <a:ahLst/>
              <a:rect l="l" t="t" r="r" b="b"/>
              <a:pathLst>
                <a:path w="26" h="11">
                  <a:moveTo>
                    <a:pt x="26" y="0"/>
                  </a:moveTo>
                  <a:lnTo>
                    <a:pt x="21" y="6"/>
                  </a:lnTo>
                  <a:lnTo>
                    <a:pt x="0" y="11"/>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6" name=""/>
            <p:cNvSpPr/>
            <p:nvPr/>
          </p:nvSpPr>
          <p:spPr>
            <a:xfrm>
              <a:off x="2721240" y="2385720"/>
              <a:ext cx="16200" cy="180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7" name=""/>
            <p:cNvSpPr/>
            <p:nvPr/>
          </p:nvSpPr>
          <p:spPr>
            <a:xfrm>
              <a:off x="2721240" y="2385720"/>
              <a:ext cx="16200" cy="1800"/>
            </a:xfrm>
            <a:custGeom>
              <a:avLst/>
              <a:gdLst/>
              <a:ahLst/>
              <a:rect l="l" t="t" r="r" b="b"/>
              <a:pathLst>
                <a:path w="10" h="0">
                  <a:moveTo>
                    <a:pt x="10" y="0"/>
                  </a:moveTo>
                  <a:lnTo>
                    <a:pt x="10" y="0"/>
                  </a:lnTo>
                  <a:lnTo>
                    <a:pt x="0" y="0"/>
                  </a:lnTo>
                  <a:lnTo>
                    <a:pt x="10" y="0"/>
                  </a:lnTo>
                  <a:lnTo>
                    <a:pt x="1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8" name=""/>
            <p:cNvSpPr/>
            <p:nvPr/>
          </p:nvSpPr>
          <p:spPr>
            <a:xfrm>
              <a:off x="1656360" y="2351160"/>
              <a:ext cx="3420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9" name=""/>
            <p:cNvSpPr/>
            <p:nvPr/>
          </p:nvSpPr>
          <p:spPr>
            <a:xfrm>
              <a:off x="1656360" y="2351160"/>
              <a:ext cx="34200" cy="1440"/>
            </a:xfrm>
            <a:custGeom>
              <a:avLst/>
              <a:gdLst/>
              <a:ahLst/>
              <a:rect l="l" t="t" r="r" b="b"/>
              <a:pathLst>
                <a:path w="21" h="0">
                  <a:moveTo>
                    <a:pt x="16" y="0"/>
                  </a:moveTo>
                  <a:lnTo>
                    <a:pt x="21" y="0"/>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0" name=""/>
            <p:cNvSpPr/>
            <p:nvPr/>
          </p:nvSpPr>
          <p:spPr>
            <a:xfrm>
              <a:off x="1604520" y="2359440"/>
              <a:ext cx="34200" cy="1800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61" name=""/>
            <p:cNvSpPr/>
            <p:nvPr/>
          </p:nvSpPr>
          <p:spPr>
            <a:xfrm>
              <a:off x="1604520" y="2359440"/>
              <a:ext cx="34200" cy="18000"/>
            </a:xfrm>
            <a:custGeom>
              <a:avLst/>
              <a:gdLst/>
              <a:ahLst/>
              <a:rect l="l" t="t" r="r" b="b"/>
              <a:pathLst>
                <a:path w="21" h="11">
                  <a:moveTo>
                    <a:pt x="0" y="11"/>
                  </a:move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62" name=""/>
            <p:cNvSpPr/>
            <p:nvPr/>
          </p:nvSpPr>
          <p:spPr>
            <a:xfrm>
              <a:off x="1474200" y="2340720"/>
              <a:ext cx="26064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63" name=""/>
            <p:cNvSpPr/>
            <p:nvPr/>
          </p:nvSpPr>
          <p:spPr>
            <a:xfrm>
              <a:off x="1474200" y="2340720"/>
              <a:ext cx="260640" cy="71640"/>
            </a:xfrm>
            <a:custGeom>
              <a:avLst/>
              <a:gdLst/>
              <a:ahLst/>
              <a:rect l="l" t="t" r="r" b="b"/>
              <a:pathLst>
                <a:path w="160" h="43">
                  <a:moveTo>
                    <a:pt x="64" y="0"/>
                  </a:moveTo>
                  <a:lnTo>
                    <a:pt x="75" y="6"/>
                  </a:lnTo>
                  <a:lnTo>
                    <a:pt x="80" y="0"/>
                  </a:lnTo>
                  <a:lnTo>
                    <a:pt x="80" y="11"/>
                  </a:lnTo>
                  <a:lnTo>
                    <a:pt x="91" y="6"/>
                  </a:lnTo>
                  <a:lnTo>
                    <a:pt x="91" y="11"/>
                  </a:lnTo>
                  <a:lnTo>
                    <a:pt x="133" y="0"/>
                  </a:lnTo>
                  <a:lnTo>
                    <a:pt x="160" y="6"/>
                  </a:lnTo>
                  <a:lnTo>
                    <a:pt x="133" y="6"/>
                  </a:lnTo>
                  <a:lnTo>
                    <a:pt x="138" y="6"/>
                  </a:lnTo>
                  <a:lnTo>
                    <a:pt x="128" y="6"/>
                  </a:lnTo>
                  <a:lnTo>
                    <a:pt x="59" y="38"/>
                  </a:lnTo>
                  <a:lnTo>
                    <a:pt x="27" y="43"/>
                  </a:lnTo>
                  <a:lnTo>
                    <a:pt x="0" y="22"/>
                  </a:lnTo>
                  <a:lnTo>
                    <a:pt x="6" y="22"/>
                  </a:lnTo>
                  <a:lnTo>
                    <a:pt x="32" y="38"/>
                  </a:lnTo>
                  <a:lnTo>
                    <a:pt x="59" y="22"/>
                  </a:lnTo>
                  <a:lnTo>
                    <a:pt x="64" y="22"/>
                  </a:lnTo>
                  <a:lnTo>
                    <a:pt x="64" y="11"/>
                  </a:lnTo>
                  <a:lnTo>
                    <a:pt x="59" y="0"/>
                  </a:lnTo>
                  <a:lnTo>
                    <a:pt x="64" y="0"/>
                  </a:lnTo>
                  <a:lnTo>
                    <a:pt x="64"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64" name=""/>
            <p:cNvSpPr/>
            <p:nvPr/>
          </p:nvSpPr>
          <p:spPr>
            <a:xfrm>
              <a:off x="1570320" y="2439000"/>
              <a:ext cx="128160" cy="1656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5" name=""/>
            <p:cNvSpPr/>
            <p:nvPr/>
          </p:nvSpPr>
          <p:spPr>
            <a:xfrm>
              <a:off x="1570320" y="2439000"/>
              <a:ext cx="128160" cy="16560"/>
            </a:xfrm>
            <a:custGeom>
              <a:avLst/>
              <a:gdLst/>
              <a:ahLst/>
              <a:rect l="l" t="t" r="r" b="b"/>
              <a:pathLst>
                <a:path w="79" h="10">
                  <a:moveTo>
                    <a:pt x="0" y="10"/>
                  </a:moveTo>
                  <a:lnTo>
                    <a:pt x="48" y="0"/>
                  </a:lnTo>
                  <a:lnTo>
                    <a:pt x="53" y="0"/>
                  </a:lnTo>
                  <a:lnTo>
                    <a:pt x="48" y="0"/>
                  </a:lnTo>
                  <a:lnTo>
                    <a:pt x="48" y="5"/>
                  </a:lnTo>
                  <a:lnTo>
                    <a:pt x="79" y="5"/>
                  </a:lnTo>
                  <a:lnTo>
                    <a:pt x="0" y="10"/>
                  </a:lnTo>
                  <a:lnTo>
                    <a:pt x="0"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6" name=""/>
            <p:cNvSpPr/>
            <p:nvPr/>
          </p:nvSpPr>
          <p:spPr>
            <a:xfrm>
              <a:off x="2374560" y="2244240"/>
              <a:ext cx="18000" cy="1692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7" name=""/>
            <p:cNvSpPr/>
            <p:nvPr/>
          </p:nvSpPr>
          <p:spPr>
            <a:xfrm>
              <a:off x="2374560" y="2244240"/>
              <a:ext cx="18000" cy="16920"/>
            </a:xfrm>
            <a:custGeom>
              <a:avLst/>
              <a:gdLst/>
              <a:ahLst/>
              <a:rect l="l" t="t" r="r" b="b"/>
              <a:pathLst>
                <a:path w="11" h="10">
                  <a:moveTo>
                    <a:pt x="11" y="10"/>
                  </a:moveTo>
                  <a:lnTo>
                    <a:pt x="11" y="10"/>
                  </a:lnTo>
                  <a:lnTo>
                    <a:pt x="0" y="10"/>
                  </a:lnTo>
                  <a:lnTo>
                    <a:pt x="0" y="0"/>
                  </a:lnTo>
                  <a:lnTo>
                    <a:pt x="11" y="10"/>
                  </a:lnTo>
                  <a:lnTo>
                    <a:pt x="11" y="10"/>
                  </a:lnTo>
                  <a:close/>
                </a:path>
              </a:pathLst>
            </a:custGeom>
            <a:solidFill>
              <a:srgbClr val="00cc9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8" name=""/>
            <p:cNvSpPr/>
            <p:nvPr/>
          </p:nvSpPr>
          <p:spPr>
            <a:xfrm>
              <a:off x="2262240" y="2261160"/>
              <a:ext cx="155880" cy="7956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69" name=""/>
            <p:cNvSpPr/>
            <p:nvPr/>
          </p:nvSpPr>
          <p:spPr>
            <a:xfrm>
              <a:off x="2262240" y="2261160"/>
              <a:ext cx="155880" cy="79560"/>
            </a:xfrm>
            <a:custGeom>
              <a:avLst/>
              <a:gdLst/>
              <a:ahLst/>
              <a:rect l="l" t="t" r="r" b="b"/>
              <a:pathLst>
                <a:path w="96" h="48">
                  <a:moveTo>
                    <a:pt x="48" y="0"/>
                  </a:moveTo>
                  <a:lnTo>
                    <a:pt x="96" y="32"/>
                  </a:lnTo>
                  <a:lnTo>
                    <a:pt x="80" y="38"/>
                  </a:lnTo>
                  <a:lnTo>
                    <a:pt x="69" y="32"/>
                  </a:lnTo>
                  <a:lnTo>
                    <a:pt x="64" y="32"/>
                  </a:lnTo>
                  <a:lnTo>
                    <a:pt x="64" y="27"/>
                  </a:lnTo>
                  <a:lnTo>
                    <a:pt x="21" y="48"/>
                  </a:lnTo>
                  <a:lnTo>
                    <a:pt x="21" y="32"/>
                  </a:lnTo>
                  <a:lnTo>
                    <a:pt x="0" y="38"/>
                  </a:lnTo>
                  <a:lnTo>
                    <a:pt x="0" y="32"/>
                  </a:lnTo>
                  <a:lnTo>
                    <a:pt x="21" y="27"/>
                  </a:lnTo>
                  <a:lnTo>
                    <a:pt x="37" y="6"/>
                  </a:lnTo>
                  <a:lnTo>
                    <a:pt x="48" y="0"/>
                  </a:lnTo>
                  <a:lnTo>
                    <a:pt x="48" y="0"/>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70" name=""/>
            <p:cNvSpPr/>
            <p:nvPr/>
          </p:nvSpPr>
          <p:spPr>
            <a:xfrm>
              <a:off x="1734840" y="2588760"/>
              <a:ext cx="51840" cy="12492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1734840" y="2588760"/>
              <a:ext cx="51840" cy="124920"/>
            </a:xfrm>
            <a:custGeom>
              <a:avLst/>
              <a:gdLst/>
              <a:ahLst/>
              <a:rect l="l" t="t" r="r" b="b"/>
              <a:pathLst>
                <a:path w="32" h="75">
                  <a:moveTo>
                    <a:pt x="32" y="0"/>
                  </a:moveTo>
                  <a:lnTo>
                    <a:pt x="21" y="11"/>
                  </a:lnTo>
                  <a:lnTo>
                    <a:pt x="32" y="11"/>
                  </a:lnTo>
                  <a:lnTo>
                    <a:pt x="21" y="16"/>
                  </a:lnTo>
                  <a:lnTo>
                    <a:pt x="16" y="37"/>
                  </a:lnTo>
                  <a:lnTo>
                    <a:pt x="16" y="53"/>
                  </a:lnTo>
                  <a:lnTo>
                    <a:pt x="0" y="75"/>
                  </a:lnTo>
                  <a:lnTo>
                    <a:pt x="16" y="53"/>
                  </a:lnTo>
                  <a:lnTo>
                    <a:pt x="5" y="53"/>
                  </a:lnTo>
                  <a:lnTo>
                    <a:pt x="5" y="37"/>
                  </a:lnTo>
                  <a:lnTo>
                    <a:pt x="0" y="48"/>
                  </a:lnTo>
                  <a:lnTo>
                    <a:pt x="0" y="32"/>
                  </a:lnTo>
                  <a:lnTo>
                    <a:pt x="5" y="27"/>
                  </a:lnTo>
                  <a:lnTo>
                    <a:pt x="0" y="27"/>
                  </a:lnTo>
                  <a:lnTo>
                    <a:pt x="5" y="11"/>
                  </a:lnTo>
                  <a:lnTo>
                    <a:pt x="21" y="16"/>
                  </a:lnTo>
                  <a:lnTo>
                    <a:pt x="21" y="11"/>
                  </a:lnTo>
                  <a:lnTo>
                    <a:pt x="21" y="0"/>
                  </a:lnTo>
                  <a:lnTo>
                    <a:pt x="32" y="0"/>
                  </a:lnTo>
                  <a:lnTo>
                    <a:pt x="3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2703600" y="1996200"/>
              <a:ext cx="1764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3" name=""/>
            <p:cNvSpPr/>
            <p:nvPr/>
          </p:nvSpPr>
          <p:spPr>
            <a:xfrm>
              <a:off x="2703600" y="1996200"/>
              <a:ext cx="17640" cy="1800"/>
            </a:xfrm>
            <a:custGeom>
              <a:avLst/>
              <a:gdLst/>
              <a:ahLst/>
              <a:rect l="l" t="t" r="r" b="b"/>
              <a:pathLst>
                <a:path w="11" h="0">
                  <a:moveTo>
                    <a:pt x="11" y="0"/>
                  </a:moveTo>
                  <a:lnTo>
                    <a:pt x="11" y="0"/>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4" name=""/>
            <p:cNvSpPr/>
            <p:nvPr/>
          </p:nvSpPr>
          <p:spPr>
            <a:xfrm>
              <a:off x="1925280" y="1996200"/>
              <a:ext cx="42120" cy="828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75" name=""/>
            <p:cNvSpPr/>
            <p:nvPr/>
          </p:nvSpPr>
          <p:spPr>
            <a:xfrm>
              <a:off x="1925280" y="1996200"/>
              <a:ext cx="42120" cy="8280"/>
            </a:xfrm>
            <a:custGeom>
              <a:avLst/>
              <a:gdLst/>
              <a:ahLst/>
              <a:rect l="l" t="t" r="r" b="b"/>
              <a:pathLst>
                <a:path w="26" h="5">
                  <a:moveTo>
                    <a:pt x="26" y="0"/>
                  </a:moveTo>
                  <a:lnTo>
                    <a:pt x="26" y="0"/>
                  </a:lnTo>
                  <a:lnTo>
                    <a:pt x="0" y="5"/>
                  </a:lnTo>
                  <a:lnTo>
                    <a:pt x="0" y="0"/>
                  </a:lnTo>
                  <a:lnTo>
                    <a:pt x="26" y="0"/>
                  </a:lnTo>
                  <a:lnTo>
                    <a:pt x="2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76" name=""/>
            <p:cNvSpPr/>
            <p:nvPr/>
          </p:nvSpPr>
          <p:spPr>
            <a:xfrm>
              <a:off x="2244240" y="1996200"/>
              <a:ext cx="1800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7" name=""/>
            <p:cNvSpPr/>
            <p:nvPr/>
          </p:nvSpPr>
          <p:spPr>
            <a:xfrm>
              <a:off x="2244240" y="1996200"/>
              <a:ext cx="18000" cy="1800"/>
            </a:xfrm>
            <a:custGeom>
              <a:avLst/>
              <a:gdLst/>
              <a:ahLst/>
              <a:rect l="l" t="t" r="r" b="b"/>
              <a:pathLst>
                <a:path w="11" h="0">
                  <a:moveTo>
                    <a:pt x="11" y="0"/>
                  </a:move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8" name=""/>
            <p:cNvSpPr/>
            <p:nvPr/>
          </p:nvSpPr>
          <p:spPr>
            <a:xfrm>
              <a:off x="2244240" y="1978200"/>
              <a:ext cx="43920" cy="1800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79" name=""/>
            <p:cNvSpPr/>
            <p:nvPr/>
          </p:nvSpPr>
          <p:spPr>
            <a:xfrm>
              <a:off x="2244240" y="1978200"/>
              <a:ext cx="43920" cy="18000"/>
            </a:xfrm>
            <a:custGeom>
              <a:avLst/>
              <a:gdLst/>
              <a:ahLst/>
              <a:rect l="l" t="t" r="r" b="b"/>
              <a:pathLst>
                <a:path w="27" h="11">
                  <a:moveTo>
                    <a:pt x="11" y="0"/>
                  </a:moveTo>
                  <a:lnTo>
                    <a:pt x="27" y="0"/>
                  </a:lnTo>
                  <a:lnTo>
                    <a:pt x="11" y="11"/>
                  </a:lnTo>
                  <a:lnTo>
                    <a:pt x="0" y="0"/>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80" name=""/>
            <p:cNvSpPr/>
            <p:nvPr/>
          </p:nvSpPr>
          <p:spPr>
            <a:xfrm>
              <a:off x="2254320" y="1987920"/>
              <a:ext cx="3384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81" name=""/>
            <p:cNvSpPr/>
            <p:nvPr/>
          </p:nvSpPr>
          <p:spPr>
            <a:xfrm>
              <a:off x="2254320" y="1987920"/>
              <a:ext cx="33840" cy="1800"/>
            </a:xfrm>
            <a:custGeom>
              <a:avLst/>
              <a:gdLst/>
              <a:ahLst/>
              <a:rect l="l" t="t" r="r" b="b"/>
              <a:pathLst>
                <a:path w="21" h="0">
                  <a:moveTo>
                    <a:pt x="5" y="0"/>
                  </a:moveTo>
                  <a:lnTo>
                    <a:pt x="21"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82" name=""/>
            <p:cNvSpPr/>
            <p:nvPr/>
          </p:nvSpPr>
          <p:spPr>
            <a:xfrm>
              <a:off x="2262240" y="1942920"/>
              <a:ext cx="25560" cy="1836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83" name=""/>
            <p:cNvSpPr/>
            <p:nvPr/>
          </p:nvSpPr>
          <p:spPr>
            <a:xfrm>
              <a:off x="2262240" y="1942920"/>
              <a:ext cx="25560" cy="18360"/>
            </a:xfrm>
            <a:custGeom>
              <a:avLst/>
              <a:gdLst/>
              <a:ahLst/>
              <a:rect l="l" t="t" r="r" b="b"/>
              <a:pathLst>
                <a:path w="16" h="11">
                  <a:moveTo>
                    <a:pt x="16" y="5"/>
                  </a:moveTo>
                  <a:lnTo>
                    <a:pt x="16" y="11"/>
                  </a:lnTo>
                  <a:lnTo>
                    <a:pt x="0" y="11"/>
                  </a:lnTo>
                  <a:lnTo>
                    <a:pt x="0" y="0"/>
                  </a:lnTo>
                  <a:lnTo>
                    <a:pt x="16" y="5"/>
                  </a:lnTo>
                  <a:lnTo>
                    <a:pt x="16" y="5"/>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84" name=""/>
            <p:cNvSpPr/>
            <p:nvPr/>
          </p:nvSpPr>
          <p:spPr>
            <a:xfrm>
              <a:off x="2254320" y="1961640"/>
              <a:ext cx="12024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85" name=""/>
            <p:cNvSpPr/>
            <p:nvPr/>
          </p:nvSpPr>
          <p:spPr>
            <a:xfrm>
              <a:off x="2254320" y="1961640"/>
              <a:ext cx="120240" cy="42840"/>
            </a:xfrm>
            <a:custGeom>
              <a:avLst/>
              <a:gdLst/>
              <a:ahLst/>
              <a:rect l="l" t="t" r="r" b="b"/>
              <a:pathLst>
                <a:path w="74" h="26">
                  <a:moveTo>
                    <a:pt x="69" y="21"/>
                  </a:moveTo>
                  <a:lnTo>
                    <a:pt x="58" y="21"/>
                  </a:lnTo>
                  <a:lnTo>
                    <a:pt x="69" y="21"/>
                  </a:lnTo>
                  <a:lnTo>
                    <a:pt x="58" y="26"/>
                  </a:lnTo>
                  <a:lnTo>
                    <a:pt x="58" y="21"/>
                  </a:lnTo>
                  <a:lnTo>
                    <a:pt x="53" y="26"/>
                  </a:lnTo>
                  <a:lnTo>
                    <a:pt x="42" y="26"/>
                  </a:lnTo>
                  <a:lnTo>
                    <a:pt x="21" y="26"/>
                  </a:lnTo>
                  <a:lnTo>
                    <a:pt x="26" y="26"/>
                  </a:lnTo>
                  <a:lnTo>
                    <a:pt x="53" y="21"/>
                  </a:lnTo>
                  <a:lnTo>
                    <a:pt x="0" y="21"/>
                  </a:lnTo>
                  <a:lnTo>
                    <a:pt x="26" y="21"/>
                  </a:lnTo>
                  <a:lnTo>
                    <a:pt x="21" y="10"/>
                  </a:lnTo>
                  <a:lnTo>
                    <a:pt x="32" y="10"/>
                  </a:lnTo>
                  <a:lnTo>
                    <a:pt x="42" y="21"/>
                  </a:lnTo>
                  <a:lnTo>
                    <a:pt x="42" y="10"/>
                  </a:lnTo>
                  <a:lnTo>
                    <a:pt x="53" y="10"/>
                  </a:lnTo>
                  <a:lnTo>
                    <a:pt x="74" y="0"/>
                  </a:lnTo>
                  <a:lnTo>
                    <a:pt x="74" y="10"/>
                  </a:lnTo>
                  <a:lnTo>
                    <a:pt x="69" y="21"/>
                  </a:lnTo>
                  <a:lnTo>
                    <a:pt x="69" y="21"/>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86" name=""/>
            <p:cNvSpPr/>
            <p:nvPr/>
          </p:nvSpPr>
          <p:spPr>
            <a:xfrm>
              <a:off x="1474200" y="2226240"/>
              <a:ext cx="174240" cy="5292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287" name=""/>
            <p:cNvSpPr/>
            <p:nvPr/>
          </p:nvSpPr>
          <p:spPr>
            <a:xfrm>
              <a:off x="1474200" y="2226240"/>
              <a:ext cx="174240" cy="52920"/>
            </a:xfrm>
            <a:custGeom>
              <a:avLst/>
              <a:gdLst/>
              <a:ahLst/>
              <a:rect l="l" t="t" r="r" b="b"/>
              <a:pathLst>
                <a:path w="107" h="32">
                  <a:moveTo>
                    <a:pt x="80" y="0"/>
                  </a:moveTo>
                  <a:lnTo>
                    <a:pt x="0" y="11"/>
                  </a:lnTo>
                  <a:lnTo>
                    <a:pt x="48" y="21"/>
                  </a:lnTo>
                  <a:lnTo>
                    <a:pt x="32" y="21"/>
                  </a:lnTo>
                  <a:lnTo>
                    <a:pt x="27" y="21"/>
                  </a:lnTo>
                  <a:lnTo>
                    <a:pt x="0" y="27"/>
                  </a:lnTo>
                  <a:lnTo>
                    <a:pt x="11" y="32"/>
                  </a:lnTo>
                  <a:lnTo>
                    <a:pt x="48" y="27"/>
                  </a:lnTo>
                  <a:lnTo>
                    <a:pt x="27" y="32"/>
                  </a:lnTo>
                  <a:lnTo>
                    <a:pt x="59" y="27"/>
                  </a:lnTo>
                  <a:lnTo>
                    <a:pt x="64" y="21"/>
                  </a:lnTo>
                  <a:lnTo>
                    <a:pt x="91" y="21"/>
                  </a:lnTo>
                  <a:lnTo>
                    <a:pt x="80" y="21"/>
                  </a:lnTo>
                  <a:lnTo>
                    <a:pt x="101" y="11"/>
                  </a:lnTo>
                  <a:lnTo>
                    <a:pt x="107" y="6"/>
                  </a:lnTo>
                  <a:lnTo>
                    <a:pt x="64" y="11"/>
                  </a:lnTo>
                  <a:lnTo>
                    <a:pt x="91" y="6"/>
                  </a:lnTo>
                  <a:lnTo>
                    <a:pt x="80" y="0"/>
                  </a:lnTo>
                  <a:lnTo>
                    <a:pt x="80" y="0"/>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288" name=""/>
            <p:cNvSpPr/>
            <p:nvPr/>
          </p:nvSpPr>
          <p:spPr>
            <a:xfrm>
              <a:off x="2080080" y="3685680"/>
              <a:ext cx="104040" cy="6120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289" name=""/>
            <p:cNvSpPr/>
            <p:nvPr/>
          </p:nvSpPr>
          <p:spPr>
            <a:xfrm>
              <a:off x="2080080" y="3685680"/>
              <a:ext cx="104040" cy="61200"/>
            </a:xfrm>
            <a:custGeom>
              <a:avLst/>
              <a:gdLst/>
              <a:ahLst/>
              <a:rect l="l" t="t" r="r" b="b"/>
              <a:pathLst>
                <a:path w="64" h="37">
                  <a:moveTo>
                    <a:pt x="0" y="0"/>
                  </a:moveTo>
                  <a:lnTo>
                    <a:pt x="0" y="32"/>
                  </a:lnTo>
                  <a:lnTo>
                    <a:pt x="0" y="37"/>
                  </a:lnTo>
                  <a:lnTo>
                    <a:pt x="22" y="27"/>
                  </a:lnTo>
                  <a:lnTo>
                    <a:pt x="27" y="32"/>
                  </a:lnTo>
                  <a:lnTo>
                    <a:pt x="43" y="27"/>
                  </a:lnTo>
                  <a:lnTo>
                    <a:pt x="64" y="27"/>
                  </a:lnTo>
                  <a:lnTo>
                    <a:pt x="64" y="11"/>
                  </a:lnTo>
                  <a:lnTo>
                    <a:pt x="43" y="6"/>
                  </a:lnTo>
                  <a:lnTo>
                    <a:pt x="59" y="6"/>
                  </a:lnTo>
                  <a:lnTo>
                    <a:pt x="32" y="0"/>
                  </a:lnTo>
                  <a:lnTo>
                    <a:pt x="0" y="0"/>
                  </a:lnTo>
                  <a:lnTo>
                    <a:pt x="0" y="0"/>
                  </a:lnTo>
                  <a:close/>
                </a:path>
              </a:pathLst>
            </a:custGeom>
            <a:solidFill>
              <a:srgbClr val="00cc99"/>
            </a:solidFill>
            <a:ln w="0">
              <a:noFill/>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290" name=""/>
            <p:cNvSpPr/>
            <p:nvPr/>
          </p:nvSpPr>
          <p:spPr>
            <a:xfrm>
              <a:off x="3214440" y="2429280"/>
              <a:ext cx="828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1" name=""/>
            <p:cNvSpPr/>
            <p:nvPr/>
          </p:nvSpPr>
          <p:spPr>
            <a:xfrm>
              <a:off x="3214440" y="2429280"/>
              <a:ext cx="8280" cy="1440"/>
            </a:xfrm>
            <a:custGeom>
              <a:avLst/>
              <a:gdLst/>
              <a:ahLst/>
              <a:rect l="l" t="t" r="r" b="b"/>
              <a:pathLst>
                <a:path w="5" h="0">
                  <a:moveTo>
                    <a:pt x="5" y="0"/>
                  </a:move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2" name=""/>
            <p:cNvSpPr/>
            <p:nvPr/>
          </p:nvSpPr>
          <p:spPr>
            <a:xfrm>
              <a:off x="3682080" y="2119680"/>
              <a:ext cx="5184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3" name=""/>
            <p:cNvSpPr/>
            <p:nvPr/>
          </p:nvSpPr>
          <p:spPr>
            <a:xfrm>
              <a:off x="3682080" y="2119680"/>
              <a:ext cx="51840" cy="1440"/>
            </a:xfrm>
            <a:custGeom>
              <a:avLst/>
              <a:gdLst/>
              <a:ahLst/>
              <a:rect l="l" t="t" r="r" b="b"/>
              <a:pathLst>
                <a:path w="32" h="0">
                  <a:moveTo>
                    <a:pt x="32" y="0"/>
                  </a:moveTo>
                  <a:lnTo>
                    <a:pt x="26" y="0"/>
                  </a:lnTo>
                  <a:lnTo>
                    <a:pt x="0" y="0"/>
                  </a:lnTo>
                  <a:lnTo>
                    <a:pt x="5" y="0"/>
                  </a:lnTo>
                  <a:lnTo>
                    <a:pt x="32" y="0"/>
                  </a:lnTo>
                  <a:lnTo>
                    <a:pt x="32"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4" name=""/>
            <p:cNvSpPr/>
            <p:nvPr/>
          </p:nvSpPr>
          <p:spPr>
            <a:xfrm>
              <a:off x="3924720" y="1978200"/>
              <a:ext cx="1800" cy="1800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95" name=""/>
            <p:cNvSpPr/>
            <p:nvPr/>
          </p:nvSpPr>
          <p:spPr>
            <a:xfrm>
              <a:off x="3924720" y="1978200"/>
              <a:ext cx="1800" cy="18000"/>
            </a:xfrm>
            <a:custGeom>
              <a:avLst/>
              <a:gdLst/>
              <a:ahLst/>
              <a:rect l="l" t="t" r="r" b="b"/>
              <a:pathLst>
                <a:path w="0" h="11">
                  <a:moveTo>
                    <a:pt x="0" y="0"/>
                  </a:move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96" name=""/>
            <p:cNvSpPr/>
            <p:nvPr/>
          </p:nvSpPr>
          <p:spPr>
            <a:xfrm>
              <a:off x="3776400" y="2067840"/>
              <a:ext cx="43920" cy="828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97" name=""/>
            <p:cNvSpPr/>
            <p:nvPr/>
          </p:nvSpPr>
          <p:spPr>
            <a:xfrm>
              <a:off x="3776400" y="2067840"/>
              <a:ext cx="43920" cy="8280"/>
            </a:xfrm>
            <a:custGeom>
              <a:avLst/>
              <a:gdLst/>
              <a:ahLst/>
              <a:rect l="l" t="t" r="r" b="b"/>
              <a:pathLst>
                <a:path w="27" h="5">
                  <a:moveTo>
                    <a:pt x="16" y="0"/>
                  </a:moveTo>
                  <a:lnTo>
                    <a:pt x="27" y="0"/>
                  </a:lnTo>
                  <a:lnTo>
                    <a:pt x="16" y="5"/>
                  </a:lnTo>
                  <a:lnTo>
                    <a:pt x="0"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98" name=""/>
            <p:cNvSpPr/>
            <p:nvPr/>
          </p:nvSpPr>
          <p:spPr>
            <a:xfrm>
              <a:off x="3898800" y="2004480"/>
              <a:ext cx="33840" cy="1836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99" name=""/>
            <p:cNvSpPr/>
            <p:nvPr/>
          </p:nvSpPr>
          <p:spPr>
            <a:xfrm>
              <a:off x="3898800" y="2004480"/>
              <a:ext cx="33840" cy="18360"/>
            </a:xfrm>
            <a:custGeom>
              <a:avLst/>
              <a:gdLst/>
              <a:ahLst/>
              <a:rect l="l" t="t" r="r" b="b"/>
              <a:pathLst>
                <a:path w="21" h="11">
                  <a:moveTo>
                    <a:pt x="21" y="0"/>
                  </a:moveTo>
                  <a:lnTo>
                    <a:pt x="21" y="0"/>
                  </a:lnTo>
                  <a:lnTo>
                    <a:pt x="21" y="11"/>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00" name=""/>
            <p:cNvSpPr/>
            <p:nvPr/>
          </p:nvSpPr>
          <p:spPr>
            <a:xfrm>
              <a:off x="3569760" y="1836720"/>
              <a:ext cx="3384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1" name=""/>
            <p:cNvSpPr/>
            <p:nvPr/>
          </p:nvSpPr>
          <p:spPr>
            <a:xfrm>
              <a:off x="3569760" y="1836720"/>
              <a:ext cx="33840" cy="1440"/>
            </a:xfrm>
            <a:custGeom>
              <a:avLst/>
              <a:gdLst/>
              <a:ahLst/>
              <a:rect l="l" t="t" r="r" b="b"/>
              <a:pathLst>
                <a:path w="21" h="0">
                  <a:moveTo>
                    <a:pt x="0" y="0"/>
                  </a:moveTo>
                  <a:lnTo>
                    <a:pt x="2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 name=""/>
            <p:cNvSpPr/>
            <p:nvPr/>
          </p:nvSpPr>
          <p:spPr>
            <a:xfrm>
              <a:off x="3465720" y="1855080"/>
              <a:ext cx="4176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3" name=""/>
            <p:cNvSpPr/>
            <p:nvPr/>
          </p:nvSpPr>
          <p:spPr>
            <a:xfrm>
              <a:off x="3465720" y="1855080"/>
              <a:ext cx="41760" cy="1440"/>
            </a:xfrm>
            <a:custGeom>
              <a:avLst/>
              <a:gdLst/>
              <a:ahLst/>
              <a:rect l="l" t="t" r="r" b="b"/>
              <a:pathLst>
                <a:path w="26" h="0">
                  <a:moveTo>
                    <a:pt x="0" y="0"/>
                  </a:moveTo>
                  <a:lnTo>
                    <a:pt x="26"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4" name=""/>
            <p:cNvSpPr/>
            <p:nvPr/>
          </p:nvSpPr>
          <p:spPr>
            <a:xfrm>
              <a:off x="2202120" y="3013560"/>
              <a:ext cx="41760" cy="972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5" name=""/>
            <p:cNvSpPr/>
            <p:nvPr/>
          </p:nvSpPr>
          <p:spPr>
            <a:xfrm>
              <a:off x="2202120" y="3013560"/>
              <a:ext cx="41760" cy="9720"/>
            </a:xfrm>
            <a:custGeom>
              <a:avLst/>
              <a:gdLst/>
              <a:ahLst/>
              <a:rect l="l" t="t" r="r" b="b"/>
              <a:pathLst>
                <a:path w="26" h="6">
                  <a:moveTo>
                    <a:pt x="26" y="0"/>
                  </a:moveTo>
                  <a:lnTo>
                    <a:pt x="0" y="6"/>
                  </a:lnTo>
                  <a:lnTo>
                    <a:pt x="26" y="6"/>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6" name=""/>
            <p:cNvSpPr/>
            <p:nvPr/>
          </p:nvSpPr>
          <p:spPr>
            <a:xfrm>
              <a:off x="12600" y="2607480"/>
              <a:ext cx="51840" cy="2628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307" name=""/>
            <p:cNvSpPr/>
            <p:nvPr/>
          </p:nvSpPr>
          <p:spPr>
            <a:xfrm>
              <a:off x="12600" y="2607480"/>
              <a:ext cx="51840" cy="26280"/>
            </a:xfrm>
            <a:custGeom>
              <a:avLst/>
              <a:gdLst/>
              <a:ahLst/>
              <a:rect l="l" t="t" r="r" b="b"/>
              <a:pathLst>
                <a:path w="32" h="16">
                  <a:moveTo>
                    <a:pt x="0" y="16"/>
                  </a:moveTo>
                  <a:lnTo>
                    <a:pt x="27" y="5"/>
                  </a:lnTo>
                  <a:lnTo>
                    <a:pt x="27" y="0"/>
                  </a:lnTo>
                  <a:lnTo>
                    <a:pt x="32" y="0"/>
                  </a:lnTo>
                  <a:lnTo>
                    <a:pt x="0" y="16"/>
                  </a:lnTo>
                  <a:lnTo>
                    <a:pt x="0" y="16"/>
                  </a:lnTo>
                  <a:close/>
                </a:path>
              </a:pathLst>
            </a:custGeom>
            <a:solidFill>
              <a:srgbClr val="00cc99"/>
            </a:solidFill>
            <a:ln w="0">
              <a:noFill/>
            </a:ln>
          </p:spPr>
          <p:style>
            <a:lnRef idx="0"/>
            <a:fillRef idx="0"/>
            <a:effectRef idx="0"/>
            <a:fontRef idx="minor"/>
          </p:style>
          <p:txBody>
            <a:bodyPr lIns="90000" rIns="90000" tIns="-20520" bIns="-20520" anchor="t">
              <a:noAutofit/>
            </a:bodyPr>
            <a:p>
              <a:endParaRPr b="0" lang="en-US" sz="2400" strike="noStrike" u="none">
                <a:solidFill>
                  <a:srgbClr val="000000"/>
                </a:solidFill>
                <a:effectLst/>
                <a:uFillTx/>
                <a:latin typeface="Times New Roman"/>
              </a:endParaRPr>
            </a:p>
          </p:txBody>
        </p:sp>
        <p:sp>
          <p:nvSpPr>
            <p:cNvPr id="308" name=""/>
            <p:cNvSpPr/>
            <p:nvPr/>
          </p:nvSpPr>
          <p:spPr>
            <a:xfrm>
              <a:off x="1414080" y="3411360"/>
              <a:ext cx="1800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9" name=""/>
            <p:cNvSpPr/>
            <p:nvPr/>
          </p:nvSpPr>
          <p:spPr>
            <a:xfrm>
              <a:off x="1414080" y="3411360"/>
              <a:ext cx="18000" cy="9720"/>
            </a:xfrm>
            <a:custGeom>
              <a:avLst/>
              <a:gdLst/>
              <a:ahLst/>
              <a:rect l="l" t="t" r="r" b="b"/>
              <a:pathLst>
                <a:path w="11" h="6">
                  <a:moveTo>
                    <a:pt x="0" y="6"/>
                  </a:moveTo>
                  <a:lnTo>
                    <a:pt x="11" y="0"/>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0" name=""/>
            <p:cNvSpPr/>
            <p:nvPr/>
          </p:nvSpPr>
          <p:spPr>
            <a:xfrm>
              <a:off x="1145520" y="2978280"/>
              <a:ext cx="17640" cy="4464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11" name=""/>
            <p:cNvSpPr/>
            <p:nvPr/>
          </p:nvSpPr>
          <p:spPr>
            <a:xfrm>
              <a:off x="1145520" y="2978280"/>
              <a:ext cx="17640" cy="44640"/>
            </a:xfrm>
            <a:custGeom>
              <a:avLst/>
              <a:gdLst/>
              <a:ahLst/>
              <a:rect l="l" t="t" r="r" b="b"/>
              <a:pathLst>
                <a:path w="11" h="27">
                  <a:moveTo>
                    <a:pt x="0" y="0"/>
                  </a:moveTo>
                  <a:lnTo>
                    <a:pt x="6" y="21"/>
                  </a:lnTo>
                  <a:lnTo>
                    <a:pt x="11" y="0"/>
                  </a:lnTo>
                  <a:lnTo>
                    <a:pt x="6"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12" name=""/>
            <p:cNvSpPr/>
            <p:nvPr/>
          </p:nvSpPr>
          <p:spPr>
            <a:xfrm>
              <a:off x="2374560" y="3792240"/>
              <a:ext cx="18000" cy="26640"/>
            </a:xfrm>
            <a:custGeom>
              <a:avLst/>
              <a:gdLst/>
              <a:ahLst/>
              <a:rect l="l" t="t" r="r" b="b"/>
              <a:pathLst>
                <a:path w="11" h="16">
                  <a:moveTo>
                    <a:pt x="11" y="0"/>
                  </a:move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13" name=""/>
            <p:cNvSpPr/>
            <p:nvPr/>
          </p:nvSpPr>
          <p:spPr>
            <a:xfrm>
              <a:off x="2374560" y="3792240"/>
              <a:ext cx="18000" cy="26640"/>
            </a:xfrm>
            <a:custGeom>
              <a:avLst/>
              <a:gdLst/>
              <a:ahLst/>
              <a:rect l="l" t="t" r="r" b="b"/>
              <a:pathLst>
                <a:path w="11" h="16">
                  <a:moveTo>
                    <a:pt x="11" y="0"/>
                  </a:move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14" name=""/>
            <p:cNvSpPr/>
            <p:nvPr/>
          </p:nvSpPr>
          <p:spPr>
            <a:xfrm>
              <a:off x="3716280" y="2235960"/>
              <a:ext cx="224280" cy="88200"/>
            </a:xfrm>
            <a:custGeom>
              <a:avLst/>
              <a:gdLst/>
              <a:ahLst/>
              <a:rect l="l" t="t" r="r" b="b"/>
              <a:pathLst>
                <a:path w="138" h="53">
                  <a:moveTo>
                    <a:pt x="48" y="53"/>
                  </a:moveTo>
                  <a:lnTo>
                    <a:pt x="11" y="47"/>
                  </a:lnTo>
                  <a:lnTo>
                    <a:pt x="21" y="42"/>
                  </a:lnTo>
                  <a:lnTo>
                    <a:pt x="32" y="42"/>
                  </a:lnTo>
                  <a:lnTo>
                    <a:pt x="0" y="26"/>
                  </a:lnTo>
                  <a:lnTo>
                    <a:pt x="32" y="21"/>
                  </a:lnTo>
                  <a:lnTo>
                    <a:pt x="21" y="21"/>
                  </a:lnTo>
                  <a:lnTo>
                    <a:pt x="32" y="21"/>
                  </a:lnTo>
                  <a:lnTo>
                    <a:pt x="21" y="15"/>
                  </a:lnTo>
                  <a:lnTo>
                    <a:pt x="0" y="21"/>
                  </a:lnTo>
                  <a:lnTo>
                    <a:pt x="5" y="15"/>
                  </a:lnTo>
                  <a:lnTo>
                    <a:pt x="0" y="15"/>
                  </a:lnTo>
                  <a:lnTo>
                    <a:pt x="11" y="15"/>
                  </a:lnTo>
                  <a:lnTo>
                    <a:pt x="5" y="15"/>
                  </a:lnTo>
                  <a:lnTo>
                    <a:pt x="5" y="5"/>
                  </a:lnTo>
                  <a:lnTo>
                    <a:pt x="21" y="15"/>
                  </a:lnTo>
                  <a:lnTo>
                    <a:pt x="21" y="5"/>
                  </a:lnTo>
                  <a:lnTo>
                    <a:pt x="11" y="0"/>
                  </a:lnTo>
                  <a:lnTo>
                    <a:pt x="37" y="5"/>
                  </a:lnTo>
                  <a:lnTo>
                    <a:pt x="32" y="15"/>
                  </a:lnTo>
                  <a:lnTo>
                    <a:pt x="37" y="21"/>
                  </a:lnTo>
                  <a:lnTo>
                    <a:pt x="48" y="15"/>
                  </a:lnTo>
                  <a:lnTo>
                    <a:pt x="53" y="5"/>
                  </a:lnTo>
                  <a:lnTo>
                    <a:pt x="64" y="15"/>
                  </a:lnTo>
                  <a:lnTo>
                    <a:pt x="74" y="5"/>
                  </a:lnTo>
                  <a:lnTo>
                    <a:pt x="80" y="15"/>
                  </a:lnTo>
                  <a:lnTo>
                    <a:pt x="80" y="5"/>
                  </a:lnTo>
                  <a:lnTo>
                    <a:pt x="106" y="5"/>
                  </a:lnTo>
                  <a:lnTo>
                    <a:pt x="106" y="0"/>
                  </a:lnTo>
                  <a:lnTo>
                    <a:pt x="112" y="5"/>
                  </a:lnTo>
                  <a:lnTo>
                    <a:pt x="133" y="5"/>
                  </a:lnTo>
                  <a:lnTo>
                    <a:pt x="122" y="5"/>
                  </a:lnTo>
                  <a:lnTo>
                    <a:pt x="138" y="21"/>
                  </a:lnTo>
                  <a:lnTo>
                    <a:pt x="122" y="42"/>
                  </a:lnTo>
                  <a:lnTo>
                    <a:pt x="112" y="42"/>
                  </a:lnTo>
                  <a:lnTo>
                    <a:pt x="64" y="53"/>
                  </a:lnTo>
                  <a:lnTo>
                    <a:pt x="48" y="53"/>
                  </a:lnTo>
                  <a:lnTo>
                    <a:pt x="48" y="53"/>
                  </a:lnTo>
                  <a:close/>
                </a:path>
              </a:pathLst>
            </a:custGeom>
            <a:solidFill>
              <a:srgbClr val="00cc99"/>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315" name=""/>
            <p:cNvSpPr/>
            <p:nvPr/>
          </p:nvSpPr>
          <p:spPr>
            <a:xfrm>
              <a:off x="3716280" y="2235960"/>
              <a:ext cx="224280" cy="88200"/>
            </a:xfrm>
            <a:custGeom>
              <a:avLst/>
              <a:gdLst/>
              <a:ahLst/>
              <a:rect l="l" t="t" r="r" b="b"/>
              <a:pathLst>
                <a:path w="138" h="53">
                  <a:moveTo>
                    <a:pt x="48" y="53"/>
                  </a:moveTo>
                  <a:lnTo>
                    <a:pt x="11" y="47"/>
                  </a:lnTo>
                  <a:lnTo>
                    <a:pt x="21" y="42"/>
                  </a:lnTo>
                  <a:lnTo>
                    <a:pt x="32" y="42"/>
                  </a:lnTo>
                  <a:lnTo>
                    <a:pt x="0" y="26"/>
                  </a:lnTo>
                  <a:lnTo>
                    <a:pt x="32" y="21"/>
                  </a:lnTo>
                  <a:lnTo>
                    <a:pt x="21" y="21"/>
                  </a:lnTo>
                  <a:lnTo>
                    <a:pt x="32" y="21"/>
                  </a:lnTo>
                  <a:lnTo>
                    <a:pt x="21" y="15"/>
                  </a:lnTo>
                  <a:lnTo>
                    <a:pt x="0" y="21"/>
                  </a:lnTo>
                  <a:lnTo>
                    <a:pt x="5" y="15"/>
                  </a:lnTo>
                  <a:lnTo>
                    <a:pt x="0" y="15"/>
                  </a:lnTo>
                  <a:lnTo>
                    <a:pt x="11" y="15"/>
                  </a:lnTo>
                  <a:lnTo>
                    <a:pt x="5" y="15"/>
                  </a:lnTo>
                  <a:lnTo>
                    <a:pt x="5" y="5"/>
                  </a:lnTo>
                  <a:lnTo>
                    <a:pt x="21" y="15"/>
                  </a:lnTo>
                  <a:lnTo>
                    <a:pt x="21" y="5"/>
                  </a:lnTo>
                  <a:lnTo>
                    <a:pt x="11" y="0"/>
                  </a:lnTo>
                  <a:lnTo>
                    <a:pt x="37" y="5"/>
                  </a:lnTo>
                  <a:lnTo>
                    <a:pt x="32" y="15"/>
                  </a:lnTo>
                  <a:lnTo>
                    <a:pt x="37" y="21"/>
                  </a:lnTo>
                  <a:lnTo>
                    <a:pt x="48" y="15"/>
                  </a:lnTo>
                  <a:lnTo>
                    <a:pt x="53" y="5"/>
                  </a:lnTo>
                  <a:lnTo>
                    <a:pt x="64" y="15"/>
                  </a:lnTo>
                  <a:lnTo>
                    <a:pt x="74" y="5"/>
                  </a:lnTo>
                  <a:lnTo>
                    <a:pt x="80" y="15"/>
                  </a:lnTo>
                  <a:lnTo>
                    <a:pt x="80" y="5"/>
                  </a:lnTo>
                  <a:lnTo>
                    <a:pt x="106" y="5"/>
                  </a:lnTo>
                  <a:lnTo>
                    <a:pt x="106" y="0"/>
                  </a:lnTo>
                  <a:lnTo>
                    <a:pt x="112" y="5"/>
                  </a:lnTo>
                  <a:lnTo>
                    <a:pt x="133" y="5"/>
                  </a:lnTo>
                  <a:lnTo>
                    <a:pt x="122" y="5"/>
                  </a:lnTo>
                  <a:lnTo>
                    <a:pt x="138" y="21"/>
                  </a:lnTo>
                  <a:lnTo>
                    <a:pt x="122" y="42"/>
                  </a:lnTo>
                  <a:lnTo>
                    <a:pt x="112" y="42"/>
                  </a:lnTo>
                  <a:lnTo>
                    <a:pt x="64" y="53"/>
                  </a:lnTo>
                  <a:lnTo>
                    <a:pt x="48" y="53"/>
                  </a:lnTo>
                  <a:lnTo>
                    <a:pt x="48" y="53"/>
                  </a:lnTo>
                  <a:close/>
                </a:path>
              </a:pathLst>
            </a:custGeom>
            <a:solidFill>
              <a:srgbClr val="00cc99"/>
            </a:solidFill>
            <a:ln w="0">
              <a:noFill/>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Times New Roman"/>
              </a:endParaRPr>
            </a:p>
          </p:txBody>
        </p:sp>
        <p:sp>
          <p:nvSpPr>
            <p:cNvPr id="316" name=""/>
            <p:cNvSpPr/>
            <p:nvPr/>
          </p:nvSpPr>
          <p:spPr>
            <a:xfrm>
              <a:off x="2409120" y="1961640"/>
              <a:ext cx="286200" cy="69480"/>
            </a:xfrm>
            <a:custGeom>
              <a:avLst/>
              <a:gdLst/>
              <a:ahLst/>
              <a:rect l="l" t="t" r="r" b="b"/>
              <a:pathLst>
                <a:path w="176" h="42">
                  <a:moveTo>
                    <a:pt x="27" y="0"/>
                  </a:moveTo>
                  <a:lnTo>
                    <a:pt x="0" y="0"/>
                  </a:lnTo>
                  <a:lnTo>
                    <a:pt x="6" y="10"/>
                  </a:lnTo>
                  <a:lnTo>
                    <a:pt x="32" y="10"/>
                  </a:lnTo>
                  <a:lnTo>
                    <a:pt x="32" y="21"/>
                  </a:lnTo>
                  <a:lnTo>
                    <a:pt x="27" y="26"/>
                  </a:lnTo>
                  <a:lnTo>
                    <a:pt x="11" y="37"/>
                  </a:lnTo>
                  <a:lnTo>
                    <a:pt x="27" y="37"/>
                  </a:lnTo>
                  <a:lnTo>
                    <a:pt x="32" y="37"/>
                  </a:lnTo>
                  <a:lnTo>
                    <a:pt x="38" y="37"/>
                  </a:lnTo>
                  <a:lnTo>
                    <a:pt x="59" y="37"/>
                  </a:lnTo>
                  <a:lnTo>
                    <a:pt x="80" y="42"/>
                  </a:lnTo>
                  <a:lnTo>
                    <a:pt x="59" y="37"/>
                  </a:lnTo>
                  <a:lnTo>
                    <a:pt x="59" y="42"/>
                  </a:lnTo>
                  <a:lnTo>
                    <a:pt x="101" y="42"/>
                  </a:lnTo>
                  <a:lnTo>
                    <a:pt x="112" y="37"/>
                  </a:lnTo>
                  <a:lnTo>
                    <a:pt x="128" y="37"/>
                  </a:lnTo>
                  <a:lnTo>
                    <a:pt x="139" y="42"/>
                  </a:lnTo>
                  <a:lnTo>
                    <a:pt x="160" y="37"/>
                  </a:lnTo>
                  <a:lnTo>
                    <a:pt x="160" y="26"/>
                  </a:lnTo>
                  <a:lnTo>
                    <a:pt x="176" y="26"/>
                  </a:lnTo>
                  <a:lnTo>
                    <a:pt x="160" y="21"/>
                  </a:lnTo>
                  <a:lnTo>
                    <a:pt x="107" y="26"/>
                  </a:lnTo>
                  <a:lnTo>
                    <a:pt x="75" y="21"/>
                  </a:lnTo>
                  <a:lnTo>
                    <a:pt x="64" y="26"/>
                  </a:lnTo>
                  <a:lnTo>
                    <a:pt x="59" y="26"/>
                  </a:lnTo>
                  <a:lnTo>
                    <a:pt x="64" y="21"/>
                  </a:lnTo>
                  <a:lnTo>
                    <a:pt x="48" y="21"/>
                  </a:lnTo>
                  <a:lnTo>
                    <a:pt x="59" y="21"/>
                  </a:lnTo>
                  <a:lnTo>
                    <a:pt x="48" y="21"/>
                  </a:lnTo>
                  <a:lnTo>
                    <a:pt x="80" y="10"/>
                  </a:lnTo>
                  <a:lnTo>
                    <a:pt x="59" y="10"/>
                  </a:lnTo>
                  <a:lnTo>
                    <a:pt x="64" y="10"/>
                  </a:lnTo>
                  <a:lnTo>
                    <a:pt x="59" y="0"/>
                  </a:lnTo>
                  <a:lnTo>
                    <a:pt x="32" y="10"/>
                  </a:lnTo>
                  <a:lnTo>
                    <a:pt x="38" y="0"/>
                  </a:lnTo>
                  <a:lnTo>
                    <a:pt x="27" y="0"/>
                  </a:lnTo>
                  <a:lnTo>
                    <a:pt x="27" y="0"/>
                  </a:lnTo>
                  <a:close/>
                </a:path>
              </a:pathLst>
            </a:custGeom>
            <a:solidFill>
              <a:srgbClr val="00cc99"/>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317" name=""/>
            <p:cNvSpPr/>
            <p:nvPr/>
          </p:nvSpPr>
          <p:spPr>
            <a:xfrm>
              <a:off x="2409120" y="1961640"/>
              <a:ext cx="286200" cy="69480"/>
            </a:xfrm>
            <a:custGeom>
              <a:avLst/>
              <a:gdLst/>
              <a:ahLst/>
              <a:rect l="l" t="t" r="r" b="b"/>
              <a:pathLst>
                <a:path w="176" h="42">
                  <a:moveTo>
                    <a:pt x="27" y="0"/>
                  </a:moveTo>
                  <a:lnTo>
                    <a:pt x="0" y="0"/>
                  </a:lnTo>
                  <a:lnTo>
                    <a:pt x="6" y="10"/>
                  </a:lnTo>
                  <a:lnTo>
                    <a:pt x="32" y="10"/>
                  </a:lnTo>
                  <a:lnTo>
                    <a:pt x="32" y="21"/>
                  </a:lnTo>
                  <a:lnTo>
                    <a:pt x="27" y="26"/>
                  </a:lnTo>
                  <a:lnTo>
                    <a:pt x="11" y="37"/>
                  </a:lnTo>
                  <a:lnTo>
                    <a:pt x="27" y="37"/>
                  </a:lnTo>
                  <a:lnTo>
                    <a:pt x="32" y="37"/>
                  </a:lnTo>
                  <a:lnTo>
                    <a:pt x="38" y="37"/>
                  </a:lnTo>
                  <a:lnTo>
                    <a:pt x="59" y="37"/>
                  </a:lnTo>
                  <a:lnTo>
                    <a:pt x="80" y="42"/>
                  </a:lnTo>
                  <a:lnTo>
                    <a:pt x="59" y="37"/>
                  </a:lnTo>
                  <a:lnTo>
                    <a:pt x="59" y="42"/>
                  </a:lnTo>
                  <a:lnTo>
                    <a:pt x="101" y="42"/>
                  </a:lnTo>
                  <a:lnTo>
                    <a:pt x="112" y="37"/>
                  </a:lnTo>
                  <a:lnTo>
                    <a:pt x="128" y="37"/>
                  </a:lnTo>
                  <a:lnTo>
                    <a:pt x="139" y="42"/>
                  </a:lnTo>
                  <a:lnTo>
                    <a:pt x="160" y="37"/>
                  </a:lnTo>
                  <a:lnTo>
                    <a:pt x="160" y="26"/>
                  </a:lnTo>
                  <a:lnTo>
                    <a:pt x="176" y="26"/>
                  </a:lnTo>
                  <a:lnTo>
                    <a:pt x="160" y="21"/>
                  </a:lnTo>
                  <a:lnTo>
                    <a:pt x="107" y="26"/>
                  </a:lnTo>
                  <a:lnTo>
                    <a:pt x="75" y="21"/>
                  </a:lnTo>
                  <a:lnTo>
                    <a:pt x="64" y="26"/>
                  </a:lnTo>
                  <a:lnTo>
                    <a:pt x="59" y="26"/>
                  </a:lnTo>
                  <a:lnTo>
                    <a:pt x="64" y="21"/>
                  </a:lnTo>
                  <a:lnTo>
                    <a:pt x="48" y="21"/>
                  </a:lnTo>
                  <a:lnTo>
                    <a:pt x="59" y="21"/>
                  </a:lnTo>
                  <a:lnTo>
                    <a:pt x="48" y="21"/>
                  </a:lnTo>
                  <a:lnTo>
                    <a:pt x="80" y="10"/>
                  </a:lnTo>
                  <a:lnTo>
                    <a:pt x="59" y="10"/>
                  </a:lnTo>
                  <a:lnTo>
                    <a:pt x="64" y="10"/>
                  </a:lnTo>
                  <a:lnTo>
                    <a:pt x="59" y="0"/>
                  </a:lnTo>
                  <a:lnTo>
                    <a:pt x="32" y="10"/>
                  </a:lnTo>
                  <a:lnTo>
                    <a:pt x="38" y="0"/>
                  </a:lnTo>
                  <a:lnTo>
                    <a:pt x="27" y="0"/>
                  </a:lnTo>
                  <a:lnTo>
                    <a:pt x="27" y="0"/>
                  </a:lnTo>
                  <a:close/>
                </a:path>
              </a:pathLst>
            </a:custGeom>
            <a:solidFill>
              <a:srgbClr val="00cc99"/>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318" name=""/>
            <p:cNvSpPr/>
            <p:nvPr/>
          </p:nvSpPr>
          <p:spPr>
            <a:xfrm>
              <a:off x="1648440" y="3969000"/>
              <a:ext cx="86040" cy="79920"/>
            </a:xfrm>
            <a:custGeom>
              <a:avLst/>
              <a:gdLst/>
              <a:ahLst/>
              <a:rect l="l" t="t" r="r" b="b"/>
              <a:pathLst>
                <a:path w="53" h="48">
                  <a:moveTo>
                    <a:pt x="53" y="22"/>
                  </a:moveTo>
                  <a:lnTo>
                    <a:pt x="31" y="0"/>
                  </a:lnTo>
                  <a:lnTo>
                    <a:pt x="0" y="0"/>
                  </a:lnTo>
                  <a:lnTo>
                    <a:pt x="0" y="11"/>
                  </a:lnTo>
                  <a:lnTo>
                    <a:pt x="5" y="22"/>
                  </a:lnTo>
                  <a:lnTo>
                    <a:pt x="5" y="11"/>
                  </a:lnTo>
                  <a:lnTo>
                    <a:pt x="31" y="32"/>
                  </a:lnTo>
                  <a:lnTo>
                    <a:pt x="31" y="48"/>
                  </a:lnTo>
                  <a:lnTo>
                    <a:pt x="31" y="38"/>
                  </a:lnTo>
                  <a:lnTo>
                    <a:pt x="42" y="48"/>
                  </a:lnTo>
                  <a:lnTo>
                    <a:pt x="42" y="32"/>
                  </a:lnTo>
                  <a:lnTo>
                    <a:pt x="53" y="22"/>
                  </a:lnTo>
                  <a:lnTo>
                    <a:pt x="53" y="22"/>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19" name=""/>
            <p:cNvSpPr/>
            <p:nvPr/>
          </p:nvSpPr>
          <p:spPr>
            <a:xfrm>
              <a:off x="1648440" y="3969000"/>
              <a:ext cx="86040" cy="79920"/>
            </a:xfrm>
            <a:custGeom>
              <a:avLst/>
              <a:gdLst/>
              <a:ahLst/>
              <a:rect l="l" t="t" r="r" b="b"/>
              <a:pathLst>
                <a:path w="53" h="48">
                  <a:moveTo>
                    <a:pt x="53" y="22"/>
                  </a:moveTo>
                  <a:lnTo>
                    <a:pt x="31" y="0"/>
                  </a:lnTo>
                  <a:lnTo>
                    <a:pt x="0" y="0"/>
                  </a:lnTo>
                  <a:lnTo>
                    <a:pt x="0" y="11"/>
                  </a:lnTo>
                  <a:lnTo>
                    <a:pt x="5" y="22"/>
                  </a:lnTo>
                  <a:lnTo>
                    <a:pt x="5" y="11"/>
                  </a:lnTo>
                  <a:lnTo>
                    <a:pt x="31" y="32"/>
                  </a:lnTo>
                  <a:lnTo>
                    <a:pt x="31" y="48"/>
                  </a:lnTo>
                  <a:lnTo>
                    <a:pt x="31" y="38"/>
                  </a:lnTo>
                  <a:lnTo>
                    <a:pt x="42" y="48"/>
                  </a:lnTo>
                  <a:lnTo>
                    <a:pt x="42" y="32"/>
                  </a:lnTo>
                  <a:lnTo>
                    <a:pt x="53" y="22"/>
                  </a:lnTo>
                  <a:lnTo>
                    <a:pt x="53" y="22"/>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20" name=""/>
            <p:cNvSpPr/>
            <p:nvPr/>
          </p:nvSpPr>
          <p:spPr>
            <a:xfrm>
              <a:off x="1648440" y="3933720"/>
              <a:ext cx="34200" cy="34920"/>
            </a:xfrm>
            <a:custGeom>
              <a:avLst/>
              <a:gdLst/>
              <a:ahLst/>
              <a:rect l="l" t="t" r="r" b="b"/>
              <a:pathLst>
                <a:path w="21" h="21">
                  <a:moveTo>
                    <a:pt x="0" y="0"/>
                  </a:moveTo>
                  <a:lnTo>
                    <a:pt x="2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21" name=""/>
            <p:cNvSpPr/>
            <p:nvPr/>
          </p:nvSpPr>
          <p:spPr>
            <a:xfrm>
              <a:off x="1648440" y="3933720"/>
              <a:ext cx="34200" cy="34920"/>
            </a:xfrm>
            <a:custGeom>
              <a:avLst/>
              <a:gdLst/>
              <a:ahLst/>
              <a:rect l="l" t="t" r="r" b="b"/>
              <a:pathLst>
                <a:path w="21" h="21">
                  <a:moveTo>
                    <a:pt x="0" y="0"/>
                  </a:moveTo>
                  <a:lnTo>
                    <a:pt x="2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22" name=""/>
            <p:cNvSpPr/>
            <p:nvPr/>
          </p:nvSpPr>
          <p:spPr>
            <a:xfrm>
              <a:off x="1717200" y="4005360"/>
              <a:ext cx="164160" cy="78120"/>
            </a:xfrm>
            <a:custGeom>
              <a:avLst/>
              <a:gdLst/>
              <a:ahLst/>
              <a:rect l="l" t="t" r="r" b="b"/>
              <a:pathLst>
                <a:path w="101" h="47">
                  <a:moveTo>
                    <a:pt x="101" y="26"/>
                  </a:moveTo>
                  <a:lnTo>
                    <a:pt x="101" y="32"/>
                  </a:lnTo>
                  <a:lnTo>
                    <a:pt x="90" y="47"/>
                  </a:lnTo>
                  <a:lnTo>
                    <a:pt x="85" y="32"/>
                  </a:lnTo>
                  <a:lnTo>
                    <a:pt x="90" y="26"/>
                  </a:lnTo>
                  <a:lnTo>
                    <a:pt x="64" y="16"/>
                  </a:lnTo>
                  <a:lnTo>
                    <a:pt x="43" y="32"/>
                  </a:lnTo>
                  <a:lnTo>
                    <a:pt x="53" y="37"/>
                  </a:lnTo>
                  <a:lnTo>
                    <a:pt x="43" y="47"/>
                  </a:lnTo>
                  <a:lnTo>
                    <a:pt x="27" y="32"/>
                  </a:lnTo>
                  <a:lnTo>
                    <a:pt x="0" y="26"/>
                  </a:lnTo>
                  <a:lnTo>
                    <a:pt x="0" y="10"/>
                  </a:lnTo>
                  <a:lnTo>
                    <a:pt x="11" y="0"/>
                  </a:lnTo>
                  <a:lnTo>
                    <a:pt x="16" y="16"/>
                  </a:lnTo>
                  <a:lnTo>
                    <a:pt x="32" y="16"/>
                  </a:lnTo>
                  <a:lnTo>
                    <a:pt x="64" y="0"/>
                  </a:lnTo>
                  <a:lnTo>
                    <a:pt x="90" y="10"/>
                  </a:lnTo>
                  <a:lnTo>
                    <a:pt x="101" y="26"/>
                  </a:lnTo>
                  <a:lnTo>
                    <a:pt x="101" y="26"/>
                  </a:lnTo>
                  <a:close/>
                </a:path>
              </a:pathLst>
            </a:custGeom>
            <a:solidFill>
              <a:srgbClr val="00cc99"/>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23" name=""/>
            <p:cNvSpPr/>
            <p:nvPr/>
          </p:nvSpPr>
          <p:spPr>
            <a:xfrm>
              <a:off x="1717200" y="4005360"/>
              <a:ext cx="164160" cy="78120"/>
            </a:xfrm>
            <a:custGeom>
              <a:avLst/>
              <a:gdLst/>
              <a:ahLst/>
              <a:rect l="l" t="t" r="r" b="b"/>
              <a:pathLst>
                <a:path w="101" h="47">
                  <a:moveTo>
                    <a:pt x="101" y="26"/>
                  </a:moveTo>
                  <a:lnTo>
                    <a:pt x="101" y="32"/>
                  </a:lnTo>
                  <a:lnTo>
                    <a:pt x="90" y="47"/>
                  </a:lnTo>
                  <a:lnTo>
                    <a:pt x="85" y="32"/>
                  </a:lnTo>
                  <a:lnTo>
                    <a:pt x="90" y="26"/>
                  </a:lnTo>
                  <a:lnTo>
                    <a:pt x="64" y="16"/>
                  </a:lnTo>
                  <a:lnTo>
                    <a:pt x="43" y="32"/>
                  </a:lnTo>
                  <a:lnTo>
                    <a:pt x="53" y="37"/>
                  </a:lnTo>
                  <a:lnTo>
                    <a:pt x="43" y="47"/>
                  </a:lnTo>
                  <a:lnTo>
                    <a:pt x="27" y="32"/>
                  </a:lnTo>
                  <a:lnTo>
                    <a:pt x="0" y="26"/>
                  </a:lnTo>
                  <a:lnTo>
                    <a:pt x="0" y="10"/>
                  </a:lnTo>
                  <a:lnTo>
                    <a:pt x="11" y="0"/>
                  </a:lnTo>
                  <a:lnTo>
                    <a:pt x="16" y="16"/>
                  </a:lnTo>
                  <a:lnTo>
                    <a:pt x="32" y="16"/>
                  </a:lnTo>
                  <a:lnTo>
                    <a:pt x="64" y="0"/>
                  </a:lnTo>
                  <a:lnTo>
                    <a:pt x="90" y="10"/>
                  </a:lnTo>
                  <a:lnTo>
                    <a:pt x="101" y="26"/>
                  </a:lnTo>
                  <a:lnTo>
                    <a:pt x="101" y="26"/>
                  </a:lnTo>
                  <a:close/>
                </a:path>
              </a:pathLst>
            </a:custGeom>
            <a:solidFill>
              <a:srgbClr val="00cc99"/>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24" name=""/>
            <p:cNvSpPr/>
            <p:nvPr/>
          </p:nvSpPr>
          <p:spPr>
            <a:xfrm>
              <a:off x="2202120" y="5004360"/>
              <a:ext cx="433080" cy="973440"/>
            </a:xfrm>
            <a:custGeom>
              <a:avLst/>
              <a:gdLst/>
              <a:ahLst/>
              <a:rect l="l" t="t" r="r" b="b"/>
              <a:pathLst>
                <a:path w="266" h="585">
                  <a:moveTo>
                    <a:pt x="255" y="69"/>
                  </a:moveTo>
                  <a:lnTo>
                    <a:pt x="266" y="69"/>
                  </a:lnTo>
                  <a:lnTo>
                    <a:pt x="266" y="107"/>
                  </a:lnTo>
                  <a:lnTo>
                    <a:pt x="260" y="112"/>
                  </a:lnTo>
                  <a:lnTo>
                    <a:pt x="218" y="165"/>
                  </a:lnTo>
                  <a:lnTo>
                    <a:pt x="218" y="245"/>
                  </a:lnTo>
                  <a:lnTo>
                    <a:pt x="218" y="250"/>
                  </a:lnTo>
                  <a:lnTo>
                    <a:pt x="239" y="271"/>
                  </a:lnTo>
                  <a:lnTo>
                    <a:pt x="239" y="277"/>
                  </a:lnTo>
                  <a:lnTo>
                    <a:pt x="260" y="287"/>
                  </a:lnTo>
                  <a:lnTo>
                    <a:pt x="260" y="298"/>
                  </a:lnTo>
                  <a:lnTo>
                    <a:pt x="239" y="325"/>
                  </a:lnTo>
                  <a:lnTo>
                    <a:pt x="202" y="340"/>
                  </a:lnTo>
                  <a:lnTo>
                    <a:pt x="175" y="335"/>
                  </a:lnTo>
                  <a:lnTo>
                    <a:pt x="186" y="346"/>
                  </a:lnTo>
                  <a:lnTo>
                    <a:pt x="186" y="367"/>
                  </a:lnTo>
                  <a:lnTo>
                    <a:pt x="165" y="383"/>
                  </a:lnTo>
                  <a:lnTo>
                    <a:pt x="138" y="367"/>
                  </a:lnTo>
                  <a:lnTo>
                    <a:pt x="154" y="394"/>
                  </a:lnTo>
                  <a:lnTo>
                    <a:pt x="165" y="404"/>
                  </a:lnTo>
                  <a:lnTo>
                    <a:pt x="175" y="394"/>
                  </a:lnTo>
                  <a:lnTo>
                    <a:pt x="175" y="410"/>
                  </a:lnTo>
                  <a:lnTo>
                    <a:pt x="165" y="404"/>
                  </a:lnTo>
                  <a:lnTo>
                    <a:pt x="159" y="410"/>
                  </a:lnTo>
                  <a:lnTo>
                    <a:pt x="175" y="410"/>
                  </a:lnTo>
                  <a:lnTo>
                    <a:pt x="159" y="425"/>
                  </a:lnTo>
                  <a:lnTo>
                    <a:pt x="165" y="452"/>
                  </a:lnTo>
                  <a:lnTo>
                    <a:pt x="154" y="457"/>
                  </a:lnTo>
                  <a:lnTo>
                    <a:pt x="138" y="463"/>
                  </a:lnTo>
                  <a:lnTo>
                    <a:pt x="154" y="479"/>
                  </a:lnTo>
                  <a:lnTo>
                    <a:pt x="175" y="484"/>
                  </a:lnTo>
                  <a:lnTo>
                    <a:pt x="186" y="489"/>
                  </a:lnTo>
                  <a:lnTo>
                    <a:pt x="186" y="511"/>
                  </a:lnTo>
                  <a:lnTo>
                    <a:pt x="165" y="521"/>
                  </a:lnTo>
                  <a:lnTo>
                    <a:pt x="165" y="542"/>
                  </a:lnTo>
                  <a:lnTo>
                    <a:pt x="159" y="542"/>
                  </a:lnTo>
                  <a:lnTo>
                    <a:pt x="154" y="537"/>
                  </a:lnTo>
                  <a:lnTo>
                    <a:pt x="159" y="542"/>
                  </a:lnTo>
                  <a:lnTo>
                    <a:pt x="154" y="553"/>
                  </a:lnTo>
                  <a:lnTo>
                    <a:pt x="154" y="558"/>
                  </a:lnTo>
                  <a:lnTo>
                    <a:pt x="165" y="569"/>
                  </a:lnTo>
                  <a:lnTo>
                    <a:pt x="159" y="569"/>
                  </a:lnTo>
                  <a:lnTo>
                    <a:pt x="186" y="585"/>
                  </a:lnTo>
                  <a:lnTo>
                    <a:pt x="127" y="580"/>
                  </a:lnTo>
                  <a:lnTo>
                    <a:pt x="106" y="553"/>
                  </a:lnTo>
                  <a:lnTo>
                    <a:pt x="90" y="558"/>
                  </a:lnTo>
                  <a:lnTo>
                    <a:pt x="85" y="542"/>
                  </a:lnTo>
                  <a:lnTo>
                    <a:pt x="85" y="479"/>
                  </a:lnTo>
                  <a:lnTo>
                    <a:pt x="74" y="452"/>
                  </a:lnTo>
                  <a:lnTo>
                    <a:pt x="58" y="436"/>
                  </a:lnTo>
                  <a:lnTo>
                    <a:pt x="64" y="436"/>
                  </a:lnTo>
                  <a:lnTo>
                    <a:pt x="58" y="431"/>
                  </a:lnTo>
                  <a:lnTo>
                    <a:pt x="37" y="404"/>
                  </a:lnTo>
                  <a:lnTo>
                    <a:pt x="37" y="388"/>
                  </a:lnTo>
                  <a:lnTo>
                    <a:pt x="32" y="383"/>
                  </a:lnTo>
                  <a:lnTo>
                    <a:pt x="26" y="356"/>
                  </a:lnTo>
                  <a:lnTo>
                    <a:pt x="32" y="335"/>
                  </a:lnTo>
                  <a:lnTo>
                    <a:pt x="10" y="293"/>
                  </a:lnTo>
                  <a:lnTo>
                    <a:pt x="26" y="287"/>
                  </a:lnTo>
                  <a:lnTo>
                    <a:pt x="10" y="271"/>
                  </a:lnTo>
                  <a:lnTo>
                    <a:pt x="26" y="245"/>
                  </a:lnTo>
                  <a:lnTo>
                    <a:pt x="0" y="186"/>
                  </a:lnTo>
                  <a:lnTo>
                    <a:pt x="0" y="117"/>
                  </a:lnTo>
                  <a:lnTo>
                    <a:pt x="10" y="96"/>
                  </a:lnTo>
                  <a:lnTo>
                    <a:pt x="5" y="59"/>
                  </a:lnTo>
                  <a:lnTo>
                    <a:pt x="26" y="43"/>
                  </a:lnTo>
                  <a:lnTo>
                    <a:pt x="26" y="27"/>
                  </a:lnTo>
                  <a:lnTo>
                    <a:pt x="37" y="0"/>
                  </a:lnTo>
                  <a:lnTo>
                    <a:pt x="74" y="22"/>
                  </a:lnTo>
                  <a:lnTo>
                    <a:pt x="74" y="11"/>
                  </a:lnTo>
                  <a:lnTo>
                    <a:pt x="101" y="11"/>
                  </a:lnTo>
                  <a:lnTo>
                    <a:pt x="138" y="43"/>
                  </a:lnTo>
                  <a:lnTo>
                    <a:pt x="159" y="48"/>
                  </a:lnTo>
                  <a:lnTo>
                    <a:pt x="191" y="69"/>
                  </a:lnTo>
                  <a:lnTo>
                    <a:pt x="191" y="107"/>
                  </a:lnTo>
                  <a:lnTo>
                    <a:pt x="218" y="112"/>
                  </a:lnTo>
                  <a:lnTo>
                    <a:pt x="234" y="107"/>
                  </a:lnTo>
                  <a:lnTo>
                    <a:pt x="255" y="91"/>
                  </a:lnTo>
                  <a:lnTo>
                    <a:pt x="255" y="69"/>
                  </a:lnTo>
                  <a:lnTo>
                    <a:pt x="255"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5" name=""/>
            <p:cNvSpPr/>
            <p:nvPr/>
          </p:nvSpPr>
          <p:spPr>
            <a:xfrm>
              <a:off x="2202120" y="5004360"/>
              <a:ext cx="433080" cy="973440"/>
            </a:xfrm>
            <a:custGeom>
              <a:avLst/>
              <a:gdLst/>
              <a:ahLst/>
              <a:rect l="l" t="t" r="r" b="b"/>
              <a:pathLst>
                <a:path w="266" h="585">
                  <a:moveTo>
                    <a:pt x="255" y="69"/>
                  </a:moveTo>
                  <a:lnTo>
                    <a:pt x="266" y="69"/>
                  </a:lnTo>
                  <a:lnTo>
                    <a:pt x="266" y="107"/>
                  </a:lnTo>
                  <a:lnTo>
                    <a:pt x="260" y="112"/>
                  </a:lnTo>
                  <a:lnTo>
                    <a:pt x="218" y="165"/>
                  </a:lnTo>
                  <a:lnTo>
                    <a:pt x="218" y="245"/>
                  </a:lnTo>
                  <a:lnTo>
                    <a:pt x="218" y="250"/>
                  </a:lnTo>
                  <a:lnTo>
                    <a:pt x="239" y="271"/>
                  </a:lnTo>
                  <a:lnTo>
                    <a:pt x="239" y="277"/>
                  </a:lnTo>
                  <a:lnTo>
                    <a:pt x="260" y="287"/>
                  </a:lnTo>
                  <a:lnTo>
                    <a:pt x="260" y="298"/>
                  </a:lnTo>
                  <a:lnTo>
                    <a:pt x="239" y="325"/>
                  </a:lnTo>
                  <a:lnTo>
                    <a:pt x="202" y="340"/>
                  </a:lnTo>
                  <a:lnTo>
                    <a:pt x="175" y="335"/>
                  </a:lnTo>
                  <a:lnTo>
                    <a:pt x="186" y="346"/>
                  </a:lnTo>
                  <a:lnTo>
                    <a:pt x="186" y="367"/>
                  </a:lnTo>
                  <a:lnTo>
                    <a:pt x="165" y="383"/>
                  </a:lnTo>
                  <a:lnTo>
                    <a:pt x="138" y="367"/>
                  </a:lnTo>
                  <a:lnTo>
                    <a:pt x="154" y="394"/>
                  </a:lnTo>
                  <a:lnTo>
                    <a:pt x="165" y="404"/>
                  </a:lnTo>
                  <a:lnTo>
                    <a:pt x="175" y="394"/>
                  </a:lnTo>
                  <a:lnTo>
                    <a:pt x="175" y="410"/>
                  </a:lnTo>
                  <a:lnTo>
                    <a:pt x="165" y="404"/>
                  </a:lnTo>
                  <a:lnTo>
                    <a:pt x="159" y="410"/>
                  </a:lnTo>
                  <a:lnTo>
                    <a:pt x="175" y="410"/>
                  </a:lnTo>
                  <a:lnTo>
                    <a:pt x="159" y="425"/>
                  </a:lnTo>
                  <a:lnTo>
                    <a:pt x="165" y="452"/>
                  </a:lnTo>
                  <a:lnTo>
                    <a:pt x="154" y="457"/>
                  </a:lnTo>
                  <a:lnTo>
                    <a:pt x="138" y="463"/>
                  </a:lnTo>
                  <a:lnTo>
                    <a:pt x="154" y="479"/>
                  </a:lnTo>
                  <a:lnTo>
                    <a:pt x="175" y="484"/>
                  </a:lnTo>
                  <a:lnTo>
                    <a:pt x="186" y="489"/>
                  </a:lnTo>
                  <a:lnTo>
                    <a:pt x="186" y="511"/>
                  </a:lnTo>
                  <a:lnTo>
                    <a:pt x="165" y="521"/>
                  </a:lnTo>
                  <a:lnTo>
                    <a:pt x="165" y="542"/>
                  </a:lnTo>
                  <a:lnTo>
                    <a:pt x="159" y="542"/>
                  </a:lnTo>
                  <a:lnTo>
                    <a:pt x="154" y="537"/>
                  </a:lnTo>
                  <a:lnTo>
                    <a:pt x="159" y="542"/>
                  </a:lnTo>
                  <a:lnTo>
                    <a:pt x="154" y="553"/>
                  </a:lnTo>
                  <a:lnTo>
                    <a:pt x="154" y="558"/>
                  </a:lnTo>
                  <a:lnTo>
                    <a:pt x="165" y="569"/>
                  </a:lnTo>
                  <a:lnTo>
                    <a:pt x="159" y="569"/>
                  </a:lnTo>
                  <a:lnTo>
                    <a:pt x="186" y="585"/>
                  </a:lnTo>
                  <a:lnTo>
                    <a:pt x="127" y="580"/>
                  </a:lnTo>
                  <a:lnTo>
                    <a:pt x="106" y="553"/>
                  </a:lnTo>
                  <a:lnTo>
                    <a:pt x="90" y="558"/>
                  </a:lnTo>
                  <a:lnTo>
                    <a:pt x="85" y="542"/>
                  </a:lnTo>
                  <a:lnTo>
                    <a:pt x="85" y="479"/>
                  </a:lnTo>
                  <a:lnTo>
                    <a:pt x="74" y="452"/>
                  </a:lnTo>
                  <a:lnTo>
                    <a:pt x="58" y="436"/>
                  </a:lnTo>
                  <a:lnTo>
                    <a:pt x="64" y="436"/>
                  </a:lnTo>
                  <a:lnTo>
                    <a:pt x="58" y="431"/>
                  </a:lnTo>
                  <a:lnTo>
                    <a:pt x="37" y="404"/>
                  </a:lnTo>
                  <a:lnTo>
                    <a:pt x="37" y="388"/>
                  </a:lnTo>
                  <a:lnTo>
                    <a:pt x="32" y="383"/>
                  </a:lnTo>
                  <a:lnTo>
                    <a:pt x="26" y="356"/>
                  </a:lnTo>
                  <a:lnTo>
                    <a:pt x="32" y="335"/>
                  </a:lnTo>
                  <a:lnTo>
                    <a:pt x="10" y="293"/>
                  </a:lnTo>
                  <a:lnTo>
                    <a:pt x="26" y="287"/>
                  </a:lnTo>
                  <a:lnTo>
                    <a:pt x="10" y="271"/>
                  </a:lnTo>
                  <a:lnTo>
                    <a:pt x="26" y="245"/>
                  </a:lnTo>
                  <a:lnTo>
                    <a:pt x="0" y="186"/>
                  </a:lnTo>
                  <a:lnTo>
                    <a:pt x="0" y="117"/>
                  </a:lnTo>
                  <a:lnTo>
                    <a:pt x="10" y="96"/>
                  </a:lnTo>
                  <a:lnTo>
                    <a:pt x="5" y="59"/>
                  </a:lnTo>
                  <a:lnTo>
                    <a:pt x="26" y="43"/>
                  </a:lnTo>
                  <a:lnTo>
                    <a:pt x="26" y="27"/>
                  </a:lnTo>
                  <a:lnTo>
                    <a:pt x="37" y="0"/>
                  </a:lnTo>
                  <a:lnTo>
                    <a:pt x="74" y="22"/>
                  </a:lnTo>
                  <a:lnTo>
                    <a:pt x="74" y="11"/>
                  </a:lnTo>
                  <a:lnTo>
                    <a:pt x="101" y="11"/>
                  </a:lnTo>
                  <a:lnTo>
                    <a:pt x="138" y="43"/>
                  </a:lnTo>
                  <a:lnTo>
                    <a:pt x="159" y="48"/>
                  </a:lnTo>
                  <a:lnTo>
                    <a:pt x="191" y="69"/>
                  </a:lnTo>
                  <a:lnTo>
                    <a:pt x="191" y="107"/>
                  </a:lnTo>
                  <a:lnTo>
                    <a:pt x="218" y="112"/>
                  </a:lnTo>
                  <a:lnTo>
                    <a:pt x="234" y="107"/>
                  </a:lnTo>
                  <a:lnTo>
                    <a:pt x="255" y="91"/>
                  </a:lnTo>
                  <a:lnTo>
                    <a:pt x="255" y="69"/>
                  </a:lnTo>
                  <a:lnTo>
                    <a:pt x="255"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2486880" y="5986080"/>
              <a:ext cx="130320" cy="71640"/>
            </a:xfrm>
            <a:custGeom>
              <a:avLst/>
              <a:gdLst/>
              <a:ahLst/>
              <a:rect l="l" t="t" r="r" b="b"/>
              <a:pathLst>
                <a:path w="80" h="43">
                  <a:moveTo>
                    <a:pt x="0" y="0"/>
                  </a:moveTo>
                  <a:lnTo>
                    <a:pt x="27" y="43"/>
                  </a:lnTo>
                  <a:lnTo>
                    <a:pt x="59" y="43"/>
                  </a:lnTo>
                  <a:lnTo>
                    <a:pt x="80" y="43"/>
                  </a:lnTo>
                  <a:lnTo>
                    <a:pt x="27" y="16"/>
                  </a:lnTo>
                  <a:lnTo>
                    <a:pt x="0" y="0"/>
                  </a:lnTo>
                  <a:lnTo>
                    <a:pt x="0"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27" name=""/>
            <p:cNvSpPr/>
            <p:nvPr/>
          </p:nvSpPr>
          <p:spPr>
            <a:xfrm>
              <a:off x="2486880" y="5986080"/>
              <a:ext cx="130320" cy="71640"/>
            </a:xfrm>
            <a:custGeom>
              <a:avLst/>
              <a:gdLst/>
              <a:ahLst/>
              <a:rect l="l" t="t" r="r" b="b"/>
              <a:pathLst>
                <a:path w="80" h="43">
                  <a:moveTo>
                    <a:pt x="0" y="0"/>
                  </a:moveTo>
                  <a:lnTo>
                    <a:pt x="27" y="43"/>
                  </a:lnTo>
                  <a:lnTo>
                    <a:pt x="59" y="43"/>
                  </a:lnTo>
                  <a:lnTo>
                    <a:pt x="80" y="43"/>
                  </a:lnTo>
                  <a:lnTo>
                    <a:pt x="27" y="16"/>
                  </a:lnTo>
                  <a:lnTo>
                    <a:pt x="0" y="0"/>
                  </a:lnTo>
                  <a:lnTo>
                    <a:pt x="0"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28" name=""/>
            <p:cNvSpPr/>
            <p:nvPr/>
          </p:nvSpPr>
          <p:spPr>
            <a:xfrm>
              <a:off x="2003400" y="4155480"/>
              <a:ext cx="1158840" cy="1246680"/>
            </a:xfrm>
            <a:custGeom>
              <a:avLst/>
              <a:gdLst/>
              <a:ahLst/>
              <a:rect l="l" t="t" r="r" b="b"/>
              <a:pathLst>
                <a:path w="712" h="749">
                  <a:moveTo>
                    <a:pt x="377" y="579"/>
                  </a:moveTo>
                  <a:lnTo>
                    <a:pt x="388" y="579"/>
                  </a:lnTo>
                  <a:lnTo>
                    <a:pt x="388" y="617"/>
                  </a:lnTo>
                  <a:lnTo>
                    <a:pt x="382" y="622"/>
                  </a:lnTo>
                  <a:lnTo>
                    <a:pt x="340" y="675"/>
                  </a:lnTo>
                  <a:lnTo>
                    <a:pt x="350" y="675"/>
                  </a:lnTo>
                  <a:lnTo>
                    <a:pt x="361" y="686"/>
                  </a:lnTo>
                  <a:lnTo>
                    <a:pt x="377" y="686"/>
                  </a:lnTo>
                  <a:lnTo>
                    <a:pt x="409" y="718"/>
                  </a:lnTo>
                  <a:lnTo>
                    <a:pt x="425" y="734"/>
                  </a:lnTo>
                  <a:lnTo>
                    <a:pt x="425" y="749"/>
                  </a:lnTo>
                  <a:lnTo>
                    <a:pt x="430" y="718"/>
                  </a:lnTo>
                  <a:lnTo>
                    <a:pt x="457" y="702"/>
                  </a:lnTo>
                  <a:lnTo>
                    <a:pt x="462" y="654"/>
                  </a:lnTo>
                  <a:lnTo>
                    <a:pt x="483" y="638"/>
                  </a:lnTo>
                  <a:lnTo>
                    <a:pt x="483" y="617"/>
                  </a:lnTo>
                  <a:lnTo>
                    <a:pt x="478" y="601"/>
                  </a:lnTo>
                  <a:lnTo>
                    <a:pt x="483" y="579"/>
                  </a:lnTo>
                  <a:lnTo>
                    <a:pt x="510" y="558"/>
                  </a:lnTo>
                  <a:lnTo>
                    <a:pt x="542" y="547"/>
                  </a:lnTo>
                  <a:lnTo>
                    <a:pt x="542" y="537"/>
                  </a:lnTo>
                  <a:lnTo>
                    <a:pt x="584" y="537"/>
                  </a:lnTo>
                  <a:lnTo>
                    <a:pt x="600" y="521"/>
                  </a:lnTo>
                  <a:lnTo>
                    <a:pt x="627" y="468"/>
                  </a:lnTo>
                  <a:lnTo>
                    <a:pt x="627" y="436"/>
                  </a:lnTo>
                  <a:lnTo>
                    <a:pt x="627" y="351"/>
                  </a:lnTo>
                  <a:lnTo>
                    <a:pt x="643" y="340"/>
                  </a:lnTo>
                  <a:lnTo>
                    <a:pt x="659" y="314"/>
                  </a:lnTo>
                  <a:lnTo>
                    <a:pt x="696" y="266"/>
                  </a:lnTo>
                  <a:lnTo>
                    <a:pt x="712" y="234"/>
                  </a:lnTo>
                  <a:lnTo>
                    <a:pt x="691" y="191"/>
                  </a:lnTo>
                  <a:lnTo>
                    <a:pt x="659" y="191"/>
                  </a:lnTo>
                  <a:lnTo>
                    <a:pt x="616" y="154"/>
                  </a:lnTo>
                  <a:lnTo>
                    <a:pt x="542" y="138"/>
                  </a:lnTo>
                  <a:lnTo>
                    <a:pt x="526" y="143"/>
                  </a:lnTo>
                  <a:lnTo>
                    <a:pt x="526" y="138"/>
                  </a:lnTo>
                  <a:lnTo>
                    <a:pt x="515" y="122"/>
                  </a:lnTo>
                  <a:lnTo>
                    <a:pt x="510" y="133"/>
                  </a:lnTo>
                  <a:lnTo>
                    <a:pt x="510" y="122"/>
                  </a:lnTo>
                  <a:lnTo>
                    <a:pt x="478" y="112"/>
                  </a:lnTo>
                  <a:lnTo>
                    <a:pt x="457" y="112"/>
                  </a:lnTo>
                  <a:lnTo>
                    <a:pt x="441" y="143"/>
                  </a:lnTo>
                  <a:lnTo>
                    <a:pt x="430" y="133"/>
                  </a:lnTo>
                  <a:lnTo>
                    <a:pt x="398" y="138"/>
                  </a:lnTo>
                  <a:lnTo>
                    <a:pt x="398" y="133"/>
                  </a:lnTo>
                  <a:lnTo>
                    <a:pt x="414" y="133"/>
                  </a:lnTo>
                  <a:lnTo>
                    <a:pt x="409" y="112"/>
                  </a:lnTo>
                  <a:lnTo>
                    <a:pt x="398" y="117"/>
                  </a:lnTo>
                  <a:lnTo>
                    <a:pt x="398" y="112"/>
                  </a:lnTo>
                  <a:lnTo>
                    <a:pt x="425" y="74"/>
                  </a:lnTo>
                  <a:lnTo>
                    <a:pt x="425" y="69"/>
                  </a:lnTo>
                  <a:lnTo>
                    <a:pt x="414" y="64"/>
                  </a:lnTo>
                  <a:lnTo>
                    <a:pt x="409" y="21"/>
                  </a:lnTo>
                  <a:lnTo>
                    <a:pt x="398" y="21"/>
                  </a:lnTo>
                  <a:lnTo>
                    <a:pt x="377" y="53"/>
                  </a:lnTo>
                  <a:lnTo>
                    <a:pt x="350" y="64"/>
                  </a:lnTo>
                  <a:lnTo>
                    <a:pt x="350" y="53"/>
                  </a:lnTo>
                  <a:lnTo>
                    <a:pt x="324" y="53"/>
                  </a:lnTo>
                  <a:lnTo>
                    <a:pt x="313" y="64"/>
                  </a:lnTo>
                  <a:lnTo>
                    <a:pt x="308" y="64"/>
                  </a:lnTo>
                  <a:lnTo>
                    <a:pt x="297" y="64"/>
                  </a:lnTo>
                  <a:lnTo>
                    <a:pt x="276" y="69"/>
                  </a:lnTo>
                  <a:lnTo>
                    <a:pt x="255" y="69"/>
                  </a:lnTo>
                  <a:lnTo>
                    <a:pt x="249" y="48"/>
                  </a:lnTo>
                  <a:lnTo>
                    <a:pt x="255" y="16"/>
                  </a:lnTo>
                  <a:lnTo>
                    <a:pt x="249" y="5"/>
                  </a:lnTo>
                  <a:lnTo>
                    <a:pt x="249" y="0"/>
                  </a:lnTo>
                  <a:lnTo>
                    <a:pt x="239" y="0"/>
                  </a:lnTo>
                  <a:lnTo>
                    <a:pt x="228" y="5"/>
                  </a:lnTo>
                  <a:lnTo>
                    <a:pt x="186" y="21"/>
                  </a:lnTo>
                  <a:lnTo>
                    <a:pt x="159" y="16"/>
                  </a:lnTo>
                  <a:lnTo>
                    <a:pt x="175" y="27"/>
                  </a:lnTo>
                  <a:lnTo>
                    <a:pt x="175" y="53"/>
                  </a:lnTo>
                  <a:lnTo>
                    <a:pt x="186" y="53"/>
                  </a:lnTo>
                  <a:lnTo>
                    <a:pt x="148" y="85"/>
                  </a:lnTo>
                  <a:lnTo>
                    <a:pt x="127" y="85"/>
                  </a:lnTo>
                  <a:lnTo>
                    <a:pt x="122" y="69"/>
                  </a:lnTo>
                  <a:lnTo>
                    <a:pt x="122" y="74"/>
                  </a:lnTo>
                  <a:lnTo>
                    <a:pt x="111" y="64"/>
                  </a:lnTo>
                  <a:lnTo>
                    <a:pt x="69" y="64"/>
                  </a:lnTo>
                  <a:lnTo>
                    <a:pt x="69" y="74"/>
                  </a:lnTo>
                  <a:lnTo>
                    <a:pt x="74" y="74"/>
                  </a:lnTo>
                  <a:lnTo>
                    <a:pt x="74" y="85"/>
                  </a:lnTo>
                  <a:lnTo>
                    <a:pt x="53" y="85"/>
                  </a:lnTo>
                  <a:lnTo>
                    <a:pt x="53" y="96"/>
                  </a:lnTo>
                  <a:lnTo>
                    <a:pt x="74" y="122"/>
                  </a:lnTo>
                  <a:lnTo>
                    <a:pt x="69" y="181"/>
                  </a:lnTo>
                  <a:lnTo>
                    <a:pt x="15" y="191"/>
                  </a:lnTo>
                  <a:lnTo>
                    <a:pt x="0" y="244"/>
                  </a:lnTo>
                  <a:lnTo>
                    <a:pt x="15" y="266"/>
                  </a:lnTo>
                  <a:lnTo>
                    <a:pt x="15" y="282"/>
                  </a:lnTo>
                  <a:lnTo>
                    <a:pt x="42" y="287"/>
                  </a:lnTo>
                  <a:lnTo>
                    <a:pt x="53" y="282"/>
                  </a:lnTo>
                  <a:lnTo>
                    <a:pt x="53" y="308"/>
                  </a:lnTo>
                  <a:lnTo>
                    <a:pt x="74" y="308"/>
                  </a:lnTo>
                  <a:lnTo>
                    <a:pt x="90" y="308"/>
                  </a:lnTo>
                  <a:lnTo>
                    <a:pt x="127" y="287"/>
                  </a:lnTo>
                  <a:lnTo>
                    <a:pt x="154" y="287"/>
                  </a:lnTo>
                  <a:lnTo>
                    <a:pt x="159" y="319"/>
                  </a:lnTo>
                  <a:lnTo>
                    <a:pt x="239" y="361"/>
                  </a:lnTo>
                  <a:lnTo>
                    <a:pt x="255" y="415"/>
                  </a:lnTo>
                  <a:lnTo>
                    <a:pt x="287" y="415"/>
                  </a:lnTo>
                  <a:lnTo>
                    <a:pt x="287" y="431"/>
                  </a:lnTo>
                  <a:lnTo>
                    <a:pt x="308" y="441"/>
                  </a:lnTo>
                  <a:lnTo>
                    <a:pt x="297" y="484"/>
                  </a:lnTo>
                  <a:lnTo>
                    <a:pt x="308" y="521"/>
                  </a:lnTo>
                  <a:lnTo>
                    <a:pt x="350" y="521"/>
                  </a:lnTo>
                  <a:lnTo>
                    <a:pt x="356" y="553"/>
                  </a:lnTo>
                  <a:lnTo>
                    <a:pt x="377" y="553"/>
                  </a:lnTo>
                  <a:lnTo>
                    <a:pt x="377" y="579"/>
                  </a:lnTo>
                  <a:lnTo>
                    <a:pt x="377" y="5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9" name=""/>
            <p:cNvSpPr/>
            <p:nvPr/>
          </p:nvSpPr>
          <p:spPr>
            <a:xfrm>
              <a:off x="2003400" y="4155480"/>
              <a:ext cx="1158840" cy="1246680"/>
            </a:xfrm>
            <a:custGeom>
              <a:avLst/>
              <a:gdLst/>
              <a:ahLst/>
              <a:rect l="l" t="t" r="r" b="b"/>
              <a:pathLst>
                <a:path w="712" h="749">
                  <a:moveTo>
                    <a:pt x="377" y="579"/>
                  </a:moveTo>
                  <a:lnTo>
                    <a:pt x="388" y="579"/>
                  </a:lnTo>
                  <a:lnTo>
                    <a:pt x="388" y="617"/>
                  </a:lnTo>
                  <a:lnTo>
                    <a:pt x="382" y="622"/>
                  </a:lnTo>
                  <a:lnTo>
                    <a:pt x="340" y="675"/>
                  </a:lnTo>
                  <a:lnTo>
                    <a:pt x="350" y="675"/>
                  </a:lnTo>
                  <a:lnTo>
                    <a:pt x="361" y="686"/>
                  </a:lnTo>
                  <a:lnTo>
                    <a:pt x="377" y="686"/>
                  </a:lnTo>
                  <a:lnTo>
                    <a:pt x="409" y="718"/>
                  </a:lnTo>
                  <a:lnTo>
                    <a:pt x="425" y="734"/>
                  </a:lnTo>
                  <a:lnTo>
                    <a:pt x="425" y="749"/>
                  </a:lnTo>
                  <a:lnTo>
                    <a:pt x="430" y="718"/>
                  </a:lnTo>
                  <a:lnTo>
                    <a:pt x="457" y="702"/>
                  </a:lnTo>
                  <a:lnTo>
                    <a:pt x="462" y="654"/>
                  </a:lnTo>
                  <a:lnTo>
                    <a:pt x="483" y="638"/>
                  </a:lnTo>
                  <a:lnTo>
                    <a:pt x="483" y="617"/>
                  </a:lnTo>
                  <a:lnTo>
                    <a:pt x="478" y="601"/>
                  </a:lnTo>
                  <a:lnTo>
                    <a:pt x="483" y="579"/>
                  </a:lnTo>
                  <a:lnTo>
                    <a:pt x="510" y="558"/>
                  </a:lnTo>
                  <a:lnTo>
                    <a:pt x="542" y="547"/>
                  </a:lnTo>
                  <a:lnTo>
                    <a:pt x="542" y="537"/>
                  </a:lnTo>
                  <a:lnTo>
                    <a:pt x="584" y="537"/>
                  </a:lnTo>
                  <a:lnTo>
                    <a:pt x="600" y="521"/>
                  </a:lnTo>
                  <a:lnTo>
                    <a:pt x="627" y="468"/>
                  </a:lnTo>
                  <a:lnTo>
                    <a:pt x="627" y="436"/>
                  </a:lnTo>
                  <a:lnTo>
                    <a:pt x="627" y="351"/>
                  </a:lnTo>
                  <a:lnTo>
                    <a:pt x="643" y="340"/>
                  </a:lnTo>
                  <a:lnTo>
                    <a:pt x="659" y="314"/>
                  </a:lnTo>
                  <a:lnTo>
                    <a:pt x="696" y="266"/>
                  </a:lnTo>
                  <a:lnTo>
                    <a:pt x="712" y="234"/>
                  </a:lnTo>
                  <a:lnTo>
                    <a:pt x="691" y="191"/>
                  </a:lnTo>
                  <a:lnTo>
                    <a:pt x="659" y="191"/>
                  </a:lnTo>
                  <a:lnTo>
                    <a:pt x="616" y="154"/>
                  </a:lnTo>
                  <a:lnTo>
                    <a:pt x="542" y="138"/>
                  </a:lnTo>
                  <a:lnTo>
                    <a:pt x="526" y="143"/>
                  </a:lnTo>
                  <a:lnTo>
                    <a:pt x="526" y="138"/>
                  </a:lnTo>
                  <a:lnTo>
                    <a:pt x="515" y="122"/>
                  </a:lnTo>
                  <a:lnTo>
                    <a:pt x="510" y="133"/>
                  </a:lnTo>
                  <a:lnTo>
                    <a:pt x="510" y="122"/>
                  </a:lnTo>
                  <a:lnTo>
                    <a:pt x="478" y="112"/>
                  </a:lnTo>
                  <a:lnTo>
                    <a:pt x="457" y="112"/>
                  </a:lnTo>
                  <a:lnTo>
                    <a:pt x="441" y="143"/>
                  </a:lnTo>
                  <a:lnTo>
                    <a:pt x="430" y="133"/>
                  </a:lnTo>
                  <a:lnTo>
                    <a:pt x="398" y="138"/>
                  </a:lnTo>
                  <a:lnTo>
                    <a:pt x="398" y="133"/>
                  </a:lnTo>
                  <a:lnTo>
                    <a:pt x="414" y="133"/>
                  </a:lnTo>
                  <a:lnTo>
                    <a:pt x="409" y="112"/>
                  </a:lnTo>
                  <a:lnTo>
                    <a:pt x="398" y="117"/>
                  </a:lnTo>
                  <a:lnTo>
                    <a:pt x="398" y="112"/>
                  </a:lnTo>
                  <a:lnTo>
                    <a:pt x="425" y="74"/>
                  </a:lnTo>
                  <a:lnTo>
                    <a:pt x="425" y="69"/>
                  </a:lnTo>
                  <a:lnTo>
                    <a:pt x="414" y="64"/>
                  </a:lnTo>
                  <a:lnTo>
                    <a:pt x="409" y="21"/>
                  </a:lnTo>
                  <a:lnTo>
                    <a:pt x="398" y="21"/>
                  </a:lnTo>
                  <a:lnTo>
                    <a:pt x="377" y="53"/>
                  </a:lnTo>
                  <a:lnTo>
                    <a:pt x="350" y="64"/>
                  </a:lnTo>
                  <a:lnTo>
                    <a:pt x="350" y="53"/>
                  </a:lnTo>
                  <a:lnTo>
                    <a:pt x="324" y="53"/>
                  </a:lnTo>
                  <a:lnTo>
                    <a:pt x="313" y="64"/>
                  </a:lnTo>
                  <a:lnTo>
                    <a:pt x="308" y="64"/>
                  </a:lnTo>
                  <a:lnTo>
                    <a:pt x="297" y="64"/>
                  </a:lnTo>
                  <a:lnTo>
                    <a:pt x="276" y="69"/>
                  </a:lnTo>
                  <a:lnTo>
                    <a:pt x="255" y="69"/>
                  </a:lnTo>
                  <a:lnTo>
                    <a:pt x="249" y="48"/>
                  </a:lnTo>
                  <a:lnTo>
                    <a:pt x="255" y="16"/>
                  </a:lnTo>
                  <a:lnTo>
                    <a:pt x="249" y="5"/>
                  </a:lnTo>
                  <a:lnTo>
                    <a:pt x="249" y="0"/>
                  </a:lnTo>
                  <a:lnTo>
                    <a:pt x="239" y="0"/>
                  </a:lnTo>
                  <a:lnTo>
                    <a:pt x="228" y="5"/>
                  </a:lnTo>
                  <a:lnTo>
                    <a:pt x="186" y="21"/>
                  </a:lnTo>
                  <a:lnTo>
                    <a:pt x="159" y="16"/>
                  </a:lnTo>
                  <a:lnTo>
                    <a:pt x="175" y="27"/>
                  </a:lnTo>
                  <a:lnTo>
                    <a:pt x="175" y="53"/>
                  </a:lnTo>
                  <a:lnTo>
                    <a:pt x="186" y="53"/>
                  </a:lnTo>
                  <a:lnTo>
                    <a:pt x="148" y="85"/>
                  </a:lnTo>
                  <a:lnTo>
                    <a:pt x="127" y="85"/>
                  </a:lnTo>
                  <a:lnTo>
                    <a:pt x="122" y="69"/>
                  </a:lnTo>
                  <a:lnTo>
                    <a:pt x="122" y="74"/>
                  </a:lnTo>
                  <a:lnTo>
                    <a:pt x="111" y="64"/>
                  </a:lnTo>
                  <a:lnTo>
                    <a:pt x="69" y="64"/>
                  </a:lnTo>
                  <a:lnTo>
                    <a:pt x="69" y="74"/>
                  </a:lnTo>
                  <a:lnTo>
                    <a:pt x="74" y="74"/>
                  </a:lnTo>
                  <a:lnTo>
                    <a:pt x="74" y="85"/>
                  </a:lnTo>
                  <a:lnTo>
                    <a:pt x="53" y="85"/>
                  </a:lnTo>
                  <a:lnTo>
                    <a:pt x="53" y="96"/>
                  </a:lnTo>
                  <a:lnTo>
                    <a:pt x="74" y="122"/>
                  </a:lnTo>
                  <a:lnTo>
                    <a:pt x="69" y="181"/>
                  </a:lnTo>
                  <a:lnTo>
                    <a:pt x="15" y="191"/>
                  </a:lnTo>
                  <a:lnTo>
                    <a:pt x="0" y="244"/>
                  </a:lnTo>
                  <a:lnTo>
                    <a:pt x="15" y="266"/>
                  </a:lnTo>
                  <a:lnTo>
                    <a:pt x="15" y="282"/>
                  </a:lnTo>
                  <a:lnTo>
                    <a:pt x="42" y="287"/>
                  </a:lnTo>
                  <a:lnTo>
                    <a:pt x="53" y="282"/>
                  </a:lnTo>
                  <a:lnTo>
                    <a:pt x="53" y="308"/>
                  </a:lnTo>
                  <a:lnTo>
                    <a:pt x="74" y="308"/>
                  </a:lnTo>
                  <a:lnTo>
                    <a:pt x="90" y="308"/>
                  </a:lnTo>
                  <a:lnTo>
                    <a:pt x="127" y="287"/>
                  </a:lnTo>
                  <a:lnTo>
                    <a:pt x="154" y="287"/>
                  </a:lnTo>
                  <a:lnTo>
                    <a:pt x="159" y="319"/>
                  </a:lnTo>
                  <a:lnTo>
                    <a:pt x="239" y="361"/>
                  </a:lnTo>
                  <a:lnTo>
                    <a:pt x="255" y="415"/>
                  </a:lnTo>
                  <a:lnTo>
                    <a:pt x="287" y="415"/>
                  </a:lnTo>
                  <a:lnTo>
                    <a:pt x="287" y="431"/>
                  </a:lnTo>
                  <a:lnTo>
                    <a:pt x="308" y="441"/>
                  </a:lnTo>
                  <a:lnTo>
                    <a:pt x="297" y="484"/>
                  </a:lnTo>
                  <a:lnTo>
                    <a:pt x="308" y="521"/>
                  </a:lnTo>
                  <a:lnTo>
                    <a:pt x="350" y="521"/>
                  </a:lnTo>
                  <a:lnTo>
                    <a:pt x="356" y="553"/>
                  </a:lnTo>
                  <a:lnTo>
                    <a:pt x="377" y="553"/>
                  </a:lnTo>
                  <a:lnTo>
                    <a:pt x="377" y="579"/>
                  </a:lnTo>
                  <a:lnTo>
                    <a:pt x="377" y="57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 name=""/>
            <p:cNvSpPr/>
            <p:nvPr/>
          </p:nvSpPr>
          <p:spPr>
            <a:xfrm>
              <a:off x="2669400" y="4314960"/>
              <a:ext cx="7920" cy="26640"/>
            </a:xfrm>
            <a:custGeom>
              <a:avLst/>
              <a:gdLst/>
              <a:ahLst/>
              <a:rect l="l" t="t" r="r" b="b"/>
              <a:pathLst>
                <a:path w="5" h="16">
                  <a:moveTo>
                    <a:pt x="5" y="0"/>
                  </a:moveTo>
                  <a:lnTo>
                    <a:pt x="0" y="1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31" name=""/>
            <p:cNvSpPr/>
            <p:nvPr/>
          </p:nvSpPr>
          <p:spPr>
            <a:xfrm>
              <a:off x="2669400" y="4314960"/>
              <a:ext cx="7920" cy="26640"/>
            </a:xfrm>
            <a:custGeom>
              <a:avLst/>
              <a:gdLst/>
              <a:ahLst/>
              <a:rect l="l" t="t" r="r" b="b"/>
              <a:pathLst>
                <a:path w="5" h="16">
                  <a:moveTo>
                    <a:pt x="5" y="0"/>
                  </a:moveTo>
                  <a:lnTo>
                    <a:pt x="0" y="1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32" name=""/>
            <p:cNvSpPr/>
            <p:nvPr/>
          </p:nvSpPr>
          <p:spPr>
            <a:xfrm>
              <a:off x="2677320" y="4314960"/>
              <a:ext cx="60120" cy="43200"/>
            </a:xfrm>
            <a:custGeom>
              <a:avLst/>
              <a:gdLst/>
              <a:ahLst/>
              <a:rect l="l" t="t" r="r" b="b"/>
              <a:pathLst>
                <a:path w="37" h="26">
                  <a:moveTo>
                    <a:pt x="37" y="0"/>
                  </a:moveTo>
                  <a:lnTo>
                    <a:pt x="27" y="26"/>
                  </a:lnTo>
                  <a:lnTo>
                    <a:pt x="0" y="26"/>
                  </a:lnTo>
                  <a:lnTo>
                    <a:pt x="0" y="16"/>
                  </a:lnTo>
                  <a:lnTo>
                    <a:pt x="0" y="0"/>
                  </a:lnTo>
                  <a:lnTo>
                    <a:pt x="37" y="0"/>
                  </a:lnTo>
                  <a:lnTo>
                    <a:pt x="37" y="0"/>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33" name=""/>
            <p:cNvSpPr/>
            <p:nvPr/>
          </p:nvSpPr>
          <p:spPr>
            <a:xfrm>
              <a:off x="2677320" y="4314960"/>
              <a:ext cx="60120" cy="43200"/>
            </a:xfrm>
            <a:custGeom>
              <a:avLst/>
              <a:gdLst/>
              <a:ahLst/>
              <a:rect l="l" t="t" r="r" b="b"/>
              <a:pathLst>
                <a:path w="37" h="26">
                  <a:moveTo>
                    <a:pt x="37" y="0"/>
                  </a:moveTo>
                  <a:lnTo>
                    <a:pt x="27" y="26"/>
                  </a:lnTo>
                  <a:lnTo>
                    <a:pt x="0" y="26"/>
                  </a:lnTo>
                  <a:lnTo>
                    <a:pt x="0" y="16"/>
                  </a:lnTo>
                  <a:lnTo>
                    <a:pt x="0" y="0"/>
                  </a:lnTo>
                  <a:lnTo>
                    <a:pt x="37" y="0"/>
                  </a:lnTo>
                  <a:lnTo>
                    <a:pt x="37" y="0"/>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34" name=""/>
            <p:cNvSpPr/>
            <p:nvPr/>
          </p:nvSpPr>
          <p:spPr>
            <a:xfrm>
              <a:off x="2703600" y="5278680"/>
              <a:ext cx="43920" cy="71640"/>
            </a:xfrm>
            <a:custGeom>
              <a:avLst/>
              <a:gdLst/>
              <a:ahLst/>
              <a:rect l="l" t="t" r="r" b="b"/>
              <a:pathLst>
                <a:path w="27" h="43">
                  <a:moveTo>
                    <a:pt x="21" y="0"/>
                  </a:moveTo>
                  <a:lnTo>
                    <a:pt x="21" y="5"/>
                  </a:lnTo>
                  <a:lnTo>
                    <a:pt x="27" y="5"/>
                  </a:lnTo>
                  <a:lnTo>
                    <a:pt x="21" y="27"/>
                  </a:lnTo>
                  <a:lnTo>
                    <a:pt x="11" y="43"/>
                  </a:lnTo>
                  <a:lnTo>
                    <a:pt x="0" y="27"/>
                  </a:lnTo>
                  <a:lnTo>
                    <a:pt x="11" y="21"/>
                  </a:lnTo>
                  <a:lnTo>
                    <a:pt x="21" y="0"/>
                  </a:lnTo>
                  <a:lnTo>
                    <a:pt x="21"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35" name=""/>
            <p:cNvSpPr/>
            <p:nvPr/>
          </p:nvSpPr>
          <p:spPr>
            <a:xfrm>
              <a:off x="2703600" y="5278680"/>
              <a:ext cx="43920" cy="71640"/>
            </a:xfrm>
            <a:custGeom>
              <a:avLst/>
              <a:gdLst/>
              <a:ahLst/>
              <a:rect l="l" t="t" r="r" b="b"/>
              <a:pathLst>
                <a:path w="27" h="43">
                  <a:moveTo>
                    <a:pt x="21" y="0"/>
                  </a:moveTo>
                  <a:lnTo>
                    <a:pt x="21" y="5"/>
                  </a:lnTo>
                  <a:lnTo>
                    <a:pt x="27" y="5"/>
                  </a:lnTo>
                  <a:lnTo>
                    <a:pt x="21" y="27"/>
                  </a:lnTo>
                  <a:lnTo>
                    <a:pt x="11" y="43"/>
                  </a:lnTo>
                  <a:lnTo>
                    <a:pt x="0" y="27"/>
                  </a:lnTo>
                  <a:lnTo>
                    <a:pt x="11" y="21"/>
                  </a:lnTo>
                  <a:lnTo>
                    <a:pt x="21" y="0"/>
                  </a:lnTo>
                  <a:lnTo>
                    <a:pt x="21"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36" name=""/>
            <p:cNvSpPr/>
            <p:nvPr/>
          </p:nvSpPr>
          <p:spPr>
            <a:xfrm>
              <a:off x="2124000" y="4880880"/>
              <a:ext cx="380880" cy="1141920"/>
            </a:xfrm>
            <a:custGeom>
              <a:avLst/>
              <a:gdLst/>
              <a:ahLst/>
              <a:rect l="l" t="t" r="r" b="b"/>
              <a:pathLst>
                <a:path w="234" h="686">
                  <a:moveTo>
                    <a:pt x="0" y="5"/>
                  </a:moveTo>
                  <a:lnTo>
                    <a:pt x="5" y="74"/>
                  </a:lnTo>
                  <a:lnTo>
                    <a:pt x="5" y="111"/>
                  </a:lnTo>
                  <a:lnTo>
                    <a:pt x="16" y="170"/>
                  </a:lnTo>
                  <a:lnTo>
                    <a:pt x="5" y="212"/>
                  </a:lnTo>
                  <a:lnTo>
                    <a:pt x="37" y="313"/>
                  </a:lnTo>
                  <a:lnTo>
                    <a:pt x="32" y="372"/>
                  </a:lnTo>
                  <a:lnTo>
                    <a:pt x="48" y="420"/>
                  </a:lnTo>
                  <a:lnTo>
                    <a:pt x="37" y="430"/>
                  </a:lnTo>
                  <a:lnTo>
                    <a:pt x="53" y="457"/>
                  </a:lnTo>
                  <a:lnTo>
                    <a:pt x="58" y="462"/>
                  </a:lnTo>
                  <a:lnTo>
                    <a:pt x="80" y="462"/>
                  </a:lnTo>
                  <a:lnTo>
                    <a:pt x="74" y="468"/>
                  </a:lnTo>
                  <a:lnTo>
                    <a:pt x="80" y="478"/>
                  </a:lnTo>
                  <a:lnTo>
                    <a:pt x="80" y="505"/>
                  </a:lnTo>
                  <a:lnTo>
                    <a:pt x="101" y="510"/>
                  </a:lnTo>
                  <a:lnTo>
                    <a:pt x="85" y="526"/>
                  </a:lnTo>
                  <a:lnTo>
                    <a:pt x="101" y="531"/>
                  </a:lnTo>
                  <a:lnTo>
                    <a:pt x="101" y="526"/>
                  </a:lnTo>
                  <a:lnTo>
                    <a:pt x="85" y="531"/>
                  </a:lnTo>
                  <a:lnTo>
                    <a:pt x="101" y="531"/>
                  </a:lnTo>
                  <a:lnTo>
                    <a:pt x="85" y="537"/>
                  </a:lnTo>
                  <a:lnTo>
                    <a:pt x="101" y="547"/>
                  </a:lnTo>
                  <a:lnTo>
                    <a:pt x="101" y="537"/>
                  </a:lnTo>
                  <a:lnTo>
                    <a:pt x="101" y="547"/>
                  </a:lnTo>
                  <a:lnTo>
                    <a:pt x="85" y="553"/>
                  </a:lnTo>
                  <a:lnTo>
                    <a:pt x="80" y="537"/>
                  </a:lnTo>
                  <a:lnTo>
                    <a:pt x="58" y="537"/>
                  </a:lnTo>
                  <a:lnTo>
                    <a:pt x="74" y="547"/>
                  </a:lnTo>
                  <a:lnTo>
                    <a:pt x="58" y="553"/>
                  </a:lnTo>
                  <a:lnTo>
                    <a:pt x="85" y="553"/>
                  </a:lnTo>
                  <a:lnTo>
                    <a:pt x="101" y="558"/>
                  </a:lnTo>
                  <a:lnTo>
                    <a:pt x="85" y="563"/>
                  </a:lnTo>
                  <a:lnTo>
                    <a:pt x="112" y="590"/>
                  </a:lnTo>
                  <a:lnTo>
                    <a:pt x="101" y="585"/>
                  </a:lnTo>
                  <a:lnTo>
                    <a:pt x="101" y="590"/>
                  </a:lnTo>
                  <a:lnTo>
                    <a:pt x="112" y="590"/>
                  </a:lnTo>
                  <a:lnTo>
                    <a:pt x="106" y="590"/>
                  </a:lnTo>
                  <a:lnTo>
                    <a:pt x="112" y="606"/>
                  </a:lnTo>
                  <a:lnTo>
                    <a:pt x="122" y="611"/>
                  </a:lnTo>
                  <a:lnTo>
                    <a:pt x="112" y="616"/>
                  </a:lnTo>
                  <a:lnTo>
                    <a:pt x="133" y="627"/>
                  </a:lnTo>
                  <a:lnTo>
                    <a:pt x="133" y="632"/>
                  </a:lnTo>
                  <a:lnTo>
                    <a:pt x="149" y="654"/>
                  </a:lnTo>
                  <a:lnTo>
                    <a:pt x="149" y="643"/>
                  </a:lnTo>
                  <a:lnTo>
                    <a:pt x="154" y="654"/>
                  </a:lnTo>
                  <a:lnTo>
                    <a:pt x="149" y="654"/>
                  </a:lnTo>
                  <a:lnTo>
                    <a:pt x="154" y="654"/>
                  </a:lnTo>
                  <a:lnTo>
                    <a:pt x="149" y="643"/>
                  </a:lnTo>
                  <a:lnTo>
                    <a:pt x="165" y="654"/>
                  </a:lnTo>
                  <a:lnTo>
                    <a:pt x="165" y="664"/>
                  </a:lnTo>
                  <a:lnTo>
                    <a:pt x="186" y="664"/>
                  </a:lnTo>
                  <a:lnTo>
                    <a:pt x="181" y="675"/>
                  </a:lnTo>
                  <a:lnTo>
                    <a:pt x="186" y="680"/>
                  </a:lnTo>
                  <a:lnTo>
                    <a:pt x="202" y="686"/>
                  </a:lnTo>
                  <a:lnTo>
                    <a:pt x="202" y="664"/>
                  </a:lnTo>
                  <a:lnTo>
                    <a:pt x="234" y="659"/>
                  </a:lnTo>
                  <a:lnTo>
                    <a:pt x="175" y="654"/>
                  </a:lnTo>
                  <a:lnTo>
                    <a:pt x="154" y="627"/>
                  </a:lnTo>
                  <a:lnTo>
                    <a:pt x="138" y="632"/>
                  </a:lnTo>
                  <a:lnTo>
                    <a:pt x="133" y="616"/>
                  </a:lnTo>
                  <a:lnTo>
                    <a:pt x="133" y="553"/>
                  </a:lnTo>
                  <a:lnTo>
                    <a:pt x="122" y="526"/>
                  </a:lnTo>
                  <a:lnTo>
                    <a:pt x="106" y="510"/>
                  </a:lnTo>
                  <a:lnTo>
                    <a:pt x="112" y="510"/>
                  </a:lnTo>
                  <a:lnTo>
                    <a:pt x="106" y="505"/>
                  </a:lnTo>
                  <a:lnTo>
                    <a:pt x="85" y="478"/>
                  </a:lnTo>
                  <a:lnTo>
                    <a:pt x="85" y="462"/>
                  </a:lnTo>
                  <a:lnTo>
                    <a:pt x="80" y="457"/>
                  </a:lnTo>
                  <a:lnTo>
                    <a:pt x="74" y="430"/>
                  </a:lnTo>
                  <a:lnTo>
                    <a:pt x="80" y="409"/>
                  </a:lnTo>
                  <a:lnTo>
                    <a:pt x="58" y="367"/>
                  </a:lnTo>
                  <a:lnTo>
                    <a:pt x="74" y="361"/>
                  </a:lnTo>
                  <a:lnTo>
                    <a:pt x="58" y="345"/>
                  </a:lnTo>
                  <a:lnTo>
                    <a:pt x="74" y="319"/>
                  </a:lnTo>
                  <a:lnTo>
                    <a:pt x="48" y="260"/>
                  </a:lnTo>
                  <a:lnTo>
                    <a:pt x="48" y="191"/>
                  </a:lnTo>
                  <a:lnTo>
                    <a:pt x="58" y="170"/>
                  </a:lnTo>
                  <a:lnTo>
                    <a:pt x="53" y="133"/>
                  </a:lnTo>
                  <a:lnTo>
                    <a:pt x="74" y="117"/>
                  </a:lnTo>
                  <a:lnTo>
                    <a:pt x="74" y="101"/>
                  </a:lnTo>
                  <a:lnTo>
                    <a:pt x="53" y="101"/>
                  </a:lnTo>
                  <a:lnTo>
                    <a:pt x="48" y="64"/>
                  </a:lnTo>
                  <a:lnTo>
                    <a:pt x="37" y="48"/>
                  </a:lnTo>
                  <a:lnTo>
                    <a:pt x="37" y="32"/>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a:off x="2124000" y="4880880"/>
              <a:ext cx="380880" cy="1141920"/>
            </a:xfrm>
            <a:custGeom>
              <a:avLst/>
              <a:gdLst/>
              <a:ahLst/>
              <a:rect l="l" t="t" r="r" b="b"/>
              <a:pathLst>
                <a:path w="234" h="686">
                  <a:moveTo>
                    <a:pt x="0" y="5"/>
                  </a:moveTo>
                  <a:lnTo>
                    <a:pt x="5" y="74"/>
                  </a:lnTo>
                  <a:lnTo>
                    <a:pt x="5" y="111"/>
                  </a:lnTo>
                  <a:lnTo>
                    <a:pt x="16" y="170"/>
                  </a:lnTo>
                  <a:lnTo>
                    <a:pt x="5" y="212"/>
                  </a:lnTo>
                  <a:lnTo>
                    <a:pt x="37" y="313"/>
                  </a:lnTo>
                  <a:lnTo>
                    <a:pt x="32" y="372"/>
                  </a:lnTo>
                  <a:lnTo>
                    <a:pt x="48" y="420"/>
                  </a:lnTo>
                  <a:lnTo>
                    <a:pt x="37" y="430"/>
                  </a:lnTo>
                  <a:lnTo>
                    <a:pt x="53" y="457"/>
                  </a:lnTo>
                  <a:lnTo>
                    <a:pt x="58" y="462"/>
                  </a:lnTo>
                  <a:lnTo>
                    <a:pt x="80" y="462"/>
                  </a:lnTo>
                  <a:lnTo>
                    <a:pt x="74" y="468"/>
                  </a:lnTo>
                  <a:lnTo>
                    <a:pt x="80" y="478"/>
                  </a:lnTo>
                  <a:lnTo>
                    <a:pt x="80" y="505"/>
                  </a:lnTo>
                  <a:lnTo>
                    <a:pt x="101" y="510"/>
                  </a:lnTo>
                  <a:lnTo>
                    <a:pt x="85" y="526"/>
                  </a:lnTo>
                  <a:lnTo>
                    <a:pt x="101" y="531"/>
                  </a:lnTo>
                  <a:lnTo>
                    <a:pt x="101" y="526"/>
                  </a:lnTo>
                  <a:lnTo>
                    <a:pt x="85" y="531"/>
                  </a:lnTo>
                  <a:lnTo>
                    <a:pt x="101" y="531"/>
                  </a:lnTo>
                  <a:lnTo>
                    <a:pt x="85" y="537"/>
                  </a:lnTo>
                  <a:lnTo>
                    <a:pt x="101" y="547"/>
                  </a:lnTo>
                  <a:lnTo>
                    <a:pt x="101" y="537"/>
                  </a:lnTo>
                  <a:lnTo>
                    <a:pt x="101" y="547"/>
                  </a:lnTo>
                  <a:lnTo>
                    <a:pt x="85" y="553"/>
                  </a:lnTo>
                  <a:lnTo>
                    <a:pt x="80" y="537"/>
                  </a:lnTo>
                  <a:lnTo>
                    <a:pt x="58" y="537"/>
                  </a:lnTo>
                  <a:lnTo>
                    <a:pt x="74" y="547"/>
                  </a:lnTo>
                  <a:lnTo>
                    <a:pt x="58" y="553"/>
                  </a:lnTo>
                  <a:lnTo>
                    <a:pt x="85" y="553"/>
                  </a:lnTo>
                  <a:lnTo>
                    <a:pt x="101" y="558"/>
                  </a:lnTo>
                  <a:lnTo>
                    <a:pt x="85" y="563"/>
                  </a:lnTo>
                  <a:lnTo>
                    <a:pt x="112" y="590"/>
                  </a:lnTo>
                  <a:lnTo>
                    <a:pt x="101" y="585"/>
                  </a:lnTo>
                  <a:lnTo>
                    <a:pt x="101" y="590"/>
                  </a:lnTo>
                  <a:lnTo>
                    <a:pt x="112" y="590"/>
                  </a:lnTo>
                  <a:lnTo>
                    <a:pt x="106" y="590"/>
                  </a:lnTo>
                  <a:lnTo>
                    <a:pt x="112" y="606"/>
                  </a:lnTo>
                  <a:lnTo>
                    <a:pt x="122" y="611"/>
                  </a:lnTo>
                  <a:lnTo>
                    <a:pt x="112" y="616"/>
                  </a:lnTo>
                  <a:lnTo>
                    <a:pt x="133" y="627"/>
                  </a:lnTo>
                  <a:lnTo>
                    <a:pt x="133" y="632"/>
                  </a:lnTo>
                  <a:lnTo>
                    <a:pt x="149" y="654"/>
                  </a:lnTo>
                  <a:lnTo>
                    <a:pt x="149" y="643"/>
                  </a:lnTo>
                  <a:lnTo>
                    <a:pt x="154" y="654"/>
                  </a:lnTo>
                  <a:lnTo>
                    <a:pt x="149" y="654"/>
                  </a:lnTo>
                  <a:lnTo>
                    <a:pt x="154" y="654"/>
                  </a:lnTo>
                  <a:lnTo>
                    <a:pt x="149" y="643"/>
                  </a:lnTo>
                  <a:lnTo>
                    <a:pt x="165" y="654"/>
                  </a:lnTo>
                  <a:lnTo>
                    <a:pt x="165" y="664"/>
                  </a:lnTo>
                  <a:lnTo>
                    <a:pt x="186" y="664"/>
                  </a:lnTo>
                  <a:lnTo>
                    <a:pt x="181" y="675"/>
                  </a:lnTo>
                  <a:lnTo>
                    <a:pt x="186" y="680"/>
                  </a:lnTo>
                  <a:lnTo>
                    <a:pt x="202" y="686"/>
                  </a:lnTo>
                  <a:lnTo>
                    <a:pt x="202" y="664"/>
                  </a:lnTo>
                  <a:lnTo>
                    <a:pt x="234" y="659"/>
                  </a:lnTo>
                  <a:lnTo>
                    <a:pt x="175" y="654"/>
                  </a:lnTo>
                  <a:lnTo>
                    <a:pt x="154" y="627"/>
                  </a:lnTo>
                  <a:lnTo>
                    <a:pt x="138" y="632"/>
                  </a:lnTo>
                  <a:lnTo>
                    <a:pt x="133" y="616"/>
                  </a:lnTo>
                  <a:lnTo>
                    <a:pt x="133" y="553"/>
                  </a:lnTo>
                  <a:lnTo>
                    <a:pt x="122" y="526"/>
                  </a:lnTo>
                  <a:lnTo>
                    <a:pt x="106" y="510"/>
                  </a:lnTo>
                  <a:lnTo>
                    <a:pt x="112" y="510"/>
                  </a:lnTo>
                  <a:lnTo>
                    <a:pt x="106" y="505"/>
                  </a:lnTo>
                  <a:lnTo>
                    <a:pt x="85" y="478"/>
                  </a:lnTo>
                  <a:lnTo>
                    <a:pt x="85" y="462"/>
                  </a:lnTo>
                  <a:lnTo>
                    <a:pt x="80" y="457"/>
                  </a:lnTo>
                  <a:lnTo>
                    <a:pt x="74" y="430"/>
                  </a:lnTo>
                  <a:lnTo>
                    <a:pt x="80" y="409"/>
                  </a:lnTo>
                  <a:lnTo>
                    <a:pt x="58" y="367"/>
                  </a:lnTo>
                  <a:lnTo>
                    <a:pt x="74" y="361"/>
                  </a:lnTo>
                  <a:lnTo>
                    <a:pt x="58" y="345"/>
                  </a:lnTo>
                  <a:lnTo>
                    <a:pt x="74" y="319"/>
                  </a:lnTo>
                  <a:lnTo>
                    <a:pt x="48" y="260"/>
                  </a:lnTo>
                  <a:lnTo>
                    <a:pt x="48" y="191"/>
                  </a:lnTo>
                  <a:lnTo>
                    <a:pt x="58" y="170"/>
                  </a:lnTo>
                  <a:lnTo>
                    <a:pt x="53" y="133"/>
                  </a:lnTo>
                  <a:lnTo>
                    <a:pt x="74" y="117"/>
                  </a:lnTo>
                  <a:lnTo>
                    <a:pt x="74" y="101"/>
                  </a:lnTo>
                  <a:lnTo>
                    <a:pt x="53" y="101"/>
                  </a:lnTo>
                  <a:lnTo>
                    <a:pt x="48" y="64"/>
                  </a:lnTo>
                  <a:lnTo>
                    <a:pt x="37" y="48"/>
                  </a:lnTo>
                  <a:lnTo>
                    <a:pt x="37" y="32"/>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8" name=""/>
            <p:cNvSpPr/>
            <p:nvPr/>
          </p:nvSpPr>
          <p:spPr>
            <a:xfrm>
              <a:off x="2453040" y="5977800"/>
              <a:ext cx="77760" cy="79920"/>
            </a:xfrm>
            <a:custGeom>
              <a:avLst/>
              <a:gdLst/>
              <a:ahLst/>
              <a:rect l="l" t="t" r="r" b="b"/>
              <a:pathLst>
                <a:path w="48" h="48">
                  <a:moveTo>
                    <a:pt x="21" y="5"/>
                  </a:moveTo>
                  <a:lnTo>
                    <a:pt x="11" y="0"/>
                  </a:lnTo>
                  <a:lnTo>
                    <a:pt x="0" y="5"/>
                  </a:lnTo>
                  <a:lnTo>
                    <a:pt x="5" y="16"/>
                  </a:lnTo>
                  <a:lnTo>
                    <a:pt x="21" y="21"/>
                  </a:lnTo>
                  <a:lnTo>
                    <a:pt x="11" y="21"/>
                  </a:lnTo>
                  <a:lnTo>
                    <a:pt x="32" y="42"/>
                  </a:lnTo>
                  <a:lnTo>
                    <a:pt x="21" y="42"/>
                  </a:lnTo>
                  <a:lnTo>
                    <a:pt x="5" y="27"/>
                  </a:lnTo>
                  <a:lnTo>
                    <a:pt x="11" y="42"/>
                  </a:lnTo>
                  <a:lnTo>
                    <a:pt x="5" y="42"/>
                  </a:lnTo>
                  <a:lnTo>
                    <a:pt x="11" y="48"/>
                  </a:lnTo>
                  <a:lnTo>
                    <a:pt x="48" y="48"/>
                  </a:lnTo>
                  <a:lnTo>
                    <a:pt x="21" y="5"/>
                  </a:lnTo>
                  <a:lnTo>
                    <a:pt x="21" y="5"/>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39" name=""/>
            <p:cNvSpPr/>
            <p:nvPr/>
          </p:nvSpPr>
          <p:spPr>
            <a:xfrm>
              <a:off x="2453040" y="5977800"/>
              <a:ext cx="77760" cy="79920"/>
            </a:xfrm>
            <a:custGeom>
              <a:avLst/>
              <a:gdLst/>
              <a:ahLst/>
              <a:rect l="l" t="t" r="r" b="b"/>
              <a:pathLst>
                <a:path w="48" h="48">
                  <a:moveTo>
                    <a:pt x="21" y="5"/>
                  </a:moveTo>
                  <a:lnTo>
                    <a:pt x="11" y="0"/>
                  </a:lnTo>
                  <a:lnTo>
                    <a:pt x="0" y="5"/>
                  </a:lnTo>
                  <a:lnTo>
                    <a:pt x="5" y="16"/>
                  </a:lnTo>
                  <a:lnTo>
                    <a:pt x="21" y="21"/>
                  </a:lnTo>
                  <a:lnTo>
                    <a:pt x="11" y="21"/>
                  </a:lnTo>
                  <a:lnTo>
                    <a:pt x="32" y="42"/>
                  </a:lnTo>
                  <a:lnTo>
                    <a:pt x="21" y="42"/>
                  </a:lnTo>
                  <a:lnTo>
                    <a:pt x="5" y="27"/>
                  </a:lnTo>
                  <a:lnTo>
                    <a:pt x="11" y="42"/>
                  </a:lnTo>
                  <a:lnTo>
                    <a:pt x="5" y="42"/>
                  </a:lnTo>
                  <a:lnTo>
                    <a:pt x="11" y="48"/>
                  </a:lnTo>
                  <a:lnTo>
                    <a:pt x="48" y="48"/>
                  </a:lnTo>
                  <a:lnTo>
                    <a:pt x="21" y="5"/>
                  </a:lnTo>
                  <a:lnTo>
                    <a:pt x="21" y="5"/>
                  </a:lnTo>
                  <a:close/>
                </a:path>
              </a:pathLst>
            </a:custGeom>
            <a:solidFill>
              <a:srgbClr val="00cc99"/>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340" name=""/>
            <p:cNvSpPr/>
            <p:nvPr/>
          </p:nvSpPr>
          <p:spPr>
            <a:xfrm>
              <a:off x="2460960" y="6012720"/>
              <a:ext cx="9360" cy="34920"/>
            </a:xfrm>
            <a:custGeom>
              <a:avLst/>
              <a:gdLst/>
              <a:ahLst/>
              <a:rect l="l" t="t" r="r" b="b"/>
              <a:pathLst>
                <a:path w="6" h="21">
                  <a:moveTo>
                    <a:pt x="0" y="0"/>
                  </a:moveTo>
                  <a:lnTo>
                    <a:pt x="6" y="6"/>
                  </a:lnTo>
                  <a:lnTo>
                    <a:pt x="6" y="21"/>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41" name=""/>
            <p:cNvSpPr/>
            <p:nvPr/>
          </p:nvSpPr>
          <p:spPr>
            <a:xfrm>
              <a:off x="2460960" y="6012720"/>
              <a:ext cx="9360" cy="34920"/>
            </a:xfrm>
            <a:custGeom>
              <a:avLst/>
              <a:gdLst/>
              <a:ahLst/>
              <a:rect l="l" t="t" r="r" b="b"/>
              <a:pathLst>
                <a:path w="6" h="21">
                  <a:moveTo>
                    <a:pt x="0" y="0"/>
                  </a:moveTo>
                  <a:lnTo>
                    <a:pt x="6" y="6"/>
                  </a:lnTo>
                  <a:lnTo>
                    <a:pt x="6" y="21"/>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42" name=""/>
            <p:cNvSpPr/>
            <p:nvPr/>
          </p:nvSpPr>
          <p:spPr>
            <a:xfrm>
              <a:off x="2426760" y="6023160"/>
              <a:ext cx="34200" cy="24840"/>
            </a:xfrm>
            <a:custGeom>
              <a:avLst/>
              <a:gdLst/>
              <a:ahLst/>
              <a:rect l="l" t="t" r="r" b="b"/>
              <a:pathLst>
                <a:path w="21" h="15">
                  <a:moveTo>
                    <a:pt x="0" y="0"/>
                  </a:moveTo>
                  <a:lnTo>
                    <a:pt x="21" y="15"/>
                  </a:lnTo>
                  <a:lnTo>
                    <a:pt x="0" y="0"/>
                  </a:lnTo>
                  <a:lnTo>
                    <a:pt x="0" y="0"/>
                  </a:lnTo>
                  <a:close/>
                </a:path>
              </a:pathLst>
            </a:custGeom>
            <a:solidFill>
              <a:srgbClr val="00cc99"/>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343" name=""/>
            <p:cNvSpPr/>
            <p:nvPr/>
          </p:nvSpPr>
          <p:spPr>
            <a:xfrm>
              <a:off x="2426760" y="6023160"/>
              <a:ext cx="34200" cy="24840"/>
            </a:xfrm>
            <a:custGeom>
              <a:avLst/>
              <a:gdLst/>
              <a:ahLst/>
              <a:rect l="l" t="t" r="r" b="b"/>
              <a:pathLst>
                <a:path w="21" h="15">
                  <a:moveTo>
                    <a:pt x="0" y="0"/>
                  </a:moveTo>
                  <a:lnTo>
                    <a:pt x="21" y="15"/>
                  </a:lnTo>
                  <a:lnTo>
                    <a:pt x="0" y="0"/>
                  </a:lnTo>
                  <a:lnTo>
                    <a:pt x="0" y="0"/>
                  </a:lnTo>
                  <a:close/>
                </a:path>
              </a:pathLst>
            </a:custGeom>
            <a:solidFill>
              <a:srgbClr val="00cc99"/>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344" name=""/>
            <p:cNvSpPr/>
            <p:nvPr/>
          </p:nvSpPr>
          <p:spPr>
            <a:xfrm>
              <a:off x="2374560" y="6012720"/>
              <a:ext cx="43920" cy="10080"/>
            </a:xfrm>
            <a:custGeom>
              <a:avLst/>
              <a:gdLst/>
              <a:ahLst/>
              <a:rect l="l" t="t" r="r" b="b"/>
              <a:pathLst>
                <a:path w="27" h="6">
                  <a:moveTo>
                    <a:pt x="0" y="0"/>
                  </a:moveTo>
                  <a:lnTo>
                    <a:pt x="27" y="6"/>
                  </a:lnTo>
                  <a:lnTo>
                    <a:pt x="21" y="6"/>
                  </a:lnTo>
                  <a:lnTo>
                    <a:pt x="0" y="0"/>
                  </a:lnTo>
                  <a:lnTo>
                    <a:pt x="0" y="0"/>
                  </a:lnTo>
                  <a:close/>
                </a:path>
              </a:pathLst>
            </a:custGeom>
            <a:solidFill>
              <a:srgbClr val="00cc99"/>
            </a:solidFill>
            <a:ln w="0">
              <a:noFill/>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345" name=""/>
            <p:cNvSpPr/>
            <p:nvPr/>
          </p:nvSpPr>
          <p:spPr>
            <a:xfrm>
              <a:off x="2374560" y="6012720"/>
              <a:ext cx="43920" cy="10080"/>
            </a:xfrm>
            <a:custGeom>
              <a:avLst/>
              <a:gdLst/>
              <a:ahLst/>
              <a:rect l="l" t="t" r="r" b="b"/>
              <a:pathLst>
                <a:path w="27" h="6">
                  <a:moveTo>
                    <a:pt x="0" y="0"/>
                  </a:moveTo>
                  <a:lnTo>
                    <a:pt x="27" y="6"/>
                  </a:lnTo>
                  <a:lnTo>
                    <a:pt x="21" y="6"/>
                  </a:lnTo>
                  <a:lnTo>
                    <a:pt x="0" y="0"/>
                  </a:lnTo>
                  <a:lnTo>
                    <a:pt x="0" y="0"/>
                  </a:lnTo>
                  <a:close/>
                </a:path>
              </a:pathLst>
            </a:custGeom>
            <a:solidFill>
              <a:srgbClr val="00cc99"/>
            </a:solidFill>
            <a:ln w="0">
              <a:noFill/>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346" name=""/>
            <p:cNvSpPr/>
            <p:nvPr/>
          </p:nvSpPr>
          <p:spPr>
            <a:xfrm>
              <a:off x="2366640" y="5969520"/>
              <a:ext cx="60120" cy="43200"/>
            </a:xfrm>
            <a:custGeom>
              <a:avLst/>
              <a:gdLst/>
              <a:ahLst/>
              <a:rect l="l" t="t" r="r" b="b"/>
              <a:pathLst>
                <a:path w="37" h="26">
                  <a:moveTo>
                    <a:pt x="0" y="5"/>
                  </a:moveTo>
                  <a:lnTo>
                    <a:pt x="5" y="5"/>
                  </a:lnTo>
                  <a:lnTo>
                    <a:pt x="5" y="0"/>
                  </a:lnTo>
                  <a:lnTo>
                    <a:pt x="16" y="5"/>
                  </a:lnTo>
                  <a:lnTo>
                    <a:pt x="16" y="10"/>
                  </a:lnTo>
                  <a:lnTo>
                    <a:pt x="37" y="10"/>
                  </a:lnTo>
                  <a:lnTo>
                    <a:pt x="26" y="26"/>
                  </a:lnTo>
                  <a:lnTo>
                    <a:pt x="16" y="21"/>
                  </a:lnTo>
                  <a:lnTo>
                    <a:pt x="26" y="21"/>
                  </a:lnTo>
                  <a:lnTo>
                    <a:pt x="16" y="21"/>
                  </a:lnTo>
                  <a:lnTo>
                    <a:pt x="5" y="10"/>
                  </a:lnTo>
                  <a:lnTo>
                    <a:pt x="0" y="5"/>
                  </a:lnTo>
                  <a:lnTo>
                    <a:pt x="0" y="5"/>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47" name=""/>
            <p:cNvSpPr/>
            <p:nvPr/>
          </p:nvSpPr>
          <p:spPr>
            <a:xfrm>
              <a:off x="2366640" y="5969520"/>
              <a:ext cx="60120" cy="43200"/>
            </a:xfrm>
            <a:custGeom>
              <a:avLst/>
              <a:gdLst/>
              <a:ahLst/>
              <a:rect l="l" t="t" r="r" b="b"/>
              <a:pathLst>
                <a:path w="37" h="26">
                  <a:moveTo>
                    <a:pt x="0" y="5"/>
                  </a:moveTo>
                  <a:lnTo>
                    <a:pt x="5" y="5"/>
                  </a:lnTo>
                  <a:lnTo>
                    <a:pt x="5" y="0"/>
                  </a:lnTo>
                  <a:lnTo>
                    <a:pt x="16" y="5"/>
                  </a:lnTo>
                  <a:lnTo>
                    <a:pt x="16" y="10"/>
                  </a:lnTo>
                  <a:lnTo>
                    <a:pt x="37" y="10"/>
                  </a:lnTo>
                  <a:lnTo>
                    <a:pt x="26" y="26"/>
                  </a:lnTo>
                  <a:lnTo>
                    <a:pt x="16" y="21"/>
                  </a:lnTo>
                  <a:lnTo>
                    <a:pt x="26" y="21"/>
                  </a:lnTo>
                  <a:lnTo>
                    <a:pt x="16" y="21"/>
                  </a:lnTo>
                  <a:lnTo>
                    <a:pt x="5" y="10"/>
                  </a:lnTo>
                  <a:lnTo>
                    <a:pt x="0" y="5"/>
                  </a:lnTo>
                  <a:lnTo>
                    <a:pt x="0" y="5"/>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348" name=""/>
            <p:cNvSpPr/>
            <p:nvPr/>
          </p:nvSpPr>
          <p:spPr>
            <a:xfrm>
              <a:off x="2332080" y="5932800"/>
              <a:ext cx="1800" cy="18360"/>
            </a:xfrm>
            <a:custGeom>
              <a:avLst/>
              <a:gdLst/>
              <a:ahLst/>
              <a:rect l="l" t="t" r="r" b="b"/>
              <a:pathLst>
                <a:path w="0" h="11">
                  <a:moveTo>
                    <a:pt x="0" y="11"/>
                  </a:moveTo>
                  <a:lnTo>
                    <a:pt x="0" y="0"/>
                  </a:lnTo>
                  <a:lnTo>
                    <a:pt x="0" y="11"/>
                  </a:lnTo>
                  <a:lnTo>
                    <a:pt x="0" y="11"/>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49" name=""/>
            <p:cNvSpPr/>
            <p:nvPr/>
          </p:nvSpPr>
          <p:spPr>
            <a:xfrm>
              <a:off x="2332080" y="5932800"/>
              <a:ext cx="1800" cy="18360"/>
            </a:xfrm>
            <a:custGeom>
              <a:avLst/>
              <a:gdLst/>
              <a:ahLst/>
              <a:rect l="l" t="t" r="r" b="b"/>
              <a:pathLst>
                <a:path w="0" h="11">
                  <a:moveTo>
                    <a:pt x="0" y="11"/>
                  </a:moveTo>
                  <a:lnTo>
                    <a:pt x="0" y="0"/>
                  </a:lnTo>
                  <a:lnTo>
                    <a:pt x="0" y="11"/>
                  </a:lnTo>
                  <a:lnTo>
                    <a:pt x="0" y="11"/>
                  </a:lnTo>
                  <a:close/>
                </a:path>
              </a:pathLst>
            </a:custGeom>
            <a:solidFill>
              <a:srgbClr val="00cc99"/>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50" name=""/>
            <p:cNvSpPr/>
            <p:nvPr/>
          </p:nvSpPr>
          <p:spPr>
            <a:xfrm>
              <a:off x="2306160" y="5924520"/>
              <a:ext cx="16200" cy="8280"/>
            </a:xfrm>
            <a:custGeom>
              <a:avLst/>
              <a:gdLst/>
              <a:ahLst/>
              <a:rect l="l" t="t" r="r" b="b"/>
              <a:pathLst>
                <a:path w="10" h="5">
                  <a:moveTo>
                    <a:pt x="10" y="5"/>
                  </a:moveTo>
                  <a:lnTo>
                    <a:pt x="10" y="5"/>
                  </a:lnTo>
                  <a:lnTo>
                    <a:pt x="0" y="0"/>
                  </a:lnTo>
                  <a:lnTo>
                    <a:pt x="10" y="5"/>
                  </a:lnTo>
                  <a:lnTo>
                    <a:pt x="1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51" name=""/>
            <p:cNvSpPr/>
            <p:nvPr/>
          </p:nvSpPr>
          <p:spPr>
            <a:xfrm>
              <a:off x="2306160" y="5924520"/>
              <a:ext cx="16200" cy="8280"/>
            </a:xfrm>
            <a:custGeom>
              <a:avLst/>
              <a:gdLst/>
              <a:ahLst/>
              <a:rect l="l" t="t" r="r" b="b"/>
              <a:pathLst>
                <a:path w="10" h="5">
                  <a:moveTo>
                    <a:pt x="10" y="5"/>
                  </a:moveTo>
                  <a:lnTo>
                    <a:pt x="10" y="5"/>
                  </a:lnTo>
                  <a:lnTo>
                    <a:pt x="0" y="0"/>
                  </a:lnTo>
                  <a:lnTo>
                    <a:pt x="10" y="5"/>
                  </a:lnTo>
                  <a:lnTo>
                    <a:pt x="1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52" name=""/>
            <p:cNvSpPr/>
            <p:nvPr/>
          </p:nvSpPr>
          <p:spPr>
            <a:xfrm>
              <a:off x="2296440" y="5906520"/>
              <a:ext cx="9720" cy="18000"/>
            </a:xfrm>
            <a:custGeom>
              <a:avLst/>
              <a:gdLst/>
              <a:ahLst/>
              <a:rect l="l" t="t" r="r" b="b"/>
              <a:pathLst>
                <a:path w="6" h="11">
                  <a:moveTo>
                    <a:pt x="0" y="0"/>
                  </a:moveTo>
                  <a:lnTo>
                    <a:pt x="0" y="0"/>
                  </a:lnTo>
                  <a:lnTo>
                    <a:pt x="6"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53" name=""/>
            <p:cNvSpPr/>
            <p:nvPr/>
          </p:nvSpPr>
          <p:spPr>
            <a:xfrm>
              <a:off x="2296440" y="5906520"/>
              <a:ext cx="9720" cy="18000"/>
            </a:xfrm>
            <a:custGeom>
              <a:avLst/>
              <a:gdLst/>
              <a:ahLst/>
              <a:rect l="l" t="t" r="r" b="b"/>
              <a:pathLst>
                <a:path w="6" h="11">
                  <a:moveTo>
                    <a:pt x="0" y="0"/>
                  </a:moveTo>
                  <a:lnTo>
                    <a:pt x="0" y="0"/>
                  </a:lnTo>
                  <a:lnTo>
                    <a:pt x="6" y="11"/>
                  </a:lnTo>
                  <a:lnTo>
                    <a:pt x="0" y="0"/>
                  </a:lnTo>
                  <a:lnTo>
                    <a:pt x="0"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54" name=""/>
            <p:cNvSpPr/>
            <p:nvPr/>
          </p:nvSpPr>
          <p:spPr>
            <a:xfrm>
              <a:off x="2288160" y="5871240"/>
              <a:ext cx="18000" cy="34920"/>
            </a:xfrm>
            <a:custGeom>
              <a:avLst/>
              <a:gdLst/>
              <a:ahLst/>
              <a:rect l="l" t="t" r="r" b="b"/>
              <a:pathLst>
                <a:path w="11" h="21">
                  <a:moveTo>
                    <a:pt x="0" y="0"/>
                  </a:moveTo>
                  <a:lnTo>
                    <a:pt x="0" y="0"/>
                  </a:lnTo>
                  <a:lnTo>
                    <a:pt x="5" y="0"/>
                  </a:lnTo>
                  <a:lnTo>
                    <a:pt x="1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5" name=""/>
            <p:cNvSpPr/>
            <p:nvPr/>
          </p:nvSpPr>
          <p:spPr>
            <a:xfrm>
              <a:off x="2288160" y="5871240"/>
              <a:ext cx="18000" cy="34920"/>
            </a:xfrm>
            <a:custGeom>
              <a:avLst/>
              <a:gdLst/>
              <a:ahLst/>
              <a:rect l="l" t="t" r="r" b="b"/>
              <a:pathLst>
                <a:path w="11" h="21">
                  <a:moveTo>
                    <a:pt x="0" y="0"/>
                  </a:moveTo>
                  <a:lnTo>
                    <a:pt x="0" y="0"/>
                  </a:lnTo>
                  <a:lnTo>
                    <a:pt x="5" y="0"/>
                  </a:lnTo>
                  <a:lnTo>
                    <a:pt x="11" y="2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6" name=""/>
            <p:cNvSpPr/>
            <p:nvPr/>
          </p:nvSpPr>
          <p:spPr>
            <a:xfrm>
              <a:off x="2254320" y="5721480"/>
              <a:ext cx="33840" cy="34920"/>
            </a:xfrm>
            <a:custGeom>
              <a:avLst/>
              <a:gdLst/>
              <a:ahLst/>
              <a:rect l="l" t="t" r="r" b="b"/>
              <a:pathLst>
                <a:path w="21" h="21">
                  <a:moveTo>
                    <a:pt x="5" y="0"/>
                  </a:moveTo>
                  <a:lnTo>
                    <a:pt x="21" y="5"/>
                  </a:lnTo>
                  <a:lnTo>
                    <a:pt x="5" y="2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7" name=""/>
            <p:cNvSpPr/>
            <p:nvPr/>
          </p:nvSpPr>
          <p:spPr>
            <a:xfrm>
              <a:off x="2254320" y="5721480"/>
              <a:ext cx="33840" cy="34920"/>
            </a:xfrm>
            <a:custGeom>
              <a:avLst/>
              <a:gdLst/>
              <a:ahLst/>
              <a:rect l="l" t="t" r="r" b="b"/>
              <a:pathLst>
                <a:path w="21" h="21">
                  <a:moveTo>
                    <a:pt x="5" y="0"/>
                  </a:moveTo>
                  <a:lnTo>
                    <a:pt x="21" y="5"/>
                  </a:lnTo>
                  <a:lnTo>
                    <a:pt x="5" y="2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58" name=""/>
            <p:cNvSpPr/>
            <p:nvPr/>
          </p:nvSpPr>
          <p:spPr>
            <a:xfrm>
              <a:off x="2210400" y="5650200"/>
              <a:ext cx="7920" cy="44640"/>
            </a:xfrm>
            <a:custGeom>
              <a:avLst/>
              <a:gdLst/>
              <a:ahLst/>
              <a:rect l="l" t="t" r="r" b="b"/>
              <a:pathLst>
                <a:path w="5" h="27">
                  <a:moveTo>
                    <a:pt x="0" y="0"/>
                  </a:moveTo>
                  <a:lnTo>
                    <a:pt x="5" y="16"/>
                  </a:lnTo>
                  <a:lnTo>
                    <a:pt x="5"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59" name=""/>
            <p:cNvSpPr/>
            <p:nvPr/>
          </p:nvSpPr>
          <p:spPr>
            <a:xfrm>
              <a:off x="2210400" y="5650200"/>
              <a:ext cx="7920" cy="44640"/>
            </a:xfrm>
            <a:custGeom>
              <a:avLst/>
              <a:gdLst/>
              <a:ahLst/>
              <a:rect l="l" t="t" r="r" b="b"/>
              <a:pathLst>
                <a:path w="5" h="27">
                  <a:moveTo>
                    <a:pt x="0" y="0"/>
                  </a:moveTo>
                  <a:lnTo>
                    <a:pt x="5" y="16"/>
                  </a:lnTo>
                  <a:lnTo>
                    <a:pt x="5" y="27"/>
                  </a:lnTo>
                  <a:lnTo>
                    <a:pt x="0" y="27"/>
                  </a:lnTo>
                  <a:lnTo>
                    <a:pt x="0" y="0"/>
                  </a:lnTo>
                  <a:lnTo>
                    <a:pt x="0"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60" name=""/>
            <p:cNvSpPr/>
            <p:nvPr/>
          </p:nvSpPr>
          <p:spPr>
            <a:xfrm>
              <a:off x="2504880" y="6057720"/>
              <a:ext cx="51840" cy="26640"/>
            </a:xfrm>
            <a:custGeom>
              <a:avLst/>
              <a:gdLst/>
              <a:ahLst/>
              <a:rect l="l" t="t" r="r" b="b"/>
              <a:pathLst>
                <a:path w="32" h="16">
                  <a:moveTo>
                    <a:pt x="0" y="5"/>
                  </a:moveTo>
                  <a:lnTo>
                    <a:pt x="21" y="0"/>
                  </a:lnTo>
                  <a:lnTo>
                    <a:pt x="16" y="0"/>
                  </a:lnTo>
                  <a:lnTo>
                    <a:pt x="21" y="5"/>
                  </a:lnTo>
                  <a:lnTo>
                    <a:pt x="32" y="16"/>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61" name=""/>
            <p:cNvSpPr/>
            <p:nvPr/>
          </p:nvSpPr>
          <p:spPr>
            <a:xfrm>
              <a:off x="2504880" y="6057720"/>
              <a:ext cx="51840" cy="26640"/>
            </a:xfrm>
            <a:custGeom>
              <a:avLst/>
              <a:gdLst/>
              <a:ahLst/>
              <a:rect l="l" t="t" r="r" b="b"/>
              <a:pathLst>
                <a:path w="32" h="16">
                  <a:moveTo>
                    <a:pt x="0" y="5"/>
                  </a:moveTo>
                  <a:lnTo>
                    <a:pt x="21" y="0"/>
                  </a:lnTo>
                  <a:lnTo>
                    <a:pt x="16" y="0"/>
                  </a:lnTo>
                  <a:lnTo>
                    <a:pt x="21" y="5"/>
                  </a:lnTo>
                  <a:lnTo>
                    <a:pt x="32" y="16"/>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62" name=""/>
            <p:cNvSpPr/>
            <p:nvPr/>
          </p:nvSpPr>
          <p:spPr>
            <a:xfrm>
              <a:off x="1769040" y="4269960"/>
              <a:ext cx="164160" cy="194760"/>
            </a:xfrm>
            <a:custGeom>
              <a:avLst/>
              <a:gdLst/>
              <a:ahLst/>
              <a:rect l="l" t="t" r="r" b="b"/>
              <a:pathLst>
                <a:path w="101" h="117">
                  <a:moveTo>
                    <a:pt x="101" y="27"/>
                  </a:moveTo>
                  <a:lnTo>
                    <a:pt x="85" y="21"/>
                  </a:lnTo>
                  <a:lnTo>
                    <a:pt x="69" y="21"/>
                  </a:lnTo>
                  <a:lnTo>
                    <a:pt x="32" y="0"/>
                  </a:lnTo>
                  <a:lnTo>
                    <a:pt x="21" y="16"/>
                  </a:lnTo>
                  <a:lnTo>
                    <a:pt x="21" y="21"/>
                  </a:lnTo>
                  <a:lnTo>
                    <a:pt x="0" y="48"/>
                  </a:lnTo>
                  <a:lnTo>
                    <a:pt x="0" y="69"/>
                  </a:lnTo>
                  <a:lnTo>
                    <a:pt x="11" y="74"/>
                  </a:lnTo>
                  <a:lnTo>
                    <a:pt x="21" y="69"/>
                  </a:lnTo>
                  <a:lnTo>
                    <a:pt x="21" y="74"/>
                  </a:lnTo>
                  <a:lnTo>
                    <a:pt x="11" y="96"/>
                  </a:lnTo>
                  <a:lnTo>
                    <a:pt x="11" y="117"/>
                  </a:lnTo>
                  <a:lnTo>
                    <a:pt x="32" y="117"/>
                  </a:lnTo>
                  <a:lnTo>
                    <a:pt x="53" y="85"/>
                  </a:lnTo>
                  <a:lnTo>
                    <a:pt x="80" y="74"/>
                  </a:lnTo>
                  <a:lnTo>
                    <a:pt x="96" y="64"/>
                  </a:lnTo>
                  <a:lnTo>
                    <a:pt x="101" y="48"/>
                  </a:lnTo>
                  <a:lnTo>
                    <a:pt x="96" y="27"/>
                  </a:lnTo>
                  <a:lnTo>
                    <a:pt x="101" y="27"/>
                  </a:lnTo>
                  <a:lnTo>
                    <a:pt x="101"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a:off x="1769040" y="4269960"/>
              <a:ext cx="164160" cy="194760"/>
            </a:xfrm>
            <a:custGeom>
              <a:avLst/>
              <a:gdLst/>
              <a:ahLst/>
              <a:rect l="l" t="t" r="r" b="b"/>
              <a:pathLst>
                <a:path w="101" h="117">
                  <a:moveTo>
                    <a:pt x="101" y="27"/>
                  </a:moveTo>
                  <a:lnTo>
                    <a:pt x="85" y="21"/>
                  </a:lnTo>
                  <a:lnTo>
                    <a:pt x="69" y="21"/>
                  </a:lnTo>
                  <a:lnTo>
                    <a:pt x="32" y="0"/>
                  </a:lnTo>
                  <a:lnTo>
                    <a:pt x="21" y="16"/>
                  </a:lnTo>
                  <a:lnTo>
                    <a:pt x="21" y="21"/>
                  </a:lnTo>
                  <a:lnTo>
                    <a:pt x="0" y="48"/>
                  </a:lnTo>
                  <a:lnTo>
                    <a:pt x="0" y="69"/>
                  </a:lnTo>
                  <a:lnTo>
                    <a:pt x="11" y="74"/>
                  </a:lnTo>
                  <a:lnTo>
                    <a:pt x="21" y="69"/>
                  </a:lnTo>
                  <a:lnTo>
                    <a:pt x="21" y="74"/>
                  </a:lnTo>
                  <a:lnTo>
                    <a:pt x="11" y="96"/>
                  </a:lnTo>
                  <a:lnTo>
                    <a:pt x="11" y="117"/>
                  </a:lnTo>
                  <a:lnTo>
                    <a:pt x="32" y="117"/>
                  </a:lnTo>
                  <a:lnTo>
                    <a:pt x="53" y="85"/>
                  </a:lnTo>
                  <a:lnTo>
                    <a:pt x="80" y="74"/>
                  </a:lnTo>
                  <a:lnTo>
                    <a:pt x="96" y="64"/>
                  </a:lnTo>
                  <a:lnTo>
                    <a:pt x="101" y="48"/>
                  </a:lnTo>
                  <a:lnTo>
                    <a:pt x="96" y="27"/>
                  </a:lnTo>
                  <a:lnTo>
                    <a:pt x="101" y="27"/>
                  </a:lnTo>
                  <a:lnTo>
                    <a:pt x="101"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2573280" y="4146840"/>
              <a:ext cx="78120" cy="114480"/>
            </a:xfrm>
            <a:custGeom>
              <a:avLst/>
              <a:gdLst/>
              <a:ahLst/>
              <a:rect l="l" t="t" r="r" b="b"/>
              <a:pathLst>
                <a:path w="48" h="69">
                  <a:moveTo>
                    <a:pt x="0" y="58"/>
                  </a:moveTo>
                  <a:lnTo>
                    <a:pt x="6" y="32"/>
                  </a:lnTo>
                  <a:lnTo>
                    <a:pt x="0" y="5"/>
                  </a:lnTo>
                  <a:lnTo>
                    <a:pt x="6" y="0"/>
                  </a:lnTo>
                  <a:lnTo>
                    <a:pt x="32" y="5"/>
                  </a:lnTo>
                  <a:lnTo>
                    <a:pt x="48" y="26"/>
                  </a:lnTo>
                  <a:lnTo>
                    <a:pt x="27" y="58"/>
                  </a:lnTo>
                  <a:lnTo>
                    <a:pt x="0" y="69"/>
                  </a:lnTo>
                  <a:lnTo>
                    <a:pt x="0" y="58"/>
                  </a:lnTo>
                  <a:lnTo>
                    <a:pt x="0" y="5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2573280" y="4146840"/>
              <a:ext cx="78120" cy="114480"/>
            </a:xfrm>
            <a:custGeom>
              <a:avLst/>
              <a:gdLst/>
              <a:ahLst/>
              <a:rect l="l" t="t" r="r" b="b"/>
              <a:pathLst>
                <a:path w="48" h="69">
                  <a:moveTo>
                    <a:pt x="0" y="58"/>
                  </a:moveTo>
                  <a:lnTo>
                    <a:pt x="6" y="32"/>
                  </a:lnTo>
                  <a:lnTo>
                    <a:pt x="0" y="5"/>
                  </a:lnTo>
                  <a:lnTo>
                    <a:pt x="6" y="0"/>
                  </a:lnTo>
                  <a:lnTo>
                    <a:pt x="32" y="5"/>
                  </a:lnTo>
                  <a:lnTo>
                    <a:pt x="48" y="26"/>
                  </a:lnTo>
                  <a:lnTo>
                    <a:pt x="27" y="58"/>
                  </a:lnTo>
                  <a:lnTo>
                    <a:pt x="0" y="69"/>
                  </a:lnTo>
                  <a:lnTo>
                    <a:pt x="0" y="58"/>
                  </a:lnTo>
                  <a:lnTo>
                    <a:pt x="0" y="5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2366640" y="4048920"/>
              <a:ext cx="138240" cy="221040"/>
            </a:xfrm>
            <a:custGeom>
              <a:avLst/>
              <a:gdLst/>
              <a:ahLst/>
              <a:rect l="l" t="t" r="r" b="b"/>
              <a:pathLst>
                <a:path w="85" h="133">
                  <a:moveTo>
                    <a:pt x="16" y="64"/>
                  </a:moveTo>
                  <a:lnTo>
                    <a:pt x="0" y="48"/>
                  </a:lnTo>
                  <a:lnTo>
                    <a:pt x="16" y="21"/>
                  </a:lnTo>
                  <a:lnTo>
                    <a:pt x="5" y="21"/>
                  </a:lnTo>
                  <a:lnTo>
                    <a:pt x="5" y="11"/>
                  </a:lnTo>
                  <a:lnTo>
                    <a:pt x="32" y="0"/>
                  </a:lnTo>
                  <a:lnTo>
                    <a:pt x="74" y="59"/>
                  </a:lnTo>
                  <a:lnTo>
                    <a:pt x="64" y="64"/>
                  </a:lnTo>
                  <a:lnTo>
                    <a:pt x="58" y="69"/>
                  </a:lnTo>
                  <a:lnTo>
                    <a:pt x="58" y="85"/>
                  </a:lnTo>
                  <a:lnTo>
                    <a:pt x="85" y="128"/>
                  </a:lnTo>
                  <a:lnTo>
                    <a:pt x="74" y="128"/>
                  </a:lnTo>
                  <a:lnTo>
                    <a:pt x="53" y="133"/>
                  </a:lnTo>
                  <a:lnTo>
                    <a:pt x="32" y="133"/>
                  </a:lnTo>
                  <a:lnTo>
                    <a:pt x="26" y="112"/>
                  </a:lnTo>
                  <a:lnTo>
                    <a:pt x="32" y="80"/>
                  </a:lnTo>
                  <a:lnTo>
                    <a:pt x="26" y="69"/>
                  </a:lnTo>
                  <a:lnTo>
                    <a:pt x="26" y="64"/>
                  </a:lnTo>
                  <a:lnTo>
                    <a:pt x="16" y="64"/>
                  </a:lnTo>
                  <a:lnTo>
                    <a:pt x="16"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7" name=""/>
            <p:cNvSpPr/>
            <p:nvPr/>
          </p:nvSpPr>
          <p:spPr>
            <a:xfrm>
              <a:off x="2366640" y="4048920"/>
              <a:ext cx="138240" cy="221040"/>
            </a:xfrm>
            <a:custGeom>
              <a:avLst/>
              <a:gdLst/>
              <a:ahLst/>
              <a:rect l="l" t="t" r="r" b="b"/>
              <a:pathLst>
                <a:path w="85" h="133">
                  <a:moveTo>
                    <a:pt x="16" y="64"/>
                  </a:moveTo>
                  <a:lnTo>
                    <a:pt x="0" y="48"/>
                  </a:lnTo>
                  <a:lnTo>
                    <a:pt x="16" y="21"/>
                  </a:lnTo>
                  <a:lnTo>
                    <a:pt x="5" y="21"/>
                  </a:lnTo>
                  <a:lnTo>
                    <a:pt x="5" y="11"/>
                  </a:lnTo>
                  <a:lnTo>
                    <a:pt x="32" y="0"/>
                  </a:lnTo>
                  <a:lnTo>
                    <a:pt x="74" y="59"/>
                  </a:lnTo>
                  <a:lnTo>
                    <a:pt x="64" y="64"/>
                  </a:lnTo>
                  <a:lnTo>
                    <a:pt x="58" y="69"/>
                  </a:lnTo>
                  <a:lnTo>
                    <a:pt x="58" y="85"/>
                  </a:lnTo>
                  <a:lnTo>
                    <a:pt x="85" y="128"/>
                  </a:lnTo>
                  <a:lnTo>
                    <a:pt x="74" y="128"/>
                  </a:lnTo>
                  <a:lnTo>
                    <a:pt x="53" y="133"/>
                  </a:lnTo>
                  <a:lnTo>
                    <a:pt x="32" y="133"/>
                  </a:lnTo>
                  <a:lnTo>
                    <a:pt x="26" y="112"/>
                  </a:lnTo>
                  <a:lnTo>
                    <a:pt x="32" y="80"/>
                  </a:lnTo>
                  <a:lnTo>
                    <a:pt x="26" y="69"/>
                  </a:lnTo>
                  <a:lnTo>
                    <a:pt x="26" y="64"/>
                  </a:lnTo>
                  <a:lnTo>
                    <a:pt x="16" y="64"/>
                  </a:lnTo>
                  <a:lnTo>
                    <a:pt x="16"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8" name=""/>
            <p:cNvSpPr/>
            <p:nvPr/>
          </p:nvSpPr>
          <p:spPr>
            <a:xfrm>
              <a:off x="2366640" y="4934520"/>
              <a:ext cx="250560" cy="255960"/>
            </a:xfrm>
            <a:custGeom>
              <a:avLst/>
              <a:gdLst/>
              <a:ahLst/>
              <a:rect l="l" t="t" r="r" b="b"/>
              <a:pathLst>
                <a:path w="154" h="154">
                  <a:moveTo>
                    <a:pt x="74" y="16"/>
                  </a:moveTo>
                  <a:lnTo>
                    <a:pt x="58" y="0"/>
                  </a:lnTo>
                  <a:lnTo>
                    <a:pt x="5" y="10"/>
                  </a:lnTo>
                  <a:lnTo>
                    <a:pt x="0" y="53"/>
                  </a:lnTo>
                  <a:lnTo>
                    <a:pt x="37" y="85"/>
                  </a:lnTo>
                  <a:lnTo>
                    <a:pt x="58" y="90"/>
                  </a:lnTo>
                  <a:lnTo>
                    <a:pt x="90" y="111"/>
                  </a:lnTo>
                  <a:lnTo>
                    <a:pt x="90" y="149"/>
                  </a:lnTo>
                  <a:lnTo>
                    <a:pt x="117" y="154"/>
                  </a:lnTo>
                  <a:lnTo>
                    <a:pt x="133" y="149"/>
                  </a:lnTo>
                  <a:lnTo>
                    <a:pt x="154" y="133"/>
                  </a:lnTo>
                  <a:lnTo>
                    <a:pt x="154" y="111"/>
                  </a:lnTo>
                  <a:lnTo>
                    <a:pt x="154" y="85"/>
                  </a:lnTo>
                  <a:lnTo>
                    <a:pt x="133" y="85"/>
                  </a:lnTo>
                  <a:lnTo>
                    <a:pt x="127" y="53"/>
                  </a:lnTo>
                  <a:lnTo>
                    <a:pt x="85" y="53"/>
                  </a:lnTo>
                  <a:lnTo>
                    <a:pt x="74" y="16"/>
                  </a:lnTo>
                  <a:lnTo>
                    <a:pt x="74"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9" name=""/>
            <p:cNvSpPr/>
            <p:nvPr/>
          </p:nvSpPr>
          <p:spPr>
            <a:xfrm>
              <a:off x="2366640" y="4934520"/>
              <a:ext cx="250560" cy="255960"/>
            </a:xfrm>
            <a:custGeom>
              <a:avLst/>
              <a:gdLst/>
              <a:ahLst/>
              <a:rect l="l" t="t" r="r" b="b"/>
              <a:pathLst>
                <a:path w="154" h="154">
                  <a:moveTo>
                    <a:pt x="74" y="16"/>
                  </a:moveTo>
                  <a:lnTo>
                    <a:pt x="58" y="0"/>
                  </a:lnTo>
                  <a:lnTo>
                    <a:pt x="5" y="10"/>
                  </a:lnTo>
                  <a:lnTo>
                    <a:pt x="0" y="53"/>
                  </a:lnTo>
                  <a:lnTo>
                    <a:pt x="37" y="85"/>
                  </a:lnTo>
                  <a:lnTo>
                    <a:pt x="58" y="90"/>
                  </a:lnTo>
                  <a:lnTo>
                    <a:pt x="90" y="111"/>
                  </a:lnTo>
                  <a:lnTo>
                    <a:pt x="90" y="149"/>
                  </a:lnTo>
                  <a:lnTo>
                    <a:pt x="117" y="154"/>
                  </a:lnTo>
                  <a:lnTo>
                    <a:pt x="133" y="149"/>
                  </a:lnTo>
                  <a:lnTo>
                    <a:pt x="154" y="133"/>
                  </a:lnTo>
                  <a:lnTo>
                    <a:pt x="154" y="111"/>
                  </a:lnTo>
                  <a:lnTo>
                    <a:pt x="154" y="85"/>
                  </a:lnTo>
                  <a:lnTo>
                    <a:pt x="133" y="85"/>
                  </a:lnTo>
                  <a:lnTo>
                    <a:pt x="127" y="53"/>
                  </a:lnTo>
                  <a:lnTo>
                    <a:pt x="85" y="53"/>
                  </a:lnTo>
                  <a:lnTo>
                    <a:pt x="74" y="16"/>
                  </a:lnTo>
                  <a:lnTo>
                    <a:pt x="74"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1761120" y="4314960"/>
              <a:ext cx="388800" cy="573840"/>
            </a:xfrm>
            <a:custGeom>
              <a:avLst/>
              <a:gdLst/>
              <a:ahLst/>
              <a:rect l="l" t="t" r="r" b="b"/>
              <a:pathLst>
                <a:path w="239" h="345">
                  <a:moveTo>
                    <a:pt x="228" y="340"/>
                  </a:moveTo>
                  <a:lnTo>
                    <a:pt x="223" y="345"/>
                  </a:lnTo>
                  <a:lnTo>
                    <a:pt x="186" y="324"/>
                  </a:lnTo>
                  <a:lnTo>
                    <a:pt x="127" y="297"/>
                  </a:lnTo>
                  <a:lnTo>
                    <a:pt x="101" y="276"/>
                  </a:lnTo>
                  <a:lnTo>
                    <a:pt x="101" y="265"/>
                  </a:lnTo>
                  <a:lnTo>
                    <a:pt x="74" y="218"/>
                  </a:lnTo>
                  <a:lnTo>
                    <a:pt x="53" y="164"/>
                  </a:lnTo>
                  <a:lnTo>
                    <a:pt x="5" y="111"/>
                  </a:lnTo>
                  <a:lnTo>
                    <a:pt x="5" y="106"/>
                  </a:lnTo>
                  <a:lnTo>
                    <a:pt x="0" y="85"/>
                  </a:lnTo>
                  <a:lnTo>
                    <a:pt x="16" y="69"/>
                  </a:lnTo>
                  <a:lnTo>
                    <a:pt x="16" y="90"/>
                  </a:lnTo>
                  <a:lnTo>
                    <a:pt x="37" y="90"/>
                  </a:lnTo>
                  <a:lnTo>
                    <a:pt x="58" y="58"/>
                  </a:lnTo>
                  <a:lnTo>
                    <a:pt x="85" y="47"/>
                  </a:lnTo>
                  <a:lnTo>
                    <a:pt x="101" y="37"/>
                  </a:lnTo>
                  <a:lnTo>
                    <a:pt x="106" y="21"/>
                  </a:lnTo>
                  <a:lnTo>
                    <a:pt x="101" y="0"/>
                  </a:lnTo>
                  <a:lnTo>
                    <a:pt x="106" y="0"/>
                  </a:lnTo>
                  <a:lnTo>
                    <a:pt x="138" y="21"/>
                  </a:lnTo>
                  <a:lnTo>
                    <a:pt x="159" y="42"/>
                  </a:lnTo>
                  <a:lnTo>
                    <a:pt x="191" y="42"/>
                  </a:lnTo>
                  <a:lnTo>
                    <a:pt x="202" y="47"/>
                  </a:lnTo>
                  <a:lnTo>
                    <a:pt x="202" y="58"/>
                  </a:lnTo>
                  <a:lnTo>
                    <a:pt x="196" y="74"/>
                  </a:lnTo>
                  <a:lnTo>
                    <a:pt x="218" y="85"/>
                  </a:lnTo>
                  <a:lnTo>
                    <a:pt x="164" y="95"/>
                  </a:lnTo>
                  <a:lnTo>
                    <a:pt x="149" y="148"/>
                  </a:lnTo>
                  <a:lnTo>
                    <a:pt x="164" y="170"/>
                  </a:lnTo>
                  <a:lnTo>
                    <a:pt x="164" y="186"/>
                  </a:lnTo>
                  <a:lnTo>
                    <a:pt x="191" y="191"/>
                  </a:lnTo>
                  <a:lnTo>
                    <a:pt x="202" y="186"/>
                  </a:lnTo>
                  <a:lnTo>
                    <a:pt x="202" y="212"/>
                  </a:lnTo>
                  <a:lnTo>
                    <a:pt x="223" y="212"/>
                  </a:lnTo>
                  <a:lnTo>
                    <a:pt x="239" y="239"/>
                  </a:lnTo>
                  <a:lnTo>
                    <a:pt x="239" y="276"/>
                  </a:lnTo>
                  <a:lnTo>
                    <a:pt x="228" y="287"/>
                  </a:lnTo>
                  <a:lnTo>
                    <a:pt x="228" y="313"/>
                  </a:lnTo>
                  <a:lnTo>
                    <a:pt x="239" y="319"/>
                  </a:lnTo>
                  <a:lnTo>
                    <a:pt x="228" y="340"/>
                  </a:lnTo>
                  <a:lnTo>
                    <a:pt x="228" y="34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1761120" y="4314960"/>
              <a:ext cx="388800" cy="573840"/>
            </a:xfrm>
            <a:custGeom>
              <a:avLst/>
              <a:gdLst/>
              <a:ahLst/>
              <a:rect l="l" t="t" r="r" b="b"/>
              <a:pathLst>
                <a:path w="239" h="345">
                  <a:moveTo>
                    <a:pt x="228" y="340"/>
                  </a:moveTo>
                  <a:lnTo>
                    <a:pt x="223" y="345"/>
                  </a:lnTo>
                  <a:lnTo>
                    <a:pt x="186" y="324"/>
                  </a:lnTo>
                  <a:lnTo>
                    <a:pt x="127" y="297"/>
                  </a:lnTo>
                  <a:lnTo>
                    <a:pt x="101" y="276"/>
                  </a:lnTo>
                  <a:lnTo>
                    <a:pt x="101" y="265"/>
                  </a:lnTo>
                  <a:lnTo>
                    <a:pt x="74" y="218"/>
                  </a:lnTo>
                  <a:lnTo>
                    <a:pt x="53" y="164"/>
                  </a:lnTo>
                  <a:lnTo>
                    <a:pt x="5" y="111"/>
                  </a:lnTo>
                  <a:lnTo>
                    <a:pt x="5" y="106"/>
                  </a:lnTo>
                  <a:lnTo>
                    <a:pt x="0" y="85"/>
                  </a:lnTo>
                  <a:lnTo>
                    <a:pt x="16" y="69"/>
                  </a:lnTo>
                  <a:lnTo>
                    <a:pt x="16" y="90"/>
                  </a:lnTo>
                  <a:lnTo>
                    <a:pt x="37" y="90"/>
                  </a:lnTo>
                  <a:lnTo>
                    <a:pt x="58" y="58"/>
                  </a:lnTo>
                  <a:lnTo>
                    <a:pt x="85" y="47"/>
                  </a:lnTo>
                  <a:lnTo>
                    <a:pt x="101" y="37"/>
                  </a:lnTo>
                  <a:lnTo>
                    <a:pt x="106" y="21"/>
                  </a:lnTo>
                  <a:lnTo>
                    <a:pt x="101" y="0"/>
                  </a:lnTo>
                  <a:lnTo>
                    <a:pt x="106" y="0"/>
                  </a:lnTo>
                  <a:lnTo>
                    <a:pt x="138" y="21"/>
                  </a:lnTo>
                  <a:lnTo>
                    <a:pt x="159" y="42"/>
                  </a:lnTo>
                  <a:lnTo>
                    <a:pt x="191" y="42"/>
                  </a:lnTo>
                  <a:lnTo>
                    <a:pt x="202" y="47"/>
                  </a:lnTo>
                  <a:lnTo>
                    <a:pt x="202" y="58"/>
                  </a:lnTo>
                  <a:lnTo>
                    <a:pt x="196" y="74"/>
                  </a:lnTo>
                  <a:lnTo>
                    <a:pt x="218" y="85"/>
                  </a:lnTo>
                  <a:lnTo>
                    <a:pt x="164" y="95"/>
                  </a:lnTo>
                  <a:lnTo>
                    <a:pt x="149" y="148"/>
                  </a:lnTo>
                  <a:lnTo>
                    <a:pt x="164" y="170"/>
                  </a:lnTo>
                  <a:lnTo>
                    <a:pt x="164" y="186"/>
                  </a:lnTo>
                  <a:lnTo>
                    <a:pt x="191" y="191"/>
                  </a:lnTo>
                  <a:lnTo>
                    <a:pt x="202" y="186"/>
                  </a:lnTo>
                  <a:lnTo>
                    <a:pt x="202" y="212"/>
                  </a:lnTo>
                  <a:lnTo>
                    <a:pt x="223" y="212"/>
                  </a:lnTo>
                  <a:lnTo>
                    <a:pt x="239" y="239"/>
                  </a:lnTo>
                  <a:lnTo>
                    <a:pt x="239" y="276"/>
                  </a:lnTo>
                  <a:lnTo>
                    <a:pt x="228" y="287"/>
                  </a:lnTo>
                  <a:lnTo>
                    <a:pt x="228" y="313"/>
                  </a:lnTo>
                  <a:lnTo>
                    <a:pt x="239" y="319"/>
                  </a:lnTo>
                  <a:lnTo>
                    <a:pt x="228" y="340"/>
                  </a:lnTo>
                  <a:lnTo>
                    <a:pt x="228" y="34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2460960" y="4128480"/>
              <a:ext cx="122040" cy="133200"/>
            </a:xfrm>
            <a:custGeom>
              <a:avLst/>
              <a:gdLst/>
              <a:ahLst/>
              <a:rect l="l" t="t" r="r" b="b"/>
              <a:pathLst>
                <a:path w="75" h="80">
                  <a:moveTo>
                    <a:pt x="27" y="80"/>
                  </a:moveTo>
                  <a:lnTo>
                    <a:pt x="0" y="37"/>
                  </a:lnTo>
                  <a:lnTo>
                    <a:pt x="0" y="21"/>
                  </a:lnTo>
                  <a:lnTo>
                    <a:pt x="6" y="16"/>
                  </a:lnTo>
                  <a:lnTo>
                    <a:pt x="16" y="11"/>
                  </a:lnTo>
                  <a:lnTo>
                    <a:pt x="59" y="0"/>
                  </a:lnTo>
                  <a:lnTo>
                    <a:pt x="75" y="11"/>
                  </a:lnTo>
                  <a:lnTo>
                    <a:pt x="69" y="16"/>
                  </a:lnTo>
                  <a:lnTo>
                    <a:pt x="75" y="43"/>
                  </a:lnTo>
                  <a:lnTo>
                    <a:pt x="69" y="69"/>
                  </a:lnTo>
                  <a:lnTo>
                    <a:pt x="43" y="69"/>
                  </a:lnTo>
                  <a:lnTo>
                    <a:pt x="32" y="80"/>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a:off x="2460960" y="4128480"/>
              <a:ext cx="122040" cy="133200"/>
            </a:xfrm>
            <a:custGeom>
              <a:avLst/>
              <a:gdLst/>
              <a:ahLst/>
              <a:rect l="l" t="t" r="r" b="b"/>
              <a:pathLst>
                <a:path w="75" h="80">
                  <a:moveTo>
                    <a:pt x="27" y="80"/>
                  </a:moveTo>
                  <a:lnTo>
                    <a:pt x="0" y="37"/>
                  </a:lnTo>
                  <a:lnTo>
                    <a:pt x="0" y="21"/>
                  </a:lnTo>
                  <a:lnTo>
                    <a:pt x="6" y="16"/>
                  </a:lnTo>
                  <a:lnTo>
                    <a:pt x="16" y="11"/>
                  </a:lnTo>
                  <a:lnTo>
                    <a:pt x="59" y="0"/>
                  </a:lnTo>
                  <a:lnTo>
                    <a:pt x="75" y="11"/>
                  </a:lnTo>
                  <a:lnTo>
                    <a:pt x="69" y="16"/>
                  </a:lnTo>
                  <a:lnTo>
                    <a:pt x="75" y="43"/>
                  </a:lnTo>
                  <a:lnTo>
                    <a:pt x="69" y="69"/>
                  </a:lnTo>
                  <a:lnTo>
                    <a:pt x="43" y="69"/>
                  </a:lnTo>
                  <a:lnTo>
                    <a:pt x="32" y="80"/>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2348640" y="3978720"/>
              <a:ext cx="25560" cy="8280"/>
            </a:xfrm>
            <a:custGeom>
              <a:avLst/>
              <a:gdLst/>
              <a:ahLst/>
              <a:rect l="l" t="t" r="r" b="b"/>
              <a:pathLst>
                <a:path w="16" h="5">
                  <a:moveTo>
                    <a:pt x="16" y="0"/>
                  </a:moveTo>
                  <a:lnTo>
                    <a:pt x="16" y="5"/>
                  </a:lnTo>
                  <a:lnTo>
                    <a:pt x="0" y="5"/>
                  </a:lnTo>
                  <a:lnTo>
                    <a:pt x="11" y="5"/>
                  </a:lnTo>
                  <a:lnTo>
                    <a:pt x="11"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75" name=""/>
            <p:cNvSpPr/>
            <p:nvPr/>
          </p:nvSpPr>
          <p:spPr>
            <a:xfrm>
              <a:off x="2348640" y="3978720"/>
              <a:ext cx="25560" cy="8280"/>
            </a:xfrm>
            <a:custGeom>
              <a:avLst/>
              <a:gdLst/>
              <a:ahLst/>
              <a:rect l="l" t="t" r="r" b="b"/>
              <a:pathLst>
                <a:path w="16" h="5">
                  <a:moveTo>
                    <a:pt x="16" y="0"/>
                  </a:moveTo>
                  <a:lnTo>
                    <a:pt x="16" y="5"/>
                  </a:lnTo>
                  <a:lnTo>
                    <a:pt x="0" y="5"/>
                  </a:lnTo>
                  <a:lnTo>
                    <a:pt x="11" y="5"/>
                  </a:lnTo>
                  <a:lnTo>
                    <a:pt x="11" y="0"/>
                  </a:lnTo>
                  <a:lnTo>
                    <a:pt x="16" y="0"/>
                  </a:lnTo>
                  <a:lnTo>
                    <a:pt x="16"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376" name=""/>
            <p:cNvSpPr/>
            <p:nvPr/>
          </p:nvSpPr>
          <p:spPr>
            <a:xfrm>
              <a:off x="2557080" y="5278680"/>
              <a:ext cx="138240" cy="168120"/>
            </a:xfrm>
            <a:custGeom>
              <a:avLst/>
              <a:gdLst/>
              <a:ahLst/>
              <a:rect l="l" t="t" r="r" b="b"/>
              <a:pathLst>
                <a:path w="85" h="101">
                  <a:moveTo>
                    <a:pt x="0" y="0"/>
                  </a:moveTo>
                  <a:lnTo>
                    <a:pt x="10" y="0"/>
                  </a:lnTo>
                  <a:lnTo>
                    <a:pt x="21" y="11"/>
                  </a:lnTo>
                  <a:lnTo>
                    <a:pt x="37" y="11"/>
                  </a:lnTo>
                  <a:lnTo>
                    <a:pt x="69" y="43"/>
                  </a:lnTo>
                  <a:lnTo>
                    <a:pt x="85" y="59"/>
                  </a:lnTo>
                  <a:lnTo>
                    <a:pt x="85" y="74"/>
                  </a:lnTo>
                  <a:lnTo>
                    <a:pt x="69" y="101"/>
                  </a:lnTo>
                  <a:lnTo>
                    <a:pt x="10" y="85"/>
                  </a:lnTo>
                  <a:lnTo>
                    <a:pt x="0" y="8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7" name=""/>
            <p:cNvSpPr/>
            <p:nvPr/>
          </p:nvSpPr>
          <p:spPr>
            <a:xfrm>
              <a:off x="2557080" y="5278680"/>
              <a:ext cx="138240" cy="168120"/>
            </a:xfrm>
            <a:custGeom>
              <a:avLst/>
              <a:gdLst/>
              <a:ahLst/>
              <a:rect l="l" t="t" r="r" b="b"/>
              <a:pathLst>
                <a:path w="85" h="101">
                  <a:moveTo>
                    <a:pt x="0" y="0"/>
                  </a:moveTo>
                  <a:lnTo>
                    <a:pt x="10" y="0"/>
                  </a:lnTo>
                  <a:lnTo>
                    <a:pt x="21" y="11"/>
                  </a:lnTo>
                  <a:lnTo>
                    <a:pt x="37" y="11"/>
                  </a:lnTo>
                  <a:lnTo>
                    <a:pt x="69" y="43"/>
                  </a:lnTo>
                  <a:lnTo>
                    <a:pt x="85" y="59"/>
                  </a:lnTo>
                  <a:lnTo>
                    <a:pt x="85" y="74"/>
                  </a:lnTo>
                  <a:lnTo>
                    <a:pt x="69" y="101"/>
                  </a:lnTo>
                  <a:lnTo>
                    <a:pt x="10" y="85"/>
                  </a:lnTo>
                  <a:lnTo>
                    <a:pt x="0" y="8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8" name=""/>
            <p:cNvSpPr/>
            <p:nvPr/>
          </p:nvSpPr>
          <p:spPr>
            <a:xfrm>
              <a:off x="2019960" y="3933720"/>
              <a:ext cx="398520" cy="362880"/>
            </a:xfrm>
            <a:custGeom>
              <a:avLst/>
              <a:gdLst/>
              <a:ahLst/>
              <a:rect l="l" t="t" r="r" b="b"/>
              <a:pathLst>
                <a:path w="245" h="218">
                  <a:moveTo>
                    <a:pt x="32" y="5"/>
                  </a:moveTo>
                  <a:lnTo>
                    <a:pt x="11" y="21"/>
                  </a:lnTo>
                  <a:lnTo>
                    <a:pt x="0" y="53"/>
                  </a:lnTo>
                  <a:lnTo>
                    <a:pt x="5" y="53"/>
                  </a:lnTo>
                  <a:lnTo>
                    <a:pt x="11" y="90"/>
                  </a:lnTo>
                  <a:lnTo>
                    <a:pt x="27" y="90"/>
                  </a:lnTo>
                  <a:lnTo>
                    <a:pt x="59" y="96"/>
                  </a:lnTo>
                  <a:lnTo>
                    <a:pt x="64" y="117"/>
                  </a:lnTo>
                  <a:lnTo>
                    <a:pt x="101" y="117"/>
                  </a:lnTo>
                  <a:lnTo>
                    <a:pt x="96" y="138"/>
                  </a:lnTo>
                  <a:lnTo>
                    <a:pt x="101" y="160"/>
                  </a:lnTo>
                  <a:lnTo>
                    <a:pt x="96" y="181"/>
                  </a:lnTo>
                  <a:lnTo>
                    <a:pt x="112" y="202"/>
                  </a:lnTo>
                  <a:lnTo>
                    <a:pt x="117" y="218"/>
                  </a:lnTo>
                  <a:lnTo>
                    <a:pt x="138" y="218"/>
                  </a:lnTo>
                  <a:lnTo>
                    <a:pt x="176" y="186"/>
                  </a:lnTo>
                  <a:lnTo>
                    <a:pt x="165" y="186"/>
                  </a:lnTo>
                  <a:lnTo>
                    <a:pt x="165" y="160"/>
                  </a:lnTo>
                  <a:lnTo>
                    <a:pt x="149" y="149"/>
                  </a:lnTo>
                  <a:lnTo>
                    <a:pt x="176" y="154"/>
                  </a:lnTo>
                  <a:lnTo>
                    <a:pt x="218" y="138"/>
                  </a:lnTo>
                  <a:lnTo>
                    <a:pt x="229" y="133"/>
                  </a:lnTo>
                  <a:lnTo>
                    <a:pt x="213" y="117"/>
                  </a:lnTo>
                  <a:lnTo>
                    <a:pt x="229" y="90"/>
                  </a:lnTo>
                  <a:lnTo>
                    <a:pt x="218" y="90"/>
                  </a:lnTo>
                  <a:lnTo>
                    <a:pt x="218" y="80"/>
                  </a:lnTo>
                  <a:lnTo>
                    <a:pt x="245" y="69"/>
                  </a:lnTo>
                  <a:lnTo>
                    <a:pt x="239" y="69"/>
                  </a:lnTo>
                  <a:lnTo>
                    <a:pt x="218" y="69"/>
                  </a:lnTo>
                  <a:lnTo>
                    <a:pt x="218" y="53"/>
                  </a:lnTo>
                  <a:lnTo>
                    <a:pt x="186" y="32"/>
                  </a:lnTo>
                  <a:lnTo>
                    <a:pt x="202" y="27"/>
                  </a:lnTo>
                  <a:lnTo>
                    <a:pt x="170" y="27"/>
                  </a:lnTo>
                  <a:lnTo>
                    <a:pt x="144" y="32"/>
                  </a:lnTo>
                  <a:lnTo>
                    <a:pt x="122" y="27"/>
                  </a:lnTo>
                  <a:lnTo>
                    <a:pt x="96" y="27"/>
                  </a:lnTo>
                  <a:lnTo>
                    <a:pt x="96" y="11"/>
                  </a:lnTo>
                  <a:lnTo>
                    <a:pt x="64" y="11"/>
                  </a:lnTo>
                  <a:lnTo>
                    <a:pt x="64" y="0"/>
                  </a:lnTo>
                  <a:lnTo>
                    <a:pt x="59" y="5"/>
                  </a:lnTo>
                  <a:lnTo>
                    <a:pt x="64" y="11"/>
                  </a:lnTo>
                  <a:lnTo>
                    <a:pt x="32" y="21"/>
                  </a:lnTo>
                  <a:lnTo>
                    <a:pt x="37" y="53"/>
                  </a:lnTo>
                  <a:lnTo>
                    <a:pt x="32" y="59"/>
                  </a:lnTo>
                  <a:lnTo>
                    <a:pt x="27" y="32"/>
                  </a:lnTo>
                  <a:lnTo>
                    <a:pt x="32" y="27"/>
                  </a:lnTo>
                  <a:lnTo>
                    <a:pt x="27" y="11"/>
                  </a:lnTo>
                  <a:lnTo>
                    <a:pt x="32" y="5"/>
                  </a:lnTo>
                  <a:lnTo>
                    <a:pt x="32"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2019960" y="3933720"/>
              <a:ext cx="398520" cy="362880"/>
            </a:xfrm>
            <a:custGeom>
              <a:avLst/>
              <a:gdLst/>
              <a:ahLst/>
              <a:rect l="l" t="t" r="r" b="b"/>
              <a:pathLst>
                <a:path w="245" h="218">
                  <a:moveTo>
                    <a:pt x="32" y="5"/>
                  </a:moveTo>
                  <a:lnTo>
                    <a:pt x="11" y="21"/>
                  </a:lnTo>
                  <a:lnTo>
                    <a:pt x="0" y="53"/>
                  </a:lnTo>
                  <a:lnTo>
                    <a:pt x="5" y="53"/>
                  </a:lnTo>
                  <a:lnTo>
                    <a:pt x="11" y="90"/>
                  </a:lnTo>
                  <a:lnTo>
                    <a:pt x="27" y="90"/>
                  </a:lnTo>
                  <a:lnTo>
                    <a:pt x="59" y="96"/>
                  </a:lnTo>
                  <a:lnTo>
                    <a:pt x="64" y="117"/>
                  </a:lnTo>
                  <a:lnTo>
                    <a:pt x="101" y="117"/>
                  </a:lnTo>
                  <a:lnTo>
                    <a:pt x="96" y="138"/>
                  </a:lnTo>
                  <a:lnTo>
                    <a:pt x="101" y="160"/>
                  </a:lnTo>
                  <a:lnTo>
                    <a:pt x="96" y="181"/>
                  </a:lnTo>
                  <a:lnTo>
                    <a:pt x="112" y="202"/>
                  </a:lnTo>
                  <a:lnTo>
                    <a:pt x="117" y="218"/>
                  </a:lnTo>
                  <a:lnTo>
                    <a:pt x="138" y="218"/>
                  </a:lnTo>
                  <a:lnTo>
                    <a:pt x="176" y="186"/>
                  </a:lnTo>
                  <a:lnTo>
                    <a:pt x="165" y="186"/>
                  </a:lnTo>
                  <a:lnTo>
                    <a:pt x="165" y="160"/>
                  </a:lnTo>
                  <a:lnTo>
                    <a:pt x="149" y="149"/>
                  </a:lnTo>
                  <a:lnTo>
                    <a:pt x="176" y="154"/>
                  </a:lnTo>
                  <a:lnTo>
                    <a:pt x="218" y="138"/>
                  </a:lnTo>
                  <a:lnTo>
                    <a:pt x="229" y="133"/>
                  </a:lnTo>
                  <a:lnTo>
                    <a:pt x="213" y="117"/>
                  </a:lnTo>
                  <a:lnTo>
                    <a:pt x="229" y="90"/>
                  </a:lnTo>
                  <a:lnTo>
                    <a:pt x="218" y="90"/>
                  </a:lnTo>
                  <a:lnTo>
                    <a:pt x="218" y="80"/>
                  </a:lnTo>
                  <a:lnTo>
                    <a:pt x="245" y="69"/>
                  </a:lnTo>
                  <a:lnTo>
                    <a:pt x="239" y="69"/>
                  </a:lnTo>
                  <a:lnTo>
                    <a:pt x="218" y="69"/>
                  </a:lnTo>
                  <a:lnTo>
                    <a:pt x="218" y="53"/>
                  </a:lnTo>
                  <a:lnTo>
                    <a:pt x="186" y="32"/>
                  </a:lnTo>
                  <a:lnTo>
                    <a:pt x="202" y="27"/>
                  </a:lnTo>
                  <a:lnTo>
                    <a:pt x="170" y="27"/>
                  </a:lnTo>
                  <a:lnTo>
                    <a:pt x="144" y="32"/>
                  </a:lnTo>
                  <a:lnTo>
                    <a:pt x="122" y="27"/>
                  </a:lnTo>
                  <a:lnTo>
                    <a:pt x="96" y="27"/>
                  </a:lnTo>
                  <a:lnTo>
                    <a:pt x="96" y="11"/>
                  </a:lnTo>
                  <a:lnTo>
                    <a:pt x="64" y="11"/>
                  </a:lnTo>
                  <a:lnTo>
                    <a:pt x="64" y="0"/>
                  </a:lnTo>
                  <a:lnTo>
                    <a:pt x="59" y="5"/>
                  </a:lnTo>
                  <a:lnTo>
                    <a:pt x="64" y="11"/>
                  </a:lnTo>
                  <a:lnTo>
                    <a:pt x="32" y="21"/>
                  </a:lnTo>
                  <a:lnTo>
                    <a:pt x="37" y="53"/>
                  </a:lnTo>
                  <a:lnTo>
                    <a:pt x="32" y="59"/>
                  </a:lnTo>
                  <a:lnTo>
                    <a:pt x="27" y="32"/>
                  </a:lnTo>
                  <a:lnTo>
                    <a:pt x="32" y="27"/>
                  </a:lnTo>
                  <a:lnTo>
                    <a:pt x="27" y="11"/>
                  </a:lnTo>
                  <a:lnTo>
                    <a:pt x="32" y="5"/>
                  </a:lnTo>
                  <a:lnTo>
                    <a:pt x="32"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0" name=""/>
            <p:cNvSpPr/>
            <p:nvPr/>
          </p:nvSpPr>
          <p:spPr>
            <a:xfrm>
              <a:off x="2288160" y="3952080"/>
              <a:ext cx="7920" cy="16560"/>
            </a:xfrm>
            <a:custGeom>
              <a:avLst/>
              <a:gdLst/>
              <a:ahLst/>
              <a:rect l="l" t="t" r="r" b="b"/>
              <a:pathLst>
                <a:path w="5" h="10">
                  <a:moveTo>
                    <a:pt x="5" y="0"/>
                  </a:moveTo>
                  <a:lnTo>
                    <a:pt x="5"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1" name=""/>
            <p:cNvSpPr/>
            <p:nvPr/>
          </p:nvSpPr>
          <p:spPr>
            <a:xfrm>
              <a:off x="2288160" y="3952080"/>
              <a:ext cx="7920" cy="16560"/>
            </a:xfrm>
            <a:custGeom>
              <a:avLst/>
              <a:gdLst/>
              <a:ahLst/>
              <a:rect l="l" t="t" r="r" b="b"/>
              <a:pathLst>
                <a:path w="5" h="10">
                  <a:moveTo>
                    <a:pt x="5" y="0"/>
                  </a:moveTo>
                  <a:lnTo>
                    <a:pt x="5"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2" name=""/>
            <p:cNvSpPr/>
            <p:nvPr/>
          </p:nvSpPr>
          <p:spPr>
            <a:xfrm>
              <a:off x="2124000" y="4632840"/>
              <a:ext cx="380880" cy="416160"/>
            </a:xfrm>
            <a:custGeom>
              <a:avLst/>
              <a:gdLst/>
              <a:ahLst/>
              <a:rect l="l" t="t" r="r" b="b"/>
              <a:pathLst>
                <a:path w="234" h="250">
                  <a:moveTo>
                    <a:pt x="0" y="21"/>
                  </a:moveTo>
                  <a:lnTo>
                    <a:pt x="16" y="21"/>
                  </a:lnTo>
                  <a:lnTo>
                    <a:pt x="53" y="0"/>
                  </a:lnTo>
                  <a:lnTo>
                    <a:pt x="80" y="0"/>
                  </a:lnTo>
                  <a:lnTo>
                    <a:pt x="85" y="32"/>
                  </a:lnTo>
                  <a:lnTo>
                    <a:pt x="165" y="74"/>
                  </a:lnTo>
                  <a:lnTo>
                    <a:pt x="181" y="128"/>
                  </a:lnTo>
                  <a:lnTo>
                    <a:pt x="213" y="128"/>
                  </a:lnTo>
                  <a:lnTo>
                    <a:pt x="213" y="144"/>
                  </a:lnTo>
                  <a:lnTo>
                    <a:pt x="234" y="154"/>
                  </a:lnTo>
                  <a:lnTo>
                    <a:pt x="223" y="197"/>
                  </a:lnTo>
                  <a:lnTo>
                    <a:pt x="207" y="181"/>
                  </a:lnTo>
                  <a:lnTo>
                    <a:pt x="154" y="191"/>
                  </a:lnTo>
                  <a:lnTo>
                    <a:pt x="149" y="234"/>
                  </a:lnTo>
                  <a:lnTo>
                    <a:pt x="122" y="234"/>
                  </a:lnTo>
                  <a:lnTo>
                    <a:pt x="122" y="245"/>
                  </a:lnTo>
                  <a:lnTo>
                    <a:pt x="85" y="223"/>
                  </a:lnTo>
                  <a:lnTo>
                    <a:pt x="74" y="250"/>
                  </a:lnTo>
                  <a:lnTo>
                    <a:pt x="53" y="250"/>
                  </a:lnTo>
                  <a:lnTo>
                    <a:pt x="48" y="213"/>
                  </a:lnTo>
                  <a:lnTo>
                    <a:pt x="37" y="197"/>
                  </a:lnTo>
                  <a:lnTo>
                    <a:pt x="37" y="181"/>
                  </a:lnTo>
                  <a:lnTo>
                    <a:pt x="5" y="149"/>
                  </a:lnTo>
                  <a:lnTo>
                    <a:pt x="16" y="128"/>
                  </a:lnTo>
                  <a:lnTo>
                    <a:pt x="5" y="122"/>
                  </a:lnTo>
                  <a:lnTo>
                    <a:pt x="5" y="96"/>
                  </a:lnTo>
                  <a:lnTo>
                    <a:pt x="16" y="85"/>
                  </a:lnTo>
                  <a:lnTo>
                    <a:pt x="16" y="48"/>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2124000" y="4632840"/>
              <a:ext cx="380880" cy="416160"/>
            </a:xfrm>
            <a:custGeom>
              <a:avLst/>
              <a:gdLst/>
              <a:ahLst/>
              <a:rect l="l" t="t" r="r" b="b"/>
              <a:pathLst>
                <a:path w="234" h="250">
                  <a:moveTo>
                    <a:pt x="0" y="21"/>
                  </a:moveTo>
                  <a:lnTo>
                    <a:pt x="16" y="21"/>
                  </a:lnTo>
                  <a:lnTo>
                    <a:pt x="53" y="0"/>
                  </a:lnTo>
                  <a:lnTo>
                    <a:pt x="80" y="0"/>
                  </a:lnTo>
                  <a:lnTo>
                    <a:pt x="85" y="32"/>
                  </a:lnTo>
                  <a:lnTo>
                    <a:pt x="165" y="74"/>
                  </a:lnTo>
                  <a:lnTo>
                    <a:pt x="181" y="128"/>
                  </a:lnTo>
                  <a:lnTo>
                    <a:pt x="213" y="128"/>
                  </a:lnTo>
                  <a:lnTo>
                    <a:pt x="213" y="144"/>
                  </a:lnTo>
                  <a:lnTo>
                    <a:pt x="234" y="154"/>
                  </a:lnTo>
                  <a:lnTo>
                    <a:pt x="223" y="197"/>
                  </a:lnTo>
                  <a:lnTo>
                    <a:pt x="207" y="181"/>
                  </a:lnTo>
                  <a:lnTo>
                    <a:pt x="154" y="191"/>
                  </a:lnTo>
                  <a:lnTo>
                    <a:pt x="149" y="234"/>
                  </a:lnTo>
                  <a:lnTo>
                    <a:pt x="122" y="234"/>
                  </a:lnTo>
                  <a:lnTo>
                    <a:pt x="122" y="245"/>
                  </a:lnTo>
                  <a:lnTo>
                    <a:pt x="85" y="223"/>
                  </a:lnTo>
                  <a:lnTo>
                    <a:pt x="74" y="250"/>
                  </a:lnTo>
                  <a:lnTo>
                    <a:pt x="53" y="250"/>
                  </a:lnTo>
                  <a:lnTo>
                    <a:pt x="48" y="213"/>
                  </a:lnTo>
                  <a:lnTo>
                    <a:pt x="37" y="197"/>
                  </a:lnTo>
                  <a:lnTo>
                    <a:pt x="37" y="181"/>
                  </a:lnTo>
                  <a:lnTo>
                    <a:pt x="5" y="149"/>
                  </a:lnTo>
                  <a:lnTo>
                    <a:pt x="16" y="128"/>
                  </a:lnTo>
                  <a:lnTo>
                    <a:pt x="5" y="122"/>
                  </a:lnTo>
                  <a:lnTo>
                    <a:pt x="5" y="96"/>
                  </a:lnTo>
                  <a:lnTo>
                    <a:pt x="16" y="85"/>
                  </a:lnTo>
                  <a:lnTo>
                    <a:pt x="16" y="48"/>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a:off x="1821240" y="3933720"/>
              <a:ext cx="380880" cy="522720"/>
            </a:xfrm>
            <a:custGeom>
              <a:avLst/>
              <a:gdLst/>
              <a:ahLst/>
              <a:rect l="l" t="t" r="r" b="b"/>
              <a:pathLst>
                <a:path w="234" h="314">
                  <a:moveTo>
                    <a:pt x="37" y="69"/>
                  </a:moveTo>
                  <a:lnTo>
                    <a:pt x="37" y="75"/>
                  </a:lnTo>
                  <a:lnTo>
                    <a:pt x="26" y="90"/>
                  </a:lnTo>
                  <a:lnTo>
                    <a:pt x="37" y="101"/>
                  </a:lnTo>
                  <a:lnTo>
                    <a:pt x="26" y="154"/>
                  </a:lnTo>
                  <a:lnTo>
                    <a:pt x="48" y="154"/>
                  </a:lnTo>
                  <a:lnTo>
                    <a:pt x="26" y="181"/>
                  </a:lnTo>
                  <a:lnTo>
                    <a:pt x="16" y="186"/>
                  </a:lnTo>
                  <a:lnTo>
                    <a:pt x="0" y="202"/>
                  </a:lnTo>
                  <a:lnTo>
                    <a:pt x="37" y="223"/>
                  </a:lnTo>
                  <a:lnTo>
                    <a:pt x="53" y="223"/>
                  </a:lnTo>
                  <a:lnTo>
                    <a:pt x="69" y="229"/>
                  </a:lnTo>
                  <a:lnTo>
                    <a:pt x="101" y="250"/>
                  </a:lnTo>
                  <a:lnTo>
                    <a:pt x="122" y="271"/>
                  </a:lnTo>
                  <a:lnTo>
                    <a:pt x="154" y="271"/>
                  </a:lnTo>
                  <a:lnTo>
                    <a:pt x="165" y="276"/>
                  </a:lnTo>
                  <a:lnTo>
                    <a:pt x="165" y="287"/>
                  </a:lnTo>
                  <a:lnTo>
                    <a:pt x="159" y="303"/>
                  </a:lnTo>
                  <a:lnTo>
                    <a:pt x="181" y="314"/>
                  </a:lnTo>
                  <a:lnTo>
                    <a:pt x="186" y="255"/>
                  </a:lnTo>
                  <a:lnTo>
                    <a:pt x="165" y="229"/>
                  </a:lnTo>
                  <a:lnTo>
                    <a:pt x="165" y="218"/>
                  </a:lnTo>
                  <a:lnTo>
                    <a:pt x="186" y="218"/>
                  </a:lnTo>
                  <a:lnTo>
                    <a:pt x="186" y="207"/>
                  </a:lnTo>
                  <a:lnTo>
                    <a:pt x="181" y="207"/>
                  </a:lnTo>
                  <a:lnTo>
                    <a:pt x="181" y="197"/>
                  </a:lnTo>
                  <a:lnTo>
                    <a:pt x="223" y="197"/>
                  </a:lnTo>
                  <a:lnTo>
                    <a:pt x="234" y="207"/>
                  </a:lnTo>
                  <a:lnTo>
                    <a:pt x="234" y="202"/>
                  </a:lnTo>
                  <a:lnTo>
                    <a:pt x="218" y="181"/>
                  </a:lnTo>
                  <a:lnTo>
                    <a:pt x="223" y="160"/>
                  </a:lnTo>
                  <a:lnTo>
                    <a:pt x="218" y="138"/>
                  </a:lnTo>
                  <a:lnTo>
                    <a:pt x="223" y="117"/>
                  </a:lnTo>
                  <a:lnTo>
                    <a:pt x="186" y="117"/>
                  </a:lnTo>
                  <a:lnTo>
                    <a:pt x="181" y="96"/>
                  </a:lnTo>
                  <a:lnTo>
                    <a:pt x="149" y="90"/>
                  </a:lnTo>
                  <a:lnTo>
                    <a:pt x="133" y="90"/>
                  </a:lnTo>
                  <a:lnTo>
                    <a:pt x="127" y="53"/>
                  </a:lnTo>
                  <a:lnTo>
                    <a:pt x="122" y="53"/>
                  </a:lnTo>
                  <a:lnTo>
                    <a:pt x="133" y="21"/>
                  </a:lnTo>
                  <a:lnTo>
                    <a:pt x="154" y="5"/>
                  </a:lnTo>
                  <a:lnTo>
                    <a:pt x="159" y="0"/>
                  </a:lnTo>
                  <a:lnTo>
                    <a:pt x="154" y="0"/>
                  </a:lnTo>
                  <a:lnTo>
                    <a:pt x="122" y="11"/>
                  </a:lnTo>
                  <a:lnTo>
                    <a:pt x="101" y="11"/>
                  </a:lnTo>
                  <a:lnTo>
                    <a:pt x="101" y="21"/>
                  </a:lnTo>
                  <a:lnTo>
                    <a:pt x="90" y="21"/>
                  </a:lnTo>
                  <a:lnTo>
                    <a:pt x="69" y="27"/>
                  </a:lnTo>
                  <a:lnTo>
                    <a:pt x="69" y="43"/>
                  </a:lnTo>
                  <a:lnTo>
                    <a:pt x="48" y="69"/>
                  </a:lnTo>
                  <a:lnTo>
                    <a:pt x="48" y="75"/>
                  </a:lnTo>
                  <a:lnTo>
                    <a:pt x="37" y="69"/>
                  </a:lnTo>
                  <a:lnTo>
                    <a:pt x="37"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5" name=""/>
            <p:cNvSpPr/>
            <p:nvPr/>
          </p:nvSpPr>
          <p:spPr>
            <a:xfrm>
              <a:off x="1821240" y="3933720"/>
              <a:ext cx="380880" cy="522720"/>
            </a:xfrm>
            <a:custGeom>
              <a:avLst/>
              <a:gdLst/>
              <a:ahLst/>
              <a:rect l="l" t="t" r="r" b="b"/>
              <a:pathLst>
                <a:path w="234" h="314">
                  <a:moveTo>
                    <a:pt x="37" y="69"/>
                  </a:moveTo>
                  <a:lnTo>
                    <a:pt x="37" y="75"/>
                  </a:lnTo>
                  <a:lnTo>
                    <a:pt x="26" y="90"/>
                  </a:lnTo>
                  <a:lnTo>
                    <a:pt x="37" y="101"/>
                  </a:lnTo>
                  <a:lnTo>
                    <a:pt x="26" y="154"/>
                  </a:lnTo>
                  <a:lnTo>
                    <a:pt x="48" y="154"/>
                  </a:lnTo>
                  <a:lnTo>
                    <a:pt x="26" y="181"/>
                  </a:lnTo>
                  <a:lnTo>
                    <a:pt x="16" y="186"/>
                  </a:lnTo>
                  <a:lnTo>
                    <a:pt x="0" y="202"/>
                  </a:lnTo>
                  <a:lnTo>
                    <a:pt x="37" y="223"/>
                  </a:lnTo>
                  <a:lnTo>
                    <a:pt x="53" y="223"/>
                  </a:lnTo>
                  <a:lnTo>
                    <a:pt x="69" y="229"/>
                  </a:lnTo>
                  <a:lnTo>
                    <a:pt x="101" y="250"/>
                  </a:lnTo>
                  <a:lnTo>
                    <a:pt x="122" y="271"/>
                  </a:lnTo>
                  <a:lnTo>
                    <a:pt x="154" y="271"/>
                  </a:lnTo>
                  <a:lnTo>
                    <a:pt x="165" y="276"/>
                  </a:lnTo>
                  <a:lnTo>
                    <a:pt x="165" y="287"/>
                  </a:lnTo>
                  <a:lnTo>
                    <a:pt x="159" y="303"/>
                  </a:lnTo>
                  <a:lnTo>
                    <a:pt x="181" y="314"/>
                  </a:lnTo>
                  <a:lnTo>
                    <a:pt x="186" y="255"/>
                  </a:lnTo>
                  <a:lnTo>
                    <a:pt x="165" y="229"/>
                  </a:lnTo>
                  <a:lnTo>
                    <a:pt x="165" y="218"/>
                  </a:lnTo>
                  <a:lnTo>
                    <a:pt x="186" y="218"/>
                  </a:lnTo>
                  <a:lnTo>
                    <a:pt x="186" y="207"/>
                  </a:lnTo>
                  <a:lnTo>
                    <a:pt x="181" y="207"/>
                  </a:lnTo>
                  <a:lnTo>
                    <a:pt x="181" y="197"/>
                  </a:lnTo>
                  <a:lnTo>
                    <a:pt x="223" y="197"/>
                  </a:lnTo>
                  <a:lnTo>
                    <a:pt x="234" y="207"/>
                  </a:lnTo>
                  <a:lnTo>
                    <a:pt x="234" y="202"/>
                  </a:lnTo>
                  <a:lnTo>
                    <a:pt x="218" y="181"/>
                  </a:lnTo>
                  <a:lnTo>
                    <a:pt x="223" y="160"/>
                  </a:lnTo>
                  <a:lnTo>
                    <a:pt x="218" y="138"/>
                  </a:lnTo>
                  <a:lnTo>
                    <a:pt x="223" y="117"/>
                  </a:lnTo>
                  <a:lnTo>
                    <a:pt x="186" y="117"/>
                  </a:lnTo>
                  <a:lnTo>
                    <a:pt x="181" y="96"/>
                  </a:lnTo>
                  <a:lnTo>
                    <a:pt x="149" y="90"/>
                  </a:lnTo>
                  <a:lnTo>
                    <a:pt x="133" y="90"/>
                  </a:lnTo>
                  <a:lnTo>
                    <a:pt x="127" y="53"/>
                  </a:lnTo>
                  <a:lnTo>
                    <a:pt x="122" y="53"/>
                  </a:lnTo>
                  <a:lnTo>
                    <a:pt x="133" y="21"/>
                  </a:lnTo>
                  <a:lnTo>
                    <a:pt x="154" y="5"/>
                  </a:lnTo>
                  <a:lnTo>
                    <a:pt x="159" y="0"/>
                  </a:lnTo>
                  <a:lnTo>
                    <a:pt x="154" y="0"/>
                  </a:lnTo>
                  <a:lnTo>
                    <a:pt x="122" y="11"/>
                  </a:lnTo>
                  <a:lnTo>
                    <a:pt x="101" y="11"/>
                  </a:lnTo>
                  <a:lnTo>
                    <a:pt x="101" y="21"/>
                  </a:lnTo>
                  <a:lnTo>
                    <a:pt x="90" y="21"/>
                  </a:lnTo>
                  <a:lnTo>
                    <a:pt x="69" y="27"/>
                  </a:lnTo>
                  <a:lnTo>
                    <a:pt x="69" y="43"/>
                  </a:lnTo>
                  <a:lnTo>
                    <a:pt x="48" y="69"/>
                  </a:lnTo>
                  <a:lnTo>
                    <a:pt x="48" y="75"/>
                  </a:lnTo>
                  <a:lnTo>
                    <a:pt x="37" y="69"/>
                  </a:lnTo>
                  <a:lnTo>
                    <a:pt x="37"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6" name=""/>
            <p:cNvSpPr/>
            <p:nvPr/>
          </p:nvSpPr>
          <p:spPr>
            <a:xfrm>
              <a:off x="2677320" y="4296960"/>
              <a:ext cx="18000" cy="18000"/>
            </a:xfrm>
            <a:custGeom>
              <a:avLst/>
              <a:gdLst/>
              <a:ahLst/>
              <a:rect l="l" t="t" r="r" b="b"/>
              <a:pathLst>
                <a:path w="11" h="11">
                  <a:moveTo>
                    <a:pt x="11" y="0"/>
                  </a:moveTo>
                  <a:lnTo>
                    <a:pt x="0" y="5"/>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87" name=""/>
            <p:cNvSpPr/>
            <p:nvPr/>
          </p:nvSpPr>
          <p:spPr>
            <a:xfrm>
              <a:off x="2677320" y="4296960"/>
              <a:ext cx="18000" cy="18000"/>
            </a:xfrm>
            <a:custGeom>
              <a:avLst/>
              <a:gdLst/>
              <a:ahLst/>
              <a:rect l="l" t="t" r="r" b="b"/>
              <a:pathLst>
                <a:path w="11" h="11">
                  <a:moveTo>
                    <a:pt x="11" y="0"/>
                  </a:moveTo>
                  <a:lnTo>
                    <a:pt x="0" y="5"/>
                  </a:lnTo>
                  <a:lnTo>
                    <a:pt x="11" y="11"/>
                  </a:lnTo>
                  <a:lnTo>
                    <a:pt x="11" y="0"/>
                  </a:lnTo>
                  <a:lnTo>
                    <a:pt x="11" y="0"/>
                  </a:lnTo>
                  <a:close/>
                </a:path>
              </a:pathLst>
            </a:custGeom>
            <a:solidFill>
              <a:srgbClr val="00cc99"/>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88" name=""/>
            <p:cNvSpPr/>
            <p:nvPr/>
          </p:nvSpPr>
          <p:spPr>
            <a:xfrm>
              <a:off x="5429160" y="3049920"/>
              <a:ext cx="571320" cy="467640"/>
            </a:xfrm>
            <a:custGeom>
              <a:avLst/>
              <a:gdLst/>
              <a:ahLst/>
              <a:rect l="l" t="t" r="r" b="b"/>
              <a:pathLst>
                <a:path w="351" h="281">
                  <a:moveTo>
                    <a:pt x="11" y="0"/>
                  </a:moveTo>
                  <a:lnTo>
                    <a:pt x="16" y="10"/>
                  </a:lnTo>
                  <a:lnTo>
                    <a:pt x="38" y="21"/>
                  </a:lnTo>
                  <a:lnTo>
                    <a:pt x="64" y="5"/>
                  </a:lnTo>
                  <a:lnTo>
                    <a:pt x="70" y="10"/>
                  </a:lnTo>
                  <a:lnTo>
                    <a:pt x="64" y="21"/>
                  </a:lnTo>
                  <a:lnTo>
                    <a:pt x="75" y="21"/>
                  </a:lnTo>
                  <a:lnTo>
                    <a:pt x="91" y="47"/>
                  </a:lnTo>
                  <a:lnTo>
                    <a:pt x="139" y="58"/>
                  </a:lnTo>
                  <a:lnTo>
                    <a:pt x="170" y="53"/>
                  </a:lnTo>
                  <a:lnTo>
                    <a:pt x="170" y="47"/>
                  </a:lnTo>
                  <a:lnTo>
                    <a:pt x="192" y="26"/>
                  </a:lnTo>
                  <a:lnTo>
                    <a:pt x="224" y="26"/>
                  </a:lnTo>
                  <a:lnTo>
                    <a:pt x="282" y="58"/>
                  </a:lnTo>
                  <a:lnTo>
                    <a:pt x="298" y="74"/>
                  </a:lnTo>
                  <a:lnTo>
                    <a:pt x="298" y="95"/>
                  </a:lnTo>
                  <a:lnTo>
                    <a:pt x="282" y="106"/>
                  </a:lnTo>
                  <a:lnTo>
                    <a:pt x="303" y="148"/>
                  </a:lnTo>
                  <a:lnTo>
                    <a:pt x="325" y="164"/>
                  </a:lnTo>
                  <a:lnTo>
                    <a:pt x="309" y="191"/>
                  </a:lnTo>
                  <a:lnTo>
                    <a:pt x="330" y="207"/>
                  </a:lnTo>
                  <a:lnTo>
                    <a:pt x="346" y="217"/>
                  </a:lnTo>
                  <a:lnTo>
                    <a:pt x="346" y="239"/>
                  </a:lnTo>
                  <a:lnTo>
                    <a:pt x="351" y="239"/>
                  </a:lnTo>
                  <a:lnTo>
                    <a:pt x="335" y="255"/>
                  </a:lnTo>
                  <a:lnTo>
                    <a:pt x="330" y="281"/>
                  </a:lnTo>
                  <a:lnTo>
                    <a:pt x="261" y="260"/>
                  </a:lnTo>
                  <a:lnTo>
                    <a:pt x="245" y="244"/>
                  </a:lnTo>
                  <a:lnTo>
                    <a:pt x="240" y="239"/>
                  </a:lnTo>
                  <a:lnTo>
                    <a:pt x="213" y="244"/>
                  </a:lnTo>
                  <a:lnTo>
                    <a:pt x="192" y="244"/>
                  </a:lnTo>
                  <a:lnTo>
                    <a:pt x="149" y="223"/>
                  </a:lnTo>
                  <a:lnTo>
                    <a:pt x="117" y="186"/>
                  </a:lnTo>
                  <a:lnTo>
                    <a:pt x="112" y="186"/>
                  </a:lnTo>
                  <a:lnTo>
                    <a:pt x="101" y="175"/>
                  </a:lnTo>
                  <a:lnTo>
                    <a:pt x="96" y="186"/>
                  </a:lnTo>
                  <a:lnTo>
                    <a:pt x="75" y="170"/>
                  </a:lnTo>
                  <a:lnTo>
                    <a:pt x="75" y="148"/>
                  </a:lnTo>
                  <a:lnTo>
                    <a:pt x="70" y="138"/>
                  </a:lnTo>
                  <a:lnTo>
                    <a:pt x="43" y="127"/>
                  </a:lnTo>
                  <a:lnTo>
                    <a:pt x="38" y="106"/>
                  </a:lnTo>
                  <a:lnTo>
                    <a:pt x="43" y="74"/>
                  </a:lnTo>
                  <a:lnTo>
                    <a:pt x="27" y="69"/>
                  </a:lnTo>
                  <a:lnTo>
                    <a:pt x="16" y="47"/>
                  </a:lnTo>
                  <a:lnTo>
                    <a:pt x="11" y="37"/>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9" name=""/>
            <p:cNvSpPr/>
            <p:nvPr/>
          </p:nvSpPr>
          <p:spPr>
            <a:xfrm>
              <a:off x="5429160" y="3049920"/>
              <a:ext cx="571320" cy="467640"/>
            </a:xfrm>
            <a:custGeom>
              <a:avLst/>
              <a:gdLst/>
              <a:ahLst/>
              <a:rect l="l" t="t" r="r" b="b"/>
              <a:pathLst>
                <a:path w="351" h="281">
                  <a:moveTo>
                    <a:pt x="11" y="0"/>
                  </a:moveTo>
                  <a:lnTo>
                    <a:pt x="16" y="10"/>
                  </a:lnTo>
                  <a:lnTo>
                    <a:pt x="38" y="21"/>
                  </a:lnTo>
                  <a:lnTo>
                    <a:pt x="64" y="5"/>
                  </a:lnTo>
                  <a:lnTo>
                    <a:pt x="70" y="10"/>
                  </a:lnTo>
                  <a:lnTo>
                    <a:pt x="64" y="21"/>
                  </a:lnTo>
                  <a:lnTo>
                    <a:pt x="75" y="21"/>
                  </a:lnTo>
                  <a:lnTo>
                    <a:pt x="91" y="47"/>
                  </a:lnTo>
                  <a:lnTo>
                    <a:pt x="139" y="58"/>
                  </a:lnTo>
                  <a:lnTo>
                    <a:pt x="170" y="53"/>
                  </a:lnTo>
                  <a:lnTo>
                    <a:pt x="170" y="47"/>
                  </a:lnTo>
                  <a:lnTo>
                    <a:pt x="192" y="26"/>
                  </a:lnTo>
                  <a:lnTo>
                    <a:pt x="224" y="26"/>
                  </a:lnTo>
                  <a:lnTo>
                    <a:pt x="282" y="58"/>
                  </a:lnTo>
                  <a:lnTo>
                    <a:pt x="298" y="74"/>
                  </a:lnTo>
                  <a:lnTo>
                    <a:pt x="298" y="95"/>
                  </a:lnTo>
                  <a:lnTo>
                    <a:pt x="282" y="106"/>
                  </a:lnTo>
                  <a:lnTo>
                    <a:pt x="303" y="148"/>
                  </a:lnTo>
                  <a:lnTo>
                    <a:pt x="325" y="164"/>
                  </a:lnTo>
                  <a:lnTo>
                    <a:pt x="309" y="191"/>
                  </a:lnTo>
                  <a:lnTo>
                    <a:pt x="330" y="207"/>
                  </a:lnTo>
                  <a:lnTo>
                    <a:pt x="346" y="217"/>
                  </a:lnTo>
                  <a:lnTo>
                    <a:pt x="346" y="239"/>
                  </a:lnTo>
                  <a:lnTo>
                    <a:pt x="351" y="239"/>
                  </a:lnTo>
                  <a:lnTo>
                    <a:pt x="335" y="255"/>
                  </a:lnTo>
                  <a:lnTo>
                    <a:pt x="330" y="281"/>
                  </a:lnTo>
                  <a:lnTo>
                    <a:pt x="261" y="260"/>
                  </a:lnTo>
                  <a:lnTo>
                    <a:pt x="245" y="244"/>
                  </a:lnTo>
                  <a:lnTo>
                    <a:pt x="240" y="239"/>
                  </a:lnTo>
                  <a:lnTo>
                    <a:pt x="213" y="244"/>
                  </a:lnTo>
                  <a:lnTo>
                    <a:pt x="192" y="244"/>
                  </a:lnTo>
                  <a:lnTo>
                    <a:pt x="149" y="223"/>
                  </a:lnTo>
                  <a:lnTo>
                    <a:pt x="117" y="186"/>
                  </a:lnTo>
                  <a:lnTo>
                    <a:pt x="112" y="186"/>
                  </a:lnTo>
                  <a:lnTo>
                    <a:pt x="101" y="175"/>
                  </a:lnTo>
                  <a:lnTo>
                    <a:pt x="96" y="186"/>
                  </a:lnTo>
                  <a:lnTo>
                    <a:pt x="75" y="170"/>
                  </a:lnTo>
                  <a:lnTo>
                    <a:pt x="75" y="148"/>
                  </a:lnTo>
                  <a:lnTo>
                    <a:pt x="70" y="138"/>
                  </a:lnTo>
                  <a:lnTo>
                    <a:pt x="43" y="127"/>
                  </a:lnTo>
                  <a:lnTo>
                    <a:pt x="38" y="106"/>
                  </a:lnTo>
                  <a:lnTo>
                    <a:pt x="43" y="74"/>
                  </a:lnTo>
                  <a:lnTo>
                    <a:pt x="27" y="69"/>
                  </a:lnTo>
                  <a:lnTo>
                    <a:pt x="16" y="47"/>
                  </a:lnTo>
                  <a:lnTo>
                    <a:pt x="11" y="37"/>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0" name=""/>
            <p:cNvSpPr/>
            <p:nvPr/>
          </p:nvSpPr>
          <p:spPr>
            <a:xfrm>
              <a:off x="5274360" y="3128400"/>
              <a:ext cx="310680" cy="247680"/>
            </a:xfrm>
            <a:custGeom>
              <a:avLst/>
              <a:gdLst/>
              <a:ahLst/>
              <a:rect l="l" t="t" r="r" b="b"/>
              <a:pathLst>
                <a:path w="191" h="149">
                  <a:moveTo>
                    <a:pt x="5" y="96"/>
                  </a:moveTo>
                  <a:lnTo>
                    <a:pt x="48" y="101"/>
                  </a:lnTo>
                  <a:lnTo>
                    <a:pt x="106" y="128"/>
                  </a:lnTo>
                  <a:lnTo>
                    <a:pt x="106" y="144"/>
                  </a:lnTo>
                  <a:lnTo>
                    <a:pt x="133" y="149"/>
                  </a:lnTo>
                  <a:lnTo>
                    <a:pt x="138" y="144"/>
                  </a:lnTo>
                  <a:lnTo>
                    <a:pt x="159" y="149"/>
                  </a:lnTo>
                  <a:lnTo>
                    <a:pt x="170" y="139"/>
                  </a:lnTo>
                  <a:lnTo>
                    <a:pt x="186" y="139"/>
                  </a:lnTo>
                  <a:lnTo>
                    <a:pt x="191" y="139"/>
                  </a:lnTo>
                  <a:lnTo>
                    <a:pt x="170" y="123"/>
                  </a:lnTo>
                  <a:lnTo>
                    <a:pt x="170" y="101"/>
                  </a:lnTo>
                  <a:lnTo>
                    <a:pt x="165" y="91"/>
                  </a:lnTo>
                  <a:lnTo>
                    <a:pt x="138" y="80"/>
                  </a:lnTo>
                  <a:lnTo>
                    <a:pt x="133" y="59"/>
                  </a:lnTo>
                  <a:lnTo>
                    <a:pt x="138" y="27"/>
                  </a:lnTo>
                  <a:lnTo>
                    <a:pt x="122" y="22"/>
                  </a:lnTo>
                  <a:lnTo>
                    <a:pt x="111" y="0"/>
                  </a:lnTo>
                  <a:lnTo>
                    <a:pt x="85" y="0"/>
                  </a:lnTo>
                  <a:lnTo>
                    <a:pt x="58" y="6"/>
                  </a:lnTo>
                  <a:lnTo>
                    <a:pt x="48" y="22"/>
                  </a:lnTo>
                  <a:lnTo>
                    <a:pt x="48" y="54"/>
                  </a:lnTo>
                  <a:lnTo>
                    <a:pt x="0" y="75"/>
                  </a:lnTo>
                  <a:lnTo>
                    <a:pt x="5" y="96"/>
                  </a:lnTo>
                  <a:lnTo>
                    <a:pt x="5" y="9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5274360" y="3128400"/>
              <a:ext cx="310680" cy="247680"/>
            </a:xfrm>
            <a:custGeom>
              <a:avLst/>
              <a:gdLst/>
              <a:ahLst/>
              <a:rect l="l" t="t" r="r" b="b"/>
              <a:pathLst>
                <a:path w="191" h="149">
                  <a:moveTo>
                    <a:pt x="5" y="96"/>
                  </a:moveTo>
                  <a:lnTo>
                    <a:pt x="48" y="101"/>
                  </a:lnTo>
                  <a:lnTo>
                    <a:pt x="106" y="128"/>
                  </a:lnTo>
                  <a:lnTo>
                    <a:pt x="106" y="144"/>
                  </a:lnTo>
                  <a:lnTo>
                    <a:pt x="133" y="149"/>
                  </a:lnTo>
                  <a:lnTo>
                    <a:pt x="138" y="144"/>
                  </a:lnTo>
                  <a:lnTo>
                    <a:pt x="159" y="149"/>
                  </a:lnTo>
                  <a:lnTo>
                    <a:pt x="170" y="139"/>
                  </a:lnTo>
                  <a:lnTo>
                    <a:pt x="186" y="139"/>
                  </a:lnTo>
                  <a:lnTo>
                    <a:pt x="191" y="139"/>
                  </a:lnTo>
                  <a:lnTo>
                    <a:pt x="170" y="123"/>
                  </a:lnTo>
                  <a:lnTo>
                    <a:pt x="170" y="101"/>
                  </a:lnTo>
                  <a:lnTo>
                    <a:pt x="165" y="91"/>
                  </a:lnTo>
                  <a:lnTo>
                    <a:pt x="138" y="80"/>
                  </a:lnTo>
                  <a:lnTo>
                    <a:pt x="133" y="59"/>
                  </a:lnTo>
                  <a:lnTo>
                    <a:pt x="138" y="27"/>
                  </a:lnTo>
                  <a:lnTo>
                    <a:pt x="122" y="22"/>
                  </a:lnTo>
                  <a:lnTo>
                    <a:pt x="111" y="0"/>
                  </a:lnTo>
                  <a:lnTo>
                    <a:pt x="85" y="0"/>
                  </a:lnTo>
                  <a:lnTo>
                    <a:pt x="58" y="6"/>
                  </a:lnTo>
                  <a:lnTo>
                    <a:pt x="48" y="22"/>
                  </a:lnTo>
                  <a:lnTo>
                    <a:pt x="48" y="54"/>
                  </a:lnTo>
                  <a:lnTo>
                    <a:pt x="0" y="75"/>
                  </a:lnTo>
                  <a:lnTo>
                    <a:pt x="5" y="96"/>
                  </a:lnTo>
                  <a:lnTo>
                    <a:pt x="5" y="9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2" name=""/>
            <p:cNvSpPr/>
            <p:nvPr/>
          </p:nvSpPr>
          <p:spPr>
            <a:xfrm>
              <a:off x="5490720" y="3367800"/>
              <a:ext cx="42120" cy="26640"/>
            </a:xfrm>
            <a:custGeom>
              <a:avLst/>
              <a:gdLst/>
              <a:ahLst/>
              <a:rect l="l" t="t" r="r" b="b"/>
              <a:pathLst>
                <a:path w="26" h="16">
                  <a:moveTo>
                    <a:pt x="0" y="5"/>
                  </a:moveTo>
                  <a:lnTo>
                    <a:pt x="5" y="16"/>
                  </a:lnTo>
                  <a:lnTo>
                    <a:pt x="26" y="5"/>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93" name=""/>
            <p:cNvSpPr/>
            <p:nvPr/>
          </p:nvSpPr>
          <p:spPr>
            <a:xfrm>
              <a:off x="5490720" y="3367800"/>
              <a:ext cx="42120" cy="26640"/>
            </a:xfrm>
            <a:custGeom>
              <a:avLst/>
              <a:gdLst/>
              <a:ahLst/>
              <a:rect l="l" t="t" r="r" b="b"/>
              <a:pathLst>
                <a:path w="26" h="16">
                  <a:moveTo>
                    <a:pt x="0" y="5"/>
                  </a:moveTo>
                  <a:lnTo>
                    <a:pt x="5" y="16"/>
                  </a:lnTo>
                  <a:lnTo>
                    <a:pt x="26" y="5"/>
                  </a:lnTo>
                  <a:lnTo>
                    <a:pt x="5" y="0"/>
                  </a:lnTo>
                  <a:lnTo>
                    <a:pt x="0" y="5"/>
                  </a:lnTo>
                  <a:lnTo>
                    <a:pt x="0" y="5"/>
                  </a:lnTo>
                  <a:close/>
                </a:path>
              </a:pathLst>
            </a:custGeom>
            <a:solidFill>
              <a:srgbClr val="00cc99"/>
            </a:solidFill>
            <a:ln w="0">
              <a:noFill/>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394" name=""/>
            <p:cNvSpPr/>
            <p:nvPr/>
          </p:nvSpPr>
          <p:spPr>
            <a:xfrm>
              <a:off x="5152320" y="3253320"/>
              <a:ext cx="43920" cy="122760"/>
            </a:xfrm>
            <a:custGeom>
              <a:avLst/>
              <a:gdLst/>
              <a:ahLst/>
              <a:rect l="l" t="t" r="r" b="b"/>
              <a:pathLst>
                <a:path w="27" h="74">
                  <a:moveTo>
                    <a:pt x="0" y="42"/>
                  </a:moveTo>
                  <a:lnTo>
                    <a:pt x="22" y="5"/>
                  </a:lnTo>
                  <a:lnTo>
                    <a:pt x="27" y="0"/>
                  </a:lnTo>
                  <a:lnTo>
                    <a:pt x="27" y="16"/>
                  </a:lnTo>
                  <a:lnTo>
                    <a:pt x="22" y="16"/>
                  </a:lnTo>
                  <a:lnTo>
                    <a:pt x="22" y="21"/>
                  </a:lnTo>
                  <a:lnTo>
                    <a:pt x="22" y="26"/>
                  </a:lnTo>
                  <a:lnTo>
                    <a:pt x="22" y="42"/>
                  </a:lnTo>
                  <a:lnTo>
                    <a:pt x="27" y="26"/>
                  </a:lnTo>
                  <a:lnTo>
                    <a:pt x="22" y="74"/>
                  </a:lnTo>
                  <a:lnTo>
                    <a:pt x="0" y="42"/>
                  </a:lnTo>
                  <a:lnTo>
                    <a:pt x="0"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5" name=""/>
            <p:cNvSpPr/>
            <p:nvPr/>
          </p:nvSpPr>
          <p:spPr>
            <a:xfrm>
              <a:off x="5152320" y="3253320"/>
              <a:ext cx="43920" cy="122760"/>
            </a:xfrm>
            <a:custGeom>
              <a:avLst/>
              <a:gdLst/>
              <a:ahLst/>
              <a:rect l="l" t="t" r="r" b="b"/>
              <a:pathLst>
                <a:path w="27" h="74">
                  <a:moveTo>
                    <a:pt x="0" y="42"/>
                  </a:moveTo>
                  <a:lnTo>
                    <a:pt x="22" y="5"/>
                  </a:lnTo>
                  <a:lnTo>
                    <a:pt x="27" y="0"/>
                  </a:lnTo>
                  <a:lnTo>
                    <a:pt x="27" y="16"/>
                  </a:lnTo>
                  <a:lnTo>
                    <a:pt x="22" y="16"/>
                  </a:lnTo>
                  <a:lnTo>
                    <a:pt x="22" y="21"/>
                  </a:lnTo>
                  <a:lnTo>
                    <a:pt x="22" y="26"/>
                  </a:lnTo>
                  <a:lnTo>
                    <a:pt x="22" y="42"/>
                  </a:lnTo>
                  <a:lnTo>
                    <a:pt x="27" y="26"/>
                  </a:lnTo>
                  <a:lnTo>
                    <a:pt x="22" y="74"/>
                  </a:lnTo>
                  <a:lnTo>
                    <a:pt x="0" y="42"/>
                  </a:lnTo>
                  <a:lnTo>
                    <a:pt x="0"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6" name=""/>
            <p:cNvSpPr/>
            <p:nvPr/>
          </p:nvSpPr>
          <p:spPr>
            <a:xfrm>
              <a:off x="5187960" y="3253320"/>
              <a:ext cx="94320" cy="122760"/>
            </a:xfrm>
            <a:custGeom>
              <a:avLst/>
              <a:gdLst/>
              <a:ahLst/>
              <a:rect l="l" t="t" r="r" b="b"/>
              <a:pathLst>
                <a:path w="58" h="74">
                  <a:moveTo>
                    <a:pt x="53" y="0"/>
                  </a:moveTo>
                  <a:lnTo>
                    <a:pt x="21" y="21"/>
                  </a:lnTo>
                  <a:lnTo>
                    <a:pt x="5" y="16"/>
                  </a:lnTo>
                  <a:lnTo>
                    <a:pt x="0" y="16"/>
                  </a:lnTo>
                  <a:lnTo>
                    <a:pt x="0" y="21"/>
                  </a:lnTo>
                  <a:lnTo>
                    <a:pt x="0" y="26"/>
                  </a:lnTo>
                  <a:lnTo>
                    <a:pt x="0" y="42"/>
                  </a:lnTo>
                  <a:lnTo>
                    <a:pt x="5" y="26"/>
                  </a:lnTo>
                  <a:lnTo>
                    <a:pt x="0" y="74"/>
                  </a:lnTo>
                  <a:lnTo>
                    <a:pt x="21" y="74"/>
                  </a:lnTo>
                  <a:lnTo>
                    <a:pt x="26" y="64"/>
                  </a:lnTo>
                  <a:lnTo>
                    <a:pt x="37" y="64"/>
                  </a:lnTo>
                  <a:lnTo>
                    <a:pt x="47" y="53"/>
                  </a:lnTo>
                  <a:lnTo>
                    <a:pt x="26" y="26"/>
                  </a:lnTo>
                  <a:lnTo>
                    <a:pt x="58" y="21"/>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7" name=""/>
            <p:cNvSpPr/>
            <p:nvPr/>
          </p:nvSpPr>
          <p:spPr>
            <a:xfrm>
              <a:off x="5187960" y="3253320"/>
              <a:ext cx="94320" cy="122760"/>
            </a:xfrm>
            <a:custGeom>
              <a:avLst/>
              <a:gdLst/>
              <a:ahLst/>
              <a:rect l="l" t="t" r="r" b="b"/>
              <a:pathLst>
                <a:path w="58" h="74">
                  <a:moveTo>
                    <a:pt x="53" y="0"/>
                  </a:moveTo>
                  <a:lnTo>
                    <a:pt x="21" y="21"/>
                  </a:lnTo>
                  <a:lnTo>
                    <a:pt x="5" y="16"/>
                  </a:lnTo>
                  <a:lnTo>
                    <a:pt x="0" y="16"/>
                  </a:lnTo>
                  <a:lnTo>
                    <a:pt x="0" y="21"/>
                  </a:lnTo>
                  <a:lnTo>
                    <a:pt x="0" y="26"/>
                  </a:lnTo>
                  <a:lnTo>
                    <a:pt x="0" y="42"/>
                  </a:lnTo>
                  <a:lnTo>
                    <a:pt x="5" y="26"/>
                  </a:lnTo>
                  <a:lnTo>
                    <a:pt x="0" y="74"/>
                  </a:lnTo>
                  <a:lnTo>
                    <a:pt x="21" y="74"/>
                  </a:lnTo>
                  <a:lnTo>
                    <a:pt x="26" y="64"/>
                  </a:lnTo>
                  <a:lnTo>
                    <a:pt x="37" y="64"/>
                  </a:lnTo>
                  <a:lnTo>
                    <a:pt x="47" y="53"/>
                  </a:lnTo>
                  <a:lnTo>
                    <a:pt x="26" y="26"/>
                  </a:lnTo>
                  <a:lnTo>
                    <a:pt x="58" y="21"/>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8" name=""/>
            <p:cNvSpPr/>
            <p:nvPr/>
          </p:nvSpPr>
          <p:spPr>
            <a:xfrm>
              <a:off x="5533200" y="3359520"/>
              <a:ext cx="51840" cy="34920"/>
            </a:xfrm>
            <a:custGeom>
              <a:avLst/>
              <a:gdLst/>
              <a:ahLst/>
              <a:rect l="l" t="t" r="r" b="b"/>
              <a:pathLst>
                <a:path w="32" h="21">
                  <a:moveTo>
                    <a:pt x="32" y="21"/>
                  </a:moveTo>
                  <a:lnTo>
                    <a:pt x="0" y="10"/>
                  </a:lnTo>
                  <a:lnTo>
                    <a:pt x="11" y="0"/>
                  </a:lnTo>
                  <a:lnTo>
                    <a:pt x="27" y="0"/>
                  </a:lnTo>
                  <a:lnTo>
                    <a:pt x="32" y="5"/>
                  </a:lnTo>
                  <a:lnTo>
                    <a:pt x="27" y="10"/>
                  </a:lnTo>
                  <a:lnTo>
                    <a:pt x="32" y="21"/>
                  </a:lnTo>
                  <a:lnTo>
                    <a:pt x="32"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99" name=""/>
            <p:cNvSpPr/>
            <p:nvPr/>
          </p:nvSpPr>
          <p:spPr>
            <a:xfrm>
              <a:off x="5533200" y="3359520"/>
              <a:ext cx="51840" cy="34920"/>
            </a:xfrm>
            <a:custGeom>
              <a:avLst/>
              <a:gdLst/>
              <a:ahLst/>
              <a:rect l="l" t="t" r="r" b="b"/>
              <a:pathLst>
                <a:path w="32" h="21">
                  <a:moveTo>
                    <a:pt x="32" y="21"/>
                  </a:moveTo>
                  <a:lnTo>
                    <a:pt x="0" y="10"/>
                  </a:lnTo>
                  <a:lnTo>
                    <a:pt x="11" y="0"/>
                  </a:lnTo>
                  <a:lnTo>
                    <a:pt x="27" y="0"/>
                  </a:lnTo>
                  <a:lnTo>
                    <a:pt x="32" y="5"/>
                  </a:lnTo>
                  <a:lnTo>
                    <a:pt x="27" y="10"/>
                  </a:lnTo>
                  <a:lnTo>
                    <a:pt x="32" y="21"/>
                  </a:lnTo>
                  <a:lnTo>
                    <a:pt x="32"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00" name=""/>
            <p:cNvSpPr/>
            <p:nvPr/>
          </p:nvSpPr>
          <p:spPr>
            <a:xfrm>
              <a:off x="5187960" y="3218040"/>
              <a:ext cx="34200" cy="43200"/>
            </a:xfrm>
            <a:custGeom>
              <a:avLst/>
              <a:gdLst/>
              <a:ahLst/>
              <a:rect l="l" t="t" r="r" b="b"/>
              <a:pathLst>
                <a:path w="21" h="26">
                  <a:moveTo>
                    <a:pt x="5" y="21"/>
                  </a:moveTo>
                  <a:lnTo>
                    <a:pt x="0" y="26"/>
                  </a:lnTo>
                  <a:lnTo>
                    <a:pt x="10" y="0"/>
                  </a:lnTo>
                  <a:lnTo>
                    <a:pt x="21" y="0"/>
                  </a:lnTo>
                  <a:lnTo>
                    <a:pt x="21" y="5"/>
                  </a:lnTo>
                  <a:lnTo>
                    <a:pt x="5" y="21"/>
                  </a:lnTo>
                  <a:lnTo>
                    <a:pt x="5" y="21"/>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401" name=""/>
            <p:cNvSpPr/>
            <p:nvPr/>
          </p:nvSpPr>
          <p:spPr>
            <a:xfrm>
              <a:off x="5187960" y="3218040"/>
              <a:ext cx="34200" cy="43200"/>
            </a:xfrm>
            <a:custGeom>
              <a:avLst/>
              <a:gdLst/>
              <a:ahLst/>
              <a:rect l="l" t="t" r="r" b="b"/>
              <a:pathLst>
                <a:path w="21" h="26">
                  <a:moveTo>
                    <a:pt x="5" y="21"/>
                  </a:moveTo>
                  <a:lnTo>
                    <a:pt x="0" y="26"/>
                  </a:lnTo>
                  <a:lnTo>
                    <a:pt x="10" y="0"/>
                  </a:lnTo>
                  <a:lnTo>
                    <a:pt x="21" y="0"/>
                  </a:lnTo>
                  <a:lnTo>
                    <a:pt x="21" y="5"/>
                  </a:lnTo>
                  <a:lnTo>
                    <a:pt x="5" y="21"/>
                  </a:lnTo>
                  <a:lnTo>
                    <a:pt x="5" y="21"/>
                  </a:lnTo>
                  <a:close/>
                </a:path>
              </a:pathLst>
            </a:custGeom>
            <a:solidFill>
              <a:srgbClr val="00cc99"/>
            </a:solidFill>
            <a:ln w="0">
              <a:noFill/>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402" name=""/>
            <p:cNvSpPr/>
            <p:nvPr/>
          </p:nvSpPr>
          <p:spPr>
            <a:xfrm>
              <a:off x="5705640" y="3517920"/>
              <a:ext cx="216720" cy="266040"/>
            </a:xfrm>
            <a:custGeom>
              <a:avLst/>
              <a:gdLst/>
              <a:ahLst/>
              <a:rect l="l" t="t" r="r" b="b"/>
              <a:pathLst>
                <a:path w="133" h="160">
                  <a:moveTo>
                    <a:pt x="27" y="160"/>
                  </a:moveTo>
                  <a:lnTo>
                    <a:pt x="59" y="160"/>
                  </a:lnTo>
                  <a:lnTo>
                    <a:pt x="70" y="138"/>
                  </a:lnTo>
                  <a:lnTo>
                    <a:pt x="80" y="133"/>
                  </a:lnTo>
                  <a:lnTo>
                    <a:pt x="80" y="112"/>
                  </a:lnTo>
                  <a:lnTo>
                    <a:pt x="107" y="107"/>
                  </a:lnTo>
                  <a:lnTo>
                    <a:pt x="107" y="85"/>
                  </a:lnTo>
                  <a:lnTo>
                    <a:pt x="112" y="85"/>
                  </a:lnTo>
                  <a:lnTo>
                    <a:pt x="133" y="43"/>
                  </a:lnTo>
                  <a:lnTo>
                    <a:pt x="112" y="32"/>
                  </a:lnTo>
                  <a:lnTo>
                    <a:pt x="80" y="11"/>
                  </a:lnTo>
                  <a:lnTo>
                    <a:pt x="70" y="0"/>
                  </a:lnTo>
                  <a:lnTo>
                    <a:pt x="59" y="6"/>
                  </a:lnTo>
                  <a:lnTo>
                    <a:pt x="70" y="11"/>
                  </a:lnTo>
                  <a:lnTo>
                    <a:pt x="59" y="22"/>
                  </a:lnTo>
                  <a:lnTo>
                    <a:pt x="54" y="43"/>
                  </a:lnTo>
                  <a:lnTo>
                    <a:pt x="70" y="59"/>
                  </a:lnTo>
                  <a:lnTo>
                    <a:pt x="54" y="91"/>
                  </a:lnTo>
                  <a:lnTo>
                    <a:pt x="0" y="112"/>
                  </a:lnTo>
                  <a:lnTo>
                    <a:pt x="27" y="160"/>
                  </a:lnTo>
                  <a:lnTo>
                    <a:pt x="27" y="16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5705640" y="3517920"/>
              <a:ext cx="216720" cy="266040"/>
            </a:xfrm>
            <a:custGeom>
              <a:avLst/>
              <a:gdLst/>
              <a:ahLst/>
              <a:rect l="l" t="t" r="r" b="b"/>
              <a:pathLst>
                <a:path w="133" h="160">
                  <a:moveTo>
                    <a:pt x="27" y="160"/>
                  </a:moveTo>
                  <a:lnTo>
                    <a:pt x="59" y="160"/>
                  </a:lnTo>
                  <a:lnTo>
                    <a:pt x="70" y="138"/>
                  </a:lnTo>
                  <a:lnTo>
                    <a:pt x="80" y="133"/>
                  </a:lnTo>
                  <a:lnTo>
                    <a:pt x="80" y="112"/>
                  </a:lnTo>
                  <a:lnTo>
                    <a:pt x="107" y="107"/>
                  </a:lnTo>
                  <a:lnTo>
                    <a:pt x="107" y="85"/>
                  </a:lnTo>
                  <a:lnTo>
                    <a:pt x="112" y="85"/>
                  </a:lnTo>
                  <a:lnTo>
                    <a:pt x="133" y="43"/>
                  </a:lnTo>
                  <a:lnTo>
                    <a:pt x="112" y="32"/>
                  </a:lnTo>
                  <a:lnTo>
                    <a:pt x="80" y="11"/>
                  </a:lnTo>
                  <a:lnTo>
                    <a:pt x="70" y="0"/>
                  </a:lnTo>
                  <a:lnTo>
                    <a:pt x="59" y="6"/>
                  </a:lnTo>
                  <a:lnTo>
                    <a:pt x="70" y="11"/>
                  </a:lnTo>
                  <a:lnTo>
                    <a:pt x="59" y="22"/>
                  </a:lnTo>
                  <a:lnTo>
                    <a:pt x="54" y="43"/>
                  </a:lnTo>
                  <a:lnTo>
                    <a:pt x="70" y="59"/>
                  </a:lnTo>
                  <a:lnTo>
                    <a:pt x="54" y="91"/>
                  </a:lnTo>
                  <a:lnTo>
                    <a:pt x="0" y="112"/>
                  </a:lnTo>
                  <a:lnTo>
                    <a:pt x="27" y="160"/>
                  </a:lnTo>
                  <a:lnTo>
                    <a:pt x="27" y="16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4" name=""/>
            <p:cNvSpPr/>
            <p:nvPr/>
          </p:nvSpPr>
          <p:spPr>
            <a:xfrm>
              <a:off x="5802120" y="3474360"/>
              <a:ext cx="17640" cy="16560"/>
            </a:xfrm>
            <a:custGeom>
              <a:avLst/>
              <a:gdLst/>
              <a:ahLst/>
              <a:rect l="l" t="t" r="r" b="b"/>
              <a:pathLst>
                <a:path w="11" h="10">
                  <a:moveTo>
                    <a:pt x="11" y="10"/>
                  </a:moveTo>
                  <a:lnTo>
                    <a:pt x="11" y="0"/>
                  </a:lnTo>
                  <a:lnTo>
                    <a:pt x="0" y="5"/>
                  </a:lnTo>
                  <a:lnTo>
                    <a:pt x="11" y="10"/>
                  </a:lnTo>
                  <a:lnTo>
                    <a:pt x="11"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5" name=""/>
            <p:cNvSpPr/>
            <p:nvPr/>
          </p:nvSpPr>
          <p:spPr>
            <a:xfrm>
              <a:off x="5802120" y="3474360"/>
              <a:ext cx="17640" cy="16560"/>
            </a:xfrm>
            <a:custGeom>
              <a:avLst/>
              <a:gdLst/>
              <a:ahLst/>
              <a:rect l="l" t="t" r="r" b="b"/>
              <a:pathLst>
                <a:path w="11" h="10">
                  <a:moveTo>
                    <a:pt x="11" y="10"/>
                  </a:moveTo>
                  <a:lnTo>
                    <a:pt x="11" y="0"/>
                  </a:lnTo>
                  <a:lnTo>
                    <a:pt x="0" y="5"/>
                  </a:lnTo>
                  <a:lnTo>
                    <a:pt x="11" y="10"/>
                  </a:lnTo>
                  <a:lnTo>
                    <a:pt x="11" y="10"/>
                  </a:lnTo>
                  <a:close/>
                </a:path>
              </a:pathLst>
            </a:custGeom>
            <a:solidFill>
              <a:srgbClr val="00cc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6" name=""/>
            <p:cNvSpPr/>
            <p:nvPr/>
          </p:nvSpPr>
          <p:spPr>
            <a:xfrm>
              <a:off x="5663520" y="3474360"/>
              <a:ext cx="7920" cy="52920"/>
            </a:xfrm>
            <a:custGeom>
              <a:avLst/>
              <a:gdLst/>
              <a:ahLst/>
              <a:rect l="l" t="t" r="r" b="b"/>
              <a:pathLst>
                <a:path w="5" h="32">
                  <a:moveTo>
                    <a:pt x="5" y="32"/>
                  </a:moveTo>
                  <a:lnTo>
                    <a:pt x="5" y="5"/>
                  </a:lnTo>
                  <a:lnTo>
                    <a:pt x="0" y="0"/>
                  </a:lnTo>
                  <a:lnTo>
                    <a:pt x="0" y="32"/>
                  </a:lnTo>
                  <a:lnTo>
                    <a:pt x="5" y="32"/>
                  </a:lnTo>
                  <a:lnTo>
                    <a:pt x="5" y="32"/>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407" name=""/>
            <p:cNvSpPr/>
            <p:nvPr/>
          </p:nvSpPr>
          <p:spPr>
            <a:xfrm>
              <a:off x="5663520" y="3474360"/>
              <a:ext cx="7920" cy="52920"/>
            </a:xfrm>
            <a:custGeom>
              <a:avLst/>
              <a:gdLst/>
              <a:ahLst/>
              <a:rect l="l" t="t" r="r" b="b"/>
              <a:pathLst>
                <a:path w="5" h="32">
                  <a:moveTo>
                    <a:pt x="5" y="32"/>
                  </a:moveTo>
                  <a:lnTo>
                    <a:pt x="5" y="5"/>
                  </a:lnTo>
                  <a:lnTo>
                    <a:pt x="0" y="0"/>
                  </a:lnTo>
                  <a:lnTo>
                    <a:pt x="0" y="32"/>
                  </a:lnTo>
                  <a:lnTo>
                    <a:pt x="5" y="32"/>
                  </a:lnTo>
                  <a:lnTo>
                    <a:pt x="5" y="32"/>
                  </a:lnTo>
                  <a:close/>
                </a:path>
              </a:pathLst>
            </a:custGeom>
            <a:solidFill>
              <a:srgbClr val="00cc99"/>
            </a:solidFill>
            <a:ln w="0">
              <a:noFill/>
            </a:ln>
          </p:spPr>
          <p:style>
            <a:lnRef idx="0"/>
            <a:fillRef idx="0"/>
            <a:effectRef idx="0"/>
            <a:fontRef idx="minor"/>
          </p:style>
          <p:txBody>
            <a:bodyPr lIns="90000" rIns="90000" tIns="6120" bIns="6120" anchor="t">
              <a:noAutofit/>
            </a:bodyPr>
            <a:p>
              <a:endParaRPr b="0" lang="en-US" sz="2400" strike="noStrike" u="none">
                <a:solidFill>
                  <a:srgbClr val="000000"/>
                </a:solidFill>
                <a:effectLst/>
                <a:uFillTx/>
                <a:latin typeface="Times New Roman"/>
              </a:endParaRPr>
            </a:p>
          </p:txBody>
        </p:sp>
        <p:sp>
          <p:nvSpPr>
            <p:cNvPr id="408" name=""/>
            <p:cNvSpPr/>
            <p:nvPr/>
          </p:nvSpPr>
          <p:spPr>
            <a:xfrm>
              <a:off x="5187960" y="3287880"/>
              <a:ext cx="631440" cy="539280"/>
            </a:xfrm>
            <a:custGeom>
              <a:avLst/>
              <a:gdLst/>
              <a:ahLst/>
              <a:rect l="l" t="t" r="r" b="b"/>
              <a:pathLst>
                <a:path w="388" h="324">
                  <a:moveTo>
                    <a:pt x="159" y="303"/>
                  </a:moveTo>
                  <a:lnTo>
                    <a:pt x="111" y="239"/>
                  </a:lnTo>
                  <a:lnTo>
                    <a:pt x="85" y="223"/>
                  </a:lnTo>
                  <a:lnTo>
                    <a:pt x="79" y="181"/>
                  </a:lnTo>
                  <a:lnTo>
                    <a:pt x="58" y="160"/>
                  </a:lnTo>
                  <a:lnTo>
                    <a:pt x="47" y="149"/>
                  </a:lnTo>
                  <a:lnTo>
                    <a:pt x="5" y="80"/>
                  </a:lnTo>
                  <a:lnTo>
                    <a:pt x="0" y="80"/>
                  </a:lnTo>
                  <a:lnTo>
                    <a:pt x="0" y="53"/>
                  </a:lnTo>
                  <a:lnTo>
                    <a:pt x="21" y="53"/>
                  </a:lnTo>
                  <a:lnTo>
                    <a:pt x="26" y="43"/>
                  </a:lnTo>
                  <a:lnTo>
                    <a:pt x="37" y="43"/>
                  </a:lnTo>
                  <a:lnTo>
                    <a:pt x="47" y="32"/>
                  </a:lnTo>
                  <a:lnTo>
                    <a:pt x="26" y="5"/>
                  </a:lnTo>
                  <a:lnTo>
                    <a:pt x="58" y="0"/>
                  </a:lnTo>
                  <a:lnTo>
                    <a:pt x="101" y="5"/>
                  </a:lnTo>
                  <a:lnTo>
                    <a:pt x="159" y="32"/>
                  </a:lnTo>
                  <a:lnTo>
                    <a:pt x="159" y="48"/>
                  </a:lnTo>
                  <a:lnTo>
                    <a:pt x="186" y="53"/>
                  </a:lnTo>
                  <a:lnTo>
                    <a:pt x="191" y="64"/>
                  </a:lnTo>
                  <a:lnTo>
                    <a:pt x="212" y="53"/>
                  </a:lnTo>
                  <a:lnTo>
                    <a:pt x="244" y="64"/>
                  </a:lnTo>
                  <a:lnTo>
                    <a:pt x="276" y="101"/>
                  </a:lnTo>
                  <a:lnTo>
                    <a:pt x="276" y="117"/>
                  </a:lnTo>
                  <a:lnTo>
                    <a:pt x="292" y="144"/>
                  </a:lnTo>
                  <a:lnTo>
                    <a:pt x="318" y="175"/>
                  </a:lnTo>
                  <a:lnTo>
                    <a:pt x="372" y="181"/>
                  </a:lnTo>
                  <a:lnTo>
                    <a:pt x="388" y="197"/>
                  </a:lnTo>
                  <a:lnTo>
                    <a:pt x="372" y="229"/>
                  </a:lnTo>
                  <a:lnTo>
                    <a:pt x="318" y="250"/>
                  </a:lnTo>
                  <a:lnTo>
                    <a:pt x="265" y="266"/>
                  </a:lnTo>
                  <a:lnTo>
                    <a:pt x="223" y="324"/>
                  </a:lnTo>
                  <a:lnTo>
                    <a:pt x="223" y="298"/>
                  </a:lnTo>
                  <a:lnTo>
                    <a:pt x="191" y="287"/>
                  </a:lnTo>
                  <a:lnTo>
                    <a:pt x="175" y="287"/>
                  </a:lnTo>
                  <a:lnTo>
                    <a:pt x="159" y="303"/>
                  </a:lnTo>
                  <a:lnTo>
                    <a:pt x="159" y="30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5187960" y="3287880"/>
              <a:ext cx="631440" cy="539280"/>
            </a:xfrm>
            <a:custGeom>
              <a:avLst/>
              <a:gdLst/>
              <a:ahLst/>
              <a:rect l="l" t="t" r="r" b="b"/>
              <a:pathLst>
                <a:path w="388" h="324">
                  <a:moveTo>
                    <a:pt x="159" y="303"/>
                  </a:moveTo>
                  <a:lnTo>
                    <a:pt x="111" y="239"/>
                  </a:lnTo>
                  <a:lnTo>
                    <a:pt x="85" y="223"/>
                  </a:lnTo>
                  <a:lnTo>
                    <a:pt x="79" y="181"/>
                  </a:lnTo>
                  <a:lnTo>
                    <a:pt x="58" y="160"/>
                  </a:lnTo>
                  <a:lnTo>
                    <a:pt x="47" y="149"/>
                  </a:lnTo>
                  <a:lnTo>
                    <a:pt x="5" y="80"/>
                  </a:lnTo>
                  <a:lnTo>
                    <a:pt x="0" y="80"/>
                  </a:lnTo>
                  <a:lnTo>
                    <a:pt x="0" y="53"/>
                  </a:lnTo>
                  <a:lnTo>
                    <a:pt x="21" y="53"/>
                  </a:lnTo>
                  <a:lnTo>
                    <a:pt x="26" y="43"/>
                  </a:lnTo>
                  <a:lnTo>
                    <a:pt x="37" y="43"/>
                  </a:lnTo>
                  <a:lnTo>
                    <a:pt x="47" y="32"/>
                  </a:lnTo>
                  <a:lnTo>
                    <a:pt x="26" y="5"/>
                  </a:lnTo>
                  <a:lnTo>
                    <a:pt x="58" y="0"/>
                  </a:lnTo>
                  <a:lnTo>
                    <a:pt x="101" y="5"/>
                  </a:lnTo>
                  <a:lnTo>
                    <a:pt x="159" y="32"/>
                  </a:lnTo>
                  <a:lnTo>
                    <a:pt x="159" y="48"/>
                  </a:lnTo>
                  <a:lnTo>
                    <a:pt x="186" y="53"/>
                  </a:lnTo>
                  <a:lnTo>
                    <a:pt x="191" y="64"/>
                  </a:lnTo>
                  <a:lnTo>
                    <a:pt x="212" y="53"/>
                  </a:lnTo>
                  <a:lnTo>
                    <a:pt x="244" y="64"/>
                  </a:lnTo>
                  <a:lnTo>
                    <a:pt x="276" y="101"/>
                  </a:lnTo>
                  <a:lnTo>
                    <a:pt x="276" y="117"/>
                  </a:lnTo>
                  <a:lnTo>
                    <a:pt x="292" y="144"/>
                  </a:lnTo>
                  <a:lnTo>
                    <a:pt x="318" y="175"/>
                  </a:lnTo>
                  <a:lnTo>
                    <a:pt x="372" y="181"/>
                  </a:lnTo>
                  <a:lnTo>
                    <a:pt x="388" y="197"/>
                  </a:lnTo>
                  <a:lnTo>
                    <a:pt x="372" y="229"/>
                  </a:lnTo>
                  <a:lnTo>
                    <a:pt x="318" y="250"/>
                  </a:lnTo>
                  <a:lnTo>
                    <a:pt x="265" y="266"/>
                  </a:lnTo>
                  <a:lnTo>
                    <a:pt x="223" y="324"/>
                  </a:lnTo>
                  <a:lnTo>
                    <a:pt x="223" y="298"/>
                  </a:lnTo>
                  <a:lnTo>
                    <a:pt x="191" y="287"/>
                  </a:lnTo>
                  <a:lnTo>
                    <a:pt x="175" y="287"/>
                  </a:lnTo>
                  <a:lnTo>
                    <a:pt x="159" y="303"/>
                  </a:lnTo>
                  <a:lnTo>
                    <a:pt x="159" y="30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0" name=""/>
            <p:cNvSpPr/>
            <p:nvPr/>
          </p:nvSpPr>
          <p:spPr>
            <a:xfrm>
              <a:off x="5196240" y="3138120"/>
              <a:ext cx="172440" cy="149760"/>
            </a:xfrm>
            <a:custGeom>
              <a:avLst/>
              <a:gdLst/>
              <a:ahLst/>
              <a:rect l="l" t="t" r="r" b="b"/>
              <a:pathLst>
                <a:path w="106" h="90">
                  <a:moveTo>
                    <a:pt x="48" y="69"/>
                  </a:moveTo>
                  <a:lnTo>
                    <a:pt x="16" y="90"/>
                  </a:lnTo>
                  <a:lnTo>
                    <a:pt x="0" y="85"/>
                  </a:lnTo>
                  <a:lnTo>
                    <a:pt x="0" y="69"/>
                  </a:lnTo>
                  <a:lnTo>
                    <a:pt x="16" y="53"/>
                  </a:lnTo>
                  <a:lnTo>
                    <a:pt x="16" y="48"/>
                  </a:lnTo>
                  <a:lnTo>
                    <a:pt x="5" y="48"/>
                  </a:lnTo>
                  <a:lnTo>
                    <a:pt x="0" y="21"/>
                  </a:lnTo>
                  <a:lnTo>
                    <a:pt x="16" y="16"/>
                  </a:lnTo>
                  <a:lnTo>
                    <a:pt x="16" y="5"/>
                  </a:lnTo>
                  <a:lnTo>
                    <a:pt x="53" y="5"/>
                  </a:lnTo>
                  <a:lnTo>
                    <a:pt x="106" y="0"/>
                  </a:lnTo>
                  <a:lnTo>
                    <a:pt x="96" y="16"/>
                  </a:lnTo>
                  <a:lnTo>
                    <a:pt x="96" y="48"/>
                  </a:lnTo>
                  <a:lnTo>
                    <a:pt x="48" y="69"/>
                  </a:lnTo>
                  <a:lnTo>
                    <a:pt x="48"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5196240" y="3138120"/>
              <a:ext cx="172440" cy="149760"/>
            </a:xfrm>
            <a:custGeom>
              <a:avLst/>
              <a:gdLst/>
              <a:ahLst/>
              <a:rect l="l" t="t" r="r" b="b"/>
              <a:pathLst>
                <a:path w="106" h="90">
                  <a:moveTo>
                    <a:pt x="48" y="69"/>
                  </a:moveTo>
                  <a:lnTo>
                    <a:pt x="16" y="90"/>
                  </a:lnTo>
                  <a:lnTo>
                    <a:pt x="0" y="85"/>
                  </a:lnTo>
                  <a:lnTo>
                    <a:pt x="0" y="69"/>
                  </a:lnTo>
                  <a:lnTo>
                    <a:pt x="16" y="53"/>
                  </a:lnTo>
                  <a:lnTo>
                    <a:pt x="16" y="48"/>
                  </a:lnTo>
                  <a:lnTo>
                    <a:pt x="5" y="48"/>
                  </a:lnTo>
                  <a:lnTo>
                    <a:pt x="0" y="21"/>
                  </a:lnTo>
                  <a:lnTo>
                    <a:pt x="16" y="16"/>
                  </a:lnTo>
                  <a:lnTo>
                    <a:pt x="16" y="5"/>
                  </a:lnTo>
                  <a:lnTo>
                    <a:pt x="53" y="5"/>
                  </a:lnTo>
                  <a:lnTo>
                    <a:pt x="106" y="0"/>
                  </a:lnTo>
                  <a:lnTo>
                    <a:pt x="96" y="16"/>
                  </a:lnTo>
                  <a:lnTo>
                    <a:pt x="96" y="48"/>
                  </a:lnTo>
                  <a:lnTo>
                    <a:pt x="48" y="69"/>
                  </a:lnTo>
                  <a:lnTo>
                    <a:pt x="48"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5663520" y="3482640"/>
              <a:ext cx="155880" cy="106200"/>
            </a:xfrm>
            <a:custGeom>
              <a:avLst/>
              <a:gdLst/>
              <a:ahLst/>
              <a:rect l="l" t="t" r="r" b="b"/>
              <a:pathLst>
                <a:path w="96" h="64">
                  <a:moveTo>
                    <a:pt x="96" y="21"/>
                  </a:moveTo>
                  <a:lnTo>
                    <a:pt x="96" y="5"/>
                  </a:lnTo>
                  <a:lnTo>
                    <a:pt x="85" y="0"/>
                  </a:lnTo>
                  <a:lnTo>
                    <a:pt x="58" y="32"/>
                  </a:lnTo>
                  <a:lnTo>
                    <a:pt x="21" y="32"/>
                  </a:lnTo>
                  <a:lnTo>
                    <a:pt x="5" y="32"/>
                  </a:lnTo>
                  <a:lnTo>
                    <a:pt x="5" y="27"/>
                  </a:lnTo>
                  <a:lnTo>
                    <a:pt x="0" y="27"/>
                  </a:lnTo>
                  <a:lnTo>
                    <a:pt x="26" y="58"/>
                  </a:lnTo>
                  <a:lnTo>
                    <a:pt x="80" y="64"/>
                  </a:lnTo>
                  <a:lnTo>
                    <a:pt x="85" y="43"/>
                  </a:lnTo>
                  <a:lnTo>
                    <a:pt x="96" y="32"/>
                  </a:lnTo>
                  <a:lnTo>
                    <a:pt x="85" y="27"/>
                  </a:lnTo>
                  <a:lnTo>
                    <a:pt x="96" y="21"/>
                  </a:lnTo>
                  <a:lnTo>
                    <a:pt x="9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3" name=""/>
            <p:cNvSpPr/>
            <p:nvPr/>
          </p:nvSpPr>
          <p:spPr>
            <a:xfrm>
              <a:off x="5663520" y="3482640"/>
              <a:ext cx="155880" cy="106200"/>
            </a:xfrm>
            <a:custGeom>
              <a:avLst/>
              <a:gdLst/>
              <a:ahLst/>
              <a:rect l="l" t="t" r="r" b="b"/>
              <a:pathLst>
                <a:path w="96" h="64">
                  <a:moveTo>
                    <a:pt x="96" y="21"/>
                  </a:moveTo>
                  <a:lnTo>
                    <a:pt x="96" y="5"/>
                  </a:lnTo>
                  <a:lnTo>
                    <a:pt x="85" y="0"/>
                  </a:lnTo>
                  <a:lnTo>
                    <a:pt x="58" y="32"/>
                  </a:lnTo>
                  <a:lnTo>
                    <a:pt x="21" y="32"/>
                  </a:lnTo>
                  <a:lnTo>
                    <a:pt x="5" y="32"/>
                  </a:lnTo>
                  <a:lnTo>
                    <a:pt x="5" y="27"/>
                  </a:lnTo>
                  <a:lnTo>
                    <a:pt x="0" y="27"/>
                  </a:lnTo>
                  <a:lnTo>
                    <a:pt x="26" y="58"/>
                  </a:lnTo>
                  <a:lnTo>
                    <a:pt x="80" y="64"/>
                  </a:lnTo>
                  <a:lnTo>
                    <a:pt x="85" y="43"/>
                  </a:lnTo>
                  <a:lnTo>
                    <a:pt x="96" y="32"/>
                  </a:lnTo>
                  <a:lnTo>
                    <a:pt x="85" y="27"/>
                  </a:lnTo>
                  <a:lnTo>
                    <a:pt x="96" y="21"/>
                  </a:lnTo>
                  <a:lnTo>
                    <a:pt x="9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4" name=""/>
            <p:cNvSpPr/>
            <p:nvPr/>
          </p:nvSpPr>
          <p:spPr>
            <a:xfrm>
              <a:off x="5446800" y="3704400"/>
              <a:ext cx="302400" cy="211320"/>
            </a:xfrm>
            <a:custGeom>
              <a:avLst/>
              <a:gdLst/>
              <a:ahLst/>
              <a:rect l="l" t="t" r="r" b="b"/>
              <a:pathLst>
                <a:path w="186" h="127">
                  <a:moveTo>
                    <a:pt x="16" y="127"/>
                  </a:moveTo>
                  <a:lnTo>
                    <a:pt x="0" y="80"/>
                  </a:lnTo>
                  <a:lnTo>
                    <a:pt x="0" y="53"/>
                  </a:lnTo>
                  <a:lnTo>
                    <a:pt x="16" y="37"/>
                  </a:lnTo>
                  <a:lnTo>
                    <a:pt x="32" y="37"/>
                  </a:lnTo>
                  <a:lnTo>
                    <a:pt x="64" y="48"/>
                  </a:lnTo>
                  <a:lnTo>
                    <a:pt x="64" y="74"/>
                  </a:lnTo>
                  <a:lnTo>
                    <a:pt x="106" y="16"/>
                  </a:lnTo>
                  <a:lnTo>
                    <a:pt x="159" y="0"/>
                  </a:lnTo>
                  <a:lnTo>
                    <a:pt x="186" y="48"/>
                  </a:lnTo>
                  <a:lnTo>
                    <a:pt x="165" y="53"/>
                  </a:lnTo>
                  <a:lnTo>
                    <a:pt x="165" y="74"/>
                  </a:lnTo>
                  <a:lnTo>
                    <a:pt x="128" y="90"/>
                  </a:lnTo>
                  <a:lnTo>
                    <a:pt x="106" y="101"/>
                  </a:lnTo>
                  <a:lnTo>
                    <a:pt x="59" y="112"/>
                  </a:lnTo>
                  <a:lnTo>
                    <a:pt x="37" y="127"/>
                  </a:lnTo>
                  <a:lnTo>
                    <a:pt x="16" y="127"/>
                  </a:lnTo>
                  <a:lnTo>
                    <a:pt x="16"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5" name=""/>
            <p:cNvSpPr/>
            <p:nvPr/>
          </p:nvSpPr>
          <p:spPr>
            <a:xfrm>
              <a:off x="5446800" y="3704400"/>
              <a:ext cx="302400" cy="211320"/>
            </a:xfrm>
            <a:custGeom>
              <a:avLst/>
              <a:gdLst/>
              <a:ahLst/>
              <a:rect l="l" t="t" r="r" b="b"/>
              <a:pathLst>
                <a:path w="186" h="127">
                  <a:moveTo>
                    <a:pt x="16" y="127"/>
                  </a:moveTo>
                  <a:lnTo>
                    <a:pt x="0" y="80"/>
                  </a:lnTo>
                  <a:lnTo>
                    <a:pt x="0" y="53"/>
                  </a:lnTo>
                  <a:lnTo>
                    <a:pt x="16" y="37"/>
                  </a:lnTo>
                  <a:lnTo>
                    <a:pt x="32" y="37"/>
                  </a:lnTo>
                  <a:lnTo>
                    <a:pt x="64" y="48"/>
                  </a:lnTo>
                  <a:lnTo>
                    <a:pt x="64" y="74"/>
                  </a:lnTo>
                  <a:lnTo>
                    <a:pt x="106" y="16"/>
                  </a:lnTo>
                  <a:lnTo>
                    <a:pt x="159" y="0"/>
                  </a:lnTo>
                  <a:lnTo>
                    <a:pt x="186" y="48"/>
                  </a:lnTo>
                  <a:lnTo>
                    <a:pt x="165" y="53"/>
                  </a:lnTo>
                  <a:lnTo>
                    <a:pt x="165" y="74"/>
                  </a:lnTo>
                  <a:lnTo>
                    <a:pt x="128" y="90"/>
                  </a:lnTo>
                  <a:lnTo>
                    <a:pt x="106" y="101"/>
                  </a:lnTo>
                  <a:lnTo>
                    <a:pt x="59" y="112"/>
                  </a:lnTo>
                  <a:lnTo>
                    <a:pt x="37" y="127"/>
                  </a:lnTo>
                  <a:lnTo>
                    <a:pt x="16" y="127"/>
                  </a:lnTo>
                  <a:lnTo>
                    <a:pt x="16"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6" name=""/>
            <p:cNvSpPr/>
            <p:nvPr/>
          </p:nvSpPr>
          <p:spPr>
            <a:xfrm>
              <a:off x="4452120" y="4243680"/>
              <a:ext cx="68040" cy="34560"/>
            </a:xfrm>
            <a:custGeom>
              <a:avLst/>
              <a:gdLst/>
              <a:ahLst/>
              <a:rect l="l" t="t" r="r" b="b"/>
              <a:pathLst>
                <a:path w="42" h="21">
                  <a:moveTo>
                    <a:pt x="42" y="0"/>
                  </a:moveTo>
                  <a:lnTo>
                    <a:pt x="16" y="0"/>
                  </a:lnTo>
                  <a:lnTo>
                    <a:pt x="0" y="16"/>
                  </a:lnTo>
                  <a:lnTo>
                    <a:pt x="16" y="21"/>
                  </a:lnTo>
                  <a:lnTo>
                    <a:pt x="42" y="21"/>
                  </a:lnTo>
                  <a:lnTo>
                    <a:pt x="42" y="0"/>
                  </a:lnTo>
                  <a:lnTo>
                    <a:pt x="42" y="0"/>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417" name=""/>
            <p:cNvSpPr/>
            <p:nvPr/>
          </p:nvSpPr>
          <p:spPr>
            <a:xfrm>
              <a:off x="4452120" y="4243680"/>
              <a:ext cx="68040" cy="34560"/>
            </a:xfrm>
            <a:custGeom>
              <a:avLst/>
              <a:gdLst/>
              <a:ahLst/>
              <a:rect l="l" t="t" r="r" b="b"/>
              <a:pathLst>
                <a:path w="42" h="21">
                  <a:moveTo>
                    <a:pt x="42" y="0"/>
                  </a:moveTo>
                  <a:lnTo>
                    <a:pt x="16" y="0"/>
                  </a:lnTo>
                  <a:lnTo>
                    <a:pt x="0" y="16"/>
                  </a:lnTo>
                  <a:lnTo>
                    <a:pt x="16" y="21"/>
                  </a:lnTo>
                  <a:lnTo>
                    <a:pt x="42" y="21"/>
                  </a:lnTo>
                  <a:lnTo>
                    <a:pt x="42" y="0"/>
                  </a:lnTo>
                  <a:lnTo>
                    <a:pt x="42" y="0"/>
                  </a:lnTo>
                  <a:close/>
                </a:path>
              </a:pathLst>
            </a:custGeom>
            <a:solidFill>
              <a:srgbClr val="00cc99"/>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418" name=""/>
            <p:cNvSpPr/>
            <p:nvPr/>
          </p:nvSpPr>
          <p:spPr>
            <a:xfrm>
              <a:off x="5065920" y="5145840"/>
              <a:ext cx="43920" cy="36360"/>
            </a:xfrm>
            <a:custGeom>
              <a:avLst/>
              <a:gdLst/>
              <a:ahLst/>
              <a:rect l="l" t="t" r="r" b="b"/>
              <a:pathLst>
                <a:path w="27" h="22">
                  <a:moveTo>
                    <a:pt x="21" y="0"/>
                  </a:moveTo>
                  <a:lnTo>
                    <a:pt x="11" y="0"/>
                  </a:lnTo>
                  <a:lnTo>
                    <a:pt x="0" y="11"/>
                  </a:lnTo>
                  <a:lnTo>
                    <a:pt x="0" y="22"/>
                  </a:lnTo>
                  <a:lnTo>
                    <a:pt x="11" y="22"/>
                  </a:lnTo>
                  <a:lnTo>
                    <a:pt x="27" y="11"/>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19" name=""/>
            <p:cNvSpPr/>
            <p:nvPr/>
          </p:nvSpPr>
          <p:spPr>
            <a:xfrm>
              <a:off x="5065920" y="5145840"/>
              <a:ext cx="43920" cy="36360"/>
            </a:xfrm>
            <a:custGeom>
              <a:avLst/>
              <a:gdLst/>
              <a:ahLst/>
              <a:rect l="l" t="t" r="r" b="b"/>
              <a:pathLst>
                <a:path w="27" h="22">
                  <a:moveTo>
                    <a:pt x="21" y="0"/>
                  </a:moveTo>
                  <a:lnTo>
                    <a:pt x="11" y="0"/>
                  </a:lnTo>
                  <a:lnTo>
                    <a:pt x="0" y="11"/>
                  </a:lnTo>
                  <a:lnTo>
                    <a:pt x="0" y="22"/>
                  </a:lnTo>
                  <a:lnTo>
                    <a:pt x="11" y="22"/>
                  </a:lnTo>
                  <a:lnTo>
                    <a:pt x="27" y="11"/>
                  </a:lnTo>
                  <a:lnTo>
                    <a:pt x="21" y="0"/>
                  </a:lnTo>
                  <a:lnTo>
                    <a:pt x="21"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0" name=""/>
            <p:cNvSpPr/>
            <p:nvPr/>
          </p:nvSpPr>
          <p:spPr>
            <a:xfrm>
              <a:off x="3940920" y="3138120"/>
              <a:ext cx="597600" cy="557640"/>
            </a:xfrm>
            <a:custGeom>
              <a:avLst/>
              <a:gdLst/>
              <a:ahLst/>
              <a:rect l="l" t="t" r="r" b="b"/>
              <a:pathLst>
                <a:path w="367" h="335">
                  <a:moveTo>
                    <a:pt x="117" y="42"/>
                  </a:moveTo>
                  <a:lnTo>
                    <a:pt x="176" y="5"/>
                  </a:lnTo>
                  <a:lnTo>
                    <a:pt x="250" y="0"/>
                  </a:lnTo>
                  <a:lnTo>
                    <a:pt x="308" y="0"/>
                  </a:lnTo>
                  <a:lnTo>
                    <a:pt x="308" y="5"/>
                  </a:lnTo>
                  <a:lnTo>
                    <a:pt x="303" y="48"/>
                  </a:lnTo>
                  <a:lnTo>
                    <a:pt x="287" y="53"/>
                  </a:lnTo>
                  <a:lnTo>
                    <a:pt x="303" y="85"/>
                  </a:lnTo>
                  <a:lnTo>
                    <a:pt x="314" y="90"/>
                  </a:lnTo>
                  <a:lnTo>
                    <a:pt x="330" y="122"/>
                  </a:lnTo>
                  <a:lnTo>
                    <a:pt x="314" y="133"/>
                  </a:lnTo>
                  <a:lnTo>
                    <a:pt x="330" y="143"/>
                  </a:lnTo>
                  <a:lnTo>
                    <a:pt x="330" y="170"/>
                  </a:lnTo>
                  <a:lnTo>
                    <a:pt x="330" y="191"/>
                  </a:lnTo>
                  <a:lnTo>
                    <a:pt x="314" y="202"/>
                  </a:lnTo>
                  <a:lnTo>
                    <a:pt x="335" y="228"/>
                  </a:lnTo>
                  <a:lnTo>
                    <a:pt x="356" y="239"/>
                  </a:lnTo>
                  <a:lnTo>
                    <a:pt x="367" y="260"/>
                  </a:lnTo>
                  <a:lnTo>
                    <a:pt x="255" y="329"/>
                  </a:lnTo>
                  <a:lnTo>
                    <a:pt x="234" y="335"/>
                  </a:lnTo>
                  <a:lnTo>
                    <a:pt x="207" y="335"/>
                  </a:lnTo>
                  <a:lnTo>
                    <a:pt x="207" y="319"/>
                  </a:lnTo>
                  <a:lnTo>
                    <a:pt x="176" y="313"/>
                  </a:lnTo>
                  <a:lnTo>
                    <a:pt x="165" y="297"/>
                  </a:lnTo>
                  <a:lnTo>
                    <a:pt x="64" y="228"/>
                  </a:lnTo>
                  <a:lnTo>
                    <a:pt x="0" y="186"/>
                  </a:lnTo>
                  <a:lnTo>
                    <a:pt x="0" y="170"/>
                  </a:lnTo>
                  <a:lnTo>
                    <a:pt x="0" y="154"/>
                  </a:lnTo>
                  <a:lnTo>
                    <a:pt x="11" y="143"/>
                  </a:lnTo>
                  <a:lnTo>
                    <a:pt x="48" y="133"/>
                  </a:lnTo>
                  <a:lnTo>
                    <a:pt x="91" y="111"/>
                  </a:lnTo>
                  <a:lnTo>
                    <a:pt x="91" y="95"/>
                  </a:lnTo>
                  <a:lnTo>
                    <a:pt x="101" y="90"/>
                  </a:lnTo>
                  <a:lnTo>
                    <a:pt x="128" y="90"/>
                  </a:lnTo>
                  <a:lnTo>
                    <a:pt x="138" y="85"/>
                  </a:lnTo>
                  <a:lnTo>
                    <a:pt x="128" y="74"/>
                  </a:lnTo>
                  <a:lnTo>
                    <a:pt x="117" y="42"/>
                  </a:lnTo>
                  <a:lnTo>
                    <a:pt x="11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1" name=""/>
            <p:cNvSpPr/>
            <p:nvPr/>
          </p:nvSpPr>
          <p:spPr>
            <a:xfrm>
              <a:off x="3940920" y="3138120"/>
              <a:ext cx="597600" cy="557640"/>
            </a:xfrm>
            <a:custGeom>
              <a:avLst/>
              <a:gdLst/>
              <a:ahLst/>
              <a:rect l="l" t="t" r="r" b="b"/>
              <a:pathLst>
                <a:path w="367" h="335">
                  <a:moveTo>
                    <a:pt x="117" y="42"/>
                  </a:moveTo>
                  <a:lnTo>
                    <a:pt x="176" y="5"/>
                  </a:lnTo>
                  <a:lnTo>
                    <a:pt x="250" y="0"/>
                  </a:lnTo>
                  <a:lnTo>
                    <a:pt x="308" y="0"/>
                  </a:lnTo>
                  <a:lnTo>
                    <a:pt x="308" y="5"/>
                  </a:lnTo>
                  <a:lnTo>
                    <a:pt x="303" y="48"/>
                  </a:lnTo>
                  <a:lnTo>
                    <a:pt x="287" y="53"/>
                  </a:lnTo>
                  <a:lnTo>
                    <a:pt x="303" y="85"/>
                  </a:lnTo>
                  <a:lnTo>
                    <a:pt x="314" y="90"/>
                  </a:lnTo>
                  <a:lnTo>
                    <a:pt x="330" y="122"/>
                  </a:lnTo>
                  <a:lnTo>
                    <a:pt x="314" y="133"/>
                  </a:lnTo>
                  <a:lnTo>
                    <a:pt x="330" y="143"/>
                  </a:lnTo>
                  <a:lnTo>
                    <a:pt x="330" y="170"/>
                  </a:lnTo>
                  <a:lnTo>
                    <a:pt x="330" y="191"/>
                  </a:lnTo>
                  <a:lnTo>
                    <a:pt x="314" y="202"/>
                  </a:lnTo>
                  <a:lnTo>
                    <a:pt x="335" y="228"/>
                  </a:lnTo>
                  <a:lnTo>
                    <a:pt x="356" y="239"/>
                  </a:lnTo>
                  <a:lnTo>
                    <a:pt x="367" y="260"/>
                  </a:lnTo>
                  <a:lnTo>
                    <a:pt x="255" y="329"/>
                  </a:lnTo>
                  <a:lnTo>
                    <a:pt x="234" y="335"/>
                  </a:lnTo>
                  <a:lnTo>
                    <a:pt x="207" y="335"/>
                  </a:lnTo>
                  <a:lnTo>
                    <a:pt x="207" y="319"/>
                  </a:lnTo>
                  <a:lnTo>
                    <a:pt x="176" y="313"/>
                  </a:lnTo>
                  <a:lnTo>
                    <a:pt x="165" y="297"/>
                  </a:lnTo>
                  <a:lnTo>
                    <a:pt x="64" y="228"/>
                  </a:lnTo>
                  <a:lnTo>
                    <a:pt x="0" y="186"/>
                  </a:lnTo>
                  <a:lnTo>
                    <a:pt x="0" y="170"/>
                  </a:lnTo>
                  <a:lnTo>
                    <a:pt x="0" y="154"/>
                  </a:lnTo>
                  <a:lnTo>
                    <a:pt x="11" y="143"/>
                  </a:lnTo>
                  <a:lnTo>
                    <a:pt x="48" y="133"/>
                  </a:lnTo>
                  <a:lnTo>
                    <a:pt x="91" y="111"/>
                  </a:lnTo>
                  <a:lnTo>
                    <a:pt x="91" y="95"/>
                  </a:lnTo>
                  <a:lnTo>
                    <a:pt x="101" y="90"/>
                  </a:lnTo>
                  <a:lnTo>
                    <a:pt x="128" y="90"/>
                  </a:lnTo>
                  <a:lnTo>
                    <a:pt x="138" y="85"/>
                  </a:lnTo>
                  <a:lnTo>
                    <a:pt x="128" y="74"/>
                  </a:lnTo>
                  <a:lnTo>
                    <a:pt x="117" y="42"/>
                  </a:lnTo>
                  <a:lnTo>
                    <a:pt x="117" y="4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2" name=""/>
            <p:cNvSpPr/>
            <p:nvPr/>
          </p:nvSpPr>
          <p:spPr>
            <a:xfrm>
              <a:off x="4520520" y="4491720"/>
              <a:ext cx="372600" cy="397440"/>
            </a:xfrm>
            <a:custGeom>
              <a:avLst/>
              <a:gdLst/>
              <a:ahLst/>
              <a:rect l="l" t="t" r="r" b="b"/>
              <a:pathLst>
                <a:path w="229" h="239">
                  <a:moveTo>
                    <a:pt x="0" y="229"/>
                  </a:moveTo>
                  <a:lnTo>
                    <a:pt x="22" y="165"/>
                  </a:lnTo>
                  <a:lnTo>
                    <a:pt x="32" y="133"/>
                  </a:lnTo>
                  <a:lnTo>
                    <a:pt x="43" y="106"/>
                  </a:lnTo>
                  <a:lnTo>
                    <a:pt x="27" y="80"/>
                  </a:lnTo>
                  <a:lnTo>
                    <a:pt x="32" y="53"/>
                  </a:lnTo>
                  <a:lnTo>
                    <a:pt x="22" y="5"/>
                  </a:lnTo>
                  <a:lnTo>
                    <a:pt x="32" y="0"/>
                  </a:lnTo>
                  <a:lnTo>
                    <a:pt x="85" y="0"/>
                  </a:lnTo>
                  <a:lnTo>
                    <a:pt x="101" y="32"/>
                  </a:lnTo>
                  <a:lnTo>
                    <a:pt x="112" y="53"/>
                  </a:lnTo>
                  <a:lnTo>
                    <a:pt x="144" y="53"/>
                  </a:lnTo>
                  <a:lnTo>
                    <a:pt x="144" y="27"/>
                  </a:lnTo>
                  <a:lnTo>
                    <a:pt x="165" y="27"/>
                  </a:lnTo>
                  <a:lnTo>
                    <a:pt x="165" y="32"/>
                  </a:lnTo>
                  <a:lnTo>
                    <a:pt x="186" y="32"/>
                  </a:lnTo>
                  <a:lnTo>
                    <a:pt x="186" y="80"/>
                  </a:lnTo>
                  <a:lnTo>
                    <a:pt x="192" y="101"/>
                  </a:lnTo>
                  <a:lnTo>
                    <a:pt x="186" y="106"/>
                  </a:lnTo>
                  <a:lnTo>
                    <a:pt x="229" y="101"/>
                  </a:lnTo>
                  <a:lnTo>
                    <a:pt x="218" y="138"/>
                  </a:lnTo>
                  <a:lnTo>
                    <a:pt x="229" y="149"/>
                  </a:lnTo>
                  <a:lnTo>
                    <a:pt x="186" y="149"/>
                  </a:lnTo>
                  <a:lnTo>
                    <a:pt x="186" y="213"/>
                  </a:lnTo>
                  <a:lnTo>
                    <a:pt x="213" y="234"/>
                  </a:lnTo>
                  <a:lnTo>
                    <a:pt x="181" y="239"/>
                  </a:lnTo>
                  <a:lnTo>
                    <a:pt x="133" y="234"/>
                  </a:lnTo>
                  <a:lnTo>
                    <a:pt x="117" y="229"/>
                  </a:lnTo>
                  <a:lnTo>
                    <a:pt x="43" y="229"/>
                  </a:lnTo>
                  <a:lnTo>
                    <a:pt x="32" y="218"/>
                  </a:lnTo>
                  <a:lnTo>
                    <a:pt x="0" y="229"/>
                  </a:lnTo>
                  <a:lnTo>
                    <a:pt x="0" y="22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3" name=""/>
            <p:cNvSpPr/>
            <p:nvPr/>
          </p:nvSpPr>
          <p:spPr>
            <a:xfrm>
              <a:off x="4520520" y="4491720"/>
              <a:ext cx="372600" cy="397440"/>
            </a:xfrm>
            <a:custGeom>
              <a:avLst/>
              <a:gdLst/>
              <a:ahLst/>
              <a:rect l="l" t="t" r="r" b="b"/>
              <a:pathLst>
                <a:path w="229" h="239">
                  <a:moveTo>
                    <a:pt x="0" y="229"/>
                  </a:moveTo>
                  <a:lnTo>
                    <a:pt x="22" y="165"/>
                  </a:lnTo>
                  <a:lnTo>
                    <a:pt x="32" y="133"/>
                  </a:lnTo>
                  <a:lnTo>
                    <a:pt x="43" y="106"/>
                  </a:lnTo>
                  <a:lnTo>
                    <a:pt x="27" y="80"/>
                  </a:lnTo>
                  <a:lnTo>
                    <a:pt x="32" y="53"/>
                  </a:lnTo>
                  <a:lnTo>
                    <a:pt x="22" y="5"/>
                  </a:lnTo>
                  <a:lnTo>
                    <a:pt x="32" y="0"/>
                  </a:lnTo>
                  <a:lnTo>
                    <a:pt x="85" y="0"/>
                  </a:lnTo>
                  <a:lnTo>
                    <a:pt x="101" y="32"/>
                  </a:lnTo>
                  <a:lnTo>
                    <a:pt x="112" y="53"/>
                  </a:lnTo>
                  <a:lnTo>
                    <a:pt x="144" y="53"/>
                  </a:lnTo>
                  <a:lnTo>
                    <a:pt x="144" y="27"/>
                  </a:lnTo>
                  <a:lnTo>
                    <a:pt x="165" y="27"/>
                  </a:lnTo>
                  <a:lnTo>
                    <a:pt x="165" y="32"/>
                  </a:lnTo>
                  <a:lnTo>
                    <a:pt x="186" y="32"/>
                  </a:lnTo>
                  <a:lnTo>
                    <a:pt x="186" y="80"/>
                  </a:lnTo>
                  <a:lnTo>
                    <a:pt x="192" y="101"/>
                  </a:lnTo>
                  <a:lnTo>
                    <a:pt x="186" y="106"/>
                  </a:lnTo>
                  <a:lnTo>
                    <a:pt x="229" y="101"/>
                  </a:lnTo>
                  <a:lnTo>
                    <a:pt x="218" y="138"/>
                  </a:lnTo>
                  <a:lnTo>
                    <a:pt x="229" y="149"/>
                  </a:lnTo>
                  <a:lnTo>
                    <a:pt x="186" y="149"/>
                  </a:lnTo>
                  <a:lnTo>
                    <a:pt x="186" y="213"/>
                  </a:lnTo>
                  <a:lnTo>
                    <a:pt x="213" y="234"/>
                  </a:lnTo>
                  <a:lnTo>
                    <a:pt x="181" y="239"/>
                  </a:lnTo>
                  <a:lnTo>
                    <a:pt x="133" y="234"/>
                  </a:lnTo>
                  <a:lnTo>
                    <a:pt x="117" y="229"/>
                  </a:lnTo>
                  <a:lnTo>
                    <a:pt x="43" y="229"/>
                  </a:lnTo>
                  <a:lnTo>
                    <a:pt x="32" y="218"/>
                  </a:lnTo>
                  <a:lnTo>
                    <a:pt x="0" y="229"/>
                  </a:lnTo>
                  <a:lnTo>
                    <a:pt x="0" y="22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4" name=""/>
            <p:cNvSpPr/>
            <p:nvPr/>
          </p:nvSpPr>
          <p:spPr>
            <a:xfrm>
              <a:off x="4538520" y="4456440"/>
              <a:ext cx="25560" cy="34920"/>
            </a:xfrm>
            <a:custGeom>
              <a:avLst/>
              <a:gdLst/>
              <a:ahLst/>
              <a:rect l="l" t="t" r="r" b="b"/>
              <a:pathLst>
                <a:path w="16" h="21">
                  <a:moveTo>
                    <a:pt x="11" y="21"/>
                  </a:moveTo>
                  <a:lnTo>
                    <a:pt x="0" y="10"/>
                  </a:lnTo>
                  <a:lnTo>
                    <a:pt x="16" y="0"/>
                  </a:lnTo>
                  <a:lnTo>
                    <a:pt x="16" y="5"/>
                  </a:lnTo>
                  <a:lnTo>
                    <a:pt x="11" y="21"/>
                  </a:lnTo>
                  <a:lnTo>
                    <a:pt x="11"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5" name=""/>
            <p:cNvSpPr/>
            <p:nvPr/>
          </p:nvSpPr>
          <p:spPr>
            <a:xfrm>
              <a:off x="4538520" y="4456440"/>
              <a:ext cx="25560" cy="34920"/>
            </a:xfrm>
            <a:custGeom>
              <a:avLst/>
              <a:gdLst/>
              <a:ahLst/>
              <a:rect l="l" t="t" r="r" b="b"/>
              <a:pathLst>
                <a:path w="16" h="21">
                  <a:moveTo>
                    <a:pt x="11" y="21"/>
                  </a:moveTo>
                  <a:lnTo>
                    <a:pt x="0" y="10"/>
                  </a:lnTo>
                  <a:lnTo>
                    <a:pt x="16" y="0"/>
                  </a:lnTo>
                  <a:lnTo>
                    <a:pt x="16" y="5"/>
                  </a:lnTo>
                  <a:lnTo>
                    <a:pt x="11" y="21"/>
                  </a:lnTo>
                  <a:lnTo>
                    <a:pt x="11" y="2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6" name=""/>
            <p:cNvSpPr/>
            <p:nvPr/>
          </p:nvSpPr>
          <p:spPr>
            <a:xfrm>
              <a:off x="4754880" y="4880880"/>
              <a:ext cx="276840" cy="282960"/>
            </a:xfrm>
            <a:custGeom>
              <a:avLst/>
              <a:gdLst/>
              <a:ahLst/>
              <a:rect l="l" t="t" r="r" b="b"/>
              <a:pathLst>
                <a:path w="170" h="170">
                  <a:moveTo>
                    <a:pt x="170" y="85"/>
                  </a:moveTo>
                  <a:lnTo>
                    <a:pt x="138" y="101"/>
                  </a:lnTo>
                  <a:lnTo>
                    <a:pt x="101" y="143"/>
                  </a:lnTo>
                  <a:lnTo>
                    <a:pt x="69" y="143"/>
                  </a:lnTo>
                  <a:lnTo>
                    <a:pt x="42" y="170"/>
                  </a:lnTo>
                  <a:lnTo>
                    <a:pt x="16" y="170"/>
                  </a:lnTo>
                  <a:lnTo>
                    <a:pt x="16" y="143"/>
                  </a:lnTo>
                  <a:lnTo>
                    <a:pt x="0" y="133"/>
                  </a:lnTo>
                  <a:lnTo>
                    <a:pt x="0" y="74"/>
                  </a:lnTo>
                  <a:lnTo>
                    <a:pt x="21" y="74"/>
                  </a:lnTo>
                  <a:lnTo>
                    <a:pt x="21" y="16"/>
                  </a:lnTo>
                  <a:lnTo>
                    <a:pt x="58" y="5"/>
                  </a:lnTo>
                  <a:lnTo>
                    <a:pt x="69" y="5"/>
                  </a:lnTo>
                  <a:lnTo>
                    <a:pt x="69" y="16"/>
                  </a:lnTo>
                  <a:lnTo>
                    <a:pt x="101" y="0"/>
                  </a:lnTo>
                  <a:lnTo>
                    <a:pt x="117" y="32"/>
                  </a:lnTo>
                  <a:lnTo>
                    <a:pt x="143" y="53"/>
                  </a:lnTo>
                  <a:lnTo>
                    <a:pt x="143" y="69"/>
                  </a:lnTo>
                  <a:lnTo>
                    <a:pt x="170" y="85"/>
                  </a:lnTo>
                  <a:lnTo>
                    <a:pt x="17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4754880" y="4880880"/>
              <a:ext cx="276840" cy="282960"/>
            </a:xfrm>
            <a:custGeom>
              <a:avLst/>
              <a:gdLst/>
              <a:ahLst/>
              <a:rect l="l" t="t" r="r" b="b"/>
              <a:pathLst>
                <a:path w="170" h="170">
                  <a:moveTo>
                    <a:pt x="170" y="85"/>
                  </a:moveTo>
                  <a:lnTo>
                    <a:pt x="138" y="101"/>
                  </a:lnTo>
                  <a:lnTo>
                    <a:pt x="101" y="143"/>
                  </a:lnTo>
                  <a:lnTo>
                    <a:pt x="69" y="143"/>
                  </a:lnTo>
                  <a:lnTo>
                    <a:pt x="42" y="170"/>
                  </a:lnTo>
                  <a:lnTo>
                    <a:pt x="16" y="170"/>
                  </a:lnTo>
                  <a:lnTo>
                    <a:pt x="16" y="143"/>
                  </a:lnTo>
                  <a:lnTo>
                    <a:pt x="0" y="133"/>
                  </a:lnTo>
                  <a:lnTo>
                    <a:pt x="0" y="74"/>
                  </a:lnTo>
                  <a:lnTo>
                    <a:pt x="21" y="74"/>
                  </a:lnTo>
                  <a:lnTo>
                    <a:pt x="21" y="16"/>
                  </a:lnTo>
                  <a:lnTo>
                    <a:pt x="58" y="5"/>
                  </a:lnTo>
                  <a:lnTo>
                    <a:pt x="69" y="5"/>
                  </a:lnTo>
                  <a:lnTo>
                    <a:pt x="69" y="16"/>
                  </a:lnTo>
                  <a:lnTo>
                    <a:pt x="101" y="0"/>
                  </a:lnTo>
                  <a:lnTo>
                    <a:pt x="117" y="32"/>
                  </a:lnTo>
                  <a:lnTo>
                    <a:pt x="143" y="53"/>
                  </a:lnTo>
                  <a:lnTo>
                    <a:pt x="143" y="69"/>
                  </a:lnTo>
                  <a:lnTo>
                    <a:pt x="170" y="85"/>
                  </a:lnTo>
                  <a:lnTo>
                    <a:pt x="17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8" name=""/>
            <p:cNvSpPr/>
            <p:nvPr/>
          </p:nvSpPr>
          <p:spPr>
            <a:xfrm>
              <a:off x="5040000" y="4384800"/>
              <a:ext cx="43920" cy="71640"/>
            </a:xfrm>
            <a:custGeom>
              <a:avLst/>
              <a:gdLst/>
              <a:ahLst/>
              <a:rect l="l" t="t" r="r" b="b"/>
              <a:pathLst>
                <a:path w="27" h="43">
                  <a:moveTo>
                    <a:pt x="0" y="5"/>
                  </a:moveTo>
                  <a:lnTo>
                    <a:pt x="27" y="0"/>
                  </a:lnTo>
                  <a:lnTo>
                    <a:pt x="27" y="16"/>
                  </a:lnTo>
                  <a:lnTo>
                    <a:pt x="16" y="43"/>
                  </a:lnTo>
                  <a:lnTo>
                    <a:pt x="11" y="43"/>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29" name=""/>
            <p:cNvSpPr/>
            <p:nvPr/>
          </p:nvSpPr>
          <p:spPr>
            <a:xfrm>
              <a:off x="5040000" y="4384800"/>
              <a:ext cx="43920" cy="71640"/>
            </a:xfrm>
            <a:custGeom>
              <a:avLst/>
              <a:gdLst/>
              <a:ahLst/>
              <a:rect l="l" t="t" r="r" b="b"/>
              <a:pathLst>
                <a:path w="27" h="43">
                  <a:moveTo>
                    <a:pt x="0" y="5"/>
                  </a:moveTo>
                  <a:lnTo>
                    <a:pt x="27" y="0"/>
                  </a:lnTo>
                  <a:lnTo>
                    <a:pt x="27" y="16"/>
                  </a:lnTo>
                  <a:lnTo>
                    <a:pt x="16" y="43"/>
                  </a:lnTo>
                  <a:lnTo>
                    <a:pt x="11" y="43"/>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grpSp>
      <p:sp>
        <p:nvSpPr>
          <p:cNvPr id="430" name=""/>
          <p:cNvSpPr/>
          <p:nvPr/>
        </p:nvSpPr>
        <p:spPr>
          <a:xfrm>
            <a:off x="4435560" y="3900600"/>
            <a:ext cx="223920" cy="361800"/>
          </a:xfrm>
          <a:custGeom>
            <a:avLst/>
            <a:gdLst/>
            <a:ahLst/>
            <a:rect l="l" t="t" r="r" b="b"/>
            <a:pathLst>
              <a:path w="138" h="218">
                <a:moveTo>
                  <a:pt x="96" y="10"/>
                </a:moveTo>
                <a:lnTo>
                  <a:pt x="106" y="26"/>
                </a:lnTo>
                <a:lnTo>
                  <a:pt x="85" y="42"/>
                </a:lnTo>
                <a:lnTo>
                  <a:pt x="80" y="80"/>
                </a:lnTo>
                <a:lnTo>
                  <a:pt x="75" y="90"/>
                </a:lnTo>
                <a:lnTo>
                  <a:pt x="53" y="122"/>
                </a:lnTo>
                <a:lnTo>
                  <a:pt x="37" y="117"/>
                </a:lnTo>
                <a:lnTo>
                  <a:pt x="27" y="117"/>
                </a:lnTo>
                <a:lnTo>
                  <a:pt x="0" y="159"/>
                </a:lnTo>
                <a:lnTo>
                  <a:pt x="11" y="170"/>
                </a:lnTo>
                <a:lnTo>
                  <a:pt x="27" y="175"/>
                </a:lnTo>
                <a:lnTo>
                  <a:pt x="32" y="196"/>
                </a:lnTo>
                <a:lnTo>
                  <a:pt x="27" y="207"/>
                </a:lnTo>
                <a:lnTo>
                  <a:pt x="53" y="207"/>
                </a:lnTo>
                <a:lnTo>
                  <a:pt x="85" y="207"/>
                </a:lnTo>
                <a:lnTo>
                  <a:pt x="112" y="207"/>
                </a:lnTo>
                <a:lnTo>
                  <a:pt x="138" y="218"/>
                </a:lnTo>
                <a:lnTo>
                  <a:pt x="138" y="196"/>
                </a:lnTo>
                <a:lnTo>
                  <a:pt x="117" y="181"/>
                </a:lnTo>
                <a:lnTo>
                  <a:pt x="112" y="159"/>
                </a:lnTo>
                <a:lnTo>
                  <a:pt x="106" y="138"/>
                </a:lnTo>
                <a:lnTo>
                  <a:pt x="117" y="101"/>
                </a:lnTo>
                <a:lnTo>
                  <a:pt x="112" y="80"/>
                </a:lnTo>
                <a:lnTo>
                  <a:pt x="96" y="64"/>
                </a:lnTo>
                <a:lnTo>
                  <a:pt x="106" y="53"/>
                </a:lnTo>
                <a:lnTo>
                  <a:pt x="117" y="53"/>
                </a:lnTo>
                <a:lnTo>
                  <a:pt x="112" y="42"/>
                </a:lnTo>
                <a:lnTo>
                  <a:pt x="112" y="0"/>
                </a:lnTo>
                <a:lnTo>
                  <a:pt x="96" y="10"/>
                </a:lnTo>
                <a:lnTo>
                  <a:pt x="96" y="1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4435560" y="3900600"/>
            <a:ext cx="223920" cy="361800"/>
          </a:xfrm>
          <a:custGeom>
            <a:avLst/>
            <a:gdLst/>
            <a:ahLst/>
            <a:rect l="l" t="t" r="r" b="b"/>
            <a:pathLst>
              <a:path w="138" h="218">
                <a:moveTo>
                  <a:pt x="96" y="10"/>
                </a:moveTo>
                <a:lnTo>
                  <a:pt x="106" y="26"/>
                </a:lnTo>
                <a:lnTo>
                  <a:pt x="85" y="42"/>
                </a:lnTo>
                <a:lnTo>
                  <a:pt x="80" y="80"/>
                </a:lnTo>
                <a:lnTo>
                  <a:pt x="75" y="90"/>
                </a:lnTo>
                <a:lnTo>
                  <a:pt x="53" y="122"/>
                </a:lnTo>
                <a:lnTo>
                  <a:pt x="37" y="117"/>
                </a:lnTo>
                <a:lnTo>
                  <a:pt x="27" y="117"/>
                </a:lnTo>
                <a:lnTo>
                  <a:pt x="0" y="159"/>
                </a:lnTo>
                <a:lnTo>
                  <a:pt x="11" y="170"/>
                </a:lnTo>
                <a:lnTo>
                  <a:pt x="27" y="175"/>
                </a:lnTo>
                <a:lnTo>
                  <a:pt x="32" y="196"/>
                </a:lnTo>
                <a:lnTo>
                  <a:pt x="27" y="207"/>
                </a:lnTo>
                <a:lnTo>
                  <a:pt x="53" y="207"/>
                </a:lnTo>
                <a:lnTo>
                  <a:pt x="85" y="207"/>
                </a:lnTo>
                <a:lnTo>
                  <a:pt x="112" y="207"/>
                </a:lnTo>
                <a:lnTo>
                  <a:pt x="138" y="218"/>
                </a:lnTo>
                <a:lnTo>
                  <a:pt x="138" y="196"/>
                </a:lnTo>
                <a:lnTo>
                  <a:pt x="117" y="181"/>
                </a:lnTo>
                <a:lnTo>
                  <a:pt x="112" y="159"/>
                </a:lnTo>
                <a:lnTo>
                  <a:pt x="106" y="138"/>
                </a:lnTo>
                <a:lnTo>
                  <a:pt x="117" y="101"/>
                </a:lnTo>
                <a:lnTo>
                  <a:pt x="112" y="80"/>
                </a:lnTo>
                <a:lnTo>
                  <a:pt x="96" y="64"/>
                </a:lnTo>
                <a:lnTo>
                  <a:pt x="106" y="53"/>
                </a:lnTo>
                <a:lnTo>
                  <a:pt x="117" y="53"/>
                </a:lnTo>
                <a:lnTo>
                  <a:pt x="112" y="42"/>
                </a:lnTo>
                <a:lnTo>
                  <a:pt x="112" y="0"/>
                </a:lnTo>
                <a:lnTo>
                  <a:pt x="96" y="10"/>
                </a:lnTo>
                <a:lnTo>
                  <a:pt x="96" y="1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2" name=""/>
          <p:cNvSpPr/>
          <p:nvPr/>
        </p:nvSpPr>
        <p:spPr>
          <a:xfrm>
            <a:off x="4608360" y="3970440"/>
            <a:ext cx="381240" cy="255600"/>
          </a:xfrm>
          <a:custGeom>
            <a:avLst/>
            <a:gdLst/>
            <a:ahLst/>
            <a:rect l="l" t="t" r="r" b="b"/>
            <a:pathLst>
              <a:path w="234" h="154">
                <a:moveTo>
                  <a:pt x="149" y="0"/>
                </a:moveTo>
                <a:lnTo>
                  <a:pt x="133" y="0"/>
                </a:lnTo>
                <a:lnTo>
                  <a:pt x="133" y="6"/>
                </a:lnTo>
                <a:lnTo>
                  <a:pt x="107" y="32"/>
                </a:lnTo>
                <a:lnTo>
                  <a:pt x="80" y="38"/>
                </a:lnTo>
                <a:lnTo>
                  <a:pt x="80" y="48"/>
                </a:lnTo>
                <a:lnTo>
                  <a:pt x="75" y="54"/>
                </a:lnTo>
                <a:lnTo>
                  <a:pt x="11" y="59"/>
                </a:lnTo>
                <a:lnTo>
                  <a:pt x="0" y="96"/>
                </a:lnTo>
                <a:lnTo>
                  <a:pt x="6" y="117"/>
                </a:lnTo>
                <a:lnTo>
                  <a:pt x="11" y="139"/>
                </a:lnTo>
                <a:lnTo>
                  <a:pt x="32" y="154"/>
                </a:lnTo>
                <a:lnTo>
                  <a:pt x="48" y="139"/>
                </a:lnTo>
                <a:lnTo>
                  <a:pt x="64" y="139"/>
                </a:lnTo>
                <a:lnTo>
                  <a:pt x="75" y="133"/>
                </a:lnTo>
                <a:lnTo>
                  <a:pt x="91" y="112"/>
                </a:lnTo>
                <a:lnTo>
                  <a:pt x="133" y="128"/>
                </a:lnTo>
                <a:lnTo>
                  <a:pt x="192" y="112"/>
                </a:lnTo>
                <a:lnTo>
                  <a:pt x="234" y="112"/>
                </a:lnTo>
                <a:lnTo>
                  <a:pt x="192" y="54"/>
                </a:lnTo>
                <a:lnTo>
                  <a:pt x="165" y="38"/>
                </a:lnTo>
                <a:lnTo>
                  <a:pt x="165" y="11"/>
                </a:lnTo>
                <a:lnTo>
                  <a:pt x="149" y="0"/>
                </a:lnTo>
                <a:lnTo>
                  <a:pt x="149"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4608360" y="3970440"/>
            <a:ext cx="381240" cy="255600"/>
          </a:xfrm>
          <a:custGeom>
            <a:avLst/>
            <a:gdLst/>
            <a:ahLst/>
            <a:rect l="l" t="t" r="r" b="b"/>
            <a:pathLst>
              <a:path w="234" h="154">
                <a:moveTo>
                  <a:pt x="149" y="0"/>
                </a:moveTo>
                <a:lnTo>
                  <a:pt x="133" y="0"/>
                </a:lnTo>
                <a:lnTo>
                  <a:pt x="133" y="6"/>
                </a:lnTo>
                <a:lnTo>
                  <a:pt x="107" y="32"/>
                </a:lnTo>
                <a:lnTo>
                  <a:pt x="80" y="38"/>
                </a:lnTo>
                <a:lnTo>
                  <a:pt x="80" y="48"/>
                </a:lnTo>
                <a:lnTo>
                  <a:pt x="75" y="54"/>
                </a:lnTo>
                <a:lnTo>
                  <a:pt x="11" y="59"/>
                </a:lnTo>
                <a:lnTo>
                  <a:pt x="0" y="96"/>
                </a:lnTo>
                <a:lnTo>
                  <a:pt x="6" y="117"/>
                </a:lnTo>
                <a:lnTo>
                  <a:pt x="11" y="139"/>
                </a:lnTo>
                <a:lnTo>
                  <a:pt x="32" y="154"/>
                </a:lnTo>
                <a:lnTo>
                  <a:pt x="48" y="139"/>
                </a:lnTo>
                <a:lnTo>
                  <a:pt x="64" y="139"/>
                </a:lnTo>
                <a:lnTo>
                  <a:pt x="75" y="133"/>
                </a:lnTo>
                <a:lnTo>
                  <a:pt x="91" y="112"/>
                </a:lnTo>
                <a:lnTo>
                  <a:pt x="133" y="128"/>
                </a:lnTo>
                <a:lnTo>
                  <a:pt x="192" y="112"/>
                </a:lnTo>
                <a:lnTo>
                  <a:pt x="234" y="112"/>
                </a:lnTo>
                <a:lnTo>
                  <a:pt x="192" y="54"/>
                </a:lnTo>
                <a:lnTo>
                  <a:pt x="165" y="38"/>
                </a:lnTo>
                <a:lnTo>
                  <a:pt x="165" y="11"/>
                </a:lnTo>
                <a:lnTo>
                  <a:pt x="149" y="0"/>
                </a:lnTo>
                <a:lnTo>
                  <a:pt x="149"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4" name=""/>
          <p:cNvSpPr/>
          <p:nvPr/>
        </p:nvSpPr>
        <p:spPr>
          <a:xfrm>
            <a:off x="4573440" y="3571920"/>
            <a:ext cx="320760" cy="495360"/>
          </a:xfrm>
          <a:custGeom>
            <a:avLst/>
            <a:gdLst/>
            <a:ahLst/>
            <a:rect l="l" t="t" r="r" b="b"/>
            <a:pathLst>
              <a:path w="197" h="298">
                <a:moveTo>
                  <a:pt x="27" y="5"/>
                </a:moveTo>
                <a:lnTo>
                  <a:pt x="53" y="0"/>
                </a:lnTo>
                <a:lnTo>
                  <a:pt x="186" y="69"/>
                </a:lnTo>
                <a:lnTo>
                  <a:pt x="197" y="149"/>
                </a:lnTo>
                <a:lnTo>
                  <a:pt x="170" y="154"/>
                </a:lnTo>
                <a:lnTo>
                  <a:pt x="154" y="197"/>
                </a:lnTo>
                <a:lnTo>
                  <a:pt x="154" y="207"/>
                </a:lnTo>
                <a:lnTo>
                  <a:pt x="160" y="197"/>
                </a:lnTo>
                <a:lnTo>
                  <a:pt x="170" y="239"/>
                </a:lnTo>
                <a:lnTo>
                  <a:pt x="154" y="239"/>
                </a:lnTo>
                <a:lnTo>
                  <a:pt x="154" y="245"/>
                </a:lnTo>
                <a:lnTo>
                  <a:pt x="128" y="271"/>
                </a:lnTo>
                <a:lnTo>
                  <a:pt x="101" y="277"/>
                </a:lnTo>
                <a:lnTo>
                  <a:pt x="101" y="287"/>
                </a:lnTo>
                <a:lnTo>
                  <a:pt x="96" y="293"/>
                </a:lnTo>
                <a:lnTo>
                  <a:pt x="32" y="298"/>
                </a:lnTo>
                <a:lnTo>
                  <a:pt x="27" y="277"/>
                </a:lnTo>
                <a:lnTo>
                  <a:pt x="11" y="261"/>
                </a:lnTo>
                <a:lnTo>
                  <a:pt x="21" y="250"/>
                </a:lnTo>
                <a:lnTo>
                  <a:pt x="32" y="250"/>
                </a:lnTo>
                <a:lnTo>
                  <a:pt x="27" y="239"/>
                </a:lnTo>
                <a:lnTo>
                  <a:pt x="27" y="197"/>
                </a:lnTo>
                <a:lnTo>
                  <a:pt x="32" y="197"/>
                </a:lnTo>
                <a:lnTo>
                  <a:pt x="27" y="192"/>
                </a:lnTo>
                <a:lnTo>
                  <a:pt x="11" y="192"/>
                </a:lnTo>
                <a:lnTo>
                  <a:pt x="0" y="176"/>
                </a:lnTo>
                <a:lnTo>
                  <a:pt x="32" y="128"/>
                </a:lnTo>
                <a:lnTo>
                  <a:pt x="53" y="53"/>
                </a:lnTo>
                <a:lnTo>
                  <a:pt x="27" y="32"/>
                </a:lnTo>
                <a:lnTo>
                  <a:pt x="27" y="5"/>
                </a:lnTo>
                <a:lnTo>
                  <a:pt x="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4573440" y="3571920"/>
            <a:ext cx="320760" cy="495360"/>
          </a:xfrm>
          <a:custGeom>
            <a:avLst/>
            <a:gdLst/>
            <a:ahLst/>
            <a:rect l="l" t="t" r="r" b="b"/>
            <a:pathLst>
              <a:path w="197" h="298">
                <a:moveTo>
                  <a:pt x="27" y="5"/>
                </a:moveTo>
                <a:lnTo>
                  <a:pt x="53" y="0"/>
                </a:lnTo>
                <a:lnTo>
                  <a:pt x="186" y="69"/>
                </a:lnTo>
                <a:lnTo>
                  <a:pt x="197" y="149"/>
                </a:lnTo>
                <a:lnTo>
                  <a:pt x="170" y="154"/>
                </a:lnTo>
                <a:lnTo>
                  <a:pt x="154" y="197"/>
                </a:lnTo>
                <a:lnTo>
                  <a:pt x="154" y="207"/>
                </a:lnTo>
                <a:lnTo>
                  <a:pt x="160" y="197"/>
                </a:lnTo>
                <a:lnTo>
                  <a:pt x="170" y="239"/>
                </a:lnTo>
                <a:lnTo>
                  <a:pt x="154" y="239"/>
                </a:lnTo>
                <a:lnTo>
                  <a:pt x="154" y="245"/>
                </a:lnTo>
                <a:lnTo>
                  <a:pt x="128" y="271"/>
                </a:lnTo>
                <a:lnTo>
                  <a:pt x="101" y="277"/>
                </a:lnTo>
                <a:lnTo>
                  <a:pt x="101" y="287"/>
                </a:lnTo>
                <a:lnTo>
                  <a:pt x="96" y="293"/>
                </a:lnTo>
                <a:lnTo>
                  <a:pt x="32" y="298"/>
                </a:lnTo>
                <a:lnTo>
                  <a:pt x="27" y="277"/>
                </a:lnTo>
                <a:lnTo>
                  <a:pt x="11" y="261"/>
                </a:lnTo>
                <a:lnTo>
                  <a:pt x="21" y="250"/>
                </a:lnTo>
                <a:lnTo>
                  <a:pt x="32" y="250"/>
                </a:lnTo>
                <a:lnTo>
                  <a:pt x="27" y="239"/>
                </a:lnTo>
                <a:lnTo>
                  <a:pt x="27" y="197"/>
                </a:lnTo>
                <a:lnTo>
                  <a:pt x="32" y="197"/>
                </a:lnTo>
                <a:lnTo>
                  <a:pt x="27" y="192"/>
                </a:lnTo>
                <a:lnTo>
                  <a:pt x="11" y="192"/>
                </a:lnTo>
                <a:lnTo>
                  <a:pt x="0" y="176"/>
                </a:lnTo>
                <a:lnTo>
                  <a:pt x="32" y="128"/>
                </a:lnTo>
                <a:lnTo>
                  <a:pt x="53" y="53"/>
                </a:lnTo>
                <a:lnTo>
                  <a:pt x="27" y="32"/>
                </a:lnTo>
                <a:lnTo>
                  <a:pt x="27" y="5"/>
                </a:lnTo>
                <a:lnTo>
                  <a:pt x="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6" name=""/>
          <p:cNvSpPr/>
          <p:nvPr/>
        </p:nvSpPr>
        <p:spPr>
          <a:xfrm>
            <a:off x="4513320" y="4191120"/>
            <a:ext cx="216000" cy="282600"/>
          </a:xfrm>
          <a:custGeom>
            <a:avLst/>
            <a:gdLst/>
            <a:ahLst/>
            <a:rect l="l" t="t" r="r" b="b"/>
            <a:pathLst>
              <a:path w="133" h="170">
                <a:moveTo>
                  <a:pt x="133" y="0"/>
                </a:moveTo>
                <a:lnTo>
                  <a:pt x="122" y="6"/>
                </a:lnTo>
                <a:lnTo>
                  <a:pt x="106" y="6"/>
                </a:lnTo>
                <a:lnTo>
                  <a:pt x="90" y="21"/>
                </a:lnTo>
                <a:lnTo>
                  <a:pt x="90" y="43"/>
                </a:lnTo>
                <a:lnTo>
                  <a:pt x="64" y="32"/>
                </a:lnTo>
                <a:lnTo>
                  <a:pt x="37" y="32"/>
                </a:lnTo>
                <a:lnTo>
                  <a:pt x="37" y="48"/>
                </a:lnTo>
                <a:lnTo>
                  <a:pt x="58" y="48"/>
                </a:lnTo>
                <a:lnTo>
                  <a:pt x="48" y="69"/>
                </a:lnTo>
                <a:lnTo>
                  <a:pt x="58" y="91"/>
                </a:lnTo>
                <a:lnTo>
                  <a:pt x="48" y="117"/>
                </a:lnTo>
                <a:lnTo>
                  <a:pt x="32" y="112"/>
                </a:lnTo>
                <a:lnTo>
                  <a:pt x="5" y="122"/>
                </a:lnTo>
                <a:lnTo>
                  <a:pt x="5" y="144"/>
                </a:lnTo>
                <a:lnTo>
                  <a:pt x="0" y="149"/>
                </a:lnTo>
                <a:lnTo>
                  <a:pt x="16" y="170"/>
                </a:lnTo>
                <a:lnTo>
                  <a:pt x="32" y="160"/>
                </a:lnTo>
                <a:lnTo>
                  <a:pt x="32" y="165"/>
                </a:lnTo>
                <a:lnTo>
                  <a:pt x="37" y="165"/>
                </a:lnTo>
                <a:lnTo>
                  <a:pt x="58" y="160"/>
                </a:lnTo>
                <a:lnTo>
                  <a:pt x="58" y="165"/>
                </a:lnTo>
                <a:lnTo>
                  <a:pt x="85" y="149"/>
                </a:lnTo>
                <a:lnTo>
                  <a:pt x="90" y="112"/>
                </a:lnTo>
                <a:lnTo>
                  <a:pt x="117" y="91"/>
                </a:lnTo>
                <a:lnTo>
                  <a:pt x="133" y="0"/>
                </a:lnTo>
                <a:lnTo>
                  <a:pt x="13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7" name=""/>
          <p:cNvSpPr/>
          <p:nvPr/>
        </p:nvSpPr>
        <p:spPr>
          <a:xfrm>
            <a:off x="4513320" y="4191120"/>
            <a:ext cx="216000" cy="282600"/>
          </a:xfrm>
          <a:custGeom>
            <a:avLst/>
            <a:gdLst/>
            <a:ahLst/>
            <a:rect l="l" t="t" r="r" b="b"/>
            <a:pathLst>
              <a:path w="133" h="170">
                <a:moveTo>
                  <a:pt x="133" y="0"/>
                </a:moveTo>
                <a:lnTo>
                  <a:pt x="122" y="6"/>
                </a:lnTo>
                <a:lnTo>
                  <a:pt x="106" y="6"/>
                </a:lnTo>
                <a:lnTo>
                  <a:pt x="90" y="21"/>
                </a:lnTo>
                <a:lnTo>
                  <a:pt x="90" y="43"/>
                </a:lnTo>
                <a:lnTo>
                  <a:pt x="64" y="32"/>
                </a:lnTo>
                <a:lnTo>
                  <a:pt x="37" y="32"/>
                </a:lnTo>
                <a:lnTo>
                  <a:pt x="37" y="48"/>
                </a:lnTo>
                <a:lnTo>
                  <a:pt x="58" y="48"/>
                </a:lnTo>
                <a:lnTo>
                  <a:pt x="48" y="69"/>
                </a:lnTo>
                <a:lnTo>
                  <a:pt x="58" y="91"/>
                </a:lnTo>
                <a:lnTo>
                  <a:pt x="48" y="117"/>
                </a:lnTo>
                <a:lnTo>
                  <a:pt x="32" y="112"/>
                </a:lnTo>
                <a:lnTo>
                  <a:pt x="5" y="122"/>
                </a:lnTo>
                <a:lnTo>
                  <a:pt x="5" y="144"/>
                </a:lnTo>
                <a:lnTo>
                  <a:pt x="0" y="149"/>
                </a:lnTo>
                <a:lnTo>
                  <a:pt x="16" y="170"/>
                </a:lnTo>
                <a:lnTo>
                  <a:pt x="32" y="160"/>
                </a:lnTo>
                <a:lnTo>
                  <a:pt x="32" y="165"/>
                </a:lnTo>
                <a:lnTo>
                  <a:pt x="37" y="165"/>
                </a:lnTo>
                <a:lnTo>
                  <a:pt x="58" y="160"/>
                </a:lnTo>
                <a:lnTo>
                  <a:pt x="58" y="165"/>
                </a:lnTo>
                <a:lnTo>
                  <a:pt x="85" y="149"/>
                </a:lnTo>
                <a:lnTo>
                  <a:pt x="90" y="112"/>
                </a:lnTo>
                <a:lnTo>
                  <a:pt x="117" y="91"/>
                </a:lnTo>
                <a:lnTo>
                  <a:pt x="133" y="0"/>
                </a:lnTo>
                <a:lnTo>
                  <a:pt x="13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8" name=""/>
          <p:cNvSpPr/>
          <p:nvPr/>
        </p:nvSpPr>
        <p:spPr>
          <a:xfrm>
            <a:off x="4557600" y="4156200"/>
            <a:ext cx="542880" cy="583920"/>
          </a:xfrm>
          <a:custGeom>
            <a:avLst/>
            <a:gdLst/>
            <a:ahLst/>
            <a:rect l="l" t="t" r="r" b="b"/>
            <a:pathLst>
              <a:path w="334" h="351">
                <a:moveTo>
                  <a:pt x="324" y="69"/>
                </a:moveTo>
                <a:lnTo>
                  <a:pt x="313" y="85"/>
                </a:lnTo>
                <a:lnTo>
                  <a:pt x="308" y="117"/>
                </a:lnTo>
                <a:lnTo>
                  <a:pt x="297" y="138"/>
                </a:lnTo>
                <a:lnTo>
                  <a:pt x="297" y="143"/>
                </a:lnTo>
                <a:lnTo>
                  <a:pt x="297" y="154"/>
                </a:lnTo>
                <a:lnTo>
                  <a:pt x="297" y="213"/>
                </a:lnTo>
                <a:lnTo>
                  <a:pt x="313" y="234"/>
                </a:lnTo>
                <a:lnTo>
                  <a:pt x="324" y="255"/>
                </a:lnTo>
                <a:lnTo>
                  <a:pt x="297" y="260"/>
                </a:lnTo>
                <a:lnTo>
                  <a:pt x="292" y="282"/>
                </a:lnTo>
                <a:lnTo>
                  <a:pt x="292" y="292"/>
                </a:lnTo>
                <a:lnTo>
                  <a:pt x="287" y="319"/>
                </a:lnTo>
                <a:lnTo>
                  <a:pt x="292" y="335"/>
                </a:lnTo>
                <a:lnTo>
                  <a:pt x="308" y="335"/>
                </a:lnTo>
                <a:lnTo>
                  <a:pt x="308" y="351"/>
                </a:lnTo>
                <a:lnTo>
                  <a:pt x="292" y="351"/>
                </a:lnTo>
                <a:lnTo>
                  <a:pt x="260" y="319"/>
                </a:lnTo>
                <a:lnTo>
                  <a:pt x="239" y="319"/>
                </a:lnTo>
                <a:lnTo>
                  <a:pt x="223" y="308"/>
                </a:lnTo>
                <a:lnTo>
                  <a:pt x="212" y="314"/>
                </a:lnTo>
                <a:lnTo>
                  <a:pt x="207" y="303"/>
                </a:lnTo>
                <a:lnTo>
                  <a:pt x="164" y="308"/>
                </a:lnTo>
                <a:lnTo>
                  <a:pt x="170" y="303"/>
                </a:lnTo>
                <a:lnTo>
                  <a:pt x="164" y="282"/>
                </a:lnTo>
                <a:lnTo>
                  <a:pt x="164" y="234"/>
                </a:lnTo>
                <a:lnTo>
                  <a:pt x="143" y="234"/>
                </a:lnTo>
                <a:lnTo>
                  <a:pt x="143" y="229"/>
                </a:lnTo>
                <a:lnTo>
                  <a:pt x="122" y="229"/>
                </a:lnTo>
                <a:lnTo>
                  <a:pt x="122" y="255"/>
                </a:lnTo>
                <a:lnTo>
                  <a:pt x="90" y="255"/>
                </a:lnTo>
                <a:lnTo>
                  <a:pt x="79" y="234"/>
                </a:lnTo>
                <a:lnTo>
                  <a:pt x="63" y="202"/>
                </a:lnTo>
                <a:lnTo>
                  <a:pt x="10" y="202"/>
                </a:lnTo>
                <a:lnTo>
                  <a:pt x="0" y="207"/>
                </a:lnTo>
                <a:lnTo>
                  <a:pt x="0" y="202"/>
                </a:lnTo>
                <a:lnTo>
                  <a:pt x="5" y="186"/>
                </a:lnTo>
                <a:lnTo>
                  <a:pt x="10" y="186"/>
                </a:lnTo>
                <a:lnTo>
                  <a:pt x="31" y="181"/>
                </a:lnTo>
                <a:lnTo>
                  <a:pt x="31" y="186"/>
                </a:lnTo>
                <a:lnTo>
                  <a:pt x="58" y="170"/>
                </a:lnTo>
                <a:lnTo>
                  <a:pt x="63" y="133"/>
                </a:lnTo>
                <a:lnTo>
                  <a:pt x="90" y="112"/>
                </a:lnTo>
                <a:lnTo>
                  <a:pt x="106" y="21"/>
                </a:lnTo>
                <a:lnTo>
                  <a:pt x="122" y="0"/>
                </a:lnTo>
                <a:lnTo>
                  <a:pt x="164" y="16"/>
                </a:lnTo>
                <a:lnTo>
                  <a:pt x="223" y="0"/>
                </a:lnTo>
                <a:lnTo>
                  <a:pt x="265" y="0"/>
                </a:lnTo>
                <a:lnTo>
                  <a:pt x="271" y="5"/>
                </a:lnTo>
                <a:lnTo>
                  <a:pt x="308" y="5"/>
                </a:lnTo>
                <a:lnTo>
                  <a:pt x="334" y="27"/>
                </a:lnTo>
                <a:lnTo>
                  <a:pt x="324" y="48"/>
                </a:lnTo>
                <a:lnTo>
                  <a:pt x="334" y="53"/>
                </a:lnTo>
                <a:lnTo>
                  <a:pt x="324" y="69"/>
                </a:lnTo>
                <a:lnTo>
                  <a:pt x="324"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4557600" y="4156200"/>
            <a:ext cx="542880" cy="583920"/>
          </a:xfrm>
          <a:custGeom>
            <a:avLst/>
            <a:gdLst/>
            <a:ahLst/>
            <a:rect l="l" t="t" r="r" b="b"/>
            <a:pathLst>
              <a:path w="334" h="351">
                <a:moveTo>
                  <a:pt x="324" y="69"/>
                </a:moveTo>
                <a:lnTo>
                  <a:pt x="313" y="85"/>
                </a:lnTo>
                <a:lnTo>
                  <a:pt x="308" y="117"/>
                </a:lnTo>
                <a:lnTo>
                  <a:pt x="297" y="138"/>
                </a:lnTo>
                <a:lnTo>
                  <a:pt x="297" y="143"/>
                </a:lnTo>
                <a:lnTo>
                  <a:pt x="297" y="154"/>
                </a:lnTo>
                <a:lnTo>
                  <a:pt x="297" y="213"/>
                </a:lnTo>
                <a:lnTo>
                  <a:pt x="313" y="234"/>
                </a:lnTo>
                <a:lnTo>
                  <a:pt x="324" y="255"/>
                </a:lnTo>
                <a:lnTo>
                  <a:pt x="297" y="260"/>
                </a:lnTo>
                <a:lnTo>
                  <a:pt x="292" y="282"/>
                </a:lnTo>
                <a:lnTo>
                  <a:pt x="292" y="292"/>
                </a:lnTo>
                <a:lnTo>
                  <a:pt x="287" y="319"/>
                </a:lnTo>
                <a:lnTo>
                  <a:pt x="292" y="335"/>
                </a:lnTo>
                <a:lnTo>
                  <a:pt x="308" y="335"/>
                </a:lnTo>
                <a:lnTo>
                  <a:pt x="308" y="351"/>
                </a:lnTo>
                <a:lnTo>
                  <a:pt x="292" y="351"/>
                </a:lnTo>
                <a:lnTo>
                  <a:pt x="260" y="319"/>
                </a:lnTo>
                <a:lnTo>
                  <a:pt x="239" y="319"/>
                </a:lnTo>
                <a:lnTo>
                  <a:pt x="223" y="308"/>
                </a:lnTo>
                <a:lnTo>
                  <a:pt x="212" y="314"/>
                </a:lnTo>
                <a:lnTo>
                  <a:pt x="207" y="303"/>
                </a:lnTo>
                <a:lnTo>
                  <a:pt x="164" y="308"/>
                </a:lnTo>
                <a:lnTo>
                  <a:pt x="170" y="303"/>
                </a:lnTo>
                <a:lnTo>
                  <a:pt x="164" y="282"/>
                </a:lnTo>
                <a:lnTo>
                  <a:pt x="164" y="234"/>
                </a:lnTo>
                <a:lnTo>
                  <a:pt x="143" y="234"/>
                </a:lnTo>
                <a:lnTo>
                  <a:pt x="143" y="229"/>
                </a:lnTo>
                <a:lnTo>
                  <a:pt x="122" y="229"/>
                </a:lnTo>
                <a:lnTo>
                  <a:pt x="122" y="255"/>
                </a:lnTo>
                <a:lnTo>
                  <a:pt x="90" y="255"/>
                </a:lnTo>
                <a:lnTo>
                  <a:pt x="79" y="234"/>
                </a:lnTo>
                <a:lnTo>
                  <a:pt x="63" y="202"/>
                </a:lnTo>
                <a:lnTo>
                  <a:pt x="10" y="202"/>
                </a:lnTo>
                <a:lnTo>
                  <a:pt x="0" y="207"/>
                </a:lnTo>
                <a:lnTo>
                  <a:pt x="0" y="202"/>
                </a:lnTo>
                <a:lnTo>
                  <a:pt x="5" y="186"/>
                </a:lnTo>
                <a:lnTo>
                  <a:pt x="10" y="186"/>
                </a:lnTo>
                <a:lnTo>
                  <a:pt x="31" y="181"/>
                </a:lnTo>
                <a:lnTo>
                  <a:pt x="31" y="186"/>
                </a:lnTo>
                <a:lnTo>
                  <a:pt x="58" y="170"/>
                </a:lnTo>
                <a:lnTo>
                  <a:pt x="63" y="133"/>
                </a:lnTo>
                <a:lnTo>
                  <a:pt x="90" y="112"/>
                </a:lnTo>
                <a:lnTo>
                  <a:pt x="106" y="21"/>
                </a:lnTo>
                <a:lnTo>
                  <a:pt x="122" y="0"/>
                </a:lnTo>
                <a:lnTo>
                  <a:pt x="164" y="16"/>
                </a:lnTo>
                <a:lnTo>
                  <a:pt x="223" y="0"/>
                </a:lnTo>
                <a:lnTo>
                  <a:pt x="265" y="0"/>
                </a:lnTo>
                <a:lnTo>
                  <a:pt x="271" y="5"/>
                </a:lnTo>
                <a:lnTo>
                  <a:pt x="308" y="5"/>
                </a:lnTo>
                <a:lnTo>
                  <a:pt x="334" y="27"/>
                </a:lnTo>
                <a:lnTo>
                  <a:pt x="324" y="48"/>
                </a:lnTo>
                <a:lnTo>
                  <a:pt x="334" y="53"/>
                </a:lnTo>
                <a:lnTo>
                  <a:pt x="324" y="69"/>
                </a:lnTo>
                <a:lnTo>
                  <a:pt x="324"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0" name=""/>
          <p:cNvSpPr/>
          <p:nvPr/>
        </p:nvSpPr>
        <p:spPr>
          <a:xfrm>
            <a:off x="4184640" y="3916440"/>
            <a:ext cx="112680" cy="185760"/>
          </a:xfrm>
          <a:custGeom>
            <a:avLst/>
            <a:gdLst/>
            <a:ahLst/>
            <a:rect l="l" t="t" r="r" b="b"/>
            <a:pathLst>
              <a:path w="69" h="112">
                <a:moveTo>
                  <a:pt x="53" y="112"/>
                </a:moveTo>
                <a:lnTo>
                  <a:pt x="27" y="112"/>
                </a:lnTo>
                <a:lnTo>
                  <a:pt x="21" y="70"/>
                </a:lnTo>
                <a:lnTo>
                  <a:pt x="21" y="43"/>
                </a:lnTo>
                <a:lnTo>
                  <a:pt x="0" y="38"/>
                </a:lnTo>
                <a:lnTo>
                  <a:pt x="16" y="32"/>
                </a:lnTo>
                <a:lnTo>
                  <a:pt x="48" y="11"/>
                </a:lnTo>
                <a:lnTo>
                  <a:pt x="53" y="0"/>
                </a:lnTo>
                <a:lnTo>
                  <a:pt x="58" y="16"/>
                </a:lnTo>
                <a:lnTo>
                  <a:pt x="69" y="38"/>
                </a:lnTo>
                <a:lnTo>
                  <a:pt x="53" y="80"/>
                </a:lnTo>
                <a:lnTo>
                  <a:pt x="53" y="112"/>
                </a:lnTo>
                <a:lnTo>
                  <a:pt x="53"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1" name=""/>
          <p:cNvSpPr/>
          <p:nvPr/>
        </p:nvSpPr>
        <p:spPr>
          <a:xfrm>
            <a:off x="4184640" y="3916440"/>
            <a:ext cx="112680" cy="185760"/>
          </a:xfrm>
          <a:custGeom>
            <a:avLst/>
            <a:gdLst/>
            <a:ahLst/>
            <a:rect l="l" t="t" r="r" b="b"/>
            <a:pathLst>
              <a:path w="69" h="112">
                <a:moveTo>
                  <a:pt x="53" y="112"/>
                </a:moveTo>
                <a:lnTo>
                  <a:pt x="27" y="112"/>
                </a:lnTo>
                <a:lnTo>
                  <a:pt x="21" y="70"/>
                </a:lnTo>
                <a:lnTo>
                  <a:pt x="21" y="43"/>
                </a:lnTo>
                <a:lnTo>
                  <a:pt x="0" y="38"/>
                </a:lnTo>
                <a:lnTo>
                  <a:pt x="16" y="32"/>
                </a:lnTo>
                <a:lnTo>
                  <a:pt x="48" y="11"/>
                </a:lnTo>
                <a:lnTo>
                  <a:pt x="53" y="0"/>
                </a:lnTo>
                <a:lnTo>
                  <a:pt x="58" y="16"/>
                </a:lnTo>
                <a:lnTo>
                  <a:pt x="69" y="38"/>
                </a:lnTo>
                <a:lnTo>
                  <a:pt x="53" y="80"/>
                </a:lnTo>
                <a:lnTo>
                  <a:pt x="53" y="112"/>
                </a:lnTo>
                <a:lnTo>
                  <a:pt x="53"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2" name=""/>
          <p:cNvSpPr/>
          <p:nvPr/>
        </p:nvSpPr>
        <p:spPr>
          <a:xfrm>
            <a:off x="4443480" y="4191120"/>
            <a:ext cx="9360" cy="9360"/>
          </a:xfrm>
          <a:custGeom>
            <a:avLst/>
            <a:gdLst/>
            <a:ahLst/>
            <a:rect l="l" t="t" r="r" b="b"/>
            <a:pathLst>
              <a:path w="6" h="6">
                <a:moveTo>
                  <a:pt x="6" y="0"/>
                </a:moveTo>
                <a:lnTo>
                  <a:pt x="0" y="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43" name=""/>
          <p:cNvSpPr/>
          <p:nvPr/>
        </p:nvSpPr>
        <p:spPr>
          <a:xfrm>
            <a:off x="4443480" y="4191120"/>
            <a:ext cx="9360" cy="9360"/>
          </a:xfrm>
          <a:custGeom>
            <a:avLst/>
            <a:gdLst/>
            <a:ahLst/>
            <a:rect l="l" t="t" r="r" b="b"/>
            <a:pathLst>
              <a:path w="6" h="6">
                <a:moveTo>
                  <a:pt x="6" y="0"/>
                </a:moveTo>
                <a:lnTo>
                  <a:pt x="0" y="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44" name=""/>
          <p:cNvSpPr/>
          <p:nvPr/>
        </p:nvSpPr>
        <p:spPr>
          <a:xfrm>
            <a:off x="5153040" y="3740040"/>
            <a:ext cx="458640" cy="460440"/>
          </a:xfrm>
          <a:custGeom>
            <a:avLst/>
            <a:gdLst/>
            <a:ahLst/>
            <a:rect l="l" t="t" r="r" b="b"/>
            <a:pathLst>
              <a:path w="282" h="277">
                <a:moveTo>
                  <a:pt x="96" y="0"/>
                </a:moveTo>
                <a:lnTo>
                  <a:pt x="80" y="5"/>
                </a:lnTo>
                <a:lnTo>
                  <a:pt x="69" y="16"/>
                </a:lnTo>
                <a:lnTo>
                  <a:pt x="48" y="96"/>
                </a:lnTo>
                <a:lnTo>
                  <a:pt x="22" y="144"/>
                </a:lnTo>
                <a:lnTo>
                  <a:pt x="22" y="186"/>
                </a:lnTo>
                <a:lnTo>
                  <a:pt x="0" y="186"/>
                </a:lnTo>
                <a:lnTo>
                  <a:pt x="0" y="192"/>
                </a:lnTo>
                <a:lnTo>
                  <a:pt x="22" y="197"/>
                </a:lnTo>
                <a:lnTo>
                  <a:pt x="32" y="213"/>
                </a:lnTo>
                <a:lnTo>
                  <a:pt x="43" y="245"/>
                </a:lnTo>
                <a:lnTo>
                  <a:pt x="48" y="250"/>
                </a:lnTo>
                <a:lnTo>
                  <a:pt x="48" y="255"/>
                </a:lnTo>
                <a:lnTo>
                  <a:pt x="107" y="277"/>
                </a:lnTo>
                <a:lnTo>
                  <a:pt x="160" y="266"/>
                </a:lnTo>
                <a:lnTo>
                  <a:pt x="170" y="271"/>
                </a:lnTo>
                <a:lnTo>
                  <a:pt x="208" y="250"/>
                </a:lnTo>
                <a:lnTo>
                  <a:pt x="234" y="250"/>
                </a:lnTo>
                <a:lnTo>
                  <a:pt x="282" y="197"/>
                </a:lnTo>
                <a:lnTo>
                  <a:pt x="282" y="192"/>
                </a:lnTo>
                <a:lnTo>
                  <a:pt x="266" y="192"/>
                </a:lnTo>
                <a:lnTo>
                  <a:pt x="208" y="170"/>
                </a:lnTo>
                <a:lnTo>
                  <a:pt x="186" y="149"/>
                </a:lnTo>
                <a:lnTo>
                  <a:pt x="186" y="138"/>
                </a:lnTo>
                <a:lnTo>
                  <a:pt x="170" y="138"/>
                </a:lnTo>
                <a:lnTo>
                  <a:pt x="165" y="128"/>
                </a:lnTo>
                <a:lnTo>
                  <a:pt x="170" y="117"/>
                </a:lnTo>
                <a:lnTo>
                  <a:pt x="186" y="96"/>
                </a:lnTo>
                <a:lnTo>
                  <a:pt x="160" y="69"/>
                </a:lnTo>
                <a:lnTo>
                  <a:pt x="128" y="59"/>
                </a:lnTo>
                <a:lnTo>
                  <a:pt x="123" y="53"/>
                </a:lnTo>
                <a:lnTo>
                  <a:pt x="123" y="59"/>
                </a:lnTo>
                <a:lnTo>
                  <a:pt x="96" y="0"/>
                </a:lnTo>
                <a:lnTo>
                  <a:pt x="9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5" name=""/>
          <p:cNvSpPr/>
          <p:nvPr/>
        </p:nvSpPr>
        <p:spPr>
          <a:xfrm>
            <a:off x="5153040" y="3740040"/>
            <a:ext cx="458640" cy="460440"/>
          </a:xfrm>
          <a:custGeom>
            <a:avLst/>
            <a:gdLst/>
            <a:ahLst/>
            <a:rect l="l" t="t" r="r" b="b"/>
            <a:pathLst>
              <a:path w="282" h="277">
                <a:moveTo>
                  <a:pt x="96" y="0"/>
                </a:moveTo>
                <a:lnTo>
                  <a:pt x="80" y="5"/>
                </a:lnTo>
                <a:lnTo>
                  <a:pt x="69" y="16"/>
                </a:lnTo>
                <a:lnTo>
                  <a:pt x="48" y="96"/>
                </a:lnTo>
                <a:lnTo>
                  <a:pt x="22" y="144"/>
                </a:lnTo>
                <a:lnTo>
                  <a:pt x="22" y="186"/>
                </a:lnTo>
                <a:lnTo>
                  <a:pt x="0" y="186"/>
                </a:lnTo>
                <a:lnTo>
                  <a:pt x="0" y="192"/>
                </a:lnTo>
                <a:lnTo>
                  <a:pt x="22" y="197"/>
                </a:lnTo>
                <a:lnTo>
                  <a:pt x="32" y="213"/>
                </a:lnTo>
                <a:lnTo>
                  <a:pt x="43" y="245"/>
                </a:lnTo>
                <a:lnTo>
                  <a:pt x="48" y="250"/>
                </a:lnTo>
                <a:lnTo>
                  <a:pt x="48" y="255"/>
                </a:lnTo>
                <a:lnTo>
                  <a:pt x="107" y="277"/>
                </a:lnTo>
                <a:lnTo>
                  <a:pt x="160" y="266"/>
                </a:lnTo>
                <a:lnTo>
                  <a:pt x="170" y="271"/>
                </a:lnTo>
                <a:lnTo>
                  <a:pt x="208" y="250"/>
                </a:lnTo>
                <a:lnTo>
                  <a:pt x="234" y="250"/>
                </a:lnTo>
                <a:lnTo>
                  <a:pt x="282" y="197"/>
                </a:lnTo>
                <a:lnTo>
                  <a:pt x="282" y="192"/>
                </a:lnTo>
                <a:lnTo>
                  <a:pt x="266" y="192"/>
                </a:lnTo>
                <a:lnTo>
                  <a:pt x="208" y="170"/>
                </a:lnTo>
                <a:lnTo>
                  <a:pt x="186" y="149"/>
                </a:lnTo>
                <a:lnTo>
                  <a:pt x="186" y="138"/>
                </a:lnTo>
                <a:lnTo>
                  <a:pt x="170" y="138"/>
                </a:lnTo>
                <a:lnTo>
                  <a:pt x="165" y="128"/>
                </a:lnTo>
                <a:lnTo>
                  <a:pt x="170" y="117"/>
                </a:lnTo>
                <a:lnTo>
                  <a:pt x="186" y="96"/>
                </a:lnTo>
                <a:lnTo>
                  <a:pt x="160" y="69"/>
                </a:lnTo>
                <a:lnTo>
                  <a:pt x="128" y="59"/>
                </a:lnTo>
                <a:lnTo>
                  <a:pt x="123" y="53"/>
                </a:lnTo>
                <a:lnTo>
                  <a:pt x="123" y="59"/>
                </a:lnTo>
                <a:lnTo>
                  <a:pt x="96" y="0"/>
                </a:lnTo>
                <a:lnTo>
                  <a:pt x="9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6" name=""/>
          <p:cNvSpPr/>
          <p:nvPr/>
        </p:nvSpPr>
        <p:spPr>
          <a:xfrm>
            <a:off x="5421240" y="3900600"/>
            <a:ext cx="52560" cy="69840"/>
          </a:xfrm>
          <a:custGeom>
            <a:avLst/>
            <a:gdLst/>
            <a:ahLst/>
            <a:rect l="l" t="t" r="r" b="b"/>
            <a:pathLst>
              <a:path w="32" h="42">
                <a:moveTo>
                  <a:pt x="21" y="32"/>
                </a:moveTo>
                <a:lnTo>
                  <a:pt x="21" y="42"/>
                </a:lnTo>
                <a:lnTo>
                  <a:pt x="5" y="42"/>
                </a:lnTo>
                <a:lnTo>
                  <a:pt x="0" y="32"/>
                </a:lnTo>
                <a:lnTo>
                  <a:pt x="5" y="21"/>
                </a:lnTo>
                <a:lnTo>
                  <a:pt x="21" y="0"/>
                </a:lnTo>
                <a:lnTo>
                  <a:pt x="32" y="21"/>
                </a:lnTo>
                <a:lnTo>
                  <a:pt x="16" y="26"/>
                </a:lnTo>
                <a:lnTo>
                  <a:pt x="21" y="32"/>
                </a:lnTo>
                <a:lnTo>
                  <a:pt x="21" y="32"/>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47" name=""/>
          <p:cNvSpPr/>
          <p:nvPr/>
        </p:nvSpPr>
        <p:spPr>
          <a:xfrm>
            <a:off x="5421240" y="3900600"/>
            <a:ext cx="52560" cy="69840"/>
          </a:xfrm>
          <a:custGeom>
            <a:avLst/>
            <a:gdLst/>
            <a:ahLst/>
            <a:rect l="l" t="t" r="r" b="b"/>
            <a:pathLst>
              <a:path w="32" h="42">
                <a:moveTo>
                  <a:pt x="21" y="32"/>
                </a:moveTo>
                <a:lnTo>
                  <a:pt x="21" y="42"/>
                </a:lnTo>
                <a:lnTo>
                  <a:pt x="5" y="42"/>
                </a:lnTo>
                <a:lnTo>
                  <a:pt x="0" y="32"/>
                </a:lnTo>
                <a:lnTo>
                  <a:pt x="5" y="21"/>
                </a:lnTo>
                <a:lnTo>
                  <a:pt x="21" y="0"/>
                </a:lnTo>
                <a:lnTo>
                  <a:pt x="32" y="21"/>
                </a:lnTo>
                <a:lnTo>
                  <a:pt x="16" y="26"/>
                </a:lnTo>
                <a:lnTo>
                  <a:pt x="21" y="32"/>
                </a:lnTo>
                <a:lnTo>
                  <a:pt x="21" y="32"/>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48" name=""/>
          <p:cNvSpPr/>
          <p:nvPr/>
        </p:nvSpPr>
        <p:spPr>
          <a:xfrm>
            <a:off x="4443480" y="4245120"/>
            <a:ext cx="164880" cy="193680"/>
          </a:xfrm>
          <a:custGeom>
            <a:avLst/>
            <a:gdLst/>
            <a:ahLst/>
            <a:rect l="l" t="t" r="r" b="b"/>
            <a:pathLst>
              <a:path w="101" h="117">
                <a:moveTo>
                  <a:pt x="80" y="0"/>
                </a:moveTo>
                <a:lnTo>
                  <a:pt x="48" y="0"/>
                </a:lnTo>
                <a:lnTo>
                  <a:pt x="48" y="21"/>
                </a:lnTo>
                <a:lnTo>
                  <a:pt x="22" y="21"/>
                </a:lnTo>
                <a:lnTo>
                  <a:pt x="6" y="32"/>
                </a:lnTo>
                <a:lnTo>
                  <a:pt x="27" y="37"/>
                </a:lnTo>
                <a:lnTo>
                  <a:pt x="6" y="37"/>
                </a:lnTo>
                <a:lnTo>
                  <a:pt x="6" y="43"/>
                </a:lnTo>
                <a:lnTo>
                  <a:pt x="0" y="59"/>
                </a:lnTo>
                <a:lnTo>
                  <a:pt x="6" y="80"/>
                </a:lnTo>
                <a:lnTo>
                  <a:pt x="43" y="117"/>
                </a:lnTo>
                <a:lnTo>
                  <a:pt x="48" y="112"/>
                </a:lnTo>
                <a:lnTo>
                  <a:pt x="48" y="90"/>
                </a:lnTo>
                <a:lnTo>
                  <a:pt x="75" y="80"/>
                </a:lnTo>
                <a:lnTo>
                  <a:pt x="91" y="85"/>
                </a:lnTo>
                <a:lnTo>
                  <a:pt x="101" y="59"/>
                </a:lnTo>
                <a:lnTo>
                  <a:pt x="91" y="37"/>
                </a:lnTo>
                <a:lnTo>
                  <a:pt x="101" y="16"/>
                </a:lnTo>
                <a:lnTo>
                  <a:pt x="80" y="16"/>
                </a:lnTo>
                <a:lnTo>
                  <a:pt x="80" y="0"/>
                </a:lnTo>
                <a:lnTo>
                  <a:pt x="8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9" name=""/>
          <p:cNvSpPr/>
          <p:nvPr/>
        </p:nvSpPr>
        <p:spPr>
          <a:xfrm>
            <a:off x="4443480" y="4245120"/>
            <a:ext cx="164880" cy="193680"/>
          </a:xfrm>
          <a:custGeom>
            <a:avLst/>
            <a:gdLst/>
            <a:ahLst/>
            <a:rect l="l" t="t" r="r" b="b"/>
            <a:pathLst>
              <a:path w="101" h="117">
                <a:moveTo>
                  <a:pt x="80" y="0"/>
                </a:moveTo>
                <a:lnTo>
                  <a:pt x="48" y="0"/>
                </a:lnTo>
                <a:lnTo>
                  <a:pt x="48" y="21"/>
                </a:lnTo>
                <a:lnTo>
                  <a:pt x="22" y="21"/>
                </a:lnTo>
                <a:lnTo>
                  <a:pt x="6" y="32"/>
                </a:lnTo>
                <a:lnTo>
                  <a:pt x="27" y="37"/>
                </a:lnTo>
                <a:lnTo>
                  <a:pt x="6" y="37"/>
                </a:lnTo>
                <a:lnTo>
                  <a:pt x="6" y="43"/>
                </a:lnTo>
                <a:lnTo>
                  <a:pt x="0" y="59"/>
                </a:lnTo>
                <a:lnTo>
                  <a:pt x="6" y="80"/>
                </a:lnTo>
                <a:lnTo>
                  <a:pt x="43" y="117"/>
                </a:lnTo>
                <a:lnTo>
                  <a:pt x="48" y="112"/>
                </a:lnTo>
                <a:lnTo>
                  <a:pt x="48" y="90"/>
                </a:lnTo>
                <a:lnTo>
                  <a:pt x="75" y="80"/>
                </a:lnTo>
                <a:lnTo>
                  <a:pt x="91" y="85"/>
                </a:lnTo>
                <a:lnTo>
                  <a:pt x="101" y="59"/>
                </a:lnTo>
                <a:lnTo>
                  <a:pt x="91" y="37"/>
                </a:lnTo>
                <a:lnTo>
                  <a:pt x="101" y="16"/>
                </a:lnTo>
                <a:lnTo>
                  <a:pt x="80" y="16"/>
                </a:lnTo>
                <a:lnTo>
                  <a:pt x="80" y="0"/>
                </a:lnTo>
                <a:lnTo>
                  <a:pt x="8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0" name=""/>
          <p:cNvSpPr/>
          <p:nvPr/>
        </p:nvSpPr>
        <p:spPr>
          <a:xfrm>
            <a:off x="3683160" y="3873600"/>
            <a:ext cx="95040" cy="27000"/>
          </a:xfrm>
          <a:custGeom>
            <a:avLst/>
            <a:gdLst/>
            <a:ahLst/>
            <a:rect l="l" t="t" r="r" b="b"/>
            <a:pathLst>
              <a:path w="58" h="16">
                <a:moveTo>
                  <a:pt x="5" y="0"/>
                </a:moveTo>
                <a:lnTo>
                  <a:pt x="0" y="16"/>
                </a:lnTo>
                <a:lnTo>
                  <a:pt x="32" y="0"/>
                </a:lnTo>
                <a:lnTo>
                  <a:pt x="58" y="11"/>
                </a:lnTo>
                <a:lnTo>
                  <a:pt x="32" y="0"/>
                </a:lnTo>
                <a:lnTo>
                  <a:pt x="5" y="0"/>
                </a:lnTo>
                <a:lnTo>
                  <a:pt x="5"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451" name=""/>
          <p:cNvSpPr/>
          <p:nvPr/>
        </p:nvSpPr>
        <p:spPr>
          <a:xfrm>
            <a:off x="3683160" y="3873600"/>
            <a:ext cx="95040" cy="27000"/>
          </a:xfrm>
          <a:custGeom>
            <a:avLst/>
            <a:gdLst/>
            <a:ahLst/>
            <a:rect l="l" t="t" r="r" b="b"/>
            <a:pathLst>
              <a:path w="58" h="16">
                <a:moveTo>
                  <a:pt x="5" y="0"/>
                </a:moveTo>
                <a:lnTo>
                  <a:pt x="0" y="16"/>
                </a:lnTo>
                <a:lnTo>
                  <a:pt x="32" y="0"/>
                </a:lnTo>
                <a:lnTo>
                  <a:pt x="58" y="11"/>
                </a:lnTo>
                <a:lnTo>
                  <a:pt x="32" y="0"/>
                </a:lnTo>
                <a:lnTo>
                  <a:pt x="5" y="0"/>
                </a:lnTo>
                <a:lnTo>
                  <a:pt x="5"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452" name=""/>
          <p:cNvSpPr/>
          <p:nvPr/>
        </p:nvSpPr>
        <p:spPr>
          <a:xfrm>
            <a:off x="4091040" y="3952800"/>
            <a:ext cx="119160" cy="211320"/>
          </a:xfrm>
          <a:custGeom>
            <a:avLst/>
            <a:gdLst/>
            <a:ahLst/>
            <a:rect l="l" t="t" r="r" b="b"/>
            <a:pathLst>
              <a:path w="74" h="127">
                <a:moveTo>
                  <a:pt x="74" y="106"/>
                </a:moveTo>
                <a:lnTo>
                  <a:pt x="10" y="127"/>
                </a:lnTo>
                <a:lnTo>
                  <a:pt x="0" y="122"/>
                </a:lnTo>
                <a:lnTo>
                  <a:pt x="5" y="122"/>
                </a:lnTo>
                <a:lnTo>
                  <a:pt x="0" y="85"/>
                </a:lnTo>
                <a:lnTo>
                  <a:pt x="10" y="58"/>
                </a:lnTo>
                <a:lnTo>
                  <a:pt x="5" y="32"/>
                </a:lnTo>
                <a:lnTo>
                  <a:pt x="5" y="10"/>
                </a:lnTo>
                <a:lnTo>
                  <a:pt x="47" y="0"/>
                </a:lnTo>
                <a:lnTo>
                  <a:pt x="58" y="42"/>
                </a:lnTo>
                <a:lnTo>
                  <a:pt x="58" y="85"/>
                </a:lnTo>
                <a:lnTo>
                  <a:pt x="74" y="106"/>
                </a:lnTo>
                <a:lnTo>
                  <a:pt x="74" y="10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3" name=""/>
          <p:cNvSpPr/>
          <p:nvPr/>
        </p:nvSpPr>
        <p:spPr>
          <a:xfrm>
            <a:off x="4091040" y="3952800"/>
            <a:ext cx="119160" cy="211320"/>
          </a:xfrm>
          <a:custGeom>
            <a:avLst/>
            <a:gdLst/>
            <a:ahLst/>
            <a:rect l="l" t="t" r="r" b="b"/>
            <a:pathLst>
              <a:path w="74" h="127">
                <a:moveTo>
                  <a:pt x="74" y="106"/>
                </a:moveTo>
                <a:lnTo>
                  <a:pt x="10" y="127"/>
                </a:lnTo>
                <a:lnTo>
                  <a:pt x="0" y="122"/>
                </a:lnTo>
                <a:lnTo>
                  <a:pt x="5" y="122"/>
                </a:lnTo>
                <a:lnTo>
                  <a:pt x="0" y="85"/>
                </a:lnTo>
                <a:lnTo>
                  <a:pt x="10" y="58"/>
                </a:lnTo>
                <a:lnTo>
                  <a:pt x="5" y="32"/>
                </a:lnTo>
                <a:lnTo>
                  <a:pt x="5" y="10"/>
                </a:lnTo>
                <a:lnTo>
                  <a:pt x="47" y="0"/>
                </a:lnTo>
                <a:lnTo>
                  <a:pt x="58" y="42"/>
                </a:lnTo>
                <a:lnTo>
                  <a:pt x="58" y="85"/>
                </a:lnTo>
                <a:lnTo>
                  <a:pt x="74" y="106"/>
                </a:lnTo>
                <a:lnTo>
                  <a:pt x="74" y="10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4124160" y="4022640"/>
            <a:ext cx="52560" cy="79560"/>
          </a:xfrm>
          <a:custGeom>
            <a:avLst/>
            <a:gdLst/>
            <a:ahLst/>
            <a:rect l="l" t="t" r="r" b="b"/>
            <a:pathLst>
              <a:path w="32" h="48">
                <a:moveTo>
                  <a:pt x="32" y="37"/>
                </a:moveTo>
                <a:lnTo>
                  <a:pt x="32" y="27"/>
                </a:lnTo>
                <a:lnTo>
                  <a:pt x="16" y="27"/>
                </a:lnTo>
                <a:lnTo>
                  <a:pt x="26" y="22"/>
                </a:lnTo>
                <a:lnTo>
                  <a:pt x="16" y="22"/>
                </a:lnTo>
                <a:lnTo>
                  <a:pt x="16" y="16"/>
                </a:lnTo>
                <a:lnTo>
                  <a:pt x="0" y="6"/>
                </a:lnTo>
                <a:lnTo>
                  <a:pt x="5" y="6"/>
                </a:lnTo>
                <a:lnTo>
                  <a:pt x="5" y="0"/>
                </a:lnTo>
                <a:lnTo>
                  <a:pt x="16" y="16"/>
                </a:lnTo>
                <a:lnTo>
                  <a:pt x="26" y="16"/>
                </a:lnTo>
                <a:lnTo>
                  <a:pt x="32" y="27"/>
                </a:lnTo>
                <a:lnTo>
                  <a:pt x="32" y="16"/>
                </a:lnTo>
                <a:lnTo>
                  <a:pt x="32" y="48"/>
                </a:lnTo>
                <a:lnTo>
                  <a:pt x="16" y="37"/>
                </a:lnTo>
                <a:lnTo>
                  <a:pt x="32" y="43"/>
                </a:lnTo>
                <a:lnTo>
                  <a:pt x="32" y="37"/>
                </a:lnTo>
                <a:lnTo>
                  <a:pt x="32" y="37"/>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55" name=""/>
          <p:cNvSpPr/>
          <p:nvPr/>
        </p:nvSpPr>
        <p:spPr>
          <a:xfrm>
            <a:off x="4124160" y="4022640"/>
            <a:ext cx="52560" cy="79560"/>
          </a:xfrm>
          <a:custGeom>
            <a:avLst/>
            <a:gdLst/>
            <a:ahLst/>
            <a:rect l="l" t="t" r="r" b="b"/>
            <a:pathLst>
              <a:path w="32" h="48">
                <a:moveTo>
                  <a:pt x="32" y="37"/>
                </a:moveTo>
                <a:lnTo>
                  <a:pt x="32" y="27"/>
                </a:lnTo>
                <a:lnTo>
                  <a:pt x="16" y="27"/>
                </a:lnTo>
                <a:lnTo>
                  <a:pt x="26" y="22"/>
                </a:lnTo>
                <a:lnTo>
                  <a:pt x="16" y="22"/>
                </a:lnTo>
                <a:lnTo>
                  <a:pt x="16" y="16"/>
                </a:lnTo>
                <a:lnTo>
                  <a:pt x="0" y="6"/>
                </a:lnTo>
                <a:lnTo>
                  <a:pt x="5" y="6"/>
                </a:lnTo>
                <a:lnTo>
                  <a:pt x="5" y="0"/>
                </a:lnTo>
                <a:lnTo>
                  <a:pt x="16" y="16"/>
                </a:lnTo>
                <a:lnTo>
                  <a:pt x="26" y="16"/>
                </a:lnTo>
                <a:lnTo>
                  <a:pt x="32" y="27"/>
                </a:lnTo>
                <a:lnTo>
                  <a:pt x="32" y="16"/>
                </a:lnTo>
                <a:lnTo>
                  <a:pt x="32" y="48"/>
                </a:lnTo>
                <a:lnTo>
                  <a:pt x="16" y="37"/>
                </a:lnTo>
                <a:lnTo>
                  <a:pt x="32" y="43"/>
                </a:lnTo>
                <a:lnTo>
                  <a:pt x="32" y="37"/>
                </a:lnTo>
                <a:lnTo>
                  <a:pt x="32" y="37"/>
                </a:lnTo>
                <a:close/>
              </a:path>
            </a:pathLst>
          </a:custGeom>
          <a:solidFill>
            <a:srgbClr val="00cc99"/>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456" name=""/>
          <p:cNvSpPr/>
          <p:nvPr/>
        </p:nvSpPr>
        <p:spPr>
          <a:xfrm>
            <a:off x="3735360" y="3916440"/>
            <a:ext cx="206280" cy="168120"/>
          </a:xfrm>
          <a:custGeom>
            <a:avLst/>
            <a:gdLst/>
            <a:ahLst/>
            <a:rect l="l" t="t" r="r" b="b"/>
            <a:pathLst>
              <a:path w="127" h="101">
                <a:moveTo>
                  <a:pt x="0" y="32"/>
                </a:moveTo>
                <a:lnTo>
                  <a:pt x="37" y="64"/>
                </a:lnTo>
                <a:lnTo>
                  <a:pt x="42" y="43"/>
                </a:lnTo>
                <a:lnTo>
                  <a:pt x="69" y="43"/>
                </a:lnTo>
                <a:lnTo>
                  <a:pt x="74" y="70"/>
                </a:lnTo>
                <a:lnTo>
                  <a:pt x="74" y="80"/>
                </a:lnTo>
                <a:lnTo>
                  <a:pt x="90" y="80"/>
                </a:lnTo>
                <a:lnTo>
                  <a:pt x="95" y="80"/>
                </a:lnTo>
                <a:lnTo>
                  <a:pt x="95" y="101"/>
                </a:lnTo>
                <a:lnTo>
                  <a:pt x="122" y="91"/>
                </a:lnTo>
                <a:lnTo>
                  <a:pt x="127" y="86"/>
                </a:lnTo>
                <a:lnTo>
                  <a:pt x="122" y="80"/>
                </a:lnTo>
                <a:lnTo>
                  <a:pt x="127" y="80"/>
                </a:lnTo>
                <a:lnTo>
                  <a:pt x="122" y="54"/>
                </a:lnTo>
                <a:lnTo>
                  <a:pt x="127" y="43"/>
                </a:lnTo>
                <a:lnTo>
                  <a:pt x="122" y="32"/>
                </a:lnTo>
                <a:lnTo>
                  <a:pt x="111" y="32"/>
                </a:lnTo>
                <a:lnTo>
                  <a:pt x="122" y="22"/>
                </a:lnTo>
                <a:lnTo>
                  <a:pt x="111" y="16"/>
                </a:lnTo>
                <a:lnTo>
                  <a:pt x="111" y="0"/>
                </a:lnTo>
                <a:lnTo>
                  <a:pt x="74" y="11"/>
                </a:lnTo>
                <a:lnTo>
                  <a:pt x="69" y="11"/>
                </a:lnTo>
                <a:lnTo>
                  <a:pt x="69" y="0"/>
                </a:lnTo>
                <a:lnTo>
                  <a:pt x="26" y="0"/>
                </a:lnTo>
                <a:lnTo>
                  <a:pt x="26" y="16"/>
                </a:lnTo>
                <a:lnTo>
                  <a:pt x="10" y="16"/>
                </a:lnTo>
                <a:lnTo>
                  <a:pt x="0" y="32"/>
                </a:lnTo>
                <a:lnTo>
                  <a:pt x="0"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7" name=""/>
          <p:cNvSpPr/>
          <p:nvPr/>
        </p:nvSpPr>
        <p:spPr>
          <a:xfrm>
            <a:off x="3735360" y="3916440"/>
            <a:ext cx="206280" cy="168120"/>
          </a:xfrm>
          <a:custGeom>
            <a:avLst/>
            <a:gdLst/>
            <a:ahLst/>
            <a:rect l="l" t="t" r="r" b="b"/>
            <a:pathLst>
              <a:path w="127" h="101">
                <a:moveTo>
                  <a:pt x="0" y="32"/>
                </a:moveTo>
                <a:lnTo>
                  <a:pt x="37" y="64"/>
                </a:lnTo>
                <a:lnTo>
                  <a:pt x="42" y="43"/>
                </a:lnTo>
                <a:lnTo>
                  <a:pt x="69" y="43"/>
                </a:lnTo>
                <a:lnTo>
                  <a:pt x="74" y="70"/>
                </a:lnTo>
                <a:lnTo>
                  <a:pt x="74" y="80"/>
                </a:lnTo>
                <a:lnTo>
                  <a:pt x="90" y="80"/>
                </a:lnTo>
                <a:lnTo>
                  <a:pt x="95" y="80"/>
                </a:lnTo>
                <a:lnTo>
                  <a:pt x="95" y="101"/>
                </a:lnTo>
                <a:lnTo>
                  <a:pt x="122" y="91"/>
                </a:lnTo>
                <a:lnTo>
                  <a:pt x="127" y="86"/>
                </a:lnTo>
                <a:lnTo>
                  <a:pt x="122" y="80"/>
                </a:lnTo>
                <a:lnTo>
                  <a:pt x="127" y="80"/>
                </a:lnTo>
                <a:lnTo>
                  <a:pt x="122" y="54"/>
                </a:lnTo>
                <a:lnTo>
                  <a:pt x="127" y="43"/>
                </a:lnTo>
                <a:lnTo>
                  <a:pt x="122" y="32"/>
                </a:lnTo>
                <a:lnTo>
                  <a:pt x="111" y="32"/>
                </a:lnTo>
                <a:lnTo>
                  <a:pt x="122" y="22"/>
                </a:lnTo>
                <a:lnTo>
                  <a:pt x="111" y="16"/>
                </a:lnTo>
                <a:lnTo>
                  <a:pt x="111" y="0"/>
                </a:lnTo>
                <a:lnTo>
                  <a:pt x="74" y="11"/>
                </a:lnTo>
                <a:lnTo>
                  <a:pt x="69" y="11"/>
                </a:lnTo>
                <a:lnTo>
                  <a:pt x="69" y="0"/>
                </a:lnTo>
                <a:lnTo>
                  <a:pt x="26" y="0"/>
                </a:lnTo>
                <a:lnTo>
                  <a:pt x="26" y="16"/>
                </a:lnTo>
                <a:lnTo>
                  <a:pt x="10" y="16"/>
                </a:lnTo>
                <a:lnTo>
                  <a:pt x="0" y="32"/>
                </a:lnTo>
                <a:lnTo>
                  <a:pt x="0"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8" name=""/>
          <p:cNvSpPr/>
          <p:nvPr/>
        </p:nvSpPr>
        <p:spPr>
          <a:xfrm>
            <a:off x="3916440" y="3970440"/>
            <a:ext cx="190440" cy="212760"/>
          </a:xfrm>
          <a:custGeom>
            <a:avLst/>
            <a:gdLst/>
            <a:ahLst/>
            <a:rect l="l" t="t" r="r" b="b"/>
            <a:pathLst>
              <a:path w="117" h="128">
                <a:moveTo>
                  <a:pt x="27" y="128"/>
                </a:moveTo>
                <a:lnTo>
                  <a:pt x="64" y="112"/>
                </a:lnTo>
                <a:lnTo>
                  <a:pt x="107" y="112"/>
                </a:lnTo>
                <a:lnTo>
                  <a:pt x="112" y="112"/>
                </a:lnTo>
                <a:lnTo>
                  <a:pt x="107" y="75"/>
                </a:lnTo>
                <a:lnTo>
                  <a:pt x="117" y="48"/>
                </a:lnTo>
                <a:lnTo>
                  <a:pt x="112" y="22"/>
                </a:lnTo>
                <a:lnTo>
                  <a:pt x="107" y="11"/>
                </a:lnTo>
                <a:lnTo>
                  <a:pt x="80" y="22"/>
                </a:lnTo>
                <a:lnTo>
                  <a:pt x="64" y="6"/>
                </a:lnTo>
                <a:lnTo>
                  <a:pt x="53" y="11"/>
                </a:lnTo>
                <a:lnTo>
                  <a:pt x="43" y="0"/>
                </a:lnTo>
                <a:lnTo>
                  <a:pt x="32" y="11"/>
                </a:lnTo>
                <a:lnTo>
                  <a:pt x="27" y="6"/>
                </a:lnTo>
                <a:lnTo>
                  <a:pt x="16" y="11"/>
                </a:lnTo>
                <a:lnTo>
                  <a:pt x="11" y="22"/>
                </a:lnTo>
                <a:lnTo>
                  <a:pt x="16" y="48"/>
                </a:lnTo>
                <a:lnTo>
                  <a:pt x="11" y="48"/>
                </a:lnTo>
                <a:lnTo>
                  <a:pt x="16" y="54"/>
                </a:lnTo>
                <a:lnTo>
                  <a:pt x="11" y="59"/>
                </a:lnTo>
                <a:lnTo>
                  <a:pt x="11" y="69"/>
                </a:lnTo>
                <a:lnTo>
                  <a:pt x="0" y="80"/>
                </a:lnTo>
                <a:lnTo>
                  <a:pt x="27" y="96"/>
                </a:lnTo>
                <a:lnTo>
                  <a:pt x="27" y="128"/>
                </a:lnTo>
                <a:lnTo>
                  <a:pt x="27"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9" name=""/>
          <p:cNvSpPr/>
          <p:nvPr/>
        </p:nvSpPr>
        <p:spPr>
          <a:xfrm>
            <a:off x="3916440" y="3970440"/>
            <a:ext cx="190440" cy="212760"/>
          </a:xfrm>
          <a:custGeom>
            <a:avLst/>
            <a:gdLst/>
            <a:ahLst/>
            <a:rect l="l" t="t" r="r" b="b"/>
            <a:pathLst>
              <a:path w="117" h="128">
                <a:moveTo>
                  <a:pt x="27" y="128"/>
                </a:moveTo>
                <a:lnTo>
                  <a:pt x="64" y="112"/>
                </a:lnTo>
                <a:lnTo>
                  <a:pt x="107" y="112"/>
                </a:lnTo>
                <a:lnTo>
                  <a:pt x="112" y="112"/>
                </a:lnTo>
                <a:lnTo>
                  <a:pt x="107" y="75"/>
                </a:lnTo>
                <a:lnTo>
                  <a:pt x="117" y="48"/>
                </a:lnTo>
                <a:lnTo>
                  <a:pt x="112" y="22"/>
                </a:lnTo>
                <a:lnTo>
                  <a:pt x="107" y="11"/>
                </a:lnTo>
                <a:lnTo>
                  <a:pt x="80" y="22"/>
                </a:lnTo>
                <a:lnTo>
                  <a:pt x="64" y="6"/>
                </a:lnTo>
                <a:lnTo>
                  <a:pt x="53" y="11"/>
                </a:lnTo>
                <a:lnTo>
                  <a:pt x="43" y="0"/>
                </a:lnTo>
                <a:lnTo>
                  <a:pt x="32" y="11"/>
                </a:lnTo>
                <a:lnTo>
                  <a:pt x="27" y="6"/>
                </a:lnTo>
                <a:lnTo>
                  <a:pt x="16" y="11"/>
                </a:lnTo>
                <a:lnTo>
                  <a:pt x="11" y="22"/>
                </a:lnTo>
                <a:lnTo>
                  <a:pt x="16" y="48"/>
                </a:lnTo>
                <a:lnTo>
                  <a:pt x="11" y="48"/>
                </a:lnTo>
                <a:lnTo>
                  <a:pt x="16" y="54"/>
                </a:lnTo>
                <a:lnTo>
                  <a:pt x="11" y="59"/>
                </a:lnTo>
                <a:lnTo>
                  <a:pt x="11" y="69"/>
                </a:lnTo>
                <a:lnTo>
                  <a:pt x="0" y="80"/>
                </a:lnTo>
                <a:lnTo>
                  <a:pt x="27" y="96"/>
                </a:lnTo>
                <a:lnTo>
                  <a:pt x="27" y="128"/>
                </a:lnTo>
                <a:lnTo>
                  <a:pt x="27"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0" name=""/>
          <p:cNvSpPr/>
          <p:nvPr/>
        </p:nvSpPr>
        <p:spPr>
          <a:xfrm>
            <a:off x="5189400" y="4164120"/>
            <a:ext cx="239760" cy="301680"/>
          </a:xfrm>
          <a:custGeom>
            <a:avLst/>
            <a:gdLst/>
            <a:ahLst/>
            <a:rect l="l" t="t" r="r" b="b"/>
            <a:pathLst>
              <a:path w="148" h="181">
                <a:moveTo>
                  <a:pt x="26" y="0"/>
                </a:moveTo>
                <a:lnTo>
                  <a:pt x="5" y="0"/>
                </a:lnTo>
                <a:lnTo>
                  <a:pt x="0" y="11"/>
                </a:lnTo>
                <a:lnTo>
                  <a:pt x="5" y="16"/>
                </a:lnTo>
                <a:lnTo>
                  <a:pt x="10" y="48"/>
                </a:lnTo>
                <a:lnTo>
                  <a:pt x="0" y="85"/>
                </a:lnTo>
                <a:lnTo>
                  <a:pt x="0" y="91"/>
                </a:lnTo>
                <a:lnTo>
                  <a:pt x="10" y="91"/>
                </a:lnTo>
                <a:lnTo>
                  <a:pt x="5" y="107"/>
                </a:lnTo>
                <a:lnTo>
                  <a:pt x="5" y="112"/>
                </a:lnTo>
                <a:lnTo>
                  <a:pt x="58" y="149"/>
                </a:lnTo>
                <a:lnTo>
                  <a:pt x="74" y="160"/>
                </a:lnTo>
                <a:lnTo>
                  <a:pt x="101" y="181"/>
                </a:lnTo>
                <a:lnTo>
                  <a:pt x="111" y="138"/>
                </a:lnTo>
                <a:lnTo>
                  <a:pt x="143" y="117"/>
                </a:lnTo>
                <a:lnTo>
                  <a:pt x="138" y="107"/>
                </a:lnTo>
                <a:lnTo>
                  <a:pt x="138" y="43"/>
                </a:lnTo>
                <a:lnTo>
                  <a:pt x="148" y="16"/>
                </a:lnTo>
                <a:lnTo>
                  <a:pt x="138" y="11"/>
                </a:lnTo>
                <a:lnTo>
                  <a:pt x="85" y="22"/>
                </a:lnTo>
                <a:lnTo>
                  <a:pt x="26" y="0"/>
                </a:lnTo>
                <a:lnTo>
                  <a:pt x="2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1" name=""/>
          <p:cNvSpPr/>
          <p:nvPr/>
        </p:nvSpPr>
        <p:spPr>
          <a:xfrm>
            <a:off x="5189400" y="4164120"/>
            <a:ext cx="239760" cy="301680"/>
          </a:xfrm>
          <a:custGeom>
            <a:avLst/>
            <a:gdLst/>
            <a:ahLst/>
            <a:rect l="l" t="t" r="r" b="b"/>
            <a:pathLst>
              <a:path w="148" h="181">
                <a:moveTo>
                  <a:pt x="26" y="0"/>
                </a:moveTo>
                <a:lnTo>
                  <a:pt x="5" y="0"/>
                </a:lnTo>
                <a:lnTo>
                  <a:pt x="0" y="11"/>
                </a:lnTo>
                <a:lnTo>
                  <a:pt x="5" y="16"/>
                </a:lnTo>
                <a:lnTo>
                  <a:pt x="10" y="48"/>
                </a:lnTo>
                <a:lnTo>
                  <a:pt x="0" y="85"/>
                </a:lnTo>
                <a:lnTo>
                  <a:pt x="0" y="91"/>
                </a:lnTo>
                <a:lnTo>
                  <a:pt x="10" y="91"/>
                </a:lnTo>
                <a:lnTo>
                  <a:pt x="5" y="107"/>
                </a:lnTo>
                <a:lnTo>
                  <a:pt x="5" y="112"/>
                </a:lnTo>
                <a:lnTo>
                  <a:pt x="58" y="149"/>
                </a:lnTo>
                <a:lnTo>
                  <a:pt x="74" y="160"/>
                </a:lnTo>
                <a:lnTo>
                  <a:pt x="101" y="181"/>
                </a:lnTo>
                <a:lnTo>
                  <a:pt x="111" y="138"/>
                </a:lnTo>
                <a:lnTo>
                  <a:pt x="143" y="117"/>
                </a:lnTo>
                <a:lnTo>
                  <a:pt x="138" y="107"/>
                </a:lnTo>
                <a:lnTo>
                  <a:pt x="138" y="43"/>
                </a:lnTo>
                <a:lnTo>
                  <a:pt x="148" y="16"/>
                </a:lnTo>
                <a:lnTo>
                  <a:pt x="138" y="11"/>
                </a:lnTo>
                <a:lnTo>
                  <a:pt x="85" y="22"/>
                </a:lnTo>
                <a:lnTo>
                  <a:pt x="26" y="0"/>
                </a:lnTo>
                <a:lnTo>
                  <a:pt x="2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2" name=""/>
          <p:cNvSpPr/>
          <p:nvPr/>
        </p:nvSpPr>
        <p:spPr>
          <a:xfrm>
            <a:off x="5230800" y="4164120"/>
            <a:ext cx="34920" cy="81000"/>
          </a:xfrm>
          <a:custGeom>
            <a:avLst/>
            <a:gdLst/>
            <a:ahLst/>
            <a:rect l="l" t="t" r="r" b="b"/>
            <a:pathLst>
              <a:path w="21" h="48">
                <a:moveTo>
                  <a:pt x="11" y="0"/>
                </a:moveTo>
                <a:lnTo>
                  <a:pt x="21" y="48"/>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63" name=""/>
          <p:cNvSpPr/>
          <p:nvPr/>
        </p:nvSpPr>
        <p:spPr>
          <a:xfrm>
            <a:off x="5230800" y="4164120"/>
            <a:ext cx="34920" cy="81000"/>
          </a:xfrm>
          <a:custGeom>
            <a:avLst/>
            <a:gdLst/>
            <a:ahLst/>
            <a:rect l="l" t="t" r="r" b="b"/>
            <a:pathLst>
              <a:path w="21" h="48">
                <a:moveTo>
                  <a:pt x="11" y="0"/>
                </a:moveTo>
                <a:lnTo>
                  <a:pt x="21" y="48"/>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64"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65"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66" name=""/>
          <p:cNvSpPr/>
          <p:nvPr/>
        </p:nvSpPr>
        <p:spPr>
          <a:xfrm>
            <a:off x="3838680" y="4049640"/>
            <a:ext cx="120600" cy="133560"/>
          </a:xfrm>
          <a:custGeom>
            <a:avLst/>
            <a:gdLst/>
            <a:ahLst/>
            <a:rect l="l" t="t" r="r" b="b"/>
            <a:pathLst>
              <a:path w="75" h="80">
                <a:moveTo>
                  <a:pt x="0" y="21"/>
                </a:moveTo>
                <a:lnTo>
                  <a:pt x="38" y="64"/>
                </a:lnTo>
                <a:lnTo>
                  <a:pt x="75" y="80"/>
                </a:lnTo>
                <a:lnTo>
                  <a:pt x="75" y="48"/>
                </a:lnTo>
                <a:lnTo>
                  <a:pt x="48" y="32"/>
                </a:lnTo>
                <a:lnTo>
                  <a:pt x="59" y="21"/>
                </a:lnTo>
                <a:lnTo>
                  <a:pt x="59" y="11"/>
                </a:lnTo>
                <a:lnTo>
                  <a:pt x="32" y="21"/>
                </a:lnTo>
                <a:lnTo>
                  <a:pt x="32" y="0"/>
                </a:lnTo>
                <a:lnTo>
                  <a:pt x="27"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7" name=""/>
          <p:cNvSpPr/>
          <p:nvPr/>
        </p:nvSpPr>
        <p:spPr>
          <a:xfrm>
            <a:off x="3838680" y="4049640"/>
            <a:ext cx="120600" cy="133560"/>
          </a:xfrm>
          <a:custGeom>
            <a:avLst/>
            <a:gdLst/>
            <a:ahLst/>
            <a:rect l="l" t="t" r="r" b="b"/>
            <a:pathLst>
              <a:path w="75" h="80">
                <a:moveTo>
                  <a:pt x="0" y="21"/>
                </a:moveTo>
                <a:lnTo>
                  <a:pt x="38" y="64"/>
                </a:lnTo>
                <a:lnTo>
                  <a:pt x="75" y="80"/>
                </a:lnTo>
                <a:lnTo>
                  <a:pt x="75" y="48"/>
                </a:lnTo>
                <a:lnTo>
                  <a:pt x="48" y="32"/>
                </a:lnTo>
                <a:lnTo>
                  <a:pt x="59" y="21"/>
                </a:lnTo>
                <a:lnTo>
                  <a:pt x="59" y="11"/>
                </a:lnTo>
                <a:lnTo>
                  <a:pt x="32" y="21"/>
                </a:lnTo>
                <a:lnTo>
                  <a:pt x="32" y="0"/>
                </a:lnTo>
                <a:lnTo>
                  <a:pt x="27"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8" name=""/>
          <p:cNvSpPr/>
          <p:nvPr/>
        </p:nvSpPr>
        <p:spPr>
          <a:xfrm>
            <a:off x="4452840" y="3254400"/>
            <a:ext cx="449280" cy="431640"/>
          </a:xfrm>
          <a:custGeom>
            <a:avLst/>
            <a:gdLst/>
            <a:ahLst/>
            <a:rect l="l" t="t" r="r" b="b"/>
            <a:pathLst>
              <a:path w="276" h="260">
                <a:moveTo>
                  <a:pt x="276" y="26"/>
                </a:moveTo>
                <a:lnTo>
                  <a:pt x="271" y="64"/>
                </a:lnTo>
                <a:lnTo>
                  <a:pt x="276" y="74"/>
                </a:lnTo>
                <a:lnTo>
                  <a:pt x="276" y="218"/>
                </a:lnTo>
                <a:lnTo>
                  <a:pt x="276" y="250"/>
                </a:lnTo>
                <a:lnTo>
                  <a:pt x="260" y="250"/>
                </a:lnTo>
                <a:lnTo>
                  <a:pt x="260" y="260"/>
                </a:lnTo>
                <a:lnTo>
                  <a:pt x="127" y="191"/>
                </a:lnTo>
                <a:lnTo>
                  <a:pt x="101" y="196"/>
                </a:lnTo>
                <a:lnTo>
                  <a:pt x="85" y="191"/>
                </a:lnTo>
                <a:lnTo>
                  <a:pt x="53" y="191"/>
                </a:lnTo>
                <a:lnTo>
                  <a:pt x="42" y="170"/>
                </a:lnTo>
                <a:lnTo>
                  <a:pt x="21" y="159"/>
                </a:lnTo>
                <a:lnTo>
                  <a:pt x="0" y="133"/>
                </a:lnTo>
                <a:lnTo>
                  <a:pt x="16" y="122"/>
                </a:lnTo>
                <a:lnTo>
                  <a:pt x="16" y="101"/>
                </a:lnTo>
                <a:lnTo>
                  <a:pt x="16" y="74"/>
                </a:lnTo>
                <a:lnTo>
                  <a:pt x="0" y="64"/>
                </a:lnTo>
                <a:lnTo>
                  <a:pt x="16" y="53"/>
                </a:lnTo>
                <a:lnTo>
                  <a:pt x="21" y="48"/>
                </a:lnTo>
                <a:lnTo>
                  <a:pt x="21" y="26"/>
                </a:lnTo>
                <a:lnTo>
                  <a:pt x="37" y="16"/>
                </a:lnTo>
                <a:lnTo>
                  <a:pt x="42" y="0"/>
                </a:lnTo>
                <a:lnTo>
                  <a:pt x="101" y="16"/>
                </a:lnTo>
                <a:lnTo>
                  <a:pt x="122" y="42"/>
                </a:lnTo>
                <a:lnTo>
                  <a:pt x="143" y="48"/>
                </a:lnTo>
                <a:lnTo>
                  <a:pt x="170" y="53"/>
                </a:lnTo>
                <a:lnTo>
                  <a:pt x="186" y="48"/>
                </a:lnTo>
                <a:lnTo>
                  <a:pt x="186" y="21"/>
                </a:lnTo>
                <a:lnTo>
                  <a:pt x="202" y="5"/>
                </a:lnTo>
                <a:lnTo>
                  <a:pt x="234" y="5"/>
                </a:lnTo>
                <a:lnTo>
                  <a:pt x="244" y="21"/>
                </a:lnTo>
                <a:lnTo>
                  <a:pt x="276" y="26"/>
                </a:lnTo>
                <a:lnTo>
                  <a:pt x="276"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4452840" y="3254400"/>
            <a:ext cx="449280" cy="431640"/>
          </a:xfrm>
          <a:custGeom>
            <a:avLst/>
            <a:gdLst/>
            <a:ahLst/>
            <a:rect l="l" t="t" r="r" b="b"/>
            <a:pathLst>
              <a:path w="276" h="260">
                <a:moveTo>
                  <a:pt x="276" y="26"/>
                </a:moveTo>
                <a:lnTo>
                  <a:pt x="271" y="64"/>
                </a:lnTo>
                <a:lnTo>
                  <a:pt x="276" y="74"/>
                </a:lnTo>
                <a:lnTo>
                  <a:pt x="276" y="218"/>
                </a:lnTo>
                <a:lnTo>
                  <a:pt x="276" y="250"/>
                </a:lnTo>
                <a:lnTo>
                  <a:pt x="260" y="250"/>
                </a:lnTo>
                <a:lnTo>
                  <a:pt x="260" y="260"/>
                </a:lnTo>
                <a:lnTo>
                  <a:pt x="127" y="191"/>
                </a:lnTo>
                <a:lnTo>
                  <a:pt x="101" y="196"/>
                </a:lnTo>
                <a:lnTo>
                  <a:pt x="85" y="191"/>
                </a:lnTo>
                <a:lnTo>
                  <a:pt x="53" y="191"/>
                </a:lnTo>
                <a:lnTo>
                  <a:pt x="42" y="170"/>
                </a:lnTo>
                <a:lnTo>
                  <a:pt x="21" y="159"/>
                </a:lnTo>
                <a:lnTo>
                  <a:pt x="0" y="133"/>
                </a:lnTo>
                <a:lnTo>
                  <a:pt x="16" y="122"/>
                </a:lnTo>
                <a:lnTo>
                  <a:pt x="16" y="101"/>
                </a:lnTo>
                <a:lnTo>
                  <a:pt x="16" y="74"/>
                </a:lnTo>
                <a:lnTo>
                  <a:pt x="0" y="64"/>
                </a:lnTo>
                <a:lnTo>
                  <a:pt x="16" y="53"/>
                </a:lnTo>
                <a:lnTo>
                  <a:pt x="21" y="48"/>
                </a:lnTo>
                <a:lnTo>
                  <a:pt x="21" y="26"/>
                </a:lnTo>
                <a:lnTo>
                  <a:pt x="37" y="16"/>
                </a:lnTo>
                <a:lnTo>
                  <a:pt x="42" y="0"/>
                </a:lnTo>
                <a:lnTo>
                  <a:pt x="101" y="16"/>
                </a:lnTo>
                <a:lnTo>
                  <a:pt x="122" y="42"/>
                </a:lnTo>
                <a:lnTo>
                  <a:pt x="143" y="48"/>
                </a:lnTo>
                <a:lnTo>
                  <a:pt x="170" y="53"/>
                </a:lnTo>
                <a:lnTo>
                  <a:pt x="186" y="48"/>
                </a:lnTo>
                <a:lnTo>
                  <a:pt x="186" y="21"/>
                </a:lnTo>
                <a:lnTo>
                  <a:pt x="202" y="5"/>
                </a:lnTo>
                <a:lnTo>
                  <a:pt x="234" y="5"/>
                </a:lnTo>
                <a:lnTo>
                  <a:pt x="244" y="21"/>
                </a:lnTo>
                <a:lnTo>
                  <a:pt x="276" y="26"/>
                </a:lnTo>
                <a:lnTo>
                  <a:pt x="276"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5448240" y="4713120"/>
            <a:ext cx="216000" cy="406440"/>
          </a:xfrm>
          <a:custGeom>
            <a:avLst/>
            <a:gdLst/>
            <a:ahLst/>
            <a:rect l="l" t="t" r="r" b="b"/>
            <a:pathLst>
              <a:path w="133" h="244">
                <a:moveTo>
                  <a:pt x="27" y="80"/>
                </a:moveTo>
                <a:lnTo>
                  <a:pt x="59" y="58"/>
                </a:lnTo>
                <a:lnTo>
                  <a:pt x="64" y="74"/>
                </a:lnTo>
                <a:lnTo>
                  <a:pt x="64" y="58"/>
                </a:lnTo>
                <a:lnTo>
                  <a:pt x="64" y="53"/>
                </a:lnTo>
                <a:lnTo>
                  <a:pt x="80" y="58"/>
                </a:lnTo>
                <a:lnTo>
                  <a:pt x="80" y="48"/>
                </a:lnTo>
                <a:lnTo>
                  <a:pt x="85" y="53"/>
                </a:lnTo>
                <a:lnTo>
                  <a:pt x="90" y="48"/>
                </a:lnTo>
                <a:lnTo>
                  <a:pt x="85" y="37"/>
                </a:lnTo>
                <a:lnTo>
                  <a:pt x="90" y="37"/>
                </a:lnTo>
                <a:lnTo>
                  <a:pt x="90" y="26"/>
                </a:lnTo>
                <a:lnTo>
                  <a:pt x="101" y="32"/>
                </a:lnTo>
                <a:lnTo>
                  <a:pt x="106" y="16"/>
                </a:lnTo>
                <a:lnTo>
                  <a:pt x="106" y="0"/>
                </a:lnTo>
                <a:lnTo>
                  <a:pt x="117" y="0"/>
                </a:lnTo>
                <a:lnTo>
                  <a:pt x="128" y="16"/>
                </a:lnTo>
                <a:lnTo>
                  <a:pt x="133" y="58"/>
                </a:lnTo>
                <a:lnTo>
                  <a:pt x="128" y="74"/>
                </a:lnTo>
                <a:lnTo>
                  <a:pt x="128" y="58"/>
                </a:lnTo>
                <a:lnTo>
                  <a:pt x="128" y="85"/>
                </a:lnTo>
                <a:lnTo>
                  <a:pt x="64" y="234"/>
                </a:lnTo>
                <a:lnTo>
                  <a:pt x="59" y="239"/>
                </a:lnTo>
                <a:lnTo>
                  <a:pt x="32" y="244"/>
                </a:lnTo>
                <a:lnTo>
                  <a:pt x="5" y="234"/>
                </a:lnTo>
                <a:lnTo>
                  <a:pt x="0" y="197"/>
                </a:lnTo>
                <a:lnTo>
                  <a:pt x="0" y="175"/>
                </a:lnTo>
                <a:lnTo>
                  <a:pt x="27" y="143"/>
                </a:lnTo>
                <a:lnTo>
                  <a:pt x="16" y="101"/>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5448240" y="4713120"/>
            <a:ext cx="216000" cy="406440"/>
          </a:xfrm>
          <a:custGeom>
            <a:avLst/>
            <a:gdLst/>
            <a:ahLst/>
            <a:rect l="l" t="t" r="r" b="b"/>
            <a:pathLst>
              <a:path w="133" h="244">
                <a:moveTo>
                  <a:pt x="27" y="80"/>
                </a:moveTo>
                <a:lnTo>
                  <a:pt x="59" y="58"/>
                </a:lnTo>
                <a:lnTo>
                  <a:pt x="64" y="74"/>
                </a:lnTo>
                <a:lnTo>
                  <a:pt x="64" y="58"/>
                </a:lnTo>
                <a:lnTo>
                  <a:pt x="64" y="53"/>
                </a:lnTo>
                <a:lnTo>
                  <a:pt x="80" y="58"/>
                </a:lnTo>
                <a:lnTo>
                  <a:pt x="80" y="48"/>
                </a:lnTo>
                <a:lnTo>
                  <a:pt x="85" y="53"/>
                </a:lnTo>
                <a:lnTo>
                  <a:pt x="90" y="48"/>
                </a:lnTo>
                <a:lnTo>
                  <a:pt x="85" y="37"/>
                </a:lnTo>
                <a:lnTo>
                  <a:pt x="90" y="37"/>
                </a:lnTo>
                <a:lnTo>
                  <a:pt x="90" y="26"/>
                </a:lnTo>
                <a:lnTo>
                  <a:pt x="101" y="32"/>
                </a:lnTo>
                <a:lnTo>
                  <a:pt x="106" y="16"/>
                </a:lnTo>
                <a:lnTo>
                  <a:pt x="106" y="0"/>
                </a:lnTo>
                <a:lnTo>
                  <a:pt x="117" y="0"/>
                </a:lnTo>
                <a:lnTo>
                  <a:pt x="128" y="16"/>
                </a:lnTo>
                <a:lnTo>
                  <a:pt x="133" y="58"/>
                </a:lnTo>
                <a:lnTo>
                  <a:pt x="128" y="74"/>
                </a:lnTo>
                <a:lnTo>
                  <a:pt x="128" y="58"/>
                </a:lnTo>
                <a:lnTo>
                  <a:pt x="128" y="85"/>
                </a:lnTo>
                <a:lnTo>
                  <a:pt x="64" y="234"/>
                </a:lnTo>
                <a:lnTo>
                  <a:pt x="59" y="239"/>
                </a:lnTo>
                <a:lnTo>
                  <a:pt x="32" y="244"/>
                </a:lnTo>
                <a:lnTo>
                  <a:pt x="5" y="234"/>
                </a:lnTo>
                <a:lnTo>
                  <a:pt x="0" y="197"/>
                </a:lnTo>
                <a:lnTo>
                  <a:pt x="0" y="175"/>
                </a:lnTo>
                <a:lnTo>
                  <a:pt x="27" y="143"/>
                </a:lnTo>
                <a:lnTo>
                  <a:pt x="16" y="101"/>
                </a:lnTo>
                <a:lnTo>
                  <a:pt x="27" y="80"/>
                </a:lnTo>
                <a:lnTo>
                  <a:pt x="27"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2" name=""/>
          <p:cNvSpPr/>
          <p:nvPr/>
        </p:nvSpPr>
        <p:spPr>
          <a:xfrm>
            <a:off x="5145120" y="4626000"/>
            <a:ext cx="85680" cy="247680"/>
          </a:xfrm>
          <a:custGeom>
            <a:avLst/>
            <a:gdLst/>
            <a:ahLst/>
            <a:rect l="l" t="t" r="r" b="b"/>
            <a:pathLst>
              <a:path w="53" h="149">
                <a:moveTo>
                  <a:pt x="5" y="85"/>
                </a:moveTo>
                <a:lnTo>
                  <a:pt x="11" y="101"/>
                </a:lnTo>
                <a:lnTo>
                  <a:pt x="32" y="101"/>
                </a:lnTo>
                <a:lnTo>
                  <a:pt x="27" y="127"/>
                </a:lnTo>
                <a:lnTo>
                  <a:pt x="37" y="149"/>
                </a:lnTo>
                <a:lnTo>
                  <a:pt x="37" y="133"/>
                </a:lnTo>
                <a:lnTo>
                  <a:pt x="48" y="127"/>
                </a:lnTo>
                <a:lnTo>
                  <a:pt x="53" y="101"/>
                </a:lnTo>
                <a:lnTo>
                  <a:pt x="37" y="79"/>
                </a:lnTo>
                <a:lnTo>
                  <a:pt x="37" y="90"/>
                </a:lnTo>
                <a:lnTo>
                  <a:pt x="32" y="90"/>
                </a:lnTo>
                <a:lnTo>
                  <a:pt x="27" y="53"/>
                </a:lnTo>
                <a:lnTo>
                  <a:pt x="27" y="37"/>
                </a:lnTo>
                <a:lnTo>
                  <a:pt x="27" y="0"/>
                </a:lnTo>
                <a:lnTo>
                  <a:pt x="5" y="0"/>
                </a:lnTo>
                <a:lnTo>
                  <a:pt x="11" y="21"/>
                </a:lnTo>
                <a:lnTo>
                  <a:pt x="5" y="32"/>
                </a:lnTo>
                <a:lnTo>
                  <a:pt x="11" y="53"/>
                </a:lnTo>
                <a:lnTo>
                  <a:pt x="5" y="58"/>
                </a:lnTo>
                <a:lnTo>
                  <a:pt x="0" y="79"/>
                </a:lnTo>
                <a:lnTo>
                  <a:pt x="5" y="85"/>
                </a:lnTo>
                <a:lnTo>
                  <a:pt x="5"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3" name=""/>
          <p:cNvSpPr/>
          <p:nvPr/>
        </p:nvSpPr>
        <p:spPr>
          <a:xfrm>
            <a:off x="5145120" y="4626000"/>
            <a:ext cx="85680" cy="247680"/>
          </a:xfrm>
          <a:custGeom>
            <a:avLst/>
            <a:gdLst/>
            <a:ahLst/>
            <a:rect l="l" t="t" r="r" b="b"/>
            <a:pathLst>
              <a:path w="53" h="149">
                <a:moveTo>
                  <a:pt x="5" y="85"/>
                </a:moveTo>
                <a:lnTo>
                  <a:pt x="11" y="101"/>
                </a:lnTo>
                <a:lnTo>
                  <a:pt x="32" y="101"/>
                </a:lnTo>
                <a:lnTo>
                  <a:pt x="27" y="127"/>
                </a:lnTo>
                <a:lnTo>
                  <a:pt x="37" y="149"/>
                </a:lnTo>
                <a:lnTo>
                  <a:pt x="37" y="133"/>
                </a:lnTo>
                <a:lnTo>
                  <a:pt x="48" y="127"/>
                </a:lnTo>
                <a:lnTo>
                  <a:pt x="53" y="101"/>
                </a:lnTo>
                <a:lnTo>
                  <a:pt x="37" y="79"/>
                </a:lnTo>
                <a:lnTo>
                  <a:pt x="37" y="90"/>
                </a:lnTo>
                <a:lnTo>
                  <a:pt x="32" y="90"/>
                </a:lnTo>
                <a:lnTo>
                  <a:pt x="27" y="53"/>
                </a:lnTo>
                <a:lnTo>
                  <a:pt x="27" y="37"/>
                </a:lnTo>
                <a:lnTo>
                  <a:pt x="27" y="0"/>
                </a:lnTo>
                <a:lnTo>
                  <a:pt x="5" y="0"/>
                </a:lnTo>
                <a:lnTo>
                  <a:pt x="11" y="21"/>
                </a:lnTo>
                <a:lnTo>
                  <a:pt x="5" y="32"/>
                </a:lnTo>
                <a:lnTo>
                  <a:pt x="11" y="53"/>
                </a:lnTo>
                <a:lnTo>
                  <a:pt x="5" y="58"/>
                </a:lnTo>
                <a:lnTo>
                  <a:pt x="0" y="79"/>
                </a:lnTo>
                <a:lnTo>
                  <a:pt x="5" y="85"/>
                </a:lnTo>
                <a:lnTo>
                  <a:pt x="5"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4" name=""/>
          <p:cNvSpPr/>
          <p:nvPr/>
        </p:nvSpPr>
        <p:spPr>
          <a:xfrm>
            <a:off x="3821040" y="3517920"/>
            <a:ext cx="501840" cy="469800"/>
          </a:xfrm>
          <a:custGeom>
            <a:avLst/>
            <a:gdLst/>
            <a:ahLst/>
            <a:rect l="l" t="t" r="r" b="b"/>
            <a:pathLst>
              <a:path w="308" h="282">
                <a:moveTo>
                  <a:pt x="138" y="0"/>
                </a:moveTo>
                <a:lnTo>
                  <a:pt x="239" y="69"/>
                </a:lnTo>
                <a:lnTo>
                  <a:pt x="250" y="85"/>
                </a:lnTo>
                <a:lnTo>
                  <a:pt x="281" y="91"/>
                </a:lnTo>
                <a:lnTo>
                  <a:pt x="281" y="107"/>
                </a:lnTo>
                <a:lnTo>
                  <a:pt x="308" y="107"/>
                </a:lnTo>
                <a:lnTo>
                  <a:pt x="308" y="181"/>
                </a:lnTo>
                <a:lnTo>
                  <a:pt x="281" y="186"/>
                </a:lnTo>
                <a:lnTo>
                  <a:pt x="218" y="192"/>
                </a:lnTo>
                <a:lnTo>
                  <a:pt x="202" y="192"/>
                </a:lnTo>
                <a:lnTo>
                  <a:pt x="175" y="213"/>
                </a:lnTo>
                <a:lnTo>
                  <a:pt x="143" y="224"/>
                </a:lnTo>
                <a:lnTo>
                  <a:pt x="122" y="261"/>
                </a:lnTo>
                <a:lnTo>
                  <a:pt x="122" y="277"/>
                </a:lnTo>
                <a:lnTo>
                  <a:pt x="111" y="282"/>
                </a:lnTo>
                <a:lnTo>
                  <a:pt x="101" y="271"/>
                </a:lnTo>
                <a:lnTo>
                  <a:pt x="90" y="282"/>
                </a:lnTo>
                <a:lnTo>
                  <a:pt x="85" y="277"/>
                </a:lnTo>
                <a:lnTo>
                  <a:pt x="74" y="282"/>
                </a:lnTo>
                <a:lnTo>
                  <a:pt x="69" y="271"/>
                </a:lnTo>
                <a:lnTo>
                  <a:pt x="58" y="271"/>
                </a:lnTo>
                <a:lnTo>
                  <a:pt x="69" y="261"/>
                </a:lnTo>
                <a:lnTo>
                  <a:pt x="58" y="255"/>
                </a:lnTo>
                <a:lnTo>
                  <a:pt x="58" y="239"/>
                </a:lnTo>
                <a:lnTo>
                  <a:pt x="21" y="250"/>
                </a:lnTo>
                <a:lnTo>
                  <a:pt x="16" y="250"/>
                </a:lnTo>
                <a:lnTo>
                  <a:pt x="16" y="239"/>
                </a:lnTo>
                <a:lnTo>
                  <a:pt x="0" y="202"/>
                </a:lnTo>
                <a:lnTo>
                  <a:pt x="16" y="181"/>
                </a:lnTo>
                <a:lnTo>
                  <a:pt x="21" y="192"/>
                </a:lnTo>
                <a:lnTo>
                  <a:pt x="37" y="186"/>
                </a:lnTo>
                <a:lnTo>
                  <a:pt x="117" y="186"/>
                </a:lnTo>
                <a:lnTo>
                  <a:pt x="122" y="165"/>
                </a:lnTo>
                <a:lnTo>
                  <a:pt x="117" y="165"/>
                </a:lnTo>
                <a:lnTo>
                  <a:pt x="101" y="0"/>
                </a:lnTo>
                <a:lnTo>
                  <a:pt x="138" y="0"/>
                </a:lnTo>
                <a:lnTo>
                  <a:pt x="13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5" name=""/>
          <p:cNvSpPr/>
          <p:nvPr/>
        </p:nvSpPr>
        <p:spPr>
          <a:xfrm>
            <a:off x="3821040" y="3517920"/>
            <a:ext cx="501840" cy="469800"/>
          </a:xfrm>
          <a:custGeom>
            <a:avLst/>
            <a:gdLst/>
            <a:ahLst/>
            <a:rect l="l" t="t" r="r" b="b"/>
            <a:pathLst>
              <a:path w="308" h="282">
                <a:moveTo>
                  <a:pt x="138" y="0"/>
                </a:moveTo>
                <a:lnTo>
                  <a:pt x="239" y="69"/>
                </a:lnTo>
                <a:lnTo>
                  <a:pt x="250" y="85"/>
                </a:lnTo>
                <a:lnTo>
                  <a:pt x="281" y="91"/>
                </a:lnTo>
                <a:lnTo>
                  <a:pt x="281" y="107"/>
                </a:lnTo>
                <a:lnTo>
                  <a:pt x="308" y="107"/>
                </a:lnTo>
                <a:lnTo>
                  <a:pt x="308" y="181"/>
                </a:lnTo>
                <a:lnTo>
                  <a:pt x="281" y="186"/>
                </a:lnTo>
                <a:lnTo>
                  <a:pt x="218" y="192"/>
                </a:lnTo>
                <a:lnTo>
                  <a:pt x="202" y="192"/>
                </a:lnTo>
                <a:lnTo>
                  <a:pt x="175" y="213"/>
                </a:lnTo>
                <a:lnTo>
                  <a:pt x="143" y="224"/>
                </a:lnTo>
                <a:lnTo>
                  <a:pt x="122" y="261"/>
                </a:lnTo>
                <a:lnTo>
                  <a:pt x="122" y="277"/>
                </a:lnTo>
                <a:lnTo>
                  <a:pt x="111" y="282"/>
                </a:lnTo>
                <a:lnTo>
                  <a:pt x="101" y="271"/>
                </a:lnTo>
                <a:lnTo>
                  <a:pt x="90" y="282"/>
                </a:lnTo>
                <a:lnTo>
                  <a:pt x="85" y="277"/>
                </a:lnTo>
                <a:lnTo>
                  <a:pt x="74" y="282"/>
                </a:lnTo>
                <a:lnTo>
                  <a:pt x="69" y="271"/>
                </a:lnTo>
                <a:lnTo>
                  <a:pt x="58" y="271"/>
                </a:lnTo>
                <a:lnTo>
                  <a:pt x="69" y="261"/>
                </a:lnTo>
                <a:lnTo>
                  <a:pt x="58" y="255"/>
                </a:lnTo>
                <a:lnTo>
                  <a:pt x="58" y="239"/>
                </a:lnTo>
                <a:lnTo>
                  <a:pt x="21" y="250"/>
                </a:lnTo>
                <a:lnTo>
                  <a:pt x="16" y="250"/>
                </a:lnTo>
                <a:lnTo>
                  <a:pt x="16" y="239"/>
                </a:lnTo>
                <a:lnTo>
                  <a:pt x="0" y="202"/>
                </a:lnTo>
                <a:lnTo>
                  <a:pt x="16" y="181"/>
                </a:lnTo>
                <a:lnTo>
                  <a:pt x="21" y="192"/>
                </a:lnTo>
                <a:lnTo>
                  <a:pt x="37" y="186"/>
                </a:lnTo>
                <a:lnTo>
                  <a:pt x="117" y="186"/>
                </a:lnTo>
                <a:lnTo>
                  <a:pt x="122" y="165"/>
                </a:lnTo>
                <a:lnTo>
                  <a:pt x="117" y="165"/>
                </a:lnTo>
                <a:lnTo>
                  <a:pt x="101" y="0"/>
                </a:lnTo>
                <a:lnTo>
                  <a:pt x="138" y="0"/>
                </a:lnTo>
                <a:lnTo>
                  <a:pt x="13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3691080" y="3448080"/>
            <a:ext cx="355320" cy="406440"/>
          </a:xfrm>
          <a:custGeom>
            <a:avLst/>
            <a:gdLst/>
            <a:ahLst/>
            <a:rect l="l" t="t" r="r" b="b"/>
            <a:pathLst>
              <a:path w="218" h="244">
                <a:moveTo>
                  <a:pt x="0" y="111"/>
                </a:moveTo>
                <a:lnTo>
                  <a:pt x="16" y="127"/>
                </a:lnTo>
                <a:lnTo>
                  <a:pt x="0" y="149"/>
                </a:lnTo>
                <a:lnTo>
                  <a:pt x="16" y="170"/>
                </a:lnTo>
                <a:lnTo>
                  <a:pt x="0" y="207"/>
                </a:lnTo>
                <a:lnTo>
                  <a:pt x="16" y="202"/>
                </a:lnTo>
                <a:lnTo>
                  <a:pt x="48" y="202"/>
                </a:lnTo>
                <a:lnTo>
                  <a:pt x="80" y="244"/>
                </a:lnTo>
                <a:lnTo>
                  <a:pt x="96" y="223"/>
                </a:lnTo>
                <a:lnTo>
                  <a:pt x="101" y="234"/>
                </a:lnTo>
                <a:lnTo>
                  <a:pt x="117" y="228"/>
                </a:lnTo>
                <a:lnTo>
                  <a:pt x="197" y="228"/>
                </a:lnTo>
                <a:lnTo>
                  <a:pt x="202" y="207"/>
                </a:lnTo>
                <a:lnTo>
                  <a:pt x="197" y="207"/>
                </a:lnTo>
                <a:lnTo>
                  <a:pt x="181" y="42"/>
                </a:lnTo>
                <a:lnTo>
                  <a:pt x="218" y="42"/>
                </a:lnTo>
                <a:lnTo>
                  <a:pt x="154" y="0"/>
                </a:lnTo>
                <a:lnTo>
                  <a:pt x="149" y="16"/>
                </a:lnTo>
                <a:lnTo>
                  <a:pt x="96" y="16"/>
                </a:lnTo>
                <a:lnTo>
                  <a:pt x="96" y="74"/>
                </a:lnTo>
                <a:lnTo>
                  <a:pt x="69" y="79"/>
                </a:lnTo>
                <a:lnTo>
                  <a:pt x="69" y="111"/>
                </a:lnTo>
                <a:lnTo>
                  <a:pt x="0" y="111"/>
                </a:lnTo>
                <a:lnTo>
                  <a:pt x="0" y="1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7" name=""/>
          <p:cNvSpPr/>
          <p:nvPr/>
        </p:nvSpPr>
        <p:spPr>
          <a:xfrm>
            <a:off x="3691080" y="3448080"/>
            <a:ext cx="355320" cy="406440"/>
          </a:xfrm>
          <a:custGeom>
            <a:avLst/>
            <a:gdLst/>
            <a:ahLst/>
            <a:rect l="l" t="t" r="r" b="b"/>
            <a:pathLst>
              <a:path w="218" h="244">
                <a:moveTo>
                  <a:pt x="0" y="111"/>
                </a:moveTo>
                <a:lnTo>
                  <a:pt x="16" y="127"/>
                </a:lnTo>
                <a:lnTo>
                  <a:pt x="0" y="149"/>
                </a:lnTo>
                <a:lnTo>
                  <a:pt x="16" y="170"/>
                </a:lnTo>
                <a:lnTo>
                  <a:pt x="0" y="207"/>
                </a:lnTo>
                <a:lnTo>
                  <a:pt x="16" y="202"/>
                </a:lnTo>
                <a:lnTo>
                  <a:pt x="48" y="202"/>
                </a:lnTo>
                <a:lnTo>
                  <a:pt x="80" y="244"/>
                </a:lnTo>
                <a:lnTo>
                  <a:pt x="96" y="223"/>
                </a:lnTo>
                <a:lnTo>
                  <a:pt x="101" y="234"/>
                </a:lnTo>
                <a:lnTo>
                  <a:pt x="117" y="228"/>
                </a:lnTo>
                <a:lnTo>
                  <a:pt x="197" y="228"/>
                </a:lnTo>
                <a:lnTo>
                  <a:pt x="202" y="207"/>
                </a:lnTo>
                <a:lnTo>
                  <a:pt x="197" y="207"/>
                </a:lnTo>
                <a:lnTo>
                  <a:pt x="181" y="42"/>
                </a:lnTo>
                <a:lnTo>
                  <a:pt x="218" y="42"/>
                </a:lnTo>
                <a:lnTo>
                  <a:pt x="154" y="0"/>
                </a:lnTo>
                <a:lnTo>
                  <a:pt x="149" y="16"/>
                </a:lnTo>
                <a:lnTo>
                  <a:pt x="96" y="16"/>
                </a:lnTo>
                <a:lnTo>
                  <a:pt x="96" y="74"/>
                </a:lnTo>
                <a:lnTo>
                  <a:pt x="69" y="79"/>
                </a:lnTo>
                <a:lnTo>
                  <a:pt x="69" y="111"/>
                </a:lnTo>
                <a:lnTo>
                  <a:pt x="0" y="111"/>
                </a:lnTo>
                <a:lnTo>
                  <a:pt x="0" y="1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8" name=""/>
          <p:cNvSpPr/>
          <p:nvPr/>
        </p:nvSpPr>
        <p:spPr>
          <a:xfrm>
            <a:off x="3821040" y="3173400"/>
            <a:ext cx="346320" cy="249120"/>
          </a:xfrm>
          <a:custGeom>
            <a:avLst/>
            <a:gdLst/>
            <a:ahLst/>
            <a:rect l="l" t="t" r="r" b="b"/>
            <a:pathLst>
              <a:path w="212" h="149">
                <a:moveTo>
                  <a:pt x="0" y="149"/>
                </a:moveTo>
                <a:lnTo>
                  <a:pt x="42" y="122"/>
                </a:lnTo>
                <a:lnTo>
                  <a:pt x="48" y="117"/>
                </a:lnTo>
                <a:lnTo>
                  <a:pt x="58" y="112"/>
                </a:lnTo>
                <a:lnTo>
                  <a:pt x="58" y="90"/>
                </a:lnTo>
                <a:lnTo>
                  <a:pt x="69" y="64"/>
                </a:lnTo>
                <a:lnTo>
                  <a:pt x="111" y="32"/>
                </a:lnTo>
                <a:lnTo>
                  <a:pt x="122" y="0"/>
                </a:lnTo>
                <a:lnTo>
                  <a:pt x="138" y="0"/>
                </a:lnTo>
                <a:lnTo>
                  <a:pt x="149" y="5"/>
                </a:lnTo>
                <a:lnTo>
                  <a:pt x="191" y="21"/>
                </a:lnTo>
                <a:lnTo>
                  <a:pt x="202" y="53"/>
                </a:lnTo>
                <a:lnTo>
                  <a:pt x="212" y="64"/>
                </a:lnTo>
                <a:lnTo>
                  <a:pt x="202" y="69"/>
                </a:lnTo>
                <a:lnTo>
                  <a:pt x="175" y="69"/>
                </a:lnTo>
                <a:lnTo>
                  <a:pt x="165" y="74"/>
                </a:lnTo>
                <a:lnTo>
                  <a:pt x="165" y="90"/>
                </a:lnTo>
                <a:lnTo>
                  <a:pt x="122" y="112"/>
                </a:lnTo>
                <a:lnTo>
                  <a:pt x="85" y="122"/>
                </a:lnTo>
                <a:lnTo>
                  <a:pt x="74" y="133"/>
                </a:lnTo>
                <a:lnTo>
                  <a:pt x="74" y="149"/>
                </a:lnTo>
                <a:lnTo>
                  <a:pt x="0" y="149"/>
                </a:lnTo>
                <a:lnTo>
                  <a:pt x="0" y="14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9" name=""/>
          <p:cNvSpPr/>
          <p:nvPr/>
        </p:nvSpPr>
        <p:spPr>
          <a:xfrm>
            <a:off x="3821040" y="3173400"/>
            <a:ext cx="346320" cy="249120"/>
          </a:xfrm>
          <a:custGeom>
            <a:avLst/>
            <a:gdLst/>
            <a:ahLst/>
            <a:rect l="l" t="t" r="r" b="b"/>
            <a:pathLst>
              <a:path w="212" h="149">
                <a:moveTo>
                  <a:pt x="0" y="149"/>
                </a:moveTo>
                <a:lnTo>
                  <a:pt x="42" y="122"/>
                </a:lnTo>
                <a:lnTo>
                  <a:pt x="48" y="117"/>
                </a:lnTo>
                <a:lnTo>
                  <a:pt x="58" y="112"/>
                </a:lnTo>
                <a:lnTo>
                  <a:pt x="58" y="90"/>
                </a:lnTo>
                <a:lnTo>
                  <a:pt x="69" y="64"/>
                </a:lnTo>
                <a:lnTo>
                  <a:pt x="111" y="32"/>
                </a:lnTo>
                <a:lnTo>
                  <a:pt x="122" y="0"/>
                </a:lnTo>
                <a:lnTo>
                  <a:pt x="138" y="0"/>
                </a:lnTo>
                <a:lnTo>
                  <a:pt x="149" y="5"/>
                </a:lnTo>
                <a:lnTo>
                  <a:pt x="191" y="21"/>
                </a:lnTo>
                <a:lnTo>
                  <a:pt x="202" y="53"/>
                </a:lnTo>
                <a:lnTo>
                  <a:pt x="212" y="64"/>
                </a:lnTo>
                <a:lnTo>
                  <a:pt x="202" y="69"/>
                </a:lnTo>
                <a:lnTo>
                  <a:pt x="175" y="69"/>
                </a:lnTo>
                <a:lnTo>
                  <a:pt x="165" y="74"/>
                </a:lnTo>
                <a:lnTo>
                  <a:pt x="165" y="90"/>
                </a:lnTo>
                <a:lnTo>
                  <a:pt x="122" y="112"/>
                </a:lnTo>
                <a:lnTo>
                  <a:pt x="85" y="122"/>
                </a:lnTo>
                <a:lnTo>
                  <a:pt x="74" y="133"/>
                </a:lnTo>
                <a:lnTo>
                  <a:pt x="74" y="149"/>
                </a:lnTo>
                <a:lnTo>
                  <a:pt x="0" y="149"/>
                </a:lnTo>
                <a:lnTo>
                  <a:pt x="0" y="14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0" name=""/>
          <p:cNvSpPr/>
          <p:nvPr/>
        </p:nvSpPr>
        <p:spPr>
          <a:xfrm>
            <a:off x="5059440" y="4641840"/>
            <a:ext cx="309600" cy="523800"/>
          </a:xfrm>
          <a:custGeom>
            <a:avLst/>
            <a:gdLst/>
            <a:ahLst/>
            <a:rect l="l" t="t" r="r" b="b"/>
            <a:pathLst>
              <a:path w="191" h="314">
                <a:moveTo>
                  <a:pt x="191" y="0"/>
                </a:moveTo>
                <a:lnTo>
                  <a:pt x="186" y="101"/>
                </a:lnTo>
                <a:lnTo>
                  <a:pt x="159" y="139"/>
                </a:lnTo>
                <a:lnTo>
                  <a:pt x="127" y="144"/>
                </a:lnTo>
                <a:lnTo>
                  <a:pt x="85" y="186"/>
                </a:lnTo>
                <a:lnTo>
                  <a:pt x="80" y="197"/>
                </a:lnTo>
                <a:lnTo>
                  <a:pt x="90" y="229"/>
                </a:lnTo>
                <a:lnTo>
                  <a:pt x="90" y="266"/>
                </a:lnTo>
                <a:lnTo>
                  <a:pt x="80" y="277"/>
                </a:lnTo>
                <a:lnTo>
                  <a:pt x="37" y="287"/>
                </a:lnTo>
                <a:lnTo>
                  <a:pt x="32" y="303"/>
                </a:lnTo>
                <a:lnTo>
                  <a:pt x="37" y="303"/>
                </a:lnTo>
                <a:lnTo>
                  <a:pt x="37" y="314"/>
                </a:lnTo>
                <a:lnTo>
                  <a:pt x="32" y="314"/>
                </a:lnTo>
                <a:lnTo>
                  <a:pt x="26" y="303"/>
                </a:lnTo>
                <a:lnTo>
                  <a:pt x="26" y="240"/>
                </a:lnTo>
                <a:lnTo>
                  <a:pt x="53" y="192"/>
                </a:lnTo>
                <a:lnTo>
                  <a:pt x="53" y="139"/>
                </a:lnTo>
                <a:lnTo>
                  <a:pt x="53" y="123"/>
                </a:lnTo>
                <a:lnTo>
                  <a:pt x="5" y="117"/>
                </a:lnTo>
                <a:lnTo>
                  <a:pt x="5" y="101"/>
                </a:lnTo>
                <a:lnTo>
                  <a:pt x="0" y="96"/>
                </a:lnTo>
                <a:lnTo>
                  <a:pt x="58" y="75"/>
                </a:lnTo>
                <a:lnTo>
                  <a:pt x="64" y="91"/>
                </a:lnTo>
                <a:lnTo>
                  <a:pt x="85" y="91"/>
                </a:lnTo>
                <a:lnTo>
                  <a:pt x="80" y="117"/>
                </a:lnTo>
                <a:lnTo>
                  <a:pt x="90" y="139"/>
                </a:lnTo>
                <a:lnTo>
                  <a:pt x="90" y="123"/>
                </a:lnTo>
                <a:lnTo>
                  <a:pt x="101" y="117"/>
                </a:lnTo>
                <a:lnTo>
                  <a:pt x="106" y="91"/>
                </a:lnTo>
                <a:lnTo>
                  <a:pt x="90" y="69"/>
                </a:lnTo>
                <a:lnTo>
                  <a:pt x="85" y="43"/>
                </a:lnTo>
                <a:lnTo>
                  <a:pt x="90" y="22"/>
                </a:lnTo>
                <a:lnTo>
                  <a:pt x="117" y="27"/>
                </a:lnTo>
                <a:lnTo>
                  <a:pt x="159" y="22"/>
                </a:lnTo>
                <a:lnTo>
                  <a:pt x="191" y="0"/>
                </a:lnTo>
                <a:lnTo>
                  <a:pt x="19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5059440" y="4641840"/>
            <a:ext cx="309600" cy="523800"/>
          </a:xfrm>
          <a:custGeom>
            <a:avLst/>
            <a:gdLst/>
            <a:ahLst/>
            <a:rect l="l" t="t" r="r" b="b"/>
            <a:pathLst>
              <a:path w="191" h="314">
                <a:moveTo>
                  <a:pt x="191" y="0"/>
                </a:moveTo>
                <a:lnTo>
                  <a:pt x="186" y="101"/>
                </a:lnTo>
                <a:lnTo>
                  <a:pt x="159" y="139"/>
                </a:lnTo>
                <a:lnTo>
                  <a:pt x="127" y="144"/>
                </a:lnTo>
                <a:lnTo>
                  <a:pt x="85" y="186"/>
                </a:lnTo>
                <a:lnTo>
                  <a:pt x="80" y="197"/>
                </a:lnTo>
                <a:lnTo>
                  <a:pt x="90" y="229"/>
                </a:lnTo>
                <a:lnTo>
                  <a:pt x="90" y="266"/>
                </a:lnTo>
                <a:lnTo>
                  <a:pt x="80" y="277"/>
                </a:lnTo>
                <a:lnTo>
                  <a:pt x="37" y="287"/>
                </a:lnTo>
                <a:lnTo>
                  <a:pt x="32" y="303"/>
                </a:lnTo>
                <a:lnTo>
                  <a:pt x="37" y="303"/>
                </a:lnTo>
                <a:lnTo>
                  <a:pt x="37" y="314"/>
                </a:lnTo>
                <a:lnTo>
                  <a:pt x="32" y="314"/>
                </a:lnTo>
                <a:lnTo>
                  <a:pt x="26" y="303"/>
                </a:lnTo>
                <a:lnTo>
                  <a:pt x="26" y="240"/>
                </a:lnTo>
                <a:lnTo>
                  <a:pt x="53" y="192"/>
                </a:lnTo>
                <a:lnTo>
                  <a:pt x="53" y="139"/>
                </a:lnTo>
                <a:lnTo>
                  <a:pt x="53" y="123"/>
                </a:lnTo>
                <a:lnTo>
                  <a:pt x="5" y="117"/>
                </a:lnTo>
                <a:lnTo>
                  <a:pt x="5" y="101"/>
                </a:lnTo>
                <a:lnTo>
                  <a:pt x="0" y="96"/>
                </a:lnTo>
                <a:lnTo>
                  <a:pt x="58" y="75"/>
                </a:lnTo>
                <a:lnTo>
                  <a:pt x="64" y="91"/>
                </a:lnTo>
                <a:lnTo>
                  <a:pt x="85" y="91"/>
                </a:lnTo>
                <a:lnTo>
                  <a:pt x="80" y="117"/>
                </a:lnTo>
                <a:lnTo>
                  <a:pt x="90" y="139"/>
                </a:lnTo>
                <a:lnTo>
                  <a:pt x="90" y="123"/>
                </a:lnTo>
                <a:lnTo>
                  <a:pt x="101" y="117"/>
                </a:lnTo>
                <a:lnTo>
                  <a:pt x="106" y="91"/>
                </a:lnTo>
                <a:lnTo>
                  <a:pt x="90" y="69"/>
                </a:lnTo>
                <a:lnTo>
                  <a:pt x="85" y="43"/>
                </a:lnTo>
                <a:lnTo>
                  <a:pt x="90" y="22"/>
                </a:lnTo>
                <a:lnTo>
                  <a:pt x="117" y="27"/>
                </a:lnTo>
                <a:lnTo>
                  <a:pt x="159" y="22"/>
                </a:lnTo>
                <a:lnTo>
                  <a:pt x="191" y="0"/>
                </a:lnTo>
                <a:lnTo>
                  <a:pt x="19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2" name=""/>
          <p:cNvSpPr/>
          <p:nvPr/>
        </p:nvSpPr>
        <p:spPr>
          <a:xfrm>
            <a:off x="4176720" y="3571920"/>
            <a:ext cx="482760" cy="371520"/>
          </a:xfrm>
          <a:custGeom>
            <a:avLst/>
            <a:gdLst/>
            <a:ahLst/>
            <a:rect l="l" t="t" r="r" b="b"/>
            <a:pathLst>
              <a:path w="297" h="223">
                <a:moveTo>
                  <a:pt x="271" y="5"/>
                </a:moveTo>
                <a:lnTo>
                  <a:pt x="255" y="0"/>
                </a:lnTo>
                <a:lnTo>
                  <a:pt x="223" y="0"/>
                </a:lnTo>
                <a:lnTo>
                  <a:pt x="111" y="69"/>
                </a:lnTo>
                <a:lnTo>
                  <a:pt x="90" y="75"/>
                </a:lnTo>
                <a:lnTo>
                  <a:pt x="90" y="149"/>
                </a:lnTo>
                <a:lnTo>
                  <a:pt x="63" y="154"/>
                </a:lnTo>
                <a:lnTo>
                  <a:pt x="0" y="160"/>
                </a:lnTo>
                <a:lnTo>
                  <a:pt x="0" y="176"/>
                </a:lnTo>
                <a:lnTo>
                  <a:pt x="26" y="207"/>
                </a:lnTo>
                <a:lnTo>
                  <a:pt x="32" y="207"/>
                </a:lnTo>
                <a:lnTo>
                  <a:pt x="53" y="218"/>
                </a:lnTo>
                <a:lnTo>
                  <a:pt x="58" y="207"/>
                </a:lnTo>
                <a:lnTo>
                  <a:pt x="63" y="223"/>
                </a:lnTo>
                <a:lnTo>
                  <a:pt x="63" y="207"/>
                </a:lnTo>
                <a:lnTo>
                  <a:pt x="90" y="192"/>
                </a:lnTo>
                <a:lnTo>
                  <a:pt x="95" y="181"/>
                </a:lnTo>
                <a:lnTo>
                  <a:pt x="111" y="181"/>
                </a:lnTo>
                <a:lnTo>
                  <a:pt x="133" y="197"/>
                </a:lnTo>
                <a:lnTo>
                  <a:pt x="143" y="192"/>
                </a:lnTo>
                <a:lnTo>
                  <a:pt x="170" y="197"/>
                </a:lnTo>
                <a:lnTo>
                  <a:pt x="196" y="192"/>
                </a:lnTo>
                <a:lnTo>
                  <a:pt x="234" y="192"/>
                </a:lnTo>
                <a:lnTo>
                  <a:pt x="244" y="181"/>
                </a:lnTo>
                <a:lnTo>
                  <a:pt x="239" y="176"/>
                </a:lnTo>
                <a:lnTo>
                  <a:pt x="244" y="176"/>
                </a:lnTo>
                <a:lnTo>
                  <a:pt x="276" y="128"/>
                </a:lnTo>
                <a:lnTo>
                  <a:pt x="297" y="53"/>
                </a:lnTo>
                <a:lnTo>
                  <a:pt x="271" y="32"/>
                </a:lnTo>
                <a:lnTo>
                  <a:pt x="271" y="5"/>
                </a:lnTo>
                <a:lnTo>
                  <a:pt x="271"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3" name=""/>
          <p:cNvSpPr/>
          <p:nvPr/>
        </p:nvSpPr>
        <p:spPr>
          <a:xfrm>
            <a:off x="4176720" y="3571920"/>
            <a:ext cx="482760" cy="371520"/>
          </a:xfrm>
          <a:custGeom>
            <a:avLst/>
            <a:gdLst/>
            <a:ahLst/>
            <a:rect l="l" t="t" r="r" b="b"/>
            <a:pathLst>
              <a:path w="297" h="223">
                <a:moveTo>
                  <a:pt x="271" y="5"/>
                </a:moveTo>
                <a:lnTo>
                  <a:pt x="255" y="0"/>
                </a:lnTo>
                <a:lnTo>
                  <a:pt x="223" y="0"/>
                </a:lnTo>
                <a:lnTo>
                  <a:pt x="111" y="69"/>
                </a:lnTo>
                <a:lnTo>
                  <a:pt x="90" y="75"/>
                </a:lnTo>
                <a:lnTo>
                  <a:pt x="90" y="149"/>
                </a:lnTo>
                <a:lnTo>
                  <a:pt x="63" y="154"/>
                </a:lnTo>
                <a:lnTo>
                  <a:pt x="0" y="160"/>
                </a:lnTo>
                <a:lnTo>
                  <a:pt x="0" y="176"/>
                </a:lnTo>
                <a:lnTo>
                  <a:pt x="26" y="207"/>
                </a:lnTo>
                <a:lnTo>
                  <a:pt x="32" y="207"/>
                </a:lnTo>
                <a:lnTo>
                  <a:pt x="53" y="218"/>
                </a:lnTo>
                <a:lnTo>
                  <a:pt x="58" y="207"/>
                </a:lnTo>
                <a:lnTo>
                  <a:pt x="63" y="223"/>
                </a:lnTo>
                <a:lnTo>
                  <a:pt x="63" y="207"/>
                </a:lnTo>
                <a:lnTo>
                  <a:pt x="90" y="192"/>
                </a:lnTo>
                <a:lnTo>
                  <a:pt x="95" y="181"/>
                </a:lnTo>
                <a:lnTo>
                  <a:pt x="111" y="181"/>
                </a:lnTo>
                <a:lnTo>
                  <a:pt x="133" y="197"/>
                </a:lnTo>
                <a:lnTo>
                  <a:pt x="143" y="192"/>
                </a:lnTo>
                <a:lnTo>
                  <a:pt x="170" y="197"/>
                </a:lnTo>
                <a:lnTo>
                  <a:pt x="196" y="192"/>
                </a:lnTo>
                <a:lnTo>
                  <a:pt x="234" y="192"/>
                </a:lnTo>
                <a:lnTo>
                  <a:pt x="244" y="181"/>
                </a:lnTo>
                <a:lnTo>
                  <a:pt x="239" y="176"/>
                </a:lnTo>
                <a:lnTo>
                  <a:pt x="244" y="176"/>
                </a:lnTo>
                <a:lnTo>
                  <a:pt x="276" y="128"/>
                </a:lnTo>
                <a:lnTo>
                  <a:pt x="297" y="53"/>
                </a:lnTo>
                <a:lnTo>
                  <a:pt x="271" y="32"/>
                </a:lnTo>
                <a:lnTo>
                  <a:pt x="271" y="5"/>
                </a:lnTo>
                <a:lnTo>
                  <a:pt x="271"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4" name=""/>
          <p:cNvSpPr/>
          <p:nvPr/>
        </p:nvSpPr>
        <p:spPr>
          <a:xfrm>
            <a:off x="4270320" y="3873600"/>
            <a:ext cx="338040" cy="309600"/>
          </a:xfrm>
          <a:custGeom>
            <a:avLst/>
            <a:gdLst/>
            <a:ahLst/>
            <a:rect l="l" t="t" r="r" b="b"/>
            <a:pathLst>
              <a:path w="207" h="186">
                <a:moveTo>
                  <a:pt x="37" y="154"/>
                </a:moveTo>
                <a:lnTo>
                  <a:pt x="32" y="138"/>
                </a:lnTo>
                <a:lnTo>
                  <a:pt x="0" y="138"/>
                </a:lnTo>
                <a:lnTo>
                  <a:pt x="0" y="106"/>
                </a:lnTo>
                <a:lnTo>
                  <a:pt x="16" y="64"/>
                </a:lnTo>
                <a:lnTo>
                  <a:pt x="5" y="42"/>
                </a:lnTo>
                <a:lnTo>
                  <a:pt x="5" y="26"/>
                </a:lnTo>
                <a:lnTo>
                  <a:pt x="32" y="11"/>
                </a:lnTo>
                <a:lnTo>
                  <a:pt x="37" y="0"/>
                </a:lnTo>
                <a:lnTo>
                  <a:pt x="53" y="0"/>
                </a:lnTo>
                <a:lnTo>
                  <a:pt x="75" y="16"/>
                </a:lnTo>
                <a:lnTo>
                  <a:pt x="85" y="11"/>
                </a:lnTo>
                <a:lnTo>
                  <a:pt x="112" y="16"/>
                </a:lnTo>
                <a:lnTo>
                  <a:pt x="138" y="11"/>
                </a:lnTo>
                <a:lnTo>
                  <a:pt x="176" y="11"/>
                </a:lnTo>
                <a:lnTo>
                  <a:pt x="186" y="0"/>
                </a:lnTo>
                <a:lnTo>
                  <a:pt x="197" y="26"/>
                </a:lnTo>
                <a:lnTo>
                  <a:pt x="207" y="42"/>
                </a:lnTo>
                <a:lnTo>
                  <a:pt x="186" y="58"/>
                </a:lnTo>
                <a:lnTo>
                  <a:pt x="181" y="96"/>
                </a:lnTo>
                <a:lnTo>
                  <a:pt x="176" y="106"/>
                </a:lnTo>
                <a:lnTo>
                  <a:pt x="154" y="138"/>
                </a:lnTo>
                <a:lnTo>
                  <a:pt x="138" y="133"/>
                </a:lnTo>
                <a:lnTo>
                  <a:pt x="128" y="133"/>
                </a:lnTo>
                <a:lnTo>
                  <a:pt x="101" y="175"/>
                </a:lnTo>
                <a:lnTo>
                  <a:pt x="64" y="186"/>
                </a:lnTo>
                <a:lnTo>
                  <a:pt x="48" y="175"/>
                </a:lnTo>
                <a:lnTo>
                  <a:pt x="48" y="165"/>
                </a:lnTo>
                <a:lnTo>
                  <a:pt x="37" y="154"/>
                </a:lnTo>
                <a:lnTo>
                  <a:pt x="37"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5" name=""/>
          <p:cNvSpPr/>
          <p:nvPr/>
        </p:nvSpPr>
        <p:spPr>
          <a:xfrm>
            <a:off x="4270320" y="3873600"/>
            <a:ext cx="338040" cy="309600"/>
          </a:xfrm>
          <a:custGeom>
            <a:avLst/>
            <a:gdLst/>
            <a:ahLst/>
            <a:rect l="l" t="t" r="r" b="b"/>
            <a:pathLst>
              <a:path w="207" h="186">
                <a:moveTo>
                  <a:pt x="37" y="154"/>
                </a:moveTo>
                <a:lnTo>
                  <a:pt x="32" y="138"/>
                </a:lnTo>
                <a:lnTo>
                  <a:pt x="0" y="138"/>
                </a:lnTo>
                <a:lnTo>
                  <a:pt x="0" y="106"/>
                </a:lnTo>
                <a:lnTo>
                  <a:pt x="16" y="64"/>
                </a:lnTo>
                <a:lnTo>
                  <a:pt x="5" y="42"/>
                </a:lnTo>
                <a:lnTo>
                  <a:pt x="5" y="26"/>
                </a:lnTo>
                <a:lnTo>
                  <a:pt x="32" y="11"/>
                </a:lnTo>
                <a:lnTo>
                  <a:pt x="37" y="0"/>
                </a:lnTo>
                <a:lnTo>
                  <a:pt x="53" y="0"/>
                </a:lnTo>
                <a:lnTo>
                  <a:pt x="75" y="16"/>
                </a:lnTo>
                <a:lnTo>
                  <a:pt x="85" y="11"/>
                </a:lnTo>
                <a:lnTo>
                  <a:pt x="112" y="16"/>
                </a:lnTo>
                <a:lnTo>
                  <a:pt x="138" y="11"/>
                </a:lnTo>
                <a:lnTo>
                  <a:pt x="176" y="11"/>
                </a:lnTo>
                <a:lnTo>
                  <a:pt x="186" y="0"/>
                </a:lnTo>
                <a:lnTo>
                  <a:pt x="197" y="26"/>
                </a:lnTo>
                <a:lnTo>
                  <a:pt x="207" y="42"/>
                </a:lnTo>
                <a:lnTo>
                  <a:pt x="186" y="58"/>
                </a:lnTo>
                <a:lnTo>
                  <a:pt x="181" y="96"/>
                </a:lnTo>
                <a:lnTo>
                  <a:pt x="176" y="106"/>
                </a:lnTo>
                <a:lnTo>
                  <a:pt x="154" y="138"/>
                </a:lnTo>
                <a:lnTo>
                  <a:pt x="138" y="133"/>
                </a:lnTo>
                <a:lnTo>
                  <a:pt x="128" y="133"/>
                </a:lnTo>
                <a:lnTo>
                  <a:pt x="101" y="175"/>
                </a:lnTo>
                <a:lnTo>
                  <a:pt x="64" y="186"/>
                </a:lnTo>
                <a:lnTo>
                  <a:pt x="48" y="175"/>
                </a:lnTo>
                <a:lnTo>
                  <a:pt x="48" y="165"/>
                </a:lnTo>
                <a:lnTo>
                  <a:pt x="37" y="154"/>
                </a:lnTo>
                <a:lnTo>
                  <a:pt x="37"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6" name=""/>
          <p:cNvSpPr/>
          <p:nvPr/>
        </p:nvSpPr>
        <p:spPr>
          <a:xfrm>
            <a:off x="3683160" y="3916440"/>
            <a:ext cx="95040" cy="54000"/>
          </a:xfrm>
          <a:custGeom>
            <a:avLst/>
            <a:gdLst/>
            <a:ahLst/>
            <a:rect l="l" t="t" r="r" b="b"/>
            <a:pathLst>
              <a:path w="58" h="32">
                <a:moveTo>
                  <a:pt x="32" y="32"/>
                </a:moveTo>
                <a:lnTo>
                  <a:pt x="26" y="16"/>
                </a:lnTo>
                <a:lnTo>
                  <a:pt x="32" y="11"/>
                </a:lnTo>
                <a:lnTo>
                  <a:pt x="21" y="16"/>
                </a:lnTo>
                <a:lnTo>
                  <a:pt x="0" y="0"/>
                </a:lnTo>
                <a:lnTo>
                  <a:pt x="58" y="0"/>
                </a:lnTo>
                <a:lnTo>
                  <a:pt x="58" y="16"/>
                </a:lnTo>
                <a:lnTo>
                  <a:pt x="42" y="16"/>
                </a:lnTo>
                <a:lnTo>
                  <a:pt x="32" y="32"/>
                </a:lnTo>
                <a:lnTo>
                  <a:pt x="32" y="32"/>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87" name=""/>
          <p:cNvSpPr/>
          <p:nvPr/>
        </p:nvSpPr>
        <p:spPr>
          <a:xfrm>
            <a:off x="3683160" y="3916440"/>
            <a:ext cx="95040" cy="54000"/>
          </a:xfrm>
          <a:custGeom>
            <a:avLst/>
            <a:gdLst/>
            <a:ahLst/>
            <a:rect l="l" t="t" r="r" b="b"/>
            <a:pathLst>
              <a:path w="58" h="32">
                <a:moveTo>
                  <a:pt x="32" y="32"/>
                </a:moveTo>
                <a:lnTo>
                  <a:pt x="26" y="16"/>
                </a:lnTo>
                <a:lnTo>
                  <a:pt x="32" y="11"/>
                </a:lnTo>
                <a:lnTo>
                  <a:pt x="21" y="16"/>
                </a:lnTo>
                <a:lnTo>
                  <a:pt x="0" y="0"/>
                </a:lnTo>
                <a:lnTo>
                  <a:pt x="58" y="0"/>
                </a:lnTo>
                <a:lnTo>
                  <a:pt x="58" y="16"/>
                </a:lnTo>
                <a:lnTo>
                  <a:pt x="42" y="16"/>
                </a:lnTo>
                <a:lnTo>
                  <a:pt x="32" y="32"/>
                </a:lnTo>
                <a:lnTo>
                  <a:pt x="32" y="32"/>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88" name=""/>
          <p:cNvSpPr/>
          <p:nvPr/>
        </p:nvSpPr>
        <p:spPr>
          <a:xfrm>
            <a:off x="5040360" y="4351320"/>
            <a:ext cx="44280" cy="42840"/>
          </a:xfrm>
          <a:custGeom>
            <a:avLst/>
            <a:gdLst/>
            <a:ahLst/>
            <a:rect l="l" t="t" r="r" b="b"/>
            <a:pathLst>
              <a:path w="27" h="26">
                <a:moveTo>
                  <a:pt x="11" y="0"/>
                </a:moveTo>
                <a:lnTo>
                  <a:pt x="27" y="0"/>
                </a:lnTo>
                <a:lnTo>
                  <a:pt x="27" y="16"/>
                </a:lnTo>
                <a:lnTo>
                  <a:pt x="27" y="21"/>
                </a:lnTo>
                <a:lnTo>
                  <a:pt x="0" y="26"/>
                </a:lnTo>
                <a:lnTo>
                  <a:pt x="0" y="21"/>
                </a:lnTo>
                <a:lnTo>
                  <a:pt x="11" y="0"/>
                </a:lnTo>
                <a:lnTo>
                  <a:pt x="11"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89" name=""/>
          <p:cNvSpPr/>
          <p:nvPr/>
        </p:nvSpPr>
        <p:spPr>
          <a:xfrm>
            <a:off x="5040360" y="4351320"/>
            <a:ext cx="44280" cy="42840"/>
          </a:xfrm>
          <a:custGeom>
            <a:avLst/>
            <a:gdLst/>
            <a:ahLst/>
            <a:rect l="l" t="t" r="r" b="b"/>
            <a:pathLst>
              <a:path w="27" h="26">
                <a:moveTo>
                  <a:pt x="11" y="0"/>
                </a:moveTo>
                <a:lnTo>
                  <a:pt x="27" y="0"/>
                </a:lnTo>
                <a:lnTo>
                  <a:pt x="27" y="16"/>
                </a:lnTo>
                <a:lnTo>
                  <a:pt x="27" y="21"/>
                </a:lnTo>
                <a:lnTo>
                  <a:pt x="0" y="26"/>
                </a:lnTo>
                <a:lnTo>
                  <a:pt x="0" y="21"/>
                </a:lnTo>
                <a:lnTo>
                  <a:pt x="11" y="0"/>
                </a:lnTo>
                <a:lnTo>
                  <a:pt x="11"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90" name=""/>
          <p:cNvSpPr/>
          <p:nvPr/>
        </p:nvSpPr>
        <p:spPr>
          <a:xfrm>
            <a:off x="3673440" y="3784680"/>
            <a:ext cx="174600" cy="131760"/>
          </a:xfrm>
          <a:custGeom>
            <a:avLst/>
            <a:gdLst/>
            <a:ahLst/>
            <a:rect l="l" t="t" r="r" b="b"/>
            <a:pathLst>
              <a:path w="107" h="79">
                <a:moveTo>
                  <a:pt x="6" y="69"/>
                </a:moveTo>
                <a:lnTo>
                  <a:pt x="6" y="79"/>
                </a:lnTo>
                <a:lnTo>
                  <a:pt x="64" y="79"/>
                </a:lnTo>
                <a:lnTo>
                  <a:pt x="107" y="79"/>
                </a:lnTo>
                <a:lnTo>
                  <a:pt x="91" y="42"/>
                </a:lnTo>
                <a:lnTo>
                  <a:pt x="59" y="0"/>
                </a:lnTo>
                <a:lnTo>
                  <a:pt x="27" y="0"/>
                </a:lnTo>
                <a:lnTo>
                  <a:pt x="11" y="5"/>
                </a:lnTo>
                <a:lnTo>
                  <a:pt x="6" y="32"/>
                </a:lnTo>
                <a:lnTo>
                  <a:pt x="0" y="42"/>
                </a:lnTo>
                <a:lnTo>
                  <a:pt x="11" y="53"/>
                </a:lnTo>
                <a:lnTo>
                  <a:pt x="38" y="53"/>
                </a:lnTo>
                <a:lnTo>
                  <a:pt x="64" y="64"/>
                </a:lnTo>
                <a:lnTo>
                  <a:pt x="38" y="53"/>
                </a:lnTo>
                <a:lnTo>
                  <a:pt x="6" y="69"/>
                </a:lnTo>
                <a:lnTo>
                  <a:pt x="6"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1" name=""/>
          <p:cNvSpPr/>
          <p:nvPr/>
        </p:nvSpPr>
        <p:spPr>
          <a:xfrm>
            <a:off x="3673440" y="3784680"/>
            <a:ext cx="174600" cy="131760"/>
          </a:xfrm>
          <a:custGeom>
            <a:avLst/>
            <a:gdLst/>
            <a:ahLst/>
            <a:rect l="l" t="t" r="r" b="b"/>
            <a:pathLst>
              <a:path w="107" h="79">
                <a:moveTo>
                  <a:pt x="6" y="69"/>
                </a:moveTo>
                <a:lnTo>
                  <a:pt x="6" y="79"/>
                </a:lnTo>
                <a:lnTo>
                  <a:pt x="64" y="79"/>
                </a:lnTo>
                <a:lnTo>
                  <a:pt x="107" y="79"/>
                </a:lnTo>
                <a:lnTo>
                  <a:pt x="91" y="42"/>
                </a:lnTo>
                <a:lnTo>
                  <a:pt x="59" y="0"/>
                </a:lnTo>
                <a:lnTo>
                  <a:pt x="27" y="0"/>
                </a:lnTo>
                <a:lnTo>
                  <a:pt x="11" y="5"/>
                </a:lnTo>
                <a:lnTo>
                  <a:pt x="6" y="32"/>
                </a:lnTo>
                <a:lnTo>
                  <a:pt x="0" y="42"/>
                </a:lnTo>
                <a:lnTo>
                  <a:pt x="11" y="53"/>
                </a:lnTo>
                <a:lnTo>
                  <a:pt x="38" y="53"/>
                </a:lnTo>
                <a:lnTo>
                  <a:pt x="64" y="64"/>
                </a:lnTo>
                <a:lnTo>
                  <a:pt x="38" y="53"/>
                </a:lnTo>
                <a:lnTo>
                  <a:pt x="6" y="69"/>
                </a:lnTo>
                <a:lnTo>
                  <a:pt x="6" y="69"/>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2" name=""/>
          <p:cNvSpPr/>
          <p:nvPr/>
        </p:nvSpPr>
        <p:spPr>
          <a:xfrm>
            <a:off x="3795840" y="3987720"/>
            <a:ext cx="85680" cy="96840"/>
          </a:xfrm>
          <a:custGeom>
            <a:avLst/>
            <a:gdLst/>
            <a:ahLst/>
            <a:rect l="l" t="t" r="r" b="b"/>
            <a:pathLst>
              <a:path w="53" h="58">
                <a:moveTo>
                  <a:pt x="0" y="21"/>
                </a:moveTo>
                <a:lnTo>
                  <a:pt x="0" y="43"/>
                </a:lnTo>
                <a:lnTo>
                  <a:pt x="26" y="58"/>
                </a:lnTo>
                <a:lnTo>
                  <a:pt x="53" y="37"/>
                </a:lnTo>
                <a:lnTo>
                  <a:pt x="37" y="37"/>
                </a:lnTo>
                <a:lnTo>
                  <a:pt x="37" y="27"/>
                </a:lnTo>
                <a:lnTo>
                  <a:pt x="32" y="0"/>
                </a:lnTo>
                <a:lnTo>
                  <a:pt x="5"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3" name=""/>
          <p:cNvSpPr/>
          <p:nvPr/>
        </p:nvSpPr>
        <p:spPr>
          <a:xfrm>
            <a:off x="3795840" y="3987720"/>
            <a:ext cx="85680" cy="96840"/>
          </a:xfrm>
          <a:custGeom>
            <a:avLst/>
            <a:gdLst/>
            <a:ahLst/>
            <a:rect l="l" t="t" r="r" b="b"/>
            <a:pathLst>
              <a:path w="53" h="58">
                <a:moveTo>
                  <a:pt x="0" y="21"/>
                </a:moveTo>
                <a:lnTo>
                  <a:pt x="0" y="43"/>
                </a:lnTo>
                <a:lnTo>
                  <a:pt x="26" y="58"/>
                </a:lnTo>
                <a:lnTo>
                  <a:pt x="53" y="37"/>
                </a:lnTo>
                <a:lnTo>
                  <a:pt x="37" y="37"/>
                </a:lnTo>
                <a:lnTo>
                  <a:pt x="37" y="27"/>
                </a:lnTo>
                <a:lnTo>
                  <a:pt x="32" y="0"/>
                </a:lnTo>
                <a:lnTo>
                  <a:pt x="5" y="0"/>
                </a:lnTo>
                <a:lnTo>
                  <a:pt x="0" y="21"/>
                </a:lnTo>
                <a:lnTo>
                  <a:pt x="0"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4" name=""/>
          <p:cNvSpPr/>
          <p:nvPr/>
        </p:nvSpPr>
        <p:spPr>
          <a:xfrm>
            <a:off x="5413320" y="3943440"/>
            <a:ext cx="293760" cy="415800"/>
          </a:xfrm>
          <a:custGeom>
            <a:avLst/>
            <a:gdLst/>
            <a:ahLst/>
            <a:rect l="l" t="t" r="r" b="b"/>
            <a:pathLst>
              <a:path w="180" h="250">
                <a:moveTo>
                  <a:pt x="26" y="6"/>
                </a:moveTo>
                <a:lnTo>
                  <a:pt x="26" y="16"/>
                </a:lnTo>
                <a:lnTo>
                  <a:pt x="26" y="27"/>
                </a:lnTo>
                <a:lnTo>
                  <a:pt x="48" y="48"/>
                </a:lnTo>
                <a:lnTo>
                  <a:pt x="106" y="70"/>
                </a:lnTo>
                <a:lnTo>
                  <a:pt x="122" y="70"/>
                </a:lnTo>
                <a:lnTo>
                  <a:pt x="122" y="75"/>
                </a:lnTo>
                <a:lnTo>
                  <a:pt x="74" y="128"/>
                </a:lnTo>
                <a:lnTo>
                  <a:pt x="48" y="128"/>
                </a:lnTo>
                <a:lnTo>
                  <a:pt x="10" y="149"/>
                </a:lnTo>
                <a:lnTo>
                  <a:pt x="0" y="176"/>
                </a:lnTo>
                <a:lnTo>
                  <a:pt x="0" y="240"/>
                </a:lnTo>
                <a:lnTo>
                  <a:pt x="5" y="250"/>
                </a:lnTo>
                <a:lnTo>
                  <a:pt x="21" y="224"/>
                </a:lnTo>
                <a:lnTo>
                  <a:pt x="80" y="181"/>
                </a:lnTo>
                <a:lnTo>
                  <a:pt x="111" y="149"/>
                </a:lnTo>
                <a:lnTo>
                  <a:pt x="138" y="123"/>
                </a:lnTo>
                <a:lnTo>
                  <a:pt x="154" y="70"/>
                </a:lnTo>
                <a:lnTo>
                  <a:pt x="175" y="27"/>
                </a:lnTo>
                <a:lnTo>
                  <a:pt x="180" y="27"/>
                </a:lnTo>
                <a:lnTo>
                  <a:pt x="175" y="22"/>
                </a:lnTo>
                <a:lnTo>
                  <a:pt x="175" y="0"/>
                </a:lnTo>
                <a:lnTo>
                  <a:pt x="159" y="0"/>
                </a:lnTo>
                <a:lnTo>
                  <a:pt x="138" y="6"/>
                </a:lnTo>
                <a:lnTo>
                  <a:pt x="53" y="22"/>
                </a:lnTo>
                <a:lnTo>
                  <a:pt x="26" y="6"/>
                </a:lnTo>
                <a:lnTo>
                  <a:pt x="26"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5" name=""/>
          <p:cNvSpPr/>
          <p:nvPr/>
        </p:nvSpPr>
        <p:spPr>
          <a:xfrm>
            <a:off x="5413320" y="3943440"/>
            <a:ext cx="293760" cy="415800"/>
          </a:xfrm>
          <a:custGeom>
            <a:avLst/>
            <a:gdLst/>
            <a:ahLst/>
            <a:rect l="l" t="t" r="r" b="b"/>
            <a:pathLst>
              <a:path w="180" h="250">
                <a:moveTo>
                  <a:pt x="26" y="6"/>
                </a:moveTo>
                <a:lnTo>
                  <a:pt x="26" y="16"/>
                </a:lnTo>
                <a:lnTo>
                  <a:pt x="26" y="27"/>
                </a:lnTo>
                <a:lnTo>
                  <a:pt x="48" y="48"/>
                </a:lnTo>
                <a:lnTo>
                  <a:pt x="106" y="70"/>
                </a:lnTo>
                <a:lnTo>
                  <a:pt x="122" y="70"/>
                </a:lnTo>
                <a:lnTo>
                  <a:pt x="122" y="75"/>
                </a:lnTo>
                <a:lnTo>
                  <a:pt x="74" y="128"/>
                </a:lnTo>
                <a:lnTo>
                  <a:pt x="48" y="128"/>
                </a:lnTo>
                <a:lnTo>
                  <a:pt x="10" y="149"/>
                </a:lnTo>
                <a:lnTo>
                  <a:pt x="0" y="176"/>
                </a:lnTo>
                <a:lnTo>
                  <a:pt x="0" y="240"/>
                </a:lnTo>
                <a:lnTo>
                  <a:pt x="5" y="250"/>
                </a:lnTo>
                <a:lnTo>
                  <a:pt x="21" y="224"/>
                </a:lnTo>
                <a:lnTo>
                  <a:pt x="80" y="181"/>
                </a:lnTo>
                <a:lnTo>
                  <a:pt x="111" y="149"/>
                </a:lnTo>
                <a:lnTo>
                  <a:pt x="138" y="123"/>
                </a:lnTo>
                <a:lnTo>
                  <a:pt x="154" y="70"/>
                </a:lnTo>
                <a:lnTo>
                  <a:pt x="175" y="27"/>
                </a:lnTo>
                <a:lnTo>
                  <a:pt x="180" y="27"/>
                </a:lnTo>
                <a:lnTo>
                  <a:pt x="175" y="22"/>
                </a:lnTo>
                <a:lnTo>
                  <a:pt x="175" y="0"/>
                </a:lnTo>
                <a:lnTo>
                  <a:pt x="159" y="0"/>
                </a:lnTo>
                <a:lnTo>
                  <a:pt x="138" y="6"/>
                </a:lnTo>
                <a:lnTo>
                  <a:pt x="53" y="22"/>
                </a:lnTo>
                <a:lnTo>
                  <a:pt x="26" y="6"/>
                </a:lnTo>
                <a:lnTo>
                  <a:pt x="26"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6" name=""/>
          <p:cNvSpPr/>
          <p:nvPr/>
        </p:nvSpPr>
        <p:spPr>
          <a:xfrm>
            <a:off x="4659480" y="5022720"/>
            <a:ext cx="460080" cy="398520"/>
          </a:xfrm>
          <a:custGeom>
            <a:avLst/>
            <a:gdLst/>
            <a:ahLst/>
            <a:rect l="l" t="t" r="r" b="b"/>
            <a:pathLst>
              <a:path w="282" h="239">
                <a:moveTo>
                  <a:pt x="282" y="85"/>
                </a:moveTo>
                <a:lnTo>
                  <a:pt x="277" y="117"/>
                </a:lnTo>
                <a:lnTo>
                  <a:pt x="261" y="133"/>
                </a:lnTo>
                <a:lnTo>
                  <a:pt x="234" y="175"/>
                </a:lnTo>
                <a:lnTo>
                  <a:pt x="181" y="218"/>
                </a:lnTo>
                <a:lnTo>
                  <a:pt x="144" y="234"/>
                </a:lnTo>
                <a:lnTo>
                  <a:pt x="101" y="234"/>
                </a:lnTo>
                <a:lnTo>
                  <a:pt x="59" y="239"/>
                </a:lnTo>
                <a:lnTo>
                  <a:pt x="43" y="234"/>
                </a:lnTo>
                <a:lnTo>
                  <a:pt x="32" y="234"/>
                </a:lnTo>
                <a:lnTo>
                  <a:pt x="32" y="228"/>
                </a:lnTo>
                <a:lnTo>
                  <a:pt x="27" y="213"/>
                </a:lnTo>
                <a:lnTo>
                  <a:pt x="32" y="207"/>
                </a:lnTo>
                <a:lnTo>
                  <a:pt x="32" y="181"/>
                </a:lnTo>
                <a:lnTo>
                  <a:pt x="0" y="127"/>
                </a:lnTo>
                <a:lnTo>
                  <a:pt x="6" y="117"/>
                </a:lnTo>
                <a:lnTo>
                  <a:pt x="27" y="127"/>
                </a:lnTo>
                <a:lnTo>
                  <a:pt x="48" y="127"/>
                </a:lnTo>
                <a:lnTo>
                  <a:pt x="59" y="117"/>
                </a:lnTo>
                <a:lnTo>
                  <a:pt x="59" y="48"/>
                </a:lnTo>
                <a:lnTo>
                  <a:pt x="75" y="58"/>
                </a:lnTo>
                <a:lnTo>
                  <a:pt x="75" y="85"/>
                </a:lnTo>
                <a:lnTo>
                  <a:pt x="101" y="85"/>
                </a:lnTo>
                <a:lnTo>
                  <a:pt x="128" y="58"/>
                </a:lnTo>
                <a:lnTo>
                  <a:pt x="160" y="58"/>
                </a:lnTo>
                <a:lnTo>
                  <a:pt x="197" y="16"/>
                </a:lnTo>
                <a:lnTo>
                  <a:pt x="229" y="0"/>
                </a:lnTo>
                <a:lnTo>
                  <a:pt x="250" y="0"/>
                </a:lnTo>
                <a:lnTo>
                  <a:pt x="271" y="11"/>
                </a:lnTo>
                <a:lnTo>
                  <a:pt x="271" y="74"/>
                </a:lnTo>
                <a:lnTo>
                  <a:pt x="261" y="74"/>
                </a:lnTo>
                <a:lnTo>
                  <a:pt x="250" y="85"/>
                </a:lnTo>
                <a:lnTo>
                  <a:pt x="250" y="96"/>
                </a:lnTo>
                <a:lnTo>
                  <a:pt x="261" y="96"/>
                </a:lnTo>
                <a:lnTo>
                  <a:pt x="277" y="85"/>
                </a:lnTo>
                <a:lnTo>
                  <a:pt x="282" y="85"/>
                </a:lnTo>
                <a:lnTo>
                  <a:pt x="282"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7" name=""/>
          <p:cNvSpPr/>
          <p:nvPr/>
        </p:nvSpPr>
        <p:spPr>
          <a:xfrm>
            <a:off x="4659480" y="5022720"/>
            <a:ext cx="460080" cy="398520"/>
          </a:xfrm>
          <a:custGeom>
            <a:avLst/>
            <a:gdLst/>
            <a:ahLst/>
            <a:rect l="l" t="t" r="r" b="b"/>
            <a:pathLst>
              <a:path w="282" h="239">
                <a:moveTo>
                  <a:pt x="282" y="85"/>
                </a:moveTo>
                <a:lnTo>
                  <a:pt x="277" y="117"/>
                </a:lnTo>
                <a:lnTo>
                  <a:pt x="261" y="133"/>
                </a:lnTo>
                <a:lnTo>
                  <a:pt x="234" y="175"/>
                </a:lnTo>
                <a:lnTo>
                  <a:pt x="181" y="218"/>
                </a:lnTo>
                <a:lnTo>
                  <a:pt x="144" y="234"/>
                </a:lnTo>
                <a:lnTo>
                  <a:pt x="101" y="234"/>
                </a:lnTo>
                <a:lnTo>
                  <a:pt x="59" y="239"/>
                </a:lnTo>
                <a:lnTo>
                  <a:pt x="43" y="234"/>
                </a:lnTo>
                <a:lnTo>
                  <a:pt x="32" y="234"/>
                </a:lnTo>
                <a:lnTo>
                  <a:pt x="32" y="228"/>
                </a:lnTo>
                <a:lnTo>
                  <a:pt x="27" y="213"/>
                </a:lnTo>
                <a:lnTo>
                  <a:pt x="32" y="207"/>
                </a:lnTo>
                <a:lnTo>
                  <a:pt x="32" y="181"/>
                </a:lnTo>
                <a:lnTo>
                  <a:pt x="0" y="127"/>
                </a:lnTo>
                <a:lnTo>
                  <a:pt x="6" y="117"/>
                </a:lnTo>
                <a:lnTo>
                  <a:pt x="27" y="127"/>
                </a:lnTo>
                <a:lnTo>
                  <a:pt x="48" y="127"/>
                </a:lnTo>
                <a:lnTo>
                  <a:pt x="59" y="117"/>
                </a:lnTo>
                <a:lnTo>
                  <a:pt x="59" y="48"/>
                </a:lnTo>
                <a:lnTo>
                  <a:pt x="75" y="58"/>
                </a:lnTo>
                <a:lnTo>
                  <a:pt x="75" y="85"/>
                </a:lnTo>
                <a:lnTo>
                  <a:pt x="101" y="85"/>
                </a:lnTo>
                <a:lnTo>
                  <a:pt x="128" y="58"/>
                </a:lnTo>
                <a:lnTo>
                  <a:pt x="160" y="58"/>
                </a:lnTo>
                <a:lnTo>
                  <a:pt x="197" y="16"/>
                </a:lnTo>
                <a:lnTo>
                  <a:pt x="229" y="0"/>
                </a:lnTo>
                <a:lnTo>
                  <a:pt x="250" y="0"/>
                </a:lnTo>
                <a:lnTo>
                  <a:pt x="271" y="11"/>
                </a:lnTo>
                <a:lnTo>
                  <a:pt x="271" y="74"/>
                </a:lnTo>
                <a:lnTo>
                  <a:pt x="261" y="74"/>
                </a:lnTo>
                <a:lnTo>
                  <a:pt x="250" y="85"/>
                </a:lnTo>
                <a:lnTo>
                  <a:pt x="250" y="96"/>
                </a:lnTo>
                <a:lnTo>
                  <a:pt x="261" y="96"/>
                </a:lnTo>
                <a:lnTo>
                  <a:pt x="277" y="85"/>
                </a:lnTo>
                <a:lnTo>
                  <a:pt x="282" y="85"/>
                </a:lnTo>
                <a:lnTo>
                  <a:pt x="282"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8"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499" name=""/>
          <p:cNvSpPr/>
          <p:nvPr/>
        </p:nvSpPr>
        <p:spPr>
          <a:xfrm>
            <a:off x="4954680" y="5218200"/>
            <a:ext cx="77760" cy="69840"/>
          </a:xfrm>
          <a:custGeom>
            <a:avLst/>
            <a:gdLst/>
            <a:ahLst/>
            <a:rect l="l" t="t" r="r" b="b"/>
            <a:pathLst>
              <a:path w="48" h="42">
                <a:moveTo>
                  <a:pt x="48" y="16"/>
                </a:moveTo>
                <a:lnTo>
                  <a:pt x="43" y="37"/>
                </a:lnTo>
                <a:lnTo>
                  <a:pt x="21" y="42"/>
                </a:lnTo>
                <a:lnTo>
                  <a:pt x="0" y="21"/>
                </a:lnTo>
                <a:lnTo>
                  <a:pt x="27" y="0"/>
                </a:lnTo>
                <a:lnTo>
                  <a:pt x="43" y="0"/>
                </a:lnTo>
                <a:lnTo>
                  <a:pt x="48" y="16"/>
                </a:lnTo>
                <a:lnTo>
                  <a:pt x="48" y="16"/>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00" name=""/>
          <p:cNvSpPr/>
          <p:nvPr/>
        </p:nvSpPr>
        <p:spPr>
          <a:xfrm>
            <a:off x="4919760" y="4809960"/>
            <a:ext cx="225360" cy="231840"/>
          </a:xfrm>
          <a:custGeom>
            <a:avLst/>
            <a:gdLst/>
            <a:ahLst/>
            <a:rect l="l" t="t" r="r" b="b"/>
            <a:pathLst>
              <a:path w="138" h="139">
                <a:moveTo>
                  <a:pt x="69" y="128"/>
                </a:moveTo>
                <a:lnTo>
                  <a:pt x="90" y="128"/>
                </a:lnTo>
                <a:lnTo>
                  <a:pt x="111" y="139"/>
                </a:lnTo>
                <a:lnTo>
                  <a:pt x="138" y="91"/>
                </a:lnTo>
                <a:lnTo>
                  <a:pt x="138" y="38"/>
                </a:lnTo>
                <a:lnTo>
                  <a:pt x="138" y="22"/>
                </a:lnTo>
                <a:lnTo>
                  <a:pt x="90" y="16"/>
                </a:lnTo>
                <a:lnTo>
                  <a:pt x="90" y="0"/>
                </a:lnTo>
                <a:lnTo>
                  <a:pt x="64" y="16"/>
                </a:lnTo>
                <a:lnTo>
                  <a:pt x="64" y="27"/>
                </a:lnTo>
                <a:lnTo>
                  <a:pt x="21" y="48"/>
                </a:lnTo>
                <a:lnTo>
                  <a:pt x="0" y="43"/>
                </a:lnTo>
                <a:lnTo>
                  <a:pt x="16" y="75"/>
                </a:lnTo>
                <a:lnTo>
                  <a:pt x="42" y="96"/>
                </a:lnTo>
                <a:lnTo>
                  <a:pt x="42" y="112"/>
                </a:lnTo>
                <a:lnTo>
                  <a:pt x="69" y="128"/>
                </a:lnTo>
                <a:lnTo>
                  <a:pt x="6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1" name=""/>
          <p:cNvSpPr/>
          <p:nvPr/>
        </p:nvSpPr>
        <p:spPr>
          <a:xfrm>
            <a:off x="4919760" y="4809960"/>
            <a:ext cx="225360" cy="231840"/>
          </a:xfrm>
          <a:custGeom>
            <a:avLst/>
            <a:gdLst/>
            <a:ahLst/>
            <a:rect l="l" t="t" r="r" b="b"/>
            <a:pathLst>
              <a:path w="138" h="139">
                <a:moveTo>
                  <a:pt x="69" y="128"/>
                </a:moveTo>
                <a:lnTo>
                  <a:pt x="90" y="128"/>
                </a:lnTo>
                <a:lnTo>
                  <a:pt x="111" y="139"/>
                </a:lnTo>
                <a:lnTo>
                  <a:pt x="138" y="91"/>
                </a:lnTo>
                <a:lnTo>
                  <a:pt x="138" y="38"/>
                </a:lnTo>
                <a:lnTo>
                  <a:pt x="138" y="22"/>
                </a:lnTo>
                <a:lnTo>
                  <a:pt x="90" y="16"/>
                </a:lnTo>
                <a:lnTo>
                  <a:pt x="90" y="0"/>
                </a:lnTo>
                <a:lnTo>
                  <a:pt x="64" y="16"/>
                </a:lnTo>
                <a:lnTo>
                  <a:pt x="64" y="27"/>
                </a:lnTo>
                <a:lnTo>
                  <a:pt x="21" y="48"/>
                </a:lnTo>
                <a:lnTo>
                  <a:pt x="0" y="43"/>
                </a:lnTo>
                <a:lnTo>
                  <a:pt x="16" y="75"/>
                </a:lnTo>
                <a:lnTo>
                  <a:pt x="42" y="96"/>
                </a:lnTo>
                <a:lnTo>
                  <a:pt x="42" y="112"/>
                </a:lnTo>
                <a:lnTo>
                  <a:pt x="69" y="128"/>
                </a:lnTo>
                <a:lnTo>
                  <a:pt x="6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2" name=""/>
          <p:cNvSpPr/>
          <p:nvPr/>
        </p:nvSpPr>
        <p:spPr>
          <a:xfrm>
            <a:off x="5759280" y="3916440"/>
            <a:ext cx="34920" cy="19080"/>
          </a:xfrm>
          <a:custGeom>
            <a:avLst/>
            <a:gdLst/>
            <a:ahLst/>
            <a:rect l="l" t="t" r="r" b="b"/>
            <a:pathLst>
              <a:path w="22" h="11">
                <a:moveTo>
                  <a:pt x="22" y="0"/>
                </a:moveTo>
                <a:lnTo>
                  <a:pt x="11" y="11"/>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03" name=""/>
          <p:cNvSpPr/>
          <p:nvPr/>
        </p:nvSpPr>
        <p:spPr>
          <a:xfrm>
            <a:off x="5759280" y="3916440"/>
            <a:ext cx="34920" cy="19080"/>
          </a:xfrm>
          <a:custGeom>
            <a:avLst/>
            <a:gdLst/>
            <a:ahLst/>
            <a:rect l="l" t="t" r="r" b="b"/>
            <a:pathLst>
              <a:path w="22" h="11">
                <a:moveTo>
                  <a:pt x="22" y="0"/>
                </a:moveTo>
                <a:lnTo>
                  <a:pt x="11" y="11"/>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04" name=""/>
          <p:cNvSpPr/>
          <p:nvPr/>
        </p:nvSpPr>
        <p:spPr>
          <a:xfrm>
            <a:off x="4521240" y="4854600"/>
            <a:ext cx="398520" cy="380880"/>
          </a:xfrm>
          <a:custGeom>
            <a:avLst/>
            <a:gdLst/>
            <a:ahLst/>
            <a:rect l="l" t="t" r="r" b="b"/>
            <a:pathLst>
              <a:path w="245" h="228">
                <a:moveTo>
                  <a:pt x="85" y="228"/>
                </a:moveTo>
                <a:lnTo>
                  <a:pt x="64" y="197"/>
                </a:lnTo>
                <a:lnTo>
                  <a:pt x="53" y="138"/>
                </a:lnTo>
                <a:lnTo>
                  <a:pt x="53" y="112"/>
                </a:lnTo>
                <a:lnTo>
                  <a:pt x="0" y="21"/>
                </a:lnTo>
                <a:lnTo>
                  <a:pt x="0" y="11"/>
                </a:lnTo>
                <a:lnTo>
                  <a:pt x="32" y="0"/>
                </a:lnTo>
                <a:lnTo>
                  <a:pt x="43" y="11"/>
                </a:lnTo>
                <a:lnTo>
                  <a:pt x="117" y="11"/>
                </a:lnTo>
                <a:lnTo>
                  <a:pt x="133" y="16"/>
                </a:lnTo>
                <a:lnTo>
                  <a:pt x="181" y="21"/>
                </a:lnTo>
                <a:lnTo>
                  <a:pt x="213" y="16"/>
                </a:lnTo>
                <a:lnTo>
                  <a:pt x="229" y="11"/>
                </a:lnTo>
                <a:lnTo>
                  <a:pt x="245" y="16"/>
                </a:lnTo>
                <a:lnTo>
                  <a:pt x="213" y="32"/>
                </a:lnTo>
                <a:lnTo>
                  <a:pt x="213" y="21"/>
                </a:lnTo>
                <a:lnTo>
                  <a:pt x="202" y="21"/>
                </a:lnTo>
                <a:lnTo>
                  <a:pt x="165" y="32"/>
                </a:lnTo>
                <a:lnTo>
                  <a:pt x="165" y="90"/>
                </a:lnTo>
                <a:lnTo>
                  <a:pt x="144" y="90"/>
                </a:lnTo>
                <a:lnTo>
                  <a:pt x="144" y="149"/>
                </a:lnTo>
                <a:lnTo>
                  <a:pt x="144" y="218"/>
                </a:lnTo>
                <a:lnTo>
                  <a:pt x="133" y="228"/>
                </a:lnTo>
                <a:lnTo>
                  <a:pt x="112" y="228"/>
                </a:lnTo>
                <a:lnTo>
                  <a:pt x="91" y="218"/>
                </a:lnTo>
                <a:lnTo>
                  <a:pt x="85" y="228"/>
                </a:lnTo>
                <a:lnTo>
                  <a:pt x="85" y="2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5" name=""/>
          <p:cNvSpPr/>
          <p:nvPr/>
        </p:nvSpPr>
        <p:spPr>
          <a:xfrm>
            <a:off x="4521240" y="4854600"/>
            <a:ext cx="398520" cy="380880"/>
          </a:xfrm>
          <a:custGeom>
            <a:avLst/>
            <a:gdLst/>
            <a:ahLst/>
            <a:rect l="l" t="t" r="r" b="b"/>
            <a:pathLst>
              <a:path w="245" h="228">
                <a:moveTo>
                  <a:pt x="85" y="228"/>
                </a:moveTo>
                <a:lnTo>
                  <a:pt x="64" y="197"/>
                </a:lnTo>
                <a:lnTo>
                  <a:pt x="53" y="138"/>
                </a:lnTo>
                <a:lnTo>
                  <a:pt x="53" y="112"/>
                </a:lnTo>
                <a:lnTo>
                  <a:pt x="0" y="21"/>
                </a:lnTo>
                <a:lnTo>
                  <a:pt x="0" y="11"/>
                </a:lnTo>
                <a:lnTo>
                  <a:pt x="32" y="0"/>
                </a:lnTo>
                <a:lnTo>
                  <a:pt x="43" y="11"/>
                </a:lnTo>
                <a:lnTo>
                  <a:pt x="117" y="11"/>
                </a:lnTo>
                <a:lnTo>
                  <a:pt x="133" y="16"/>
                </a:lnTo>
                <a:lnTo>
                  <a:pt x="181" y="21"/>
                </a:lnTo>
                <a:lnTo>
                  <a:pt x="213" y="16"/>
                </a:lnTo>
                <a:lnTo>
                  <a:pt x="229" y="11"/>
                </a:lnTo>
                <a:lnTo>
                  <a:pt x="245" y="16"/>
                </a:lnTo>
                <a:lnTo>
                  <a:pt x="213" y="32"/>
                </a:lnTo>
                <a:lnTo>
                  <a:pt x="213" y="21"/>
                </a:lnTo>
                <a:lnTo>
                  <a:pt x="202" y="21"/>
                </a:lnTo>
                <a:lnTo>
                  <a:pt x="165" y="32"/>
                </a:lnTo>
                <a:lnTo>
                  <a:pt x="165" y="90"/>
                </a:lnTo>
                <a:lnTo>
                  <a:pt x="144" y="90"/>
                </a:lnTo>
                <a:lnTo>
                  <a:pt x="144" y="149"/>
                </a:lnTo>
                <a:lnTo>
                  <a:pt x="144" y="218"/>
                </a:lnTo>
                <a:lnTo>
                  <a:pt x="133" y="228"/>
                </a:lnTo>
                <a:lnTo>
                  <a:pt x="112" y="228"/>
                </a:lnTo>
                <a:lnTo>
                  <a:pt x="91" y="218"/>
                </a:lnTo>
                <a:lnTo>
                  <a:pt x="85" y="228"/>
                </a:lnTo>
                <a:lnTo>
                  <a:pt x="85" y="2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6" name=""/>
          <p:cNvSpPr/>
          <p:nvPr/>
        </p:nvSpPr>
        <p:spPr>
          <a:xfrm>
            <a:off x="3691080" y="3422520"/>
            <a:ext cx="250560" cy="211320"/>
          </a:xfrm>
          <a:custGeom>
            <a:avLst/>
            <a:gdLst/>
            <a:ahLst/>
            <a:rect l="l" t="t" r="r" b="b"/>
            <a:pathLst>
              <a:path w="154" h="127">
                <a:moveTo>
                  <a:pt x="0" y="127"/>
                </a:moveTo>
                <a:lnTo>
                  <a:pt x="0" y="117"/>
                </a:lnTo>
                <a:lnTo>
                  <a:pt x="48" y="58"/>
                </a:lnTo>
                <a:lnTo>
                  <a:pt x="48" y="32"/>
                </a:lnTo>
                <a:lnTo>
                  <a:pt x="64" y="21"/>
                </a:lnTo>
                <a:lnTo>
                  <a:pt x="80" y="0"/>
                </a:lnTo>
                <a:lnTo>
                  <a:pt x="154" y="0"/>
                </a:lnTo>
                <a:lnTo>
                  <a:pt x="154" y="16"/>
                </a:lnTo>
                <a:lnTo>
                  <a:pt x="149" y="32"/>
                </a:lnTo>
                <a:lnTo>
                  <a:pt x="96" y="32"/>
                </a:lnTo>
                <a:lnTo>
                  <a:pt x="96" y="90"/>
                </a:lnTo>
                <a:lnTo>
                  <a:pt x="69" y="95"/>
                </a:lnTo>
                <a:lnTo>
                  <a:pt x="69" y="127"/>
                </a:lnTo>
                <a:lnTo>
                  <a:pt x="0" y="127"/>
                </a:lnTo>
                <a:lnTo>
                  <a:pt x="0"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7" name=""/>
          <p:cNvSpPr/>
          <p:nvPr/>
        </p:nvSpPr>
        <p:spPr>
          <a:xfrm>
            <a:off x="3691080" y="3422520"/>
            <a:ext cx="250560" cy="211320"/>
          </a:xfrm>
          <a:custGeom>
            <a:avLst/>
            <a:gdLst/>
            <a:ahLst/>
            <a:rect l="l" t="t" r="r" b="b"/>
            <a:pathLst>
              <a:path w="154" h="127">
                <a:moveTo>
                  <a:pt x="0" y="127"/>
                </a:moveTo>
                <a:lnTo>
                  <a:pt x="0" y="117"/>
                </a:lnTo>
                <a:lnTo>
                  <a:pt x="48" y="58"/>
                </a:lnTo>
                <a:lnTo>
                  <a:pt x="48" y="32"/>
                </a:lnTo>
                <a:lnTo>
                  <a:pt x="64" y="21"/>
                </a:lnTo>
                <a:lnTo>
                  <a:pt x="80" y="0"/>
                </a:lnTo>
                <a:lnTo>
                  <a:pt x="154" y="0"/>
                </a:lnTo>
                <a:lnTo>
                  <a:pt x="154" y="16"/>
                </a:lnTo>
                <a:lnTo>
                  <a:pt x="149" y="32"/>
                </a:lnTo>
                <a:lnTo>
                  <a:pt x="96" y="32"/>
                </a:lnTo>
                <a:lnTo>
                  <a:pt x="96" y="90"/>
                </a:lnTo>
                <a:lnTo>
                  <a:pt x="69" y="95"/>
                </a:lnTo>
                <a:lnTo>
                  <a:pt x="69" y="127"/>
                </a:lnTo>
                <a:lnTo>
                  <a:pt x="0" y="127"/>
                </a:lnTo>
                <a:lnTo>
                  <a:pt x="0" y="1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8" name=""/>
          <p:cNvSpPr/>
          <p:nvPr/>
        </p:nvSpPr>
        <p:spPr>
          <a:xfrm>
            <a:off x="4824360" y="3579840"/>
            <a:ext cx="486000" cy="620640"/>
          </a:xfrm>
          <a:custGeom>
            <a:avLst/>
            <a:gdLst/>
            <a:ahLst/>
            <a:rect l="l" t="t" r="r" b="b"/>
            <a:pathLst>
              <a:path w="298" h="373">
                <a:moveTo>
                  <a:pt x="234" y="0"/>
                </a:moveTo>
                <a:lnTo>
                  <a:pt x="208" y="22"/>
                </a:lnTo>
                <a:lnTo>
                  <a:pt x="208" y="27"/>
                </a:lnTo>
                <a:lnTo>
                  <a:pt x="197" y="22"/>
                </a:lnTo>
                <a:lnTo>
                  <a:pt x="48" y="22"/>
                </a:lnTo>
                <a:lnTo>
                  <a:pt x="48" y="54"/>
                </a:lnTo>
                <a:lnTo>
                  <a:pt x="32" y="54"/>
                </a:lnTo>
                <a:lnTo>
                  <a:pt x="32" y="64"/>
                </a:lnTo>
                <a:lnTo>
                  <a:pt x="43" y="144"/>
                </a:lnTo>
                <a:lnTo>
                  <a:pt x="16" y="149"/>
                </a:lnTo>
                <a:lnTo>
                  <a:pt x="0" y="192"/>
                </a:lnTo>
                <a:lnTo>
                  <a:pt x="0" y="202"/>
                </a:lnTo>
                <a:lnTo>
                  <a:pt x="6" y="192"/>
                </a:lnTo>
                <a:lnTo>
                  <a:pt x="16" y="234"/>
                </a:lnTo>
                <a:lnTo>
                  <a:pt x="32" y="245"/>
                </a:lnTo>
                <a:lnTo>
                  <a:pt x="32" y="272"/>
                </a:lnTo>
                <a:lnTo>
                  <a:pt x="59" y="288"/>
                </a:lnTo>
                <a:lnTo>
                  <a:pt x="101" y="346"/>
                </a:lnTo>
                <a:lnTo>
                  <a:pt x="107" y="351"/>
                </a:lnTo>
                <a:lnTo>
                  <a:pt x="144" y="351"/>
                </a:lnTo>
                <a:lnTo>
                  <a:pt x="170" y="373"/>
                </a:lnTo>
                <a:lnTo>
                  <a:pt x="224" y="362"/>
                </a:lnTo>
                <a:lnTo>
                  <a:pt x="229" y="351"/>
                </a:lnTo>
                <a:lnTo>
                  <a:pt x="250" y="351"/>
                </a:lnTo>
                <a:lnTo>
                  <a:pt x="250" y="346"/>
                </a:lnTo>
                <a:lnTo>
                  <a:pt x="245" y="341"/>
                </a:lnTo>
                <a:lnTo>
                  <a:pt x="234" y="309"/>
                </a:lnTo>
                <a:lnTo>
                  <a:pt x="224" y="293"/>
                </a:lnTo>
                <a:lnTo>
                  <a:pt x="202" y="288"/>
                </a:lnTo>
                <a:lnTo>
                  <a:pt x="202" y="282"/>
                </a:lnTo>
                <a:lnTo>
                  <a:pt x="224" y="282"/>
                </a:lnTo>
                <a:lnTo>
                  <a:pt x="224" y="240"/>
                </a:lnTo>
                <a:lnTo>
                  <a:pt x="250" y="192"/>
                </a:lnTo>
                <a:lnTo>
                  <a:pt x="271" y="112"/>
                </a:lnTo>
                <a:lnTo>
                  <a:pt x="282" y="101"/>
                </a:lnTo>
                <a:lnTo>
                  <a:pt x="298" y="96"/>
                </a:lnTo>
                <a:lnTo>
                  <a:pt x="271" y="75"/>
                </a:lnTo>
                <a:lnTo>
                  <a:pt x="261" y="22"/>
                </a:lnTo>
                <a:lnTo>
                  <a:pt x="234" y="0"/>
                </a:lnTo>
                <a:lnTo>
                  <a:pt x="23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9" name=""/>
          <p:cNvSpPr/>
          <p:nvPr/>
        </p:nvSpPr>
        <p:spPr>
          <a:xfrm>
            <a:off x="4824360" y="3579840"/>
            <a:ext cx="486000" cy="620640"/>
          </a:xfrm>
          <a:custGeom>
            <a:avLst/>
            <a:gdLst/>
            <a:ahLst/>
            <a:rect l="l" t="t" r="r" b="b"/>
            <a:pathLst>
              <a:path w="298" h="373">
                <a:moveTo>
                  <a:pt x="234" y="0"/>
                </a:moveTo>
                <a:lnTo>
                  <a:pt x="208" y="22"/>
                </a:lnTo>
                <a:lnTo>
                  <a:pt x="208" y="27"/>
                </a:lnTo>
                <a:lnTo>
                  <a:pt x="197" y="22"/>
                </a:lnTo>
                <a:lnTo>
                  <a:pt x="48" y="22"/>
                </a:lnTo>
                <a:lnTo>
                  <a:pt x="48" y="54"/>
                </a:lnTo>
                <a:lnTo>
                  <a:pt x="32" y="54"/>
                </a:lnTo>
                <a:lnTo>
                  <a:pt x="32" y="64"/>
                </a:lnTo>
                <a:lnTo>
                  <a:pt x="43" y="144"/>
                </a:lnTo>
                <a:lnTo>
                  <a:pt x="16" y="149"/>
                </a:lnTo>
                <a:lnTo>
                  <a:pt x="0" y="192"/>
                </a:lnTo>
                <a:lnTo>
                  <a:pt x="0" y="202"/>
                </a:lnTo>
                <a:lnTo>
                  <a:pt x="6" y="192"/>
                </a:lnTo>
                <a:lnTo>
                  <a:pt x="16" y="234"/>
                </a:lnTo>
                <a:lnTo>
                  <a:pt x="32" y="245"/>
                </a:lnTo>
                <a:lnTo>
                  <a:pt x="32" y="272"/>
                </a:lnTo>
                <a:lnTo>
                  <a:pt x="59" y="288"/>
                </a:lnTo>
                <a:lnTo>
                  <a:pt x="101" y="346"/>
                </a:lnTo>
                <a:lnTo>
                  <a:pt x="107" y="351"/>
                </a:lnTo>
                <a:lnTo>
                  <a:pt x="144" y="351"/>
                </a:lnTo>
                <a:lnTo>
                  <a:pt x="170" y="373"/>
                </a:lnTo>
                <a:lnTo>
                  <a:pt x="224" y="362"/>
                </a:lnTo>
                <a:lnTo>
                  <a:pt x="229" y="351"/>
                </a:lnTo>
                <a:lnTo>
                  <a:pt x="250" y="351"/>
                </a:lnTo>
                <a:lnTo>
                  <a:pt x="250" y="346"/>
                </a:lnTo>
                <a:lnTo>
                  <a:pt x="245" y="341"/>
                </a:lnTo>
                <a:lnTo>
                  <a:pt x="234" y="309"/>
                </a:lnTo>
                <a:lnTo>
                  <a:pt x="224" y="293"/>
                </a:lnTo>
                <a:lnTo>
                  <a:pt x="202" y="288"/>
                </a:lnTo>
                <a:lnTo>
                  <a:pt x="202" y="282"/>
                </a:lnTo>
                <a:lnTo>
                  <a:pt x="224" y="282"/>
                </a:lnTo>
                <a:lnTo>
                  <a:pt x="224" y="240"/>
                </a:lnTo>
                <a:lnTo>
                  <a:pt x="250" y="192"/>
                </a:lnTo>
                <a:lnTo>
                  <a:pt x="271" y="112"/>
                </a:lnTo>
                <a:lnTo>
                  <a:pt x="282" y="101"/>
                </a:lnTo>
                <a:lnTo>
                  <a:pt x="298" y="96"/>
                </a:lnTo>
                <a:lnTo>
                  <a:pt x="271" y="75"/>
                </a:lnTo>
                <a:lnTo>
                  <a:pt x="261" y="22"/>
                </a:lnTo>
                <a:lnTo>
                  <a:pt x="234" y="0"/>
                </a:lnTo>
                <a:lnTo>
                  <a:pt x="23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0" name=""/>
          <p:cNvSpPr/>
          <p:nvPr/>
        </p:nvSpPr>
        <p:spPr>
          <a:xfrm>
            <a:off x="5059440" y="4351320"/>
            <a:ext cx="309600" cy="336600"/>
          </a:xfrm>
          <a:custGeom>
            <a:avLst/>
            <a:gdLst/>
            <a:ahLst/>
            <a:rect l="l" t="t" r="r" b="b"/>
            <a:pathLst>
              <a:path w="191" h="202">
                <a:moveTo>
                  <a:pt x="90" y="197"/>
                </a:moveTo>
                <a:lnTo>
                  <a:pt x="117" y="202"/>
                </a:lnTo>
                <a:lnTo>
                  <a:pt x="159" y="197"/>
                </a:lnTo>
                <a:lnTo>
                  <a:pt x="191" y="175"/>
                </a:lnTo>
                <a:lnTo>
                  <a:pt x="181" y="170"/>
                </a:lnTo>
                <a:lnTo>
                  <a:pt x="181" y="149"/>
                </a:lnTo>
                <a:lnTo>
                  <a:pt x="181" y="117"/>
                </a:lnTo>
                <a:lnTo>
                  <a:pt x="165" y="96"/>
                </a:lnTo>
                <a:lnTo>
                  <a:pt x="181" y="69"/>
                </a:lnTo>
                <a:lnTo>
                  <a:pt x="154" y="48"/>
                </a:lnTo>
                <a:lnTo>
                  <a:pt x="138" y="37"/>
                </a:lnTo>
                <a:lnTo>
                  <a:pt x="85" y="0"/>
                </a:lnTo>
                <a:lnTo>
                  <a:pt x="64" y="16"/>
                </a:lnTo>
                <a:lnTo>
                  <a:pt x="80" y="21"/>
                </a:lnTo>
                <a:lnTo>
                  <a:pt x="58" y="21"/>
                </a:lnTo>
                <a:lnTo>
                  <a:pt x="58" y="26"/>
                </a:lnTo>
                <a:lnTo>
                  <a:pt x="37" y="21"/>
                </a:lnTo>
                <a:lnTo>
                  <a:pt x="37" y="26"/>
                </a:lnTo>
                <a:lnTo>
                  <a:pt x="37" y="0"/>
                </a:lnTo>
                <a:lnTo>
                  <a:pt x="16" y="0"/>
                </a:lnTo>
                <a:lnTo>
                  <a:pt x="16" y="16"/>
                </a:lnTo>
                <a:lnTo>
                  <a:pt x="16" y="21"/>
                </a:lnTo>
                <a:lnTo>
                  <a:pt x="16" y="37"/>
                </a:lnTo>
                <a:lnTo>
                  <a:pt x="5" y="64"/>
                </a:lnTo>
                <a:lnTo>
                  <a:pt x="0" y="64"/>
                </a:lnTo>
                <a:lnTo>
                  <a:pt x="0" y="96"/>
                </a:lnTo>
                <a:lnTo>
                  <a:pt x="16" y="112"/>
                </a:lnTo>
                <a:lnTo>
                  <a:pt x="26" y="143"/>
                </a:lnTo>
                <a:lnTo>
                  <a:pt x="58" y="165"/>
                </a:lnTo>
                <a:lnTo>
                  <a:pt x="80" y="165"/>
                </a:lnTo>
                <a:lnTo>
                  <a:pt x="85" y="170"/>
                </a:lnTo>
                <a:lnTo>
                  <a:pt x="90" y="197"/>
                </a:lnTo>
                <a:lnTo>
                  <a:pt x="90" y="19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1" name=""/>
          <p:cNvSpPr/>
          <p:nvPr/>
        </p:nvSpPr>
        <p:spPr>
          <a:xfrm>
            <a:off x="5059440" y="4351320"/>
            <a:ext cx="309600" cy="336600"/>
          </a:xfrm>
          <a:custGeom>
            <a:avLst/>
            <a:gdLst/>
            <a:ahLst/>
            <a:rect l="l" t="t" r="r" b="b"/>
            <a:pathLst>
              <a:path w="191" h="202">
                <a:moveTo>
                  <a:pt x="90" y="197"/>
                </a:moveTo>
                <a:lnTo>
                  <a:pt x="117" y="202"/>
                </a:lnTo>
                <a:lnTo>
                  <a:pt x="159" y="197"/>
                </a:lnTo>
                <a:lnTo>
                  <a:pt x="191" y="175"/>
                </a:lnTo>
                <a:lnTo>
                  <a:pt x="181" y="170"/>
                </a:lnTo>
                <a:lnTo>
                  <a:pt x="181" y="149"/>
                </a:lnTo>
                <a:lnTo>
                  <a:pt x="181" y="117"/>
                </a:lnTo>
                <a:lnTo>
                  <a:pt x="165" y="96"/>
                </a:lnTo>
                <a:lnTo>
                  <a:pt x="181" y="69"/>
                </a:lnTo>
                <a:lnTo>
                  <a:pt x="154" y="48"/>
                </a:lnTo>
                <a:lnTo>
                  <a:pt x="138" y="37"/>
                </a:lnTo>
                <a:lnTo>
                  <a:pt x="85" y="0"/>
                </a:lnTo>
                <a:lnTo>
                  <a:pt x="64" y="16"/>
                </a:lnTo>
                <a:lnTo>
                  <a:pt x="80" y="21"/>
                </a:lnTo>
                <a:lnTo>
                  <a:pt x="58" y="21"/>
                </a:lnTo>
                <a:lnTo>
                  <a:pt x="58" y="26"/>
                </a:lnTo>
                <a:lnTo>
                  <a:pt x="37" y="21"/>
                </a:lnTo>
                <a:lnTo>
                  <a:pt x="37" y="26"/>
                </a:lnTo>
                <a:lnTo>
                  <a:pt x="37" y="0"/>
                </a:lnTo>
                <a:lnTo>
                  <a:pt x="16" y="0"/>
                </a:lnTo>
                <a:lnTo>
                  <a:pt x="16" y="16"/>
                </a:lnTo>
                <a:lnTo>
                  <a:pt x="16" y="21"/>
                </a:lnTo>
                <a:lnTo>
                  <a:pt x="16" y="37"/>
                </a:lnTo>
                <a:lnTo>
                  <a:pt x="5" y="64"/>
                </a:lnTo>
                <a:lnTo>
                  <a:pt x="0" y="64"/>
                </a:lnTo>
                <a:lnTo>
                  <a:pt x="0" y="96"/>
                </a:lnTo>
                <a:lnTo>
                  <a:pt x="16" y="112"/>
                </a:lnTo>
                <a:lnTo>
                  <a:pt x="26" y="143"/>
                </a:lnTo>
                <a:lnTo>
                  <a:pt x="58" y="165"/>
                </a:lnTo>
                <a:lnTo>
                  <a:pt x="80" y="165"/>
                </a:lnTo>
                <a:lnTo>
                  <a:pt x="85" y="170"/>
                </a:lnTo>
                <a:lnTo>
                  <a:pt x="90" y="197"/>
                </a:lnTo>
                <a:lnTo>
                  <a:pt x="90" y="19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2" name=""/>
          <p:cNvSpPr/>
          <p:nvPr/>
        </p:nvSpPr>
        <p:spPr>
          <a:xfrm>
            <a:off x="4167360" y="3952800"/>
            <a:ext cx="61920" cy="176400"/>
          </a:xfrm>
          <a:custGeom>
            <a:avLst/>
            <a:gdLst/>
            <a:ahLst/>
            <a:rect l="l" t="t" r="r" b="b"/>
            <a:pathLst>
              <a:path w="38" h="106">
                <a:moveTo>
                  <a:pt x="38" y="90"/>
                </a:moveTo>
                <a:lnTo>
                  <a:pt x="27" y="106"/>
                </a:lnTo>
                <a:lnTo>
                  <a:pt x="11" y="85"/>
                </a:lnTo>
                <a:lnTo>
                  <a:pt x="11" y="42"/>
                </a:lnTo>
                <a:lnTo>
                  <a:pt x="0" y="0"/>
                </a:lnTo>
                <a:lnTo>
                  <a:pt x="27" y="10"/>
                </a:lnTo>
                <a:lnTo>
                  <a:pt x="11" y="16"/>
                </a:lnTo>
                <a:lnTo>
                  <a:pt x="32" y="21"/>
                </a:lnTo>
                <a:lnTo>
                  <a:pt x="32" y="48"/>
                </a:lnTo>
                <a:lnTo>
                  <a:pt x="38" y="90"/>
                </a:lnTo>
                <a:lnTo>
                  <a:pt x="38"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3" name=""/>
          <p:cNvSpPr/>
          <p:nvPr/>
        </p:nvSpPr>
        <p:spPr>
          <a:xfrm>
            <a:off x="4167360" y="3952800"/>
            <a:ext cx="61920" cy="176400"/>
          </a:xfrm>
          <a:custGeom>
            <a:avLst/>
            <a:gdLst/>
            <a:ahLst/>
            <a:rect l="l" t="t" r="r" b="b"/>
            <a:pathLst>
              <a:path w="38" h="106">
                <a:moveTo>
                  <a:pt x="38" y="90"/>
                </a:moveTo>
                <a:lnTo>
                  <a:pt x="27" y="106"/>
                </a:lnTo>
                <a:lnTo>
                  <a:pt x="11" y="85"/>
                </a:lnTo>
                <a:lnTo>
                  <a:pt x="11" y="42"/>
                </a:lnTo>
                <a:lnTo>
                  <a:pt x="0" y="0"/>
                </a:lnTo>
                <a:lnTo>
                  <a:pt x="27" y="10"/>
                </a:lnTo>
                <a:lnTo>
                  <a:pt x="11" y="16"/>
                </a:lnTo>
                <a:lnTo>
                  <a:pt x="32" y="21"/>
                </a:lnTo>
                <a:lnTo>
                  <a:pt x="32" y="48"/>
                </a:lnTo>
                <a:lnTo>
                  <a:pt x="38" y="90"/>
                </a:lnTo>
                <a:lnTo>
                  <a:pt x="38"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4" name=""/>
          <p:cNvSpPr/>
          <p:nvPr/>
        </p:nvSpPr>
        <p:spPr>
          <a:xfrm>
            <a:off x="4408560" y="3129120"/>
            <a:ext cx="112680" cy="212400"/>
          </a:xfrm>
          <a:custGeom>
            <a:avLst/>
            <a:gdLst/>
            <a:ahLst/>
            <a:rect l="l" t="t" r="r" b="b"/>
            <a:pathLst>
              <a:path w="69" h="128">
                <a:moveTo>
                  <a:pt x="21" y="6"/>
                </a:moveTo>
                <a:lnTo>
                  <a:pt x="43" y="0"/>
                </a:lnTo>
                <a:lnTo>
                  <a:pt x="53" y="11"/>
                </a:lnTo>
                <a:lnTo>
                  <a:pt x="64" y="6"/>
                </a:lnTo>
                <a:lnTo>
                  <a:pt x="53" y="22"/>
                </a:lnTo>
                <a:lnTo>
                  <a:pt x="64" y="32"/>
                </a:lnTo>
                <a:lnTo>
                  <a:pt x="48" y="59"/>
                </a:lnTo>
                <a:lnTo>
                  <a:pt x="69" y="75"/>
                </a:lnTo>
                <a:lnTo>
                  <a:pt x="64" y="91"/>
                </a:lnTo>
                <a:lnTo>
                  <a:pt x="48" y="101"/>
                </a:lnTo>
                <a:lnTo>
                  <a:pt x="48" y="123"/>
                </a:lnTo>
                <a:lnTo>
                  <a:pt x="43" y="128"/>
                </a:lnTo>
                <a:lnTo>
                  <a:pt x="27" y="96"/>
                </a:lnTo>
                <a:lnTo>
                  <a:pt x="16" y="91"/>
                </a:lnTo>
                <a:lnTo>
                  <a:pt x="0" y="59"/>
                </a:lnTo>
                <a:lnTo>
                  <a:pt x="16" y="54"/>
                </a:lnTo>
                <a:lnTo>
                  <a:pt x="21" y="11"/>
                </a:lnTo>
                <a:lnTo>
                  <a:pt x="21" y="6"/>
                </a:lnTo>
                <a:lnTo>
                  <a:pt x="2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5" name=""/>
          <p:cNvSpPr/>
          <p:nvPr/>
        </p:nvSpPr>
        <p:spPr>
          <a:xfrm>
            <a:off x="4408560" y="3129120"/>
            <a:ext cx="112680" cy="212400"/>
          </a:xfrm>
          <a:custGeom>
            <a:avLst/>
            <a:gdLst/>
            <a:ahLst/>
            <a:rect l="l" t="t" r="r" b="b"/>
            <a:pathLst>
              <a:path w="69" h="128">
                <a:moveTo>
                  <a:pt x="21" y="6"/>
                </a:moveTo>
                <a:lnTo>
                  <a:pt x="43" y="0"/>
                </a:lnTo>
                <a:lnTo>
                  <a:pt x="53" y="11"/>
                </a:lnTo>
                <a:lnTo>
                  <a:pt x="64" y="6"/>
                </a:lnTo>
                <a:lnTo>
                  <a:pt x="53" y="22"/>
                </a:lnTo>
                <a:lnTo>
                  <a:pt x="64" y="32"/>
                </a:lnTo>
                <a:lnTo>
                  <a:pt x="48" y="59"/>
                </a:lnTo>
                <a:lnTo>
                  <a:pt x="69" y="75"/>
                </a:lnTo>
                <a:lnTo>
                  <a:pt x="64" y="91"/>
                </a:lnTo>
                <a:lnTo>
                  <a:pt x="48" y="101"/>
                </a:lnTo>
                <a:lnTo>
                  <a:pt x="48" y="123"/>
                </a:lnTo>
                <a:lnTo>
                  <a:pt x="43" y="128"/>
                </a:lnTo>
                <a:lnTo>
                  <a:pt x="27" y="96"/>
                </a:lnTo>
                <a:lnTo>
                  <a:pt x="16" y="91"/>
                </a:lnTo>
                <a:lnTo>
                  <a:pt x="0" y="59"/>
                </a:lnTo>
                <a:lnTo>
                  <a:pt x="16" y="54"/>
                </a:lnTo>
                <a:lnTo>
                  <a:pt x="21" y="11"/>
                </a:lnTo>
                <a:lnTo>
                  <a:pt x="21" y="6"/>
                </a:lnTo>
                <a:lnTo>
                  <a:pt x="2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6" name=""/>
          <p:cNvSpPr/>
          <p:nvPr/>
        </p:nvSpPr>
        <p:spPr>
          <a:xfrm>
            <a:off x="5059440" y="4183200"/>
            <a:ext cx="145800" cy="168120"/>
          </a:xfrm>
          <a:custGeom>
            <a:avLst/>
            <a:gdLst/>
            <a:ahLst/>
            <a:rect l="l" t="t" r="r" b="b"/>
            <a:pathLst>
              <a:path w="90" h="101">
                <a:moveTo>
                  <a:pt x="80" y="74"/>
                </a:moveTo>
                <a:lnTo>
                  <a:pt x="90" y="37"/>
                </a:lnTo>
                <a:lnTo>
                  <a:pt x="85" y="5"/>
                </a:lnTo>
                <a:lnTo>
                  <a:pt x="80" y="0"/>
                </a:lnTo>
                <a:lnTo>
                  <a:pt x="26" y="11"/>
                </a:lnTo>
                <a:lnTo>
                  <a:pt x="16" y="32"/>
                </a:lnTo>
                <a:lnTo>
                  <a:pt x="26" y="37"/>
                </a:lnTo>
                <a:lnTo>
                  <a:pt x="26" y="48"/>
                </a:lnTo>
                <a:lnTo>
                  <a:pt x="16" y="53"/>
                </a:lnTo>
                <a:lnTo>
                  <a:pt x="5" y="69"/>
                </a:lnTo>
                <a:lnTo>
                  <a:pt x="0" y="101"/>
                </a:lnTo>
                <a:lnTo>
                  <a:pt x="16" y="101"/>
                </a:lnTo>
                <a:lnTo>
                  <a:pt x="37" y="101"/>
                </a:lnTo>
                <a:lnTo>
                  <a:pt x="37" y="80"/>
                </a:lnTo>
                <a:lnTo>
                  <a:pt x="64" y="74"/>
                </a:lnTo>
                <a:lnTo>
                  <a:pt x="80" y="74"/>
                </a:lnTo>
                <a:lnTo>
                  <a:pt x="80" y="7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7" name=""/>
          <p:cNvSpPr/>
          <p:nvPr/>
        </p:nvSpPr>
        <p:spPr>
          <a:xfrm>
            <a:off x="5059440" y="4183200"/>
            <a:ext cx="145800" cy="168120"/>
          </a:xfrm>
          <a:custGeom>
            <a:avLst/>
            <a:gdLst/>
            <a:ahLst/>
            <a:rect l="l" t="t" r="r" b="b"/>
            <a:pathLst>
              <a:path w="90" h="101">
                <a:moveTo>
                  <a:pt x="80" y="74"/>
                </a:moveTo>
                <a:lnTo>
                  <a:pt x="90" y="37"/>
                </a:lnTo>
                <a:lnTo>
                  <a:pt x="85" y="5"/>
                </a:lnTo>
                <a:lnTo>
                  <a:pt x="80" y="0"/>
                </a:lnTo>
                <a:lnTo>
                  <a:pt x="26" y="11"/>
                </a:lnTo>
                <a:lnTo>
                  <a:pt x="16" y="32"/>
                </a:lnTo>
                <a:lnTo>
                  <a:pt x="26" y="37"/>
                </a:lnTo>
                <a:lnTo>
                  <a:pt x="26" y="48"/>
                </a:lnTo>
                <a:lnTo>
                  <a:pt x="16" y="53"/>
                </a:lnTo>
                <a:lnTo>
                  <a:pt x="5" y="69"/>
                </a:lnTo>
                <a:lnTo>
                  <a:pt x="0" y="101"/>
                </a:lnTo>
                <a:lnTo>
                  <a:pt x="16" y="101"/>
                </a:lnTo>
                <a:lnTo>
                  <a:pt x="37" y="101"/>
                </a:lnTo>
                <a:lnTo>
                  <a:pt x="37" y="80"/>
                </a:lnTo>
                <a:lnTo>
                  <a:pt x="64" y="74"/>
                </a:lnTo>
                <a:lnTo>
                  <a:pt x="80" y="74"/>
                </a:lnTo>
                <a:lnTo>
                  <a:pt x="80" y="7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8" name=""/>
          <p:cNvSpPr/>
          <p:nvPr/>
        </p:nvSpPr>
        <p:spPr>
          <a:xfrm>
            <a:off x="4894200" y="3297240"/>
            <a:ext cx="311040" cy="326880"/>
          </a:xfrm>
          <a:custGeom>
            <a:avLst/>
            <a:gdLst/>
            <a:ahLst/>
            <a:rect l="l" t="t" r="r" b="b"/>
            <a:pathLst>
              <a:path w="191" h="197">
                <a:moveTo>
                  <a:pt x="127" y="16"/>
                </a:moveTo>
                <a:lnTo>
                  <a:pt x="138" y="16"/>
                </a:lnTo>
                <a:lnTo>
                  <a:pt x="159" y="16"/>
                </a:lnTo>
                <a:lnTo>
                  <a:pt x="181" y="48"/>
                </a:lnTo>
                <a:lnTo>
                  <a:pt x="165" y="75"/>
                </a:lnTo>
                <a:lnTo>
                  <a:pt x="133" y="38"/>
                </a:lnTo>
                <a:lnTo>
                  <a:pt x="138" y="59"/>
                </a:lnTo>
                <a:lnTo>
                  <a:pt x="154" y="75"/>
                </a:lnTo>
                <a:lnTo>
                  <a:pt x="186" y="139"/>
                </a:lnTo>
                <a:lnTo>
                  <a:pt x="191" y="155"/>
                </a:lnTo>
                <a:lnTo>
                  <a:pt x="191" y="170"/>
                </a:lnTo>
                <a:lnTo>
                  <a:pt x="165" y="192"/>
                </a:lnTo>
                <a:lnTo>
                  <a:pt x="165" y="197"/>
                </a:lnTo>
                <a:lnTo>
                  <a:pt x="154" y="192"/>
                </a:lnTo>
                <a:lnTo>
                  <a:pt x="5" y="192"/>
                </a:lnTo>
                <a:lnTo>
                  <a:pt x="5" y="48"/>
                </a:lnTo>
                <a:lnTo>
                  <a:pt x="0" y="38"/>
                </a:lnTo>
                <a:lnTo>
                  <a:pt x="5" y="0"/>
                </a:lnTo>
                <a:lnTo>
                  <a:pt x="80" y="22"/>
                </a:lnTo>
                <a:lnTo>
                  <a:pt x="101" y="0"/>
                </a:lnTo>
                <a:lnTo>
                  <a:pt x="117" y="0"/>
                </a:lnTo>
                <a:lnTo>
                  <a:pt x="127" y="16"/>
                </a:lnTo>
                <a:lnTo>
                  <a:pt x="127"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9" name=""/>
          <p:cNvSpPr/>
          <p:nvPr/>
        </p:nvSpPr>
        <p:spPr>
          <a:xfrm>
            <a:off x="4894200" y="3297240"/>
            <a:ext cx="311040" cy="326880"/>
          </a:xfrm>
          <a:custGeom>
            <a:avLst/>
            <a:gdLst/>
            <a:ahLst/>
            <a:rect l="l" t="t" r="r" b="b"/>
            <a:pathLst>
              <a:path w="191" h="197">
                <a:moveTo>
                  <a:pt x="127" y="16"/>
                </a:moveTo>
                <a:lnTo>
                  <a:pt x="138" y="16"/>
                </a:lnTo>
                <a:lnTo>
                  <a:pt x="159" y="16"/>
                </a:lnTo>
                <a:lnTo>
                  <a:pt x="181" y="48"/>
                </a:lnTo>
                <a:lnTo>
                  <a:pt x="165" y="75"/>
                </a:lnTo>
                <a:lnTo>
                  <a:pt x="133" y="38"/>
                </a:lnTo>
                <a:lnTo>
                  <a:pt x="138" y="59"/>
                </a:lnTo>
                <a:lnTo>
                  <a:pt x="154" y="75"/>
                </a:lnTo>
                <a:lnTo>
                  <a:pt x="186" y="139"/>
                </a:lnTo>
                <a:lnTo>
                  <a:pt x="191" y="155"/>
                </a:lnTo>
                <a:lnTo>
                  <a:pt x="191" y="170"/>
                </a:lnTo>
                <a:lnTo>
                  <a:pt x="165" y="192"/>
                </a:lnTo>
                <a:lnTo>
                  <a:pt x="165" y="197"/>
                </a:lnTo>
                <a:lnTo>
                  <a:pt x="154" y="192"/>
                </a:lnTo>
                <a:lnTo>
                  <a:pt x="5" y="192"/>
                </a:lnTo>
                <a:lnTo>
                  <a:pt x="5" y="48"/>
                </a:lnTo>
                <a:lnTo>
                  <a:pt x="0" y="38"/>
                </a:lnTo>
                <a:lnTo>
                  <a:pt x="5" y="0"/>
                </a:lnTo>
                <a:lnTo>
                  <a:pt x="80" y="22"/>
                </a:lnTo>
                <a:lnTo>
                  <a:pt x="101" y="0"/>
                </a:lnTo>
                <a:lnTo>
                  <a:pt x="117" y="0"/>
                </a:lnTo>
                <a:lnTo>
                  <a:pt x="127" y="16"/>
                </a:lnTo>
                <a:lnTo>
                  <a:pt x="127"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0" name=""/>
          <p:cNvSpPr/>
          <p:nvPr/>
        </p:nvSpPr>
        <p:spPr>
          <a:xfrm>
            <a:off x="4019400" y="3838680"/>
            <a:ext cx="243000" cy="168120"/>
          </a:xfrm>
          <a:custGeom>
            <a:avLst/>
            <a:gdLst/>
            <a:ahLst/>
            <a:rect l="l" t="t" r="r" b="b"/>
            <a:pathLst>
              <a:path w="149" h="101">
                <a:moveTo>
                  <a:pt x="0" y="85"/>
                </a:moveTo>
                <a:lnTo>
                  <a:pt x="16" y="101"/>
                </a:lnTo>
                <a:lnTo>
                  <a:pt x="43" y="90"/>
                </a:lnTo>
                <a:lnTo>
                  <a:pt x="48" y="101"/>
                </a:lnTo>
                <a:lnTo>
                  <a:pt x="48" y="79"/>
                </a:lnTo>
                <a:lnTo>
                  <a:pt x="90" y="69"/>
                </a:lnTo>
                <a:lnTo>
                  <a:pt x="117" y="79"/>
                </a:lnTo>
                <a:lnTo>
                  <a:pt x="149" y="58"/>
                </a:lnTo>
                <a:lnTo>
                  <a:pt x="128" y="47"/>
                </a:lnTo>
                <a:lnTo>
                  <a:pt x="122" y="47"/>
                </a:lnTo>
                <a:lnTo>
                  <a:pt x="96" y="16"/>
                </a:lnTo>
                <a:lnTo>
                  <a:pt x="96" y="0"/>
                </a:lnTo>
                <a:lnTo>
                  <a:pt x="80" y="0"/>
                </a:lnTo>
                <a:lnTo>
                  <a:pt x="53" y="21"/>
                </a:lnTo>
                <a:lnTo>
                  <a:pt x="21" y="32"/>
                </a:lnTo>
                <a:lnTo>
                  <a:pt x="0" y="69"/>
                </a:lnTo>
                <a:lnTo>
                  <a:pt x="0" y="85"/>
                </a:lnTo>
                <a:lnTo>
                  <a:pt x="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4019400" y="3838680"/>
            <a:ext cx="243000" cy="168120"/>
          </a:xfrm>
          <a:custGeom>
            <a:avLst/>
            <a:gdLst/>
            <a:ahLst/>
            <a:rect l="l" t="t" r="r" b="b"/>
            <a:pathLst>
              <a:path w="149" h="101">
                <a:moveTo>
                  <a:pt x="0" y="85"/>
                </a:moveTo>
                <a:lnTo>
                  <a:pt x="16" y="101"/>
                </a:lnTo>
                <a:lnTo>
                  <a:pt x="43" y="90"/>
                </a:lnTo>
                <a:lnTo>
                  <a:pt x="48" y="101"/>
                </a:lnTo>
                <a:lnTo>
                  <a:pt x="48" y="79"/>
                </a:lnTo>
                <a:lnTo>
                  <a:pt x="90" y="69"/>
                </a:lnTo>
                <a:lnTo>
                  <a:pt x="117" y="79"/>
                </a:lnTo>
                <a:lnTo>
                  <a:pt x="149" y="58"/>
                </a:lnTo>
                <a:lnTo>
                  <a:pt x="128" y="47"/>
                </a:lnTo>
                <a:lnTo>
                  <a:pt x="122" y="47"/>
                </a:lnTo>
                <a:lnTo>
                  <a:pt x="96" y="16"/>
                </a:lnTo>
                <a:lnTo>
                  <a:pt x="96" y="0"/>
                </a:lnTo>
                <a:lnTo>
                  <a:pt x="80" y="0"/>
                </a:lnTo>
                <a:lnTo>
                  <a:pt x="53" y="21"/>
                </a:lnTo>
                <a:lnTo>
                  <a:pt x="21" y="32"/>
                </a:lnTo>
                <a:lnTo>
                  <a:pt x="0" y="69"/>
                </a:lnTo>
                <a:lnTo>
                  <a:pt x="0" y="85"/>
                </a:lnTo>
                <a:lnTo>
                  <a:pt x="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2" name=""/>
          <p:cNvSpPr/>
          <p:nvPr/>
        </p:nvSpPr>
        <p:spPr>
          <a:xfrm>
            <a:off x="4824360" y="4579920"/>
            <a:ext cx="338040" cy="309600"/>
          </a:xfrm>
          <a:custGeom>
            <a:avLst/>
            <a:gdLst/>
            <a:ahLst/>
            <a:rect l="l" t="t" r="r" b="b"/>
            <a:pathLst>
              <a:path w="208" h="186">
                <a:moveTo>
                  <a:pt x="43" y="48"/>
                </a:moveTo>
                <a:lnTo>
                  <a:pt x="32" y="85"/>
                </a:lnTo>
                <a:lnTo>
                  <a:pt x="43" y="96"/>
                </a:lnTo>
                <a:lnTo>
                  <a:pt x="0" y="96"/>
                </a:lnTo>
                <a:lnTo>
                  <a:pt x="0" y="160"/>
                </a:lnTo>
                <a:lnTo>
                  <a:pt x="27" y="181"/>
                </a:lnTo>
                <a:lnTo>
                  <a:pt x="43" y="176"/>
                </a:lnTo>
                <a:lnTo>
                  <a:pt x="59" y="181"/>
                </a:lnTo>
                <a:lnTo>
                  <a:pt x="80" y="186"/>
                </a:lnTo>
                <a:lnTo>
                  <a:pt x="123" y="165"/>
                </a:lnTo>
                <a:lnTo>
                  <a:pt x="123" y="154"/>
                </a:lnTo>
                <a:lnTo>
                  <a:pt x="149" y="138"/>
                </a:lnTo>
                <a:lnTo>
                  <a:pt x="144" y="133"/>
                </a:lnTo>
                <a:lnTo>
                  <a:pt x="202" y="112"/>
                </a:lnTo>
                <a:lnTo>
                  <a:pt x="197" y="106"/>
                </a:lnTo>
                <a:lnTo>
                  <a:pt x="202" y="85"/>
                </a:lnTo>
                <a:lnTo>
                  <a:pt x="208" y="80"/>
                </a:lnTo>
                <a:lnTo>
                  <a:pt x="202" y="59"/>
                </a:lnTo>
                <a:lnTo>
                  <a:pt x="208" y="48"/>
                </a:lnTo>
                <a:lnTo>
                  <a:pt x="202" y="27"/>
                </a:lnTo>
                <a:lnTo>
                  <a:pt x="170" y="5"/>
                </a:lnTo>
                <a:lnTo>
                  <a:pt x="160" y="5"/>
                </a:lnTo>
                <a:lnTo>
                  <a:pt x="160" y="0"/>
                </a:lnTo>
                <a:lnTo>
                  <a:pt x="133" y="5"/>
                </a:lnTo>
                <a:lnTo>
                  <a:pt x="128" y="27"/>
                </a:lnTo>
                <a:lnTo>
                  <a:pt x="128" y="37"/>
                </a:lnTo>
                <a:lnTo>
                  <a:pt x="123" y="64"/>
                </a:lnTo>
                <a:lnTo>
                  <a:pt x="128" y="80"/>
                </a:lnTo>
                <a:lnTo>
                  <a:pt x="144" y="80"/>
                </a:lnTo>
                <a:lnTo>
                  <a:pt x="144" y="96"/>
                </a:lnTo>
                <a:lnTo>
                  <a:pt x="128" y="96"/>
                </a:lnTo>
                <a:lnTo>
                  <a:pt x="96" y="64"/>
                </a:lnTo>
                <a:lnTo>
                  <a:pt x="75" y="64"/>
                </a:lnTo>
                <a:lnTo>
                  <a:pt x="59" y="53"/>
                </a:lnTo>
                <a:lnTo>
                  <a:pt x="48" y="59"/>
                </a:lnTo>
                <a:lnTo>
                  <a:pt x="43" y="48"/>
                </a:lnTo>
                <a:lnTo>
                  <a:pt x="43"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3" name=""/>
          <p:cNvSpPr/>
          <p:nvPr/>
        </p:nvSpPr>
        <p:spPr>
          <a:xfrm>
            <a:off x="4824360" y="4579920"/>
            <a:ext cx="338040" cy="309600"/>
          </a:xfrm>
          <a:custGeom>
            <a:avLst/>
            <a:gdLst/>
            <a:ahLst/>
            <a:rect l="l" t="t" r="r" b="b"/>
            <a:pathLst>
              <a:path w="208" h="186">
                <a:moveTo>
                  <a:pt x="43" y="48"/>
                </a:moveTo>
                <a:lnTo>
                  <a:pt x="32" y="85"/>
                </a:lnTo>
                <a:lnTo>
                  <a:pt x="43" y="96"/>
                </a:lnTo>
                <a:lnTo>
                  <a:pt x="0" y="96"/>
                </a:lnTo>
                <a:lnTo>
                  <a:pt x="0" y="160"/>
                </a:lnTo>
                <a:lnTo>
                  <a:pt x="27" y="181"/>
                </a:lnTo>
                <a:lnTo>
                  <a:pt x="43" y="176"/>
                </a:lnTo>
                <a:lnTo>
                  <a:pt x="59" y="181"/>
                </a:lnTo>
                <a:lnTo>
                  <a:pt x="80" y="186"/>
                </a:lnTo>
                <a:lnTo>
                  <a:pt x="123" y="165"/>
                </a:lnTo>
                <a:lnTo>
                  <a:pt x="123" y="154"/>
                </a:lnTo>
                <a:lnTo>
                  <a:pt x="149" y="138"/>
                </a:lnTo>
                <a:lnTo>
                  <a:pt x="144" y="133"/>
                </a:lnTo>
                <a:lnTo>
                  <a:pt x="202" y="112"/>
                </a:lnTo>
                <a:lnTo>
                  <a:pt x="197" y="106"/>
                </a:lnTo>
                <a:lnTo>
                  <a:pt x="202" y="85"/>
                </a:lnTo>
                <a:lnTo>
                  <a:pt x="208" y="80"/>
                </a:lnTo>
                <a:lnTo>
                  <a:pt x="202" y="59"/>
                </a:lnTo>
                <a:lnTo>
                  <a:pt x="208" y="48"/>
                </a:lnTo>
                <a:lnTo>
                  <a:pt x="202" y="27"/>
                </a:lnTo>
                <a:lnTo>
                  <a:pt x="170" y="5"/>
                </a:lnTo>
                <a:lnTo>
                  <a:pt x="160" y="5"/>
                </a:lnTo>
                <a:lnTo>
                  <a:pt x="160" y="0"/>
                </a:lnTo>
                <a:lnTo>
                  <a:pt x="133" y="5"/>
                </a:lnTo>
                <a:lnTo>
                  <a:pt x="128" y="27"/>
                </a:lnTo>
                <a:lnTo>
                  <a:pt x="128" y="37"/>
                </a:lnTo>
                <a:lnTo>
                  <a:pt x="123" y="64"/>
                </a:lnTo>
                <a:lnTo>
                  <a:pt x="128" y="80"/>
                </a:lnTo>
                <a:lnTo>
                  <a:pt x="144" y="80"/>
                </a:lnTo>
                <a:lnTo>
                  <a:pt x="144" y="96"/>
                </a:lnTo>
                <a:lnTo>
                  <a:pt x="128" y="96"/>
                </a:lnTo>
                <a:lnTo>
                  <a:pt x="96" y="64"/>
                </a:lnTo>
                <a:lnTo>
                  <a:pt x="75" y="64"/>
                </a:lnTo>
                <a:lnTo>
                  <a:pt x="59" y="53"/>
                </a:lnTo>
                <a:lnTo>
                  <a:pt x="48" y="59"/>
                </a:lnTo>
                <a:lnTo>
                  <a:pt x="43" y="48"/>
                </a:lnTo>
                <a:lnTo>
                  <a:pt x="43"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4" name=""/>
          <p:cNvSpPr/>
          <p:nvPr/>
        </p:nvSpPr>
        <p:spPr>
          <a:xfrm>
            <a:off x="5100480" y="3173400"/>
            <a:ext cx="52560" cy="46080"/>
          </a:xfrm>
          <a:custGeom>
            <a:avLst/>
            <a:gdLst/>
            <a:ahLst/>
            <a:rect l="l" t="t" r="r" b="b"/>
            <a:pathLst>
              <a:path w="32" h="27">
                <a:moveTo>
                  <a:pt x="27" y="5"/>
                </a:moveTo>
                <a:lnTo>
                  <a:pt x="32" y="0"/>
                </a:lnTo>
                <a:lnTo>
                  <a:pt x="27" y="21"/>
                </a:lnTo>
                <a:lnTo>
                  <a:pt x="11" y="27"/>
                </a:lnTo>
                <a:lnTo>
                  <a:pt x="0" y="21"/>
                </a:lnTo>
                <a:lnTo>
                  <a:pt x="27" y="5"/>
                </a:lnTo>
                <a:lnTo>
                  <a:pt x="27" y="5"/>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525" name=""/>
          <p:cNvSpPr/>
          <p:nvPr/>
        </p:nvSpPr>
        <p:spPr>
          <a:xfrm>
            <a:off x="5100480" y="3173400"/>
            <a:ext cx="52560" cy="46080"/>
          </a:xfrm>
          <a:custGeom>
            <a:avLst/>
            <a:gdLst/>
            <a:ahLst/>
            <a:rect l="l" t="t" r="r" b="b"/>
            <a:pathLst>
              <a:path w="32" h="27">
                <a:moveTo>
                  <a:pt x="27" y="5"/>
                </a:moveTo>
                <a:lnTo>
                  <a:pt x="32" y="0"/>
                </a:lnTo>
                <a:lnTo>
                  <a:pt x="27" y="21"/>
                </a:lnTo>
                <a:lnTo>
                  <a:pt x="11" y="27"/>
                </a:lnTo>
                <a:lnTo>
                  <a:pt x="0" y="21"/>
                </a:lnTo>
                <a:lnTo>
                  <a:pt x="27" y="5"/>
                </a:lnTo>
                <a:lnTo>
                  <a:pt x="27" y="5"/>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526" name=""/>
          <p:cNvSpPr/>
          <p:nvPr/>
        </p:nvSpPr>
        <p:spPr>
          <a:xfrm>
            <a:off x="4979880" y="3147840"/>
            <a:ext cx="9720" cy="25560"/>
          </a:xfrm>
          <a:custGeom>
            <a:avLst/>
            <a:gdLst/>
            <a:ahLst/>
            <a:rect l="l" t="t" r="r" b="b"/>
            <a:pathLst>
              <a:path w="5" h="16">
                <a:moveTo>
                  <a:pt x="0" y="11"/>
                </a:moveTo>
                <a:lnTo>
                  <a:pt x="5" y="0"/>
                </a:lnTo>
                <a:lnTo>
                  <a:pt x="0" y="11"/>
                </a:lnTo>
                <a:lnTo>
                  <a:pt x="0" y="16"/>
                </a:lnTo>
                <a:lnTo>
                  <a:pt x="0" y="11"/>
                </a:lnTo>
                <a:lnTo>
                  <a:pt x="0" y="11"/>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27" name=""/>
          <p:cNvSpPr/>
          <p:nvPr/>
        </p:nvSpPr>
        <p:spPr>
          <a:xfrm>
            <a:off x="4979880" y="3147840"/>
            <a:ext cx="9720" cy="25560"/>
          </a:xfrm>
          <a:custGeom>
            <a:avLst/>
            <a:gdLst/>
            <a:ahLst/>
            <a:rect l="l" t="t" r="r" b="b"/>
            <a:pathLst>
              <a:path w="5" h="16">
                <a:moveTo>
                  <a:pt x="0" y="11"/>
                </a:moveTo>
                <a:lnTo>
                  <a:pt x="5" y="0"/>
                </a:lnTo>
                <a:lnTo>
                  <a:pt x="0" y="11"/>
                </a:lnTo>
                <a:lnTo>
                  <a:pt x="0" y="16"/>
                </a:lnTo>
                <a:lnTo>
                  <a:pt x="0" y="11"/>
                </a:lnTo>
                <a:lnTo>
                  <a:pt x="0" y="11"/>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28" name=""/>
          <p:cNvSpPr/>
          <p:nvPr/>
        </p:nvSpPr>
        <p:spPr>
          <a:xfrm>
            <a:off x="4902120" y="3086280"/>
            <a:ext cx="17640" cy="7920"/>
          </a:xfrm>
          <a:custGeom>
            <a:avLst/>
            <a:gdLst/>
            <a:ahLst/>
            <a:rect l="l" t="t" r="r" b="b"/>
            <a:pathLst>
              <a:path w="11" h="5">
                <a:moveTo>
                  <a:pt x="11" y="5"/>
                </a:moveTo>
                <a:lnTo>
                  <a:pt x="11" y="0"/>
                </a:lnTo>
                <a:lnTo>
                  <a:pt x="0" y="0"/>
                </a:lnTo>
                <a:lnTo>
                  <a:pt x="11" y="5"/>
                </a:lnTo>
                <a:lnTo>
                  <a:pt x="1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29" name=""/>
          <p:cNvSpPr/>
          <p:nvPr/>
        </p:nvSpPr>
        <p:spPr>
          <a:xfrm>
            <a:off x="4902120" y="3086280"/>
            <a:ext cx="17640" cy="7920"/>
          </a:xfrm>
          <a:custGeom>
            <a:avLst/>
            <a:gdLst/>
            <a:ahLst/>
            <a:rect l="l" t="t" r="r" b="b"/>
            <a:pathLst>
              <a:path w="11" h="5">
                <a:moveTo>
                  <a:pt x="11" y="5"/>
                </a:moveTo>
                <a:lnTo>
                  <a:pt x="11" y="0"/>
                </a:lnTo>
                <a:lnTo>
                  <a:pt x="0" y="0"/>
                </a:lnTo>
                <a:lnTo>
                  <a:pt x="11" y="5"/>
                </a:lnTo>
                <a:lnTo>
                  <a:pt x="1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0" name=""/>
          <p:cNvSpPr/>
          <p:nvPr/>
        </p:nvSpPr>
        <p:spPr>
          <a:xfrm>
            <a:off x="4902120" y="3059280"/>
            <a:ext cx="34920" cy="7920"/>
          </a:xfrm>
          <a:custGeom>
            <a:avLst/>
            <a:gdLst/>
            <a:ahLst/>
            <a:rect l="l" t="t" r="r" b="b"/>
            <a:pathLst>
              <a:path w="21" h="5">
                <a:moveTo>
                  <a:pt x="21" y="5"/>
                </a:moveTo>
                <a:lnTo>
                  <a:pt x="11" y="0"/>
                </a:lnTo>
                <a:lnTo>
                  <a:pt x="0" y="5"/>
                </a:lnTo>
                <a:lnTo>
                  <a:pt x="21" y="5"/>
                </a:lnTo>
                <a:lnTo>
                  <a:pt x="2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1" name=""/>
          <p:cNvSpPr/>
          <p:nvPr/>
        </p:nvSpPr>
        <p:spPr>
          <a:xfrm>
            <a:off x="4902120" y="3059280"/>
            <a:ext cx="34920" cy="7920"/>
          </a:xfrm>
          <a:custGeom>
            <a:avLst/>
            <a:gdLst/>
            <a:ahLst/>
            <a:rect l="l" t="t" r="r" b="b"/>
            <a:pathLst>
              <a:path w="21" h="5">
                <a:moveTo>
                  <a:pt x="21" y="5"/>
                </a:moveTo>
                <a:lnTo>
                  <a:pt x="11" y="0"/>
                </a:lnTo>
                <a:lnTo>
                  <a:pt x="0" y="5"/>
                </a:lnTo>
                <a:lnTo>
                  <a:pt x="21" y="5"/>
                </a:lnTo>
                <a:lnTo>
                  <a:pt x="21"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2" name=""/>
          <p:cNvSpPr/>
          <p:nvPr/>
        </p:nvSpPr>
        <p:spPr>
          <a:xfrm>
            <a:off x="4626000" y="1882800"/>
            <a:ext cx="163440" cy="34920"/>
          </a:xfrm>
          <a:custGeom>
            <a:avLst/>
            <a:gdLst/>
            <a:ahLst/>
            <a:rect l="l" t="t" r="r" b="b"/>
            <a:pathLst>
              <a:path w="101" h="21">
                <a:moveTo>
                  <a:pt x="53" y="0"/>
                </a:moveTo>
                <a:lnTo>
                  <a:pt x="64" y="0"/>
                </a:lnTo>
                <a:lnTo>
                  <a:pt x="80" y="0"/>
                </a:lnTo>
                <a:lnTo>
                  <a:pt x="101" y="16"/>
                </a:lnTo>
                <a:lnTo>
                  <a:pt x="96" y="21"/>
                </a:lnTo>
                <a:lnTo>
                  <a:pt x="69" y="21"/>
                </a:lnTo>
                <a:lnTo>
                  <a:pt x="27" y="16"/>
                </a:lnTo>
                <a:lnTo>
                  <a:pt x="48" y="16"/>
                </a:lnTo>
                <a:lnTo>
                  <a:pt x="16" y="16"/>
                </a:lnTo>
                <a:lnTo>
                  <a:pt x="0" y="16"/>
                </a:lnTo>
                <a:lnTo>
                  <a:pt x="16" y="16"/>
                </a:lnTo>
                <a:lnTo>
                  <a:pt x="0" y="0"/>
                </a:lnTo>
                <a:lnTo>
                  <a:pt x="21" y="16"/>
                </a:lnTo>
                <a:lnTo>
                  <a:pt x="21" y="0"/>
                </a:lnTo>
                <a:lnTo>
                  <a:pt x="27" y="0"/>
                </a:lnTo>
                <a:lnTo>
                  <a:pt x="21" y="0"/>
                </a:lnTo>
                <a:lnTo>
                  <a:pt x="53" y="16"/>
                </a:lnTo>
                <a:lnTo>
                  <a:pt x="53" y="0"/>
                </a:lnTo>
                <a:lnTo>
                  <a:pt x="5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3" name=""/>
          <p:cNvSpPr/>
          <p:nvPr/>
        </p:nvSpPr>
        <p:spPr>
          <a:xfrm>
            <a:off x="4626000" y="1882800"/>
            <a:ext cx="163440" cy="34920"/>
          </a:xfrm>
          <a:custGeom>
            <a:avLst/>
            <a:gdLst/>
            <a:ahLst/>
            <a:rect l="l" t="t" r="r" b="b"/>
            <a:pathLst>
              <a:path w="101" h="21">
                <a:moveTo>
                  <a:pt x="53" y="0"/>
                </a:moveTo>
                <a:lnTo>
                  <a:pt x="64" y="0"/>
                </a:lnTo>
                <a:lnTo>
                  <a:pt x="80" y="0"/>
                </a:lnTo>
                <a:lnTo>
                  <a:pt x="101" y="16"/>
                </a:lnTo>
                <a:lnTo>
                  <a:pt x="96" y="21"/>
                </a:lnTo>
                <a:lnTo>
                  <a:pt x="69" y="21"/>
                </a:lnTo>
                <a:lnTo>
                  <a:pt x="27" y="16"/>
                </a:lnTo>
                <a:lnTo>
                  <a:pt x="48" y="16"/>
                </a:lnTo>
                <a:lnTo>
                  <a:pt x="16" y="16"/>
                </a:lnTo>
                <a:lnTo>
                  <a:pt x="0" y="16"/>
                </a:lnTo>
                <a:lnTo>
                  <a:pt x="16" y="16"/>
                </a:lnTo>
                <a:lnTo>
                  <a:pt x="0" y="0"/>
                </a:lnTo>
                <a:lnTo>
                  <a:pt x="21" y="16"/>
                </a:lnTo>
                <a:lnTo>
                  <a:pt x="21" y="0"/>
                </a:lnTo>
                <a:lnTo>
                  <a:pt x="27" y="0"/>
                </a:lnTo>
                <a:lnTo>
                  <a:pt x="21" y="0"/>
                </a:lnTo>
                <a:lnTo>
                  <a:pt x="53" y="16"/>
                </a:lnTo>
                <a:lnTo>
                  <a:pt x="53" y="0"/>
                </a:lnTo>
                <a:lnTo>
                  <a:pt x="5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4" name=""/>
          <p:cNvSpPr/>
          <p:nvPr/>
        </p:nvSpPr>
        <p:spPr>
          <a:xfrm>
            <a:off x="4686480" y="1925640"/>
            <a:ext cx="85680" cy="27000"/>
          </a:xfrm>
          <a:custGeom>
            <a:avLst/>
            <a:gdLst/>
            <a:ahLst/>
            <a:rect l="l" t="t" r="r" b="b"/>
            <a:pathLst>
              <a:path w="53" h="16">
                <a:moveTo>
                  <a:pt x="27" y="0"/>
                </a:moveTo>
                <a:lnTo>
                  <a:pt x="32" y="11"/>
                </a:lnTo>
                <a:lnTo>
                  <a:pt x="53" y="16"/>
                </a:lnTo>
                <a:lnTo>
                  <a:pt x="27" y="16"/>
                </a:lnTo>
                <a:lnTo>
                  <a:pt x="11" y="16"/>
                </a:lnTo>
                <a:lnTo>
                  <a:pt x="11" y="11"/>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35" name=""/>
          <p:cNvSpPr/>
          <p:nvPr/>
        </p:nvSpPr>
        <p:spPr>
          <a:xfrm>
            <a:off x="4686480" y="1925640"/>
            <a:ext cx="85680" cy="27000"/>
          </a:xfrm>
          <a:custGeom>
            <a:avLst/>
            <a:gdLst/>
            <a:ahLst/>
            <a:rect l="l" t="t" r="r" b="b"/>
            <a:pathLst>
              <a:path w="53" h="16">
                <a:moveTo>
                  <a:pt x="27" y="0"/>
                </a:moveTo>
                <a:lnTo>
                  <a:pt x="32" y="11"/>
                </a:lnTo>
                <a:lnTo>
                  <a:pt x="53" y="16"/>
                </a:lnTo>
                <a:lnTo>
                  <a:pt x="27" y="16"/>
                </a:lnTo>
                <a:lnTo>
                  <a:pt x="11" y="16"/>
                </a:lnTo>
                <a:lnTo>
                  <a:pt x="11" y="11"/>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36" name=""/>
          <p:cNvSpPr/>
          <p:nvPr/>
        </p:nvSpPr>
        <p:spPr>
          <a:xfrm>
            <a:off x="4670280" y="1935000"/>
            <a:ext cx="59040" cy="1800"/>
          </a:xfrm>
          <a:custGeom>
            <a:avLst/>
            <a:gdLst/>
            <a:ahLst/>
            <a:rect l="l" t="t" r="r" b="b"/>
            <a:pathLst>
              <a:path w="37" h="0">
                <a:moveTo>
                  <a:pt x="21" y="0"/>
                </a:moveTo>
                <a:lnTo>
                  <a:pt x="37" y="0"/>
                </a:lnTo>
                <a:lnTo>
                  <a:pt x="26" y="0"/>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7" name=""/>
          <p:cNvSpPr/>
          <p:nvPr/>
        </p:nvSpPr>
        <p:spPr>
          <a:xfrm>
            <a:off x="4670280" y="1935000"/>
            <a:ext cx="59040" cy="1800"/>
          </a:xfrm>
          <a:custGeom>
            <a:avLst/>
            <a:gdLst/>
            <a:ahLst/>
            <a:rect l="l" t="t" r="r" b="b"/>
            <a:pathLst>
              <a:path w="37" h="0">
                <a:moveTo>
                  <a:pt x="21" y="0"/>
                </a:moveTo>
                <a:lnTo>
                  <a:pt x="37" y="0"/>
                </a:lnTo>
                <a:lnTo>
                  <a:pt x="26" y="0"/>
                </a:lnTo>
                <a:lnTo>
                  <a:pt x="0" y="0"/>
                </a:lnTo>
                <a:lnTo>
                  <a:pt x="21" y="0"/>
                </a:lnTo>
                <a:lnTo>
                  <a:pt x="21"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8" name=""/>
          <p:cNvSpPr/>
          <p:nvPr/>
        </p:nvSpPr>
        <p:spPr>
          <a:xfrm>
            <a:off x="4495680" y="1908000"/>
            <a:ext cx="208080" cy="70200"/>
          </a:xfrm>
          <a:custGeom>
            <a:avLst/>
            <a:gdLst/>
            <a:ahLst/>
            <a:rect l="l" t="t" r="r" b="b"/>
            <a:pathLst>
              <a:path w="128" h="42">
                <a:moveTo>
                  <a:pt x="48" y="0"/>
                </a:moveTo>
                <a:lnTo>
                  <a:pt x="69" y="5"/>
                </a:lnTo>
                <a:lnTo>
                  <a:pt x="59" y="0"/>
                </a:lnTo>
                <a:lnTo>
                  <a:pt x="69" y="0"/>
                </a:lnTo>
                <a:lnTo>
                  <a:pt x="80" y="0"/>
                </a:lnTo>
                <a:lnTo>
                  <a:pt x="80" y="5"/>
                </a:lnTo>
                <a:lnTo>
                  <a:pt x="96" y="0"/>
                </a:lnTo>
                <a:lnTo>
                  <a:pt x="96" y="5"/>
                </a:lnTo>
                <a:lnTo>
                  <a:pt x="128" y="10"/>
                </a:lnTo>
                <a:lnTo>
                  <a:pt x="101" y="10"/>
                </a:lnTo>
                <a:lnTo>
                  <a:pt x="101" y="21"/>
                </a:lnTo>
                <a:lnTo>
                  <a:pt x="96" y="21"/>
                </a:lnTo>
                <a:lnTo>
                  <a:pt x="96" y="26"/>
                </a:lnTo>
                <a:lnTo>
                  <a:pt x="80" y="26"/>
                </a:lnTo>
                <a:lnTo>
                  <a:pt x="75" y="42"/>
                </a:lnTo>
                <a:lnTo>
                  <a:pt x="69" y="42"/>
                </a:lnTo>
                <a:lnTo>
                  <a:pt x="59" y="32"/>
                </a:lnTo>
                <a:lnTo>
                  <a:pt x="69" y="32"/>
                </a:lnTo>
                <a:lnTo>
                  <a:pt x="48" y="32"/>
                </a:lnTo>
                <a:lnTo>
                  <a:pt x="43" y="26"/>
                </a:lnTo>
                <a:lnTo>
                  <a:pt x="69" y="26"/>
                </a:lnTo>
                <a:lnTo>
                  <a:pt x="48" y="26"/>
                </a:lnTo>
                <a:lnTo>
                  <a:pt x="75" y="21"/>
                </a:lnTo>
                <a:lnTo>
                  <a:pt x="43" y="21"/>
                </a:lnTo>
                <a:lnTo>
                  <a:pt x="80" y="10"/>
                </a:lnTo>
                <a:lnTo>
                  <a:pt x="69" y="10"/>
                </a:lnTo>
                <a:lnTo>
                  <a:pt x="75" y="10"/>
                </a:lnTo>
                <a:lnTo>
                  <a:pt x="59" y="10"/>
                </a:lnTo>
                <a:lnTo>
                  <a:pt x="59" y="5"/>
                </a:lnTo>
                <a:lnTo>
                  <a:pt x="48" y="10"/>
                </a:lnTo>
                <a:lnTo>
                  <a:pt x="38" y="21"/>
                </a:lnTo>
                <a:lnTo>
                  <a:pt x="27" y="10"/>
                </a:lnTo>
                <a:lnTo>
                  <a:pt x="38" y="10"/>
                </a:lnTo>
                <a:lnTo>
                  <a:pt x="11" y="5"/>
                </a:lnTo>
                <a:lnTo>
                  <a:pt x="27" y="5"/>
                </a:lnTo>
                <a:lnTo>
                  <a:pt x="16" y="5"/>
                </a:lnTo>
                <a:lnTo>
                  <a:pt x="11" y="5"/>
                </a:lnTo>
                <a:lnTo>
                  <a:pt x="0" y="0"/>
                </a:lnTo>
                <a:lnTo>
                  <a:pt x="43" y="0"/>
                </a:lnTo>
                <a:lnTo>
                  <a:pt x="27" y="0"/>
                </a:lnTo>
                <a:lnTo>
                  <a:pt x="43" y="5"/>
                </a:lnTo>
                <a:lnTo>
                  <a:pt x="43" y="0"/>
                </a:lnTo>
                <a:lnTo>
                  <a:pt x="48" y="0"/>
                </a:lnTo>
                <a:lnTo>
                  <a:pt x="48" y="0"/>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539" name=""/>
          <p:cNvSpPr/>
          <p:nvPr/>
        </p:nvSpPr>
        <p:spPr>
          <a:xfrm>
            <a:off x="4495680" y="1908000"/>
            <a:ext cx="208080" cy="70200"/>
          </a:xfrm>
          <a:custGeom>
            <a:avLst/>
            <a:gdLst/>
            <a:ahLst/>
            <a:rect l="l" t="t" r="r" b="b"/>
            <a:pathLst>
              <a:path w="128" h="42">
                <a:moveTo>
                  <a:pt x="48" y="0"/>
                </a:moveTo>
                <a:lnTo>
                  <a:pt x="69" y="5"/>
                </a:lnTo>
                <a:lnTo>
                  <a:pt x="59" y="0"/>
                </a:lnTo>
                <a:lnTo>
                  <a:pt x="69" y="0"/>
                </a:lnTo>
                <a:lnTo>
                  <a:pt x="80" y="0"/>
                </a:lnTo>
                <a:lnTo>
                  <a:pt x="80" y="5"/>
                </a:lnTo>
                <a:lnTo>
                  <a:pt x="96" y="0"/>
                </a:lnTo>
                <a:lnTo>
                  <a:pt x="96" y="5"/>
                </a:lnTo>
                <a:lnTo>
                  <a:pt x="128" y="10"/>
                </a:lnTo>
                <a:lnTo>
                  <a:pt x="101" y="10"/>
                </a:lnTo>
                <a:lnTo>
                  <a:pt x="101" y="21"/>
                </a:lnTo>
                <a:lnTo>
                  <a:pt x="96" y="21"/>
                </a:lnTo>
                <a:lnTo>
                  <a:pt x="96" y="26"/>
                </a:lnTo>
                <a:lnTo>
                  <a:pt x="80" y="26"/>
                </a:lnTo>
                <a:lnTo>
                  <a:pt x="75" y="42"/>
                </a:lnTo>
                <a:lnTo>
                  <a:pt x="69" y="42"/>
                </a:lnTo>
                <a:lnTo>
                  <a:pt x="59" y="32"/>
                </a:lnTo>
                <a:lnTo>
                  <a:pt x="69" y="32"/>
                </a:lnTo>
                <a:lnTo>
                  <a:pt x="48" y="32"/>
                </a:lnTo>
                <a:lnTo>
                  <a:pt x="43" y="26"/>
                </a:lnTo>
                <a:lnTo>
                  <a:pt x="69" y="26"/>
                </a:lnTo>
                <a:lnTo>
                  <a:pt x="48" y="26"/>
                </a:lnTo>
                <a:lnTo>
                  <a:pt x="75" y="21"/>
                </a:lnTo>
                <a:lnTo>
                  <a:pt x="43" y="21"/>
                </a:lnTo>
                <a:lnTo>
                  <a:pt x="80" y="10"/>
                </a:lnTo>
                <a:lnTo>
                  <a:pt x="69" y="10"/>
                </a:lnTo>
                <a:lnTo>
                  <a:pt x="75" y="10"/>
                </a:lnTo>
                <a:lnTo>
                  <a:pt x="59" y="10"/>
                </a:lnTo>
                <a:lnTo>
                  <a:pt x="59" y="5"/>
                </a:lnTo>
                <a:lnTo>
                  <a:pt x="48" y="10"/>
                </a:lnTo>
                <a:lnTo>
                  <a:pt x="38" y="21"/>
                </a:lnTo>
                <a:lnTo>
                  <a:pt x="27" y="10"/>
                </a:lnTo>
                <a:lnTo>
                  <a:pt x="38" y="10"/>
                </a:lnTo>
                <a:lnTo>
                  <a:pt x="11" y="5"/>
                </a:lnTo>
                <a:lnTo>
                  <a:pt x="27" y="5"/>
                </a:lnTo>
                <a:lnTo>
                  <a:pt x="16" y="5"/>
                </a:lnTo>
                <a:lnTo>
                  <a:pt x="11" y="5"/>
                </a:lnTo>
                <a:lnTo>
                  <a:pt x="0" y="0"/>
                </a:lnTo>
                <a:lnTo>
                  <a:pt x="43" y="0"/>
                </a:lnTo>
                <a:lnTo>
                  <a:pt x="27" y="0"/>
                </a:lnTo>
                <a:lnTo>
                  <a:pt x="43" y="5"/>
                </a:lnTo>
                <a:lnTo>
                  <a:pt x="43" y="0"/>
                </a:lnTo>
                <a:lnTo>
                  <a:pt x="48" y="0"/>
                </a:lnTo>
                <a:lnTo>
                  <a:pt x="48" y="0"/>
                </a:lnTo>
                <a:close/>
              </a:path>
            </a:pathLst>
          </a:custGeom>
          <a:solidFill>
            <a:srgbClr val="00cc99"/>
          </a:solidFill>
          <a:ln w="0">
            <a:noFill/>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540" name=""/>
          <p:cNvSpPr/>
          <p:nvPr/>
        </p:nvSpPr>
        <p:spPr>
          <a:xfrm>
            <a:off x="5889600" y="3094200"/>
            <a:ext cx="371520" cy="282240"/>
          </a:xfrm>
          <a:custGeom>
            <a:avLst/>
            <a:gdLst/>
            <a:ahLst/>
            <a:rect l="l" t="t" r="r" b="b"/>
            <a:pathLst>
              <a:path w="229" h="170">
                <a:moveTo>
                  <a:pt x="0" y="80"/>
                </a:moveTo>
                <a:lnTo>
                  <a:pt x="16" y="69"/>
                </a:lnTo>
                <a:lnTo>
                  <a:pt x="16" y="48"/>
                </a:lnTo>
                <a:lnTo>
                  <a:pt x="21" y="53"/>
                </a:lnTo>
                <a:lnTo>
                  <a:pt x="43" y="53"/>
                </a:lnTo>
                <a:lnTo>
                  <a:pt x="48" y="48"/>
                </a:lnTo>
                <a:lnTo>
                  <a:pt x="64" y="43"/>
                </a:lnTo>
                <a:lnTo>
                  <a:pt x="69" y="27"/>
                </a:lnTo>
                <a:lnTo>
                  <a:pt x="80" y="21"/>
                </a:lnTo>
                <a:lnTo>
                  <a:pt x="122" y="27"/>
                </a:lnTo>
                <a:lnTo>
                  <a:pt x="149" y="27"/>
                </a:lnTo>
                <a:lnTo>
                  <a:pt x="149" y="21"/>
                </a:lnTo>
                <a:lnTo>
                  <a:pt x="154" y="21"/>
                </a:lnTo>
                <a:lnTo>
                  <a:pt x="165" y="0"/>
                </a:lnTo>
                <a:lnTo>
                  <a:pt x="181" y="11"/>
                </a:lnTo>
                <a:lnTo>
                  <a:pt x="191" y="32"/>
                </a:lnTo>
                <a:lnTo>
                  <a:pt x="218" y="21"/>
                </a:lnTo>
                <a:lnTo>
                  <a:pt x="229" y="27"/>
                </a:lnTo>
                <a:lnTo>
                  <a:pt x="218" y="27"/>
                </a:lnTo>
                <a:lnTo>
                  <a:pt x="197" y="32"/>
                </a:lnTo>
                <a:lnTo>
                  <a:pt x="181" y="43"/>
                </a:lnTo>
                <a:lnTo>
                  <a:pt x="191" y="69"/>
                </a:lnTo>
                <a:lnTo>
                  <a:pt x="181" y="80"/>
                </a:lnTo>
                <a:lnTo>
                  <a:pt x="165" y="80"/>
                </a:lnTo>
                <a:lnTo>
                  <a:pt x="170" y="96"/>
                </a:lnTo>
                <a:lnTo>
                  <a:pt x="165" y="101"/>
                </a:lnTo>
                <a:lnTo>
                  <a:pt x="165" y="122"/>
                </a:lnTo>
                <a:lnTo>
                  <a:pt x="122" y="138"/>
                </a:lnTo>
                <a:lnTo>
                  <a:pt x="117" y="165"/>
                </a:lnTo>
                <a:lnTo>
                  <a:pt x="53" y="170"/>
                </a:lnTo>
                <a:lnTo>
                  <a:pt x="27" y="165"/>
                </a:lnTo>
                <a:lnTo>
                  <a:pt x="43" y="138"/>
                </a:lnTo>
                <a:lnTo>
                  <a:pt x="21" y="122"/>
                </a:lnTo>
                <a:lnTo>
                  <a:pt x="0" y="80"/>
                </a:lnTo>
                <a:lnTo>
                  <a:pt x="0"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1" name=""/>
          <p:cNvSpPr/>
          <p:nvPr/>
        </p:nvSpPr>
        <p:spPr>
          <a:xfrm>
            <a:off x="5889600" y="3094200"/>
            <a:ext cx="371520" cy="282240"/>
          </a:xfrm>
          <a:custGeom>
            <a:avLst/>
            <a:gdLst/>
            <a:ahLst/>
            <a:rect l="l" t="t" r="r" b="b"/>
            <a:pathLst>
              <a:path w="229" h="170">
                <a:moveTo>
                  <a:pt x="0" y="80"/>
                </a:moveTo>
                <a:lnTo>
                  <a:pt x="16" y="69"/>
                </a:lnTo>
                <a:lnTo>
                  <a:pt x="16" y="48"/>
                </a:lnTo>
                <a:lnTo>
                  <a:pt x="21" y="53"/>
                </a:lnTo>
                <a:lnTo>
                  <a:pt x="43" y="53"/>
                </a:lnTo>
                <a:lnTo>
                  <a:pt x="48" y="48"/>
                </a:lnTo>
                <a:lnTo>
                  <a:pt x="64" y="43"/>
                </a:lnTo>
                <a:lnTo>
                  <a:pt x="69" y="27"/>
                </a:lnTo>
                <a:lnTo>
                  <a:pt x="80" y="21"/>
                </a:lnTo>
                <a:lnTo>
                  <a:pt x="122" y="27"/>
                </a:lnTo>
                <a:lnTo>
                  <a:pt x="149" y="27"/>
                </a:lnTo>
                <a:lnTo>
                  <a:pt x="149" y="21"/>
                </a:lnTo>
                <a:lnTo>
                  <a:pt x="154" y="21"/>
                </a:lnTo>
                <a:lnTo>
                  <a:pt x="165" y="0"/>
                </a:lnTo>
                <a:lnTo>
                  <a:pt x="181" y="11"/>
                </a:lnTo>
                <a:lnTo>
                  <a:pt x="191" y="32"/>
                </a:lnTo>
                <a:lnTo>
                  <a:pt x="218" y="21"/>
                </a:lnTo>
                <a:lnTo>
                  <a:pt x="229" y="27"/>
                </a:lnTo>
                <a:lnTo>
                  <a:pt x="218" y="27"/>
                </a:lnTo>
                <a:lnTo>
                  <a:pt x="197" y="32"/>
                </a:lnTo>
                <a:lnTo>
                  <a:pt x="181" y="43"/>
                </a:lnTo>
                <a:lnTo>
                  <a:pt x="191" y="69"/>
                </a:lnTo>
                <a:lnTo>
                  <a:pt x="181" y="80"/>
                </a:lnTo>
                <a:lnTo>
                  <a:pt x="165" y="80"/>
                </a:lnTo>
                <a:lnTo>
                  <a:pt x="170" y="96"/>
                </a:lnTo>
                <a:lnTo>
                  <a:pt x="165" y="101"/>
                </a:lnTo>
                <a:lnTo>
                  <a:pt x="165" y="122"/>
                </a:lnTo>
                <a:lnTo>
                  <a:pt x="122" y="138"/>
                </a:lnTo>
                <a:lnTo>
                  <a:pt x="117" y="165"/>
                </a:lnTo>
                <a:lnTo>
                  <a:pt x="53" y="170"/>
                </a:lnTo>
                <a:lnTo>
                  <a:pt x="27" y="165"/>
                </a:lnTo>
                <a:lnTo>
                  <a:pt x="43" y="138"/>
                </a:lnTo>
                <a:lnTo>
                  <a:pt x="21" y="122"/>
                </a:lnTo>
                <a:lnTo>
                  <a:pt x="0" y="80"/>
                </a:lnTo>
                <a:lnTo>
                  <a:pt x="0" y="8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5932440" y="3138480"/>
            <a:ext cx="432000" cy="415800"/>
          </a:xfrm>
          <a:custGeom>
            <a:avLst/>
            <a:gdLst/>
            <a:ahLst/>
            <a:rect l="l" t="t" r="r" b="b"/>
            <a:pathLst>
              <a:path w="265" h="250">
                <a:moveTo>
                  <a:pt x="138" y="250"/>
                </a:moveTo>
                <a:lnTo>
                  <a:pt x="127" y="250"/>
                </a:lnTo>
                <a:lnTo>
                  <a:pt x="101" y="212"/>
                </a:lnTo>
                <a:lnTo>
                  <a:pt x="74" y="212"/>
                </a:lnTo>
                <a:lnTo>
                  <a:pt x="21" y="228"/>
                </a:lnTo>
                <a:lnTo>
                  <a:pt x="26" y="202"/>
                </a:lnTo>
                <a:lnTo>
                  <a:pt x="42" y="186"/>
                </a:lnTo>
                <a:lnTo>
                  <a:pt x="37" y="186"/>
                </a:lnTo>
                <a:lnTo>
                  <a:pt x="37" y="164"/>
                </a:lnTo>
                <a:lnTo>
                  <a:pt x="21" y="154"/>
                </a:lnTo>
                <a:lnTo>
                  <a:pt x="0" y="138"/>
                </a:lnTo>
                <a:lnTo>
                  <a:pt x="26" y="143"/>
                </a:lnTo>
                <a:lnTo>
                  <a:pt x="90" y="138"/>
                </a:lnTo>
                <a:lnTo>
                  <a:pt x="95" y="111"/>
                </a:lnTo>
                <a:lnTo>
                  <a:pt x="138" y="95"/>
                </a:lnTo>
                <a:lnTo>
                  <a:pt x="138" y="74"/>
                </a:lnTo>
                <a:lnTo>
                  <a:pt x="143" y="69"/>
                </a:lnTo>
                <a:lnTo>
                  <a:pt x="138" y="53"/>
                </a:lnTo>
                <a:lnTo>
                  <a:pt x="154" y="53"/>
                </a:lnTo>
                <a:lnTo>
                  <a:pt x="164" y="42"/>
                </a:lnTo>
                <a:lnTo>
                  <a:pt x="154" y="16"/>
                </a:lnTo>
                <a:lnTo>
                  <a:pt x="170" y="5"/>
                </a:lnTo>
                <a:lnTo>
                  <a:pt x="191" y="0"/>
                </a:lnTo>
                <a:lnTo>
                  <a:pt x="202" y="0"/>
                </a:lnTo>
                <a:lnTo>
                  <a:pt x="228" y="5"/>
                </a:lnTo>
                <a:lnTo>
                  <a:pt x="239" y="21"/>
                </a:lnTo>
                <a:lnTo>
                  <a:pt x="265" y="26"/>
                </a:lnTo>
                <a:lnTo>
                  <a:pt x="255" y="48"/>
                </a:lnTo>
                <a:lnTo>
                  <a:pt x="202" y="48"/>
                </a:lnTo>
                <a:lnTo>
                  <a:pt x="202" y="53"/>
                </a:lnTo>
                <a:lnTo>
                  <a:pt x="218" y="63"/>
                </a:lnTo>
                <a:lnTo>
                  <a:pt x="218" y="69"/>
                </a:lnTo>
                <a:lnTo>
                  <a:pt x="239" y="90"/>
                </a:lnTo>
                <a:lnTo>
                  <a:pt x="228" y="95"/>
                </a:lnTo>
                <a:lnTo>
                  <a:pt x="228" y="111"/>
                </a:lnTo>
                <a:lnTo>
                  <a:pt x="239" y="117"/>
                </a:lnTo>
                <a:lnTo>
                  <a:pt x="223" y="122"/>
                </a:lnTo>
                <a:lnTo>
                  <a:pt x="196" y="170"/>
                </a:lnTo>
                <a:lnTo>
                  <a:pt x="175" y="180"/>
                </a:lnTo>
                <a:lnTo>
                  <a:pt x="170" y="170"/>
                </a:lnTo>
                <a:lnTo>
                  <a:pt x="154" y="186"/>
                </a:lnTo>
                <a:lnTo>
                  <a:pt x="154" y="191"/>
                </a:lnTo>
                <a:lnTo>
                  <a:pt x="170" y="202"/>
                </a:lnTo>
                <a:lnTo>
                  <a:pt x="170" y="207"/>
                </a:lnTo>
                <a:lnTo>
                  <a:pt x="175" y="212"/>
                </a:lnTo>
                <a:lnTo>
                  <a:pt x="191" y="239"/>
                </a:lnTo>
                <a:lnTo>
                  <a:pt x="154" y="239"/>
                </a:lnTo>
                <a:lnTo>
                  <a:pt x="154" y="250"/>
                </a:lnTo>
                <a:lnTo>
                  <a:pt x="138" y="250"/>
                </a:lnTo>
                <a:lnTo>
                  <a:pt x="138" y="25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3" name=""/>
          <p:cNvSpPr/>
          <p:nvPr/>
        </p:nvSpPr>
        <p:spPr>
          <a:xfrm>
            <a:off x="5932440" y="3138480"/>
            <a:ext cx="432000" cy="415800"/>
          </a:xfrm>
          <a:custGeom>
            <a:avLst/>
            <a:gdLst/>
            <a:ahLst/>
            <a:rect l="l" t="t" r="r" b="b"/>
            <a:pathLst>
              <a:path w="265" h="250">
                <a:moveTo>
                  <a:pt x="138" y="250"/>
                </a:moveTo>
                <a:lnTo>
                  <a:pt x="127" y="250"/>
                </a:lnTo>
                <a:lnTo>
                  <a:pt x="101" y="212"/>
                </a:lnTo>
                <a:lnTo>
                  <a:pt x="74" y="212"/>
                </a:lnTo>
                <a:lnTo>
                  <a:pt x="21" y="228"/>
                </a:lnTo>
                <a:lnTo>
                  <a:pt x="26" y="202"/>
                </a:lnTo>
                <a:lnTo>
                  <a:pt x="42" y="186"/>
                </a:lnTo>
                <a:lnTo>
                  <a:pt x="37" y="186"/>
                </a:lnTo>
                <a:lnTo>
                  <a:pt x="37" y="164"/>
                </a:lnTo>
                <a:lnTo>
                  <a:pt x="21" y="154"/>
                </a:lnTo>
                <a:lnTo>
                  <a:pt x="0" y="138"/>
                </a:lnTo>
                <a:lnTo>
                  <a:pt x="26" y="143"/>
                </a:lnTo>
                <a:lnTo>
                  <a:pt x="90" y="138"/>
                </a:lnTo>
                <a:lnTo>
                  <a:pt x="95" y="111"/>
                </a:lnTo>
                <a:lnTo>
                  <a:pt x="138" y="95"/>
                </a:lnTo>
                <a:lnTo>
                  <a:pt x="138" y="74"/>
                </a:lnTo>
                <a:lnTo>
                  <a:pt x="143" y="69"/>
                </a:lnTo>
                <a:lnTo>
                  <a:pt x="138" y="53"/>
                </a:lnTo>
                <a:lnTo>
                  <a:pt x="154" y="53"/>
                </a:lnTo>
                <a:lnTo>
                  <a:pt x="164" y="42"/>
                </a:lnTo>
                <a:lnTo>
                  <a:pt x="154" y="16"/>
                </a:lnTo>
                <a:lnTo>
                  <a:pt x="170" y="5"/>
                </a:lnTo>
                <a:lnTo>
                  <a:pt x="191" y="0"/>
                </a:lnTo>
                <a:lnTo>
                  <a:pt x="202" y="0"/>
                </a:lnTo>
                <a:lnTo>
                  <a:pt x="228" y="5"/>
                </a:lnTo>
                <a:lnTo>
                  <a:pt x="239" y="21"/>
                </a:lnTo>
                <a:lnTo>
                  <a:pt x="265" y="26"/>
                </a:lnTo>
                <a:lnTo>
                  <a:pt x="255" y="48"/>
                </a:lnTo>
                <a:lnTo>
                  <a:pt x="202" y="48"/>
                </a:lnTo>
                <a:lnTo>
                  <a:pt x="202" y="53"/>
                </a:lnTo>
                <a:lnTo>
                  <a:pt x="218" y="63"/>
                </a:lnTo>
                <a:lnTo>
                  <a:pt x="218" y="69"/>
                </a:lnTo>
                <a:lnTo>
                  <a:pt x="239" y="90"/>
                </a:lnTo>
                <a:lnTo>
                  <a:pt x="228" y="95"/>
                </a:lnTo>
                <a:lnTo>
                  <a:pt x="228" y="111"/>
                </a:lnTo>
                <a:lnTo>
                  <a:pt x="239" y="117"/>
                </a:lnTo>
                <a:lnTo>
                  <a:pt x="223" y="122"/>
                </a:lnTo>
                <a:lnTo>
                  <a:pt x="196" y="170"/>
                </a:lnTo>
                <a:lnTo>
                  <a:pt x="175" y="180"/>
                </a:lnTo>
                <a:lnTo>
                  <a:pt x="170" y="170"/>
                </a:lnTo>
                <a:lnTo>
                  <a:pt x="154" y="186"/>
                </a:lnTo>
                <a:lnTo>
                  <a:pt x="154" y="191"/>
                </a:lnTo>
                <a:lnTo>
                  <a:pt x="170" y="202"/>
                </a:lnTo>
                <a:lnTo>
                  <a:pt x="170" y="207"/>
                </a:lnTo>
                <a:lnTo>
                  <a:pt x="175" y="212"/>
                </a:lnTo>
                <a:lnTo>
                  <a:pt x="191" y="239"/>
                </a:lnTo>
                <a:lnTo>
                  <a:pt x="154" y="239"/>
                </a:lnTo>
                <a:lnTo>
                  <a:pt x="154" y="250"/>
                </a:lnTo>
                <a:lnTo>
                  <a:pt x="138" y="250"/>
                </a:lnTo>
                <a:lnTo>
                  <a:pt x="138" y="25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4" name=""/>
          <p:cNvSpPr/>
          <p:nvPr/>
        </p:nvSpPr>
        <p:spPr>
          <a:xfrm>
            <a:off x="5915160" y="2058840"/>
            <a:ext cx="7920" cy="9720"/>
          </a:xfrm>
          <a:custGeom>
            <a:avLst/>
            <a:gdLst/>
            <a:ahLst/>
            <a:rect l="l" t="t" r="r" b="b"/>
            <a:pathLst>
              <a:path w="5" h="6">
                <a:moveTo>
                  <a:pt x="0" y="0"/>
                </a:moveTo>
                <a:lnTo>
                  <a:pt x="5"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45" name=""/>
          <p:cNvSpPr/>
          <p:nvPr/>
        </p:nvSpPr>
        <p:spPr>
          <a:xfrm>
            <a:off x="5915160" y="2058840"/>
            <a:ext cx="7920" cy="9720"/>
          </a:xfrm>
          <a:custGeom>
            <a:avLst/>
            <a:gdLst/>
            <a:ahLst/>
            <a:rect l="l" t="t" r="r" b="b"/>
            <a:pathLst>
              <a:path w="5" h="6">
                <a:moveTo>
                  <a:pt x="0" y="0"/>
                </a:moveTo>
                <a:lnTo>
                  <a:pt x="5"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46" name=""/>
          <p:cNvSpPr/>
          <p:nvPr/>
        </p:nvSpPr>
        <p:spPr>
          <a:xfrm>
            <a:off x="5742000" y="2058840"/>
            <a:ext cx="17280" cy="1800"/>
          </a:xfrm>
          <a:custGeom>
            <a:avLst/>
            <a:gdLst/>
            <a:ahLst/>
            <a:rect l="l" t="t" r="r" b="b"/>
            <a:pathLst>
              <a:path w="10" h="0">
                <a:moveTo>
                  <a:pt x="0" y="0"/>
                </a:moveTo>
                <a:lnTo>
                  <a:pt x="0" y="0"/>
                </a:lnTo>
                <a:lnTo>
                  <a:pt x="1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47" name=""/>
          <p:cNvSpPr/>
          <p:nvPr/>
        </p:nvSpPr>
        <p:spPr>
          <a:xfrm>
            <a:off x="5742000" y="2058840"/>
            <a:ext cx="17280" cy="1800"/>
          </a:xfrm>
          <a:custGeom>
            <a:avLst/>
            <a:gdLst/>
            <a:ahLst/>
            <a:rect l="l" t="t" r="r" b="b"/>
            <a:pathLst>
              <a:path w="10" h="0">
                <a:moveTo>
                  <a:pt x="0" y="0"/>
                </a:moveTo>
                <a:lnTo>
                  <a:pt x="0" y="0"/>
                </a:lnTo>
                <a:lnTo>
                  <a:pt x="1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48" name=""/>
          <p:cNvSpPr/>
          <p:nvPr/>
        </p:nvSpPr>
        <p:spPr>
          <a:xfrm>
            <a:off x="5533920" y="2119320"/>
            <a:ext cx="52560" cy="27000"/>
          </a:xfrm>
          <a:custGeom>
            <a:avLst/>
            <a:gdLst/>
            <a:ahLst/>
            <a:rect l="l" t="t" r="r" b="b"/>
            <a:pathLst>
              <a:path w="32" h="16">
                <a:moveTo>
                  <a:pt x="6" y="11"/>
                </a:moveTo>
                <a:lnTo>
                  <a:pt x="0" y="11"/>
                </a:lnTo>
                <a:lnTo>
                  <a:pt x="6" y="0"/>
                </a:lnTo>
                <a:lnTo>
                  <a:pt x="32" y="16"/>
                </a:lnTo>
                <a:lnTo>
                  <a:pt x="6" y="11"/>
                </a:lnTo>
                <a:lnTo>
                  <a:pt x="6" y="11"/>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49" name=""/>
          <p:cNvSpPr/>
          <p:nvPr/>
        </p:nvSpPr>
        <p:spPr>
          <a:xfrm>
            <a:off x="5533920" y="2119320"/>
            <a:ext cx="52560" cy="27000"/>
          </a:xfrm>
          <a:custGeom>
            <a:avLst/>
            <a:gdLst/>
            <a:ahLst/>
            <a:rect l="l" t="t" r="r" b="b"/>
            <a:pathLst>
              <a:path w="32" h="16">
                <a:moveTo>
                  <a:pt x="6" y="11"/>
                </a:moveTo>
                <a:lnTo>
                  <a:pt x="0" y="11"/>
                </a:lnTo>
                <a:lnTo>
                  <a:pt x="6" y="0"/>
                </a:lnTo>
                <a:lnTo>
                  <a:pt x="32" y="16"/>
                </a:lnTo>
                <a:lnTo>
                  <a:pt x="6" y="11"/>
                </a:lnTo>
                <a:lnTo>
                  <a:pt x="6" y="11"/>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0" name=""/>
          <p:cNvSpPr/>
          <p:nvPr/>
        </p:nvSpPr>
        <p:spPr>
          <a:xfrm>
            <a:off x="5369040" y="1962000"/>
            <a:ext cx="287280" cy="96840"/>
          </a:xfrm>
          <a:custGeom>
            <a:avLst/>
            <a:gdLst/>
            <a:ahLst/>
            <a:rect l="l" t="t" r="r" b="b"/>
            <a:pathLst>
              <a:path w="176" h="58">
                <a:moveTo>
                  <a:pt x="0" y="48"/>
                </a:moveTo>
                <a:lnTo>
                  <a:pt x="37" y="42"/>
                </a:lnTo>
                <a:lnTo>
                  <a:pt x="27" y="42"/>
                </a:lnTo>
                <a:lnTo>
                  <a:pt x="37" y="42"/>
                </a:lnTo>
                <a:lnTo>
                  <a:pt x="32" y="37"/>
                </a:lnTo>
                <a:lnTo>
                  <a:pt x="37" y="37"/>
                </a:lnTo>
                <a:lnTo>
                  <a:pt x="32" y="37"/>
                </a:lnTo>
                <a:lnTo>
                  <a:pt x="27" y="26"/>
                </a:lnTo>
                <a:lnTo>
                  <a:pt x="48" y="26"/>
                </a:lnTo>
                <a:lnTo>
                  <a:pt x="53" y="21"/>
                </a:lnTo>
                <a:lnTo>
                  <a:pt x="80" y="21"/>
                </a:lnTo>
                <a:lnTo>
                  <a:pt x="80" y="10"/>
                </a:lnTo>
                <a:lnTo>
                  <a:pt x="112" y="10"/>
                </a:lnTo>
                <a:lnTo>
                  <a:pt x="149" y="0"/>
                </a:lnTo>
                <a:lnTo>
                  <a:pt x="176" y="10"/>
                </a:lnTo>
                <a:lnTo>
                  <a:pt x="165" y="21"/>
                </a:lnTo>
                <a:lnTo>
                  <a:pt x="112" y="21"/>
                </a:lnTo>
                <a:lnTo>
                  <a:pt x="80" y="26"/>
                </a:lnTo>
                <a:lnTo>
                  <a:pt x="85" y="37"/>
                </a:lnTo>
                <a:lnTo>
                  <a:pt x="80" y="37"/>
                </a:lnTo>
                <a:lnTo>
                  <a:pt x="75" y="37"/>
                </a:lnTo>
                <a:lnTo>
                  <a:pt x="80" y="37"/>
                </a:lnTo>
                <a:lnTo>
                  <a:pt x="64" y="37"/>
                </a:lnTo>
                <a:lnTo>
                  <a:pt x="75" y="42"/>
                </a:lnTo>
                <a:lnTo>
                  <a:pt x="64" y="48"/>
                </a:lnTo>
                <a:lnTo>
                  <a:pt x="53" y="42"/>
                </a:lnTo>
                <a:lnTo>
                  <a:pt x="64" y="48"/>
                </a:lnTo>
                <a:lnTo>
                  <a:pt x="48" y="48"/>
                </a:lnTo>
                <a:lnTo>
                  <a:pt x="53" y="48"/>
                </a:lnTo>
                <a:lnTo>
                  <a:pt x="48" y="48"/>
                </a:lnTo>
                <a:lnTo>
                  <a:pt x="53" y="58"/>
                </a:lnTo>
                <a:lnTo>
                  <a:pt x="27" y="58"/>
                </a:lnTo>
                <a:lnTo>
                  <a:pt x="32" y="48"/>
                </a:lnTo>
                <a:lnTo>
                  <a:pt x="0" y="48"/>
                </a:lnTo>
                <a:lnTo>
                  <a:pt x="0"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1" name=""/>
          <p:cNvSpPr/>
          <p:nvPr/>
        </p:nvSpPr>
        <p:spPr>
          <a:xfrm>
            <a:off x="5369040" y="1962000"/>
            <a:ext cx="287280" cy="96840"/>
          </a:xfrm>
          <a:custGeom>
            <a:avLst/>
            <a:gdLst/>
            <a:ahLst/>
            <a:rect l="l" t="t" r="r" b="b"/>
            <a:pathLst>
              <a:path w="176" h="58">
                <a:moveTo>
                  <a:pt x="0" y="48"/>
                </a:moveTo>
                <a:lnTo>
                  <a:pt x="37" y="42"/>
                </a:lnTo>
                <a:lnTo>
                  <a:pt x="27" y="42"/>
                </a:lnTo>
                <a:lnTo>
                  <a:pt x="37" y="42"/>
                </a:lnTo>
                <a:lnTo>
                  <a:pt x="32" y="37"/>
                </a:lnTo>
                <a:lnTo>
                  <a:pt x="37" y="37"/>
                </a:lnTo>
                <a:lnTo>
                  <a:pt x="32" y="37"/>
                </a:lnTo>
                <a:lnTo>
                  <a:pt x="27" y="26"/>
                </a:lnTo>
                <a:lnTo>
                  <a:pt x="48" y="26"/>
                </a:lnTo>
                <a:lnTo>
                  <a:pt x="53" y="21"/>
                </a:lnTo>
                <a:lnTo>
                  <a:pt x="80" y="21"/>
                </a:lnTo>
                <a:lnTo>
                  <a:pt x="80" y="10"/>
                </a:lnTo>
                <a:lnTo>
                  <a:pt x="112" y="10"/>
                </a:lnTo>
                <a:lnTo>
                  <a:pt x="149" y="0"/>
                </a:lnTo>
                <a:lnTo>
                  <a:pt x="176" y="10"/>
                </a:lnTo>
                <a:lnTo>
                  <a:pt x="165" y="21"/>
                </a:lnTo>
                <a:lnTo>
                  <a:pt x="112" y="21"/>
                </a:lnTo>
                <a:lnTo>
                  <a:pt x="80" y="26"/>
                </a:lnTo>
                <a:lnTo>
                  <a:pt x="85" y="37"/>
                </a:lnTo>
                <a:lnTo>
                  <a:pt x="80" y="37"/>
                </a:lnTo>
                <a:lnTo>
                  <a:pt x="75" y="37"/>
                </a:lnTo>
                <a:lnTo>
                  <a:pt x="80" y="37"/>
                </a:lnTo>
                <a:lnTo>
                  <a:pt x="64" y="37"/>
                </a:lnTo>
                <a:lnTo>
                  <a:pt x="75" y="42"/>
                </a:lnTo>
                <a:lnTo>
                  <a:pt x="64" y="48"/>
                </a:lnTo>
                <a:lnTo>
                  <a:pt x="53" y="42"/>
                </a:lnTo>
                <a:lnTo>
                  <a:pt x="64" y="48"/>
                </a:lnTo>
                <a:lnTo>
                  <a:pt x="48" y="48"/>
                </a:lnTo>
                <a:lnTo>
                  <a:pt x="53" y="48"/>
                </a:lnTo>
                <a:lnTo>
                  <a:pt x="48" y="48"/>
                </a:lnTo>
                <a:lnTo>
                  <a:pt x="53" y="58"/>
                </a:lnTo>
                <a:lnTo>
                  <a:pt x="27" y="58"/>
                </a:lnTo>
                <a:lnTo>
                  <a:pt x="32" y="48"/>
                </a:lnTo>
                <a:lnTo>
                  <a:pt x="0" y="48"/>
                </a:lnTo>
                <a:lnTo>
                  <a:pt x="0"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2" name=""/>
          <p:cNvSpPr/>
          <p:nvPr/>
        </p:nvSpPr>
        <p:spPr>
          <a:xfrm>
            <a:off x="5353200" y="2058840"/>
            <a:ext cx="147600" cy="60480"/>
          </a:xfrm>
          <a:custGeom>
            <a:avLst/>
            <a:gdLst/>
            <a:ahLst/>
            <a:rect l="l" t="t" r="r" b="b"/>
            <a:pathLst>
              <a:path w="90" h="37">
                <a:moveTo>
                  <a:pt x="10" y="0"/>
                </a:moveTo>
                <a:lnTo>
                  <a:pt x="58" y="0"/>
                </a:lnTo>
                <a:lnTo>
                  <a:pt x="47" y="6"/>
                </a:lnTo>
                <a:lnTo>
                  <a:pt x="58" y="6"/>
                </a:lnTo>
                <a:lnTo>
                  <a:pt x="47" y="6"/>
                </a:lnTo>
                <a:lnTo>
                  <a:pt x="58" y="11"/>
                </a:lnTo>
                <a:lnTo>
                  <a:pt x="63" y="32"/>
                </a:lnTo>
                <a:lnTo>
                  <a:pt x="90" y="37"/>
                </a:lnTo>
                <a:lnTo>
                  <a:pt x="63" y="37"/>
                </a:lnTo>
                <a:lnTo>
                  <a:pt x="42" y="37"/>
                </a:lnTo>
                <a:lnTo>
                  <a:pt x="42" y="32"/>
                </a:lnTo>
                <a:lnTo>
                  <a:pt x="47" y="32"/>
                </a:lnTo>
                <a:lnTo>
                  <a:pt x="42" y="32"/>
                </a:lnTo>
                <a:lnTo>
                  <a:pt x="42" y="27"/>
                </a:lnTo>
                <a:lnTo>
                  <a:pt x="0" y="27"/>
                </a:lnTo>
                <a:lnTo>
                  <a:pt x="0" y="11"/>
                </a:lnTo>
                <a:lnTo>
                  <a:pt x="5" y="11"/>
                </a:lnTo>
                <a:lnTo>
                  <a:pt x="10" y="6"/>
                </a:lnTo>
                <a:lnTo>
                  <a:pt x="5" y="6"/>
                </a:lnTo>
                <a:lnTo>
                  <a:pt x="10" y="0"/>
                </a:lnTo>
                <a:lnTo>
                  <a:pt x="10" y="0"/>
                </a:lnTo>
                <a:close/>
              </a:path>
            </a:pathLst>
          </a:custGeom>
          <a:solidFill>
            <a:srgbClr val="00cc99"/>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53" name=""/>
          <p:cNvSpPr/>
          <p:nvPr/>
        </p:nvSpPr>
        <p:spPr>
          <a:xfrm>
            <a:off x="5353200" y="2058840"/>
            <a:ext cx="147600" cy="60480"/>
          </a:xfrm>
          <a:custGeom>
            <a:avLst/>
            <a:gdLst/>
            <a:ahLst/>
            <a:rect l="l" t="t" r="r" b="b"/>
            <a:pathLst>
              <a:path w="90" h="37">
                <a:moveTo>
                  <a:pt x="10" y="0"/>
                </a:moveTo>
                <a:lnTo>
                  <a:pt x="58" y="0"/>
                </a:lnTo>
                <a:lnTo>
                  <a:pt x="47" y="6"/>
                </a:lnTo>
                <a:lnTo>
                  <a:pt x="58" y="6"/>
                </a:lnTo>
                <a:lnTo>
                  <a:pt x="47" y="6"/>
                </a:lnTo>
                <a:lnTo>
                  <a:pt x="58" y="11"/>
                </a:lnTo>
                <a:lnTo>
                  <a:pt x="63" y="32"/>
                </a:lnTo>
                <a:lnTo>
                  <a:pt x="90" y="37"/>
                </a:lnTo>
                <a:lnTo>
                  <a:pt x="63" y="37"/>
                </a:lnTo>
                <a:lnTo>
                  <a:pt x="42" y="37"/>
                </a:lnTo>
                <a:lnTo>
                  <a:pt x="42" y="32"/>
                </a:lnTo>
                <a:lnTo>
                  <a:pt x="47" y="32"/>
                </a:lnTo>
                <a:lnTo>
                  <a:pt x="42" y="32"/>
                </a:lnTo>
                <a:lnTo>
                  <a:pt x="42" y="27"/>
                </a:lnTo>
                <a:lnTo>
                  <a:pt x="0" y="27"/>
                </a:lnTo>
                <a:lnTo>
                  <a:pt x="0" y="11"/>
                </a:lnTo>
                <a:lnTo>
                  <a:pt x="5" y="11"/>
                </a:lnTo>
                <a:lnTo>
                  <a:pt x="10" y="6"/>
                </a:lnTo>
                <a:lnTo>
                  <a:pt x="5" y="6"/>
                </a:lnTo>
                <a:lnTo>
                  <a:pt x="10" y="0"/>
                </a:lnTo>
                <a:lnTo>
                  <a:pt x="10" y="0"/>
                </a:lnTo>
                <a:close/>
              </a:path>
            </a:pathLst>
          </a:custGeom>
          <a:solidFill>
            <a:srgbClr val="00cc99"/>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54" name=""/>
          <p:cNvSpPr/>
          <p:nvPr/>
        </p:nvSpPr>
        <p:spPr>
          <a:xfrm>
            <a:off x="5310360" y="2146320"/>
            <a:ext cx="42840" cy="27000"/>
          </a:xfrm>
          <a:custGeom>
            <a:avLst/>
            <a:gdLst/>
            <a:ahLst/>
            <a:rect l="l" t="t" r="r" b="b"/>
            <a:pathLst>
              <a:path w="27" h="16">
                <a:moveTo>
                  <a:pt x="0" y="0"/>
                </a:moveTo>
                <a:lnTo>
                  <a:pt x="27" y="6"/>
                </a:lnTo>
                <a:lnTo>
                  <a:pt x="0" y="1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5" name=""/>
          <p:cNvSpPr/>
          <p:nvPr/>
        </p:nvSpPr>
        <p:spPr>
          <a:xfrm>
            <a:off x="5310360" y="2146320"/>
            <a:ext cx="42840" cy="27000"/>
          </a:xfrm>
          <a:custGeom>
            <a:avLst/>
            <a:gdLst/>
            <a:ahLst/>
            <a:rect l="l" t="t" r="r" b="b"/>
            <a:pathLst>
              <a:path w="27" h="16">
                <a:moveTo>
                  <a:pt x="0" y="0"/>
                </a:moveTo>
                <a:lnTo>
                  <a:pt x="27" y="6"/>
                </a:lnTo>
                <a:lnTo>
                  <a:pt x="0" y="1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6" name=""/>
          <p:cNvSpPr/>
          <p:nvPr/>
        </p:nvSpPr>
        <p:spPr>
          <a:xfrm>
            <a:off x="5310360" y="1863720"/>
            <a:ext cx="42840" cy="9360"/>
          </a:xfrm>
          <a:custGeom>
            <a:avLst/>
            <a:gdLst/>
            <a:ahLst/>
            <a:rect l="l" t="t" r="r" b="b"/>
            <a:pathLst>
              <a:path w="27" h="6">
                <a:moveTo>
                  <a:pt x="5" y="0"/>
                </a:moveTo>
                <a:lnTo>
                  <a:pt x="0" y="6"/>
                </a:lnTo>
                <a:lnTo>
                  <a:pt x="27" y="6"/>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7" name=""/>
          <p:cNvSpPr/>
          <p:nvPr/>
        </p:nvSpPr>
        <p:spPr>
          <a:xfrm>
            <a:off x="5310360" y="1863720"/>
            <a:ext cx="42840" cy="9360"/>
          </a:xfrm>
          <a:custGeom>
            <a:avLst/>
            <a:gdLst/>
            <a:ahLst/>
            <a:rect l="l" t="t" r="r" b="b"/>
            <a:pathLst>
              <a:path w="27" h="6">
                <a:moveTo>
                  <a:pt x="5" y="0"/>
                </a:moveTo>
                <a:lnTo>
                  <a:pt x="0" y="6"/>
                </a:lnTo>
                <a:lnTo>
                  <a:pt x="27" y="6"/>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8" name=""/>
          <p:cNvSpPr/>
          <p:nvPr/>
        </p:nvSpPr>
        <p:spPr>
          <a:xfrm>
            <a:off x="5448240" y="1863720"/>
            <a:ext cx="52560" cy="9360"/>
          </a:xfrm>
          <a:custGeom>
            <a:avLst/>
            <a:gdLst/>
            <a:ahLst/>
            <a:rect l="l" t="t" r="r" b="b"/>
            <a:pathLst>
              <a:path w="32" h="6">
                <a:moveTo>
                  <a:pt x="5" y="6"/>
                </a:moveTo>
                <a:lnTo>
                  <a:pt x="0" y="6"/>
                </a:lnTo>
                <a:lnTo>
                  <a:pt x="16" y="6"/>
                </a:lnTo>
                <a:lnTo>
                  <a:pt x="32" y="6"/>
                </a:lnTo>
                <a:lnTo>
                  <a:pt x="27" y="0"/>
                </a:lnTo>
                <a:lnTo>
                  <a:pt x="5" y="6"/>
                </a:lnTo>
                <a:lnTo>
                  <a:pt x="5"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9" name=""/>
          <p:cNvSpPr/>
          <p:nvPr/>
        </p:nvSpPr>
        <p:spPr>
          <a:xfrm>
            <a:off x="5448240" y="1863720"/>
            <a:ext cx="52560" cy="9360"/>
          </a:xfrm>
          <a:custGeom>
            <a:avLst/>
            <a:gdLst/>
            <a:ahLst/>
            <a:rect l="l" t="t" r="r" b="b"/>
            <a:pathLst>
              <a:path w="32" h="6">
                <a:moveTo>
                  <a:pt x="5" y="6"/>
                </a:moveTo>
                <a:lnTo>
                  <a:pt x="0" y="6"/>
                </a:lnTo>
                <a:lnTo>
                  <a:pt x="16" y="6"/>
                </a:lnTo>
                <a:lnTo>
                  <a:pt x="32" y="6"/>
                </a:lnTo>
                <a:lnTo>
                  <a:pt x="27" y="0"/>
                </a:lnTo>
                <a:lnTo>
                  <a:pt x="5" y="6"/>
                </a:lnTo>
                <a:lnTo>
                  <a:pt x="5"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0" name=""/>
          <p:cNvSpPr/>
          <p:nvPr/>
        </p:nvSpPr>
        <p:spPr>
          <a:xfrm>
            <a:off x="5413320" y="1873080"/>
            <a:ext cx="34920" cy="9720"/>
          </a:xfrm>
          <a:custGeom>
            <a:avLst/>
            <a:gdLst/>
            <a:ahLst/>
            <a:rect l="l" t="t" r="r" b="b"/>
            <a:pathLst>
              <a:path w="21" h="5">
                <a:moveTo>
                  <a:pt x="5" y="0"/>
                </a:moveTo>
                <a:lnTo>
                  <a:pt x="0" y="0"/>
                </a:lnTo>
                <a:lnTo>
                  <a:pt x="0" y="5"/>
                </a:lnTo>
                <a:lnTo>
                  <a:pt x="21" y="5"/>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61" name=""/>
          <p:cNvSpPr/>
          <p:nvPr/>
        </p:nvSpPr>
        <p:spPr>
          <a:xfrm>
            <a:off x="5413320" y="1873080"/>
            <a:ext cx="34920" cy="9720"/>
          </a:xfrm>
          <a:custGeom>
            <a:avLst/>
            <a:gdLst/>
            <a:ahLst/>
            <a:rect l="l" t="t" r="r" b="b"/>
            <a:pathLst>
              <a:path w="21" h="5">
                <a:moveTo>
                  <a:pt x="5" y="0"/>
                </a:moveTo>
                <a:lnTo>
                  <a:pt x="0" y="0"/>
                </a:lnTo>
                <a:lnTo>
                  <a:pt x="0" y="5"/>
                </a:lnTo>
                <a:lnTo>
                  <a:pt x="21" y="5"/>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62" name=""/>
          <p:cNvSpPr/>
          <p:nvPr/>
        </p:nvSpPr>
        <p:spPr>
          <a:xfrm>
            <a:off x="5353200" y="1900080"/>
            <a:ext cx="60120" cy="1800"/>
          </a:xfrm>
          <a:custGeom>
            <a:avLst/>
            <a:gdLst/>
            <a:ahLst/>
            <a:rect l="l" t="t" r="r" b="b"/>
            <a:pathLst>
              <a:path w="37" h="0">
                <a:moveTo>
                  <a:pt x="5" y="0"/>
                </a:moveTo>
                <a:lnTo>
                  <a:pt x="0" y="0"/>
                </a:lnTo>
                <a:lnTo>
                  <a:pt x="37"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3" name=""/>
          <p:cNvSpPr/>
          <p:nvPr/>
        </p:nvSpPr>
        <p:spPr>
          <a:xfrm>
            <a:off x="5353200" y="1900080"/>
            <a:ext cx="60120" cy="1800"/>
          </a:xfrm>
          <a:custGeom>
            <a:avLst/>
            <a:gdLst/>
            <a:ahLst/>
            <a:rect l="l" t="t" r="r" b="b"/>
            <a:pathLst>
              <a:path w="37" h="0">
                <a:moveTo>
                  <a:pt x="5" y="0"/>
                </a:moveTo>
                <a:lnTo>
                  <a:pt x="0" y="0"/>
                </a:lnTo>
                <a:lnTo>
                  <a:pt x="37"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64" name=""/>
          <p:cNvSpPr/>
          <p:nvPr/>
        </p:nvSpPr>
        <p:spPr>
          <a:xfrm>
            <a:off x="5327640" y="1882800"/>
            <a:ext cx="25560" cy="25200"/>
          </a:xfrm>
          <a:custGeom>
            <a:avLst/>
            <a:gdLst/>
            <a:ahLst/>
            <a:rect l="l" t="t" r="r" b="b"/>
            <a:pathLst>
              <a:path w="16" h="16">
                <a:moveTo>
                  <a:pt x="16" y="0"/>
                </a:moveTo>
                <a:lnTo>
                  <a:pt x="0" y="16"/>
                </a:lnTo>
                <a:lnTo>
                  <a:pt x="16" y="16"/>
                </a:lnTo>
                <a:lnTo>
                  <a:pt x="16" y="0"/>
                </a:lnTo>
                <a:lnTo>
                  <a:pt x="1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5" name=""/>
          <p:cNvSpPr/>
          <p:nvPr/>
        </p:nvSpPr>
        <p:spPr>
          <a:xfrm>
            <a:off x="5327640" y="1882800"/>
            <a:ext cx="25560" cy="25200"/>
          </a:xfrm>
          <a:custGeom>
            <a:avLst/>
            <a:gdLst/>
            <a:ahLst/>
            <a:rect l="l" t="t" r="r" b="b"/>
            <a:pathLst>
              <a:path w="16" h="16">
                <a:moveTo>
                  <a:pt x="16" y="0"/>
                </a:moveTo>
                <a:lnTo>
                  <a:pt x="0" y="16"/>
                </a:lnTo>
                <a:lnTo>
                  <a:pt x="16" y="16"/>
                </a:lnTo>
                <a:lnTo>
                  <a:pt x="16" y="0"/>
                </a:lnTo>
                <a:lnTo>
                  <a:pt x="1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6" name=""/>
          <p:cNvSpPr/>
          <p:nvPr/>
        </p:nvSpPr>
        <p:spPr>
          <a:xfrm>
            <a:off x="5265720" y="1882800"/>
            <a:ext cx="9720" cy="25200"/>
          </a:xfrm>
          <a:custGeom>
            <a:avLst/>
            <a:gdLst/>
            <a:ahLst/>
            <a:rect l="l" t="t" r="r" b="b"/>
            <a:pathLst>
              <a:path w="6" h="16">
                <a:moveTo>
                  <a:pt x="6" y="0"/>
                </a:moveTo>
                <a:lnTo>
                  <a:pt x="6" y="1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7" name=""/>
          <p:cNvSpPr/>
          <p:nvPr/>
        </p:nvSpPr>
        <p:spPr>
          <a:xfrm>
            <a:off x="5265720" y="1882800"/>
            <a:ext cx="9720" cy="25200"/>
          </a:xfrm>
          <a:custGeom>
            <a:avLst/>
            <a:gdLst/>
            <a:ahLst/>
            <a:rect l="l" t="t" r="r" b="b"/>
            <a:pathLst>
              <a:path w="6" h="16">
                <a:moveTo>
                  <a:pt x="6" y="0"/>
                </a:moveTo>
                <a:lnTo>
                  <a:pt x="6" y="16"/>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68" name=""/>
          <p:cNvSpPr/>
          <p:nvPr/>
        </p:nvSpPr>
        <p:spPr>
          <a:xfrm>
            <a:off x="5153040" y="1873080"/>
            <a:ext cx="77760" cy="34920"/>
          </a:xfrm>
          <a:custGeom>
            <a:avLst/>
            <a:gdLst/>
            <a:ahLst/>
            <a:rect l="l" t="t" r="r" b="b"/>
            <a:pathLst>
              <a:path w="48" h="21">
                <a:moveTo>
                  <a:pt x="43" y="0"/>
                </a:moveTo>
                <a:lnTo>
                  <a:pt x="0" y="5"/>
                </a:lnTo>
                <a:lnTo>
                  <a:pt x="22" y="5"/>
                </a:lnTo>
                <a:lnTo>
                  <a:pt x="0" y="5"/>
                </a:lnTo>
                <a:lnTo>
                  <a:pt x="22" y="21"/>
                </a:lnTo>
                <a:lnTo>
                  <a:pt x="27" y="5"/>
                </a:lnTo>
                <a:lnTo>
                  <a:pt x="48" y="5"/>
                </a:lnTo>
                <a:lnTo>
                  <a:pt x="43" y="5"/>
                </a:lnTo>
                <a:lnTo>
                  <a:pt x="43" y="0"/>
                </a:lnTo>
                <a:lnTo>
                  <a:pt x="4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69" name=""/>
          <p:cNvSpPr/>
          <p:nvPr/>
        </p:nvSpPr>
        <p:spPr>
          <a:xfrm>
            <a:off x="5153040" y="1873080"/>
            <a:ext cx="77760" cy="34920"/>
          </a:xfrm>
          <a:custGeom>
            <a:avLst/>
            <a:gdLst/>
            <a:ahLst/>
            <a:rect l="l" t="t" r="r" b="b"/>
            <a:pathLst>
              <a:path w="48" h="21">
                <a:moveTo>
                  <a:pt x="43" y="0"/>
                </a:moveTo>
                <a:lnTo>
                  <a:pt x="0" y="5"/>
                </a:lnTo>
                <a:lnTo>
                  <a:pt x="22" y="5"/>
                </a:lnTo>
                <a:lnTo>
                  <a:pt x="0" y="5"/>
                </a:lnTo>
                <a:lnTo>
                  <a:pt x="22" y="21"/>
                </a:lnTo>
                <a:lnTo>
                  <a:pt x="27" y="5"/>
                </a:lnTo>
                <a:lnTo>
                  <a:pt x="48" y="5"/>
                </a:lnTo>
                <a:lnTo>
                  <a:pt x="43" y="5"/>
                </a:lnTo>
                <a:lnTo>
                  <a:pt x="43" y="0"/>
                </a:lnTo>
                <a:lnTo>
                  <a:pt x="43"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0" name=""/>
          <p:cNvSpPr/>
          <p:nvPr/>
        </p:nvSpPr>
        <p:spPr>
          <a:xfrm>
            <a:off x="5110200" y="1873080"/>
            <a:ext cx="87120" cy="9720"/>
          </a:xfrm>
          <a:custGeom>
            <a:avLst/>
            <a:gdLst/>
            <a:ahLst/>
            <a:rect l="l" t="t" r="r" b="b"/>
            <a:pathLst>
              <a:path w="53" h="5">
                <a:moveTo>
                  <a:pt x="26" y="0"/>
                </a:moveTo>
                <a:lnTo>
                  <a:pt x="0" y="5"/>
                </a:lnTo>
                <a:lnTo>
                  <a:pt x="53" y="5"/>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71" name=""/>
          <p:cNvSpPr/>
          <p:nvPr/>
        </p:nvSpPr>
        <p:spPr>
          <a:xfrm>
            <a:off x="5110200" y="1873080"/>
            <a:ext cx="87120" cy="9720"/>
          </a:xfrm>
          <a:custGeom>
            <a:avLst/>
            <a:gdLst/>
            <a:ahLst/>
            <a:rect l="l" t="t" r="r" b="b"/>
            <a:pathLst>
              <a:path w="53" h="5">
                <a:moveTo>
                  <a:pt x="26" y="0"/>
                </a:moveTo>
                <a:lnTo>
                  <a:pt x="0" y="5"/>
                </a:lnTo>
                <a:lnTo>
                  <a:pt x="53" y="5"/>
                </a:lnTo>
                <a:lnTo>
                  <a:pt x="26" y="0"/>
                </a:lnTo>
                <a:lnTo>
                  <a:pt x="2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72" name=""/>
          <p:cNvSpPr/>
          <p:nvPr/>
        </p:nvSpPr>
        <p:spPr>
          <a:xfrm>
            <a:off x="6035760" y="1882800"/>
            <a:ext cx="129960" cy="42840"/>
          </a:xfrm>
          <a:custGeom>
            <a:avLst/>
            <a:gdLst/>
            <a:ahLst/>
            <a:rect l="l" t="t" r="r" b="b"/>
            <a:pathLst>
              <a:path w="80" h="26">
                <a:moveTo>
                  <a:pt x="6" y="16"/>
                </a:moveTo>
                <a:lnTo>
                  <a:pt x="38" y="0"/>
                </a:lnTo>
                <a:lnTo>
                  <a:pt x="54" y="16"/>
                </a:lnTo>
                <a:lnTo>
                  <a:pt x="38" y="16"/>
                </a:lnTo>
                <a:lnTo>
                  <a:pt x="54" y="16"/>
                </a:lnTo>
                <a:lnTo>
                  <a:pt x="75" y="16"/>
                </a:lnTo>
                <a:lnTo>
                  <a:pt x="75" y="21"/>
                </a:lnTo>
                <a:lnTo>
                  <a:pt x="64" y="21"/>
                </a:lnTo>
                <a:lnTo>
                  <a:pt x="80" y="21"/>
                </a:lnTo>
                <a:lnTo>
                  <a:pt x="64" y="26"/>
                </a:lnTo>
                <a:lnTo>
                  <a:pt x="0" y="16"/>
                </a:lnTo>
                <a:lnTo>
                  <a:pt x="6" y="16"/>
                </a:lnTo>
                <a:lnTo>
                  <a:pt x="6" y="16"/>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73" name=""/>
          <p:cNvSpPr/>
          <p:nvPr/>
        </p:nvSpPr>
        <p:spPr>
          <a:xfrm>
            <a:off x="6035760" y="1882800"/>
            <a:ext cx="129960" cy="42840"/>
          </a:xfrm>
          <a:custGeom>
            <a:avLst/>
            <a:gdLst/>
            <a:ahLst/>
            <a:rect l="l" t="t" r="r" b="b"/>
            <a:pathLst>
              <a:path w="80" h="26">
                <a:moveTo>
                  <a:pt x="6" y="16"/>
                </a:moveTo>
                <a:lnTo>
                  <a:pt x="38" y="0"/>
                </a:lnTo>
                <a:lnTo>
                  <a:pt x="54" y="16"/>
                </a:lnTo>
                <a:lnTo>
                  <a:pt x="38" y="16"/>
                </a:lnTo>
                <a:lnTo>
                  <a:pt x="54" y="16"/>
                </a:lnTo>
                <a:lnTo>
                  <a:pt x="75" y="16"/>
                </a:lnTo>
                <a:lnTo>
                  <a:pt x="75" y="21"/>
                </a:lnTo>
                <a:lnTo>
                  <a:pt x="64" y="21"/>
                </a:lnTo>
                <a:lnTo>
                  <a:pt x="80" y="21"/>
                </a:lnTo>
                <a:lnTo>
                  <a:pt x="64" y="26"/>
                </a:lnTo>
                <a:lnTo>
                  <a:pt x="0" y="16"/>
                </a:lnTo>
                <a:lnTo>
                  <a:pt x="6" y="16"/>
                </a:lnTo>
                <a:lnTo>
                  <a:pt x="6" y="16"/>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574" name=""/>
          <p:cNvSpPr/>
          <p:nvPr/>
        </p:nvSpPr>
        <p:spPr>
          <a:xfrm>
            <a:off x="5975280" y="1873080"/>
            <a:ext cx="112680" cy="34920"/>
          </a:xfrm>
          <a:custGeom>
            <a:avLst/>
            <a:gdLst/>
            <a:ahLst/>
            <a:rect l="l" t="t" r="r" b="b"/>
            <a:pathLst>
              <a:path w="69" h="21">
                <a:moveTo>
                  <a:pt x="27" y="0"/>
                </a:moveTo>
                <a:lnTo>
                  <a:pt x="37" y="0"/>
                </a:lnTo>
                <a:lnTo>
                  <a:pt x="69" y="5"/>
                </a:lnTo>
                <a:lnTo>
                  <a:pt x="64" y="5"/>
                </a:lnTo>
                <a:lnTo>
                  <a:pt x="69" y="5"/>
                </a:lnTo>
                <a:lnTo>
                  <a:pt x="37" y="21"/>
                </a:lnTo>
                <a:lnTo>
                  <a:pt x="0" y="5"/>
                </a:lnTo>
                <a:lnTo>
                  <a:pt x="27" y="0"/>
                </a:lnTo>
                <a:lnTo>
                  <a:pt x="27"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5" name=""/>
          <p:cNvSpPr/>
          <p:nvPr/>
        </p:nvSpPr>
        <p:spPr>
          <a:xfrm>
            <a:off x="5975280" y="1873080"/>
            <a:ext cx="112680" cy="34920"/>
          </a:xfrm>
          <a:custGeom>
            <a:avLst/>
            <a:gdLst/>
            <a:ahLst/>
            <a:rect l="l" t="t" r="r" b="b"/>
            <a:pathLst>
              <a:path w="69" h="21">
                <a:moveTo>
                  <a:pt x="27" y="0"/>
                </a:moveTo>
                <a:lnTo>
                  <a:pt x="37" y="0"/>
                </a:lnTo>
                <a:lnTo>
                  <a:pt x="69" y="5"/>
                </a:lnTo>
                <a:lnTo>
                  <a:pt x="64" y="5"/>
                </a:lnTo>
                <a:lnTo>
                  <a:pt x="69" y="5"/>
                </a:lnTo>
                <a:lnTo>
                  <a:pt x="37" y="21"/>
                </a:lnTo>
                <a:lnTo>
                  <a:pt x="0" y="5"/>
                </a:lnTo>
                <a:lnTo>
                  <a:pt x="27" y="0"/>
                </a:lnTo>
                <a:lnTo>
                  <a:pt x="27"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76" name=""/>
          <p:cNvSpPr/>
          <p:nvPr/>
        </p:nvSpPr>
        <p:spPr>
          <a:xfrm>
            <a:off x="5992920" y="1908000"/>
            <a:ext cx="42840" cy="1800"/>
          </a:xfrm>
          <a:custGeom>
            <a:avLst/>
            <a:gdLst/>
            <a:ahLst/>
            <a:rect l="l" t="t" r="r" b="b"/>
            <a:pathLst>
              <a:path w="26" h="0">
                <a:moveTo>
                  <a:pt x="0" y="0"/>
                </a:moveTo>
                <a:lnTo>
                  <a:pt x="26" y="0"/>
                </a:lnTo>
                <a:lnTo>
                  <a:pt x="5"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77" name=""/>
          <p:cNvSpPr/>
          <p:nvPr/>
        </p:nvSpPr>
        <p:spPr>
          <a:xfrm>
            <a:off x="5992920" y="1908000"/>
            <a:ext cx="42840" cy="1800"/>
          </a:xfrm>
          <a:custGeom>
            <a:avLst/>
            <a:gdLst/>
            <a:ahLst/>
            <a:rect l="l" t="t" r="r" b="b"/>
            <a:pathLst>
              <a:path w="26" h="0">
                <a:moveTo>
                  <a:pt x="0" y="0"/>
                </a:moveTo>
                <a:lnTo>
                  <a:pt x="26" y="0"/>
                </a:lnTo>
                <a:lnTo>
                  <a:pt x="5" y="0"/>
                </a:lnTo>
                <a:lnTo>
                  <a:pt x="16"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78" name=""/>
          <p:cNvSpPr/>
          <p:nvPr/>
        </p:nvSpPr>
        <p:spPr>
          <a:xfrm>
            <a:off x="4946760" y="2378160"/>
            <a:ext cx="77760" cy="61920"/>
          </a:xfrm>
          <a:custGeom>
            <a:avLst/>
            <a:gdLst/>
            <a:ahLst/>
            <a:rect l="l" t="t" r="r" b="b"/>
            <a:pathLst>
              <a:path w="48" h="37">
                <a:moveTo>
                  <a:pt x="21" y="0"/>
                </a:moveTo>
                <a:lnTo>
                  <a:pt x="32" y="16"/>
                </a:lnTo>
                <a:lnTo>
                  <a:pt x="48" y="21"/>
                </a:lnTo>
                <a:lnTo>
                  <a:pt x="21" y="37"/>
                </a:lnTo>
                <a:lnTo>
                  <a:pt x="0" y="16"/>
                </a:lnTo>
                <a:lnTo>
                  <a:pt x="21" y="0"/>
                </a:lnTo>
                <a:lnTo>
                  <a:pt x="21"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79" name=""/>
          <p:cNvSpPr/>
          <p:nvPr/>
        </p:nvSpPr>
        <p:spPr>
          <a:xfrm>
            <a:off x="4946760" y="2378160"/>
            <a:ext cx="77760" cy="61920"/>
          </a:xfrm>
          <a:custGeom>
            <a:avLst/>
            <a:gdLst/>
            <a:ahLst/>
            <a:rect l="l" t="t" r="r" b="b"/>
            <a:pathLst>
              <a:path w="48" h="37">
                <a:moveTo>
                  <a:pt x="21" y="0"/>
                </a:moveTo>
                <a:lnTo>
                  <a:pt x="32" y="16"/>
                </a:lnTo>
                <a:lnTo>
                  <a:pt x="48" y="21"/>
                </a:lnTo>
                <a:lnTo>
                  <a:pt x="21" y="37"/>
                </a:lnTo>
                <a:lnTo>
                  <a:pt x="0" y="16"/>
                </a:lnTo>
                <a:lnTo>
                  <a:pt x="21" y="0"/>
                </a:lnTo>
                <a:lnTo>
                  <a:pt x="21" y="0"/>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0" name=""/>
          <p:cNvSpPr/>
          <p:nvPr/>
        </p:nvSpPr>
        <p:spPr>
          <a:xfrm>
            <a:off x="4729320" y="2952720"/>
            <a:ext cx="52200" cy="106560"/>
          </a:xfrm>
          <a:custGeom>
            <a:avLst/>
            <a:gdLst/>
            <a:ahLst/>
            <a:rect l="l" t="t" r="r" b="b"/>
            <a:pathLst>
              <a:path w="32" h="64">
                <a:moveTo>
                  <a:pt x="32" y="43"/>
                </a:moveTo>
                <a:lnTo>
                  <a:pt x="16" y="64"/>
                </a:lnTo>
                <a:lnTo>
                  <a:pt x="5" y="48"/>
                </a:lnTo>
                <a:lnTo>
                  <a:pt x="5" y="16"/>
                </a:lnTo>
                <a:lnTo>
                  <a:pt x="0" y="5"/>
                </a:lnTo>
                <a:lnTo>
                  <a:pt x="5" y="0"/>
                </a:lnTo>
                <a:lnTo>
                  <a:pt x="16" y="0"/>
                </a:lnTo>
                <a:lnTo>
                  <a:pt x="26" y="5"/>
                </a:lnTo>
                <a:lnTo>
                  <a:pt x="26" y="37"/>
                </a:lnTo>
                <a:lnTo>
                  <a:pt x="32" y="43"/>
                </a:lnTo>
                <a:lnTo>
                  <a:pt x="32"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1" name=""/>
          <p:cNvSpPr/>
          <p:nvPr/>
        </p:nvSpPr>
        <p:spPr>
          <a:xfrm>
            <a:off x="4729320" y="2952720"/>
            <a:ext cx="52200" cy="106560"/>
          </a:xfrm>
          <a:custGeom>
            <a:avLst/>
            <a:gdLst/>
            <a:ahLst/>
            <a:rect l="l" t="t" r="r" b="b"/>
            <a:pathLst>
              <a:path w="32" h="64">
                <a:moveTo>
                  <a:pt x="32" y="43"/>
                </a:moveTo>
                <a:lnTo>
                  <a:pt x="16" y="64"/>
                </a:lnTo>
                <a:lnTo>
                  <a:pt x="5" y="48"/>
                </a:lnTo>
                <a:lnTo>
                  <a:pt x="5" y="16"/>
                </a:lnTo>
                <a:lnTo>
                  <a:pt x="0" y="5"/>
                </a:lnTo>
                <a:lnTo>
                  <a:pt x="5" y="0"/>
                </a:lnTo>
                <a:lnTo>
                  <a:pt x="16" y="0"/>
                </a:lnTo>
                <a:lnTo>
                  <a:pt x="26" y="5"/>
                </a:lnTo>
                <a:lnTo>
                  <a:pt x="26" y="37"/>
                </a:lnTo>
                <a:lnTo>
                  <a:pt x="32" y="43"/>
                </a:lnTo>
                <a:lnTo>
                  <a:pt x="32"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4392720" y="2573280"/>
            <a:ext cx="215640" cy="228600"/>
          </a:xfrm>
          <a:custGeom>
            <a:avLst/>
            <a:gdLst/>
            <a:ahLst/>
            <a:rect l="l" t="t" r="r" b="b"/>
            <a:pathLst>
              <a:path w="132" h="138">
                <a:moveTo>
                  <a:pt x="90" y="85"/>
                </a:moveTo>
                <a:lnTo>
                  <a:pt x="101" y="95"/>
                </a:lnTo>
                <a:lnTo>
                  <a:pt x="111" y="111"/>
                </a:lnTo>
                <a:lnTo>
                  <a:pt x="106" y="116"/>
                </a:lnTo>
                <a:lnTo>
                  <a:pt x="106" y="138"/>
                </a:lnTo>
                <a:lnTo>
                  <a:pt x="53" y="138"/>
                </a:lnTo>
                <a:lnTo>
                  <a:pt x="26" y="138"/>
                </a:lnTo>
                <a:lnTo>
                  <a:pt x="31" y="111"/>
                </a:lnTo>
                <a:lnTo>
                  <a:pt x="0" y="95"/>
                </a:lnTo>
                <a:lnTo>
                  <a:pt x="0" y="90"/>
                </a:lnTo>
                <a:lnTo>
                  <a:pt x="0" y="69"/>
                </a:lnTo>
                <a:lnTo>
                  <a:pt x="0" y="58"/>
                </a:lnTo>
                <a:lnTo>
                  <a:pt x="5" y="58"/>
                </a:lnTo>
                <a:lnTo>
                  <a:pt x="10" y="47"/>
                </a:lnTo>
                <a:lnTo>
                  <a:pt x="5" y="42"/>
                </a:lnTo>
                <a:lnTo>
                  <a:pt x="10" y="37"/>
                </a:lnTo>
                <a:lnTo>
                  <a:pt x="26" y="37"/>
                </a:lnTo>
                <a:lnTo>
                  <a:pt x="10" y="26"/>
                </a:lnTo>
                <a:lnTo>
                  <a:pt x="26" y="26"/>
                </a:lnTo>
                <a:lnTo>
                  <a:pt x="37" y="37"/>
                </a:lnTo>
                <a:lnTo>
                  <a:pt x="37" y="26"/>
                </a:lnTo>
                <a:lnTo>
                  <a:pt x="53" y="21"/>
                </a:lnTo>
                <a:lnTo>
                  <a:pt x="37" y="10"/>
                </a:lnTo>
                <a:lnTo>
                  <a:pt x="53" y="10"/>
                </a:lnTo>
                <a:lnTo>
                  <a:pt x="37" y="0"/>
                </a:lnTo>
                <a:lnTo>
                  <a:pt x="58" y="0"/>
                </a:lnTo>
                <a:lnTo>
                  <a:pt x="58" y="10"/>
                </a:lnTo>
                <a:lnTo>
                  <a:pt x="74" y="10"/>
                </a:lnTo>
                <a:lnTo>
                  <a:pt x="74" y="21"/>
                </a:lnTo>
                <a:lnTo>
                  <a:pt x="101" y="10"/>
                </a:lnTo>
                <a:lnTo>
                  <a:pt x="106" y="10"/>
                </a:lnTo>
                <a:lnTo>
                  <a:pt x="122" y="26"/>
                </a:lnTo>
                <a:lnTo>
                  <a:pt x="122" y="42"/>
                </a:lnTo>
                <a:lnTo>
                  <a:pt x="132" y="63"/>
                </a:lnTo>
                <a:lnTo>
                  <a:pt x="132" y="69"/>
                </a:lnTo>
                <a:lnTo>
                  <a:pt x="122" y="69"/>
                </a:lnTo>
                <a:lnTo>
                  <a:pt x="101" y="90"/>
                </a:lnTo>
                <a:lnTo>
                  <a:pt x="90" y="85"/>
                </a:lnTo>
                <a:lnTo>
                  <a:pt x="9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3" name=""/>
          <p:cNvSpPr/>
          <p:nvPr/>
        </p:nvSpPr>
        <p:spPr>
          <a:xfrm>
            <a:off x="4392720" y="2573280"/>
            <a:ext cx="215640" cy="228600"/>
          </a:xfrm>
          <a:custGeom>
            <a:avLst/>
            <a:gdLst/>
            <a:ahLst/>
            <a:rect l="l" t="t" r="r" b="b"/>
            <a:pathLst>
              <a:path w="132" h="138">
                <a:moveTo>
                  <a:pt x="90" y="85"/>
                </a:moveTo>
                <a:lnTo>
                  <a:pt x="101" y="95"/>
                </a:lnTo>
                <a:lnTo>
                  <a:pt x="111" y="111"/>
                </a:lnTo>
                <a:lnTo>
                  <a:pt x="106" y="116"/>
                </a:lnTo>
                <a:lnTo>
                  <a:pt x="106" y="138"/>
                </a:lnTo>
                <a:lnTo>
                  <a:pt x="53" y="138"/>
                </a:lnTo>
                <a:lnTo>
                  <a:pt x="26" y="138"/>
                </a:lnTo>
                <a:lnTo>
                  <a:pt x="31" y="111"/>
                </a:lnTo>
                <a:lnTo>
                  <a:pt x="0" y="95"/>
                </a:lnTo>
                <a:lnTo>
                  <a:pt x="0" y="90"/>
                </a:lnTo>
                <a:lnTo>
                  <a:pt x="0" y="69"/>
                </a:lnTo>
                <a:lnTo>
                  <a:pt x="0" y="58"/>
                </a:lnTo>
                <a:lnTo>
                  <a:pt x="5" y="58"/>
                </a:lnTo>
                <a:lnTo>
                  <a:pt x="10" y="47"/>
                </a:lnTo>
                <a:lnTo>
                  <a:pt x="5" y="42"/>
                </a:lnTo>
                <a:lnTo>
                  <a:pt x="10" y="37"/>
                </a:lnTo>
                <a:lnTo>
                  <a:pt x="26" y="37"/>
                </a:lnTo>
                <a:lnTo>
                  <a:pt x="10" y="26"/>
                </a:lnTo>
                <a:lnTo>
                  <a:pt x="26" y="26"/>
                </a:lnTo>
                <a:lnTo>
                  <a:pt x="37" y="37"/>
                </a:lnTo>
                <a:lnTo>
                  <a:pt x="37" y="26"/>
                </a:lnTo>
                <a:lnTo>
                  <a:pt x="53" y="21"/>
                </a:lnTo>
                <a:lnTo>
                  <a:pt x="37" y="10"/>
                </a:lnTo>
                <a:lnTo>
                  <a:pt x="53" y="10"/>
                </a:lnTo>
                <a:lnTo>
                  <a:pt x="37" y="0"/>
                </a:lnTo>
                <a:lnTo>
                  <a:pt x="58" y="0"/>
                </a:lnTo>
                <a:lnTo>
                  <a:pt x="58" y="10"/>
                </a:lnTo>
                <a:lnTo>
                  <a:pt x="74" y="10"/>
                </a:lnTo>
                <a:lnTo>
                  <a:pt x="74" y="21"/>
                </a:lnTo>
                <a:lnTo>
                  <a:pt x="101" y="10"/>
                </a:lnTo>
                <a:lnTo>
                  <a:pt x="106" y="10"/>
                </a:lnTo>
                <a:lnTo>
                  <a:pt x="122" y="26"/>
                </a:lnTo>
                <a:lnTo>
                  <a:pt x="122" y="42"/>
                </a:lnTo>
                <a:lnTo>
                  <a:pt x="132" y="63"/>
                </a:lnTo>
                <a:lnTo>
                  <a:pt x="132" y="69"/>
                </a:lnTo>
                <a:lnTo>
                  <a:pt x="122" y="69"/>
                </a:lnTo>
                <a:lnTo>
                  <a:pt x="101" y="90"/>
                </a:lnTo>
                <a:lnTo>
                  <a:pt x="90" y="85"/>
                </a:lnTo>
                <a:lnTo>
                  <a:pt x="90" y="8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4" name=""/>
          <p:cNvSpPr/>
          <p:nvPr/>
        </p:nvSpPr>
        <p:spPr>
          <a:xfrm>
            <a:off x="4479840" y="2757600"/>
            <a:ext cx="190440" cy="79200"/>
          </a:xfrm>
          <a:custGeom>
            <a:avLst/>
            <a:gdLst/>
            <a:ahLst/>
            <a:rect l="l" t="t" r="r" b="b"/>
            <a:pathLst>
              <a:path w="117" h="48">
                <a:moveTo>
                  <a:pt x="58" y="0"/>
                </a:moveTo>
                <a:lnTo>
                  <a:pt x="53" y="5"/>
                </a:lnTo>
                <a:lnTo>
                  <a:pt x="53" y="27"/>
                </a:lnTo>
                <a:lnTo>
                  <a:pt x="0" y="27"/>
                </a:lnTo>
                <a:lnTo>
                  <a:pt x="5" y="32"/>
                </a:lnTo>
                <a:lnTo>
                  <a:pt x="10" y="43"/>
                </a:lnTo>
                <a:lnTo>
                  <a:pt x="37" y="32"/>
                </a:lnTo>
                <a:lnTo>
                  <a:pt x="58" y="48"/>
                </a:lnTo>
                <a:lnTo>
                  <a:pt x="106" y="43"/>
                </a:lnTo>
                <a:lnTo>
                  <a:pt x="117" y="16"/>
                </a:lnTo>
                <a:lnTo>
                  <a:pt x="111" y="0"/>
                </a:lnTo>
                <a:lnTo>
                  <a:pt x="58" y="0"/>
                </a:lnTo>
                <a:lnTo>
                  <a:pt x="5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85" name=""/>
          <p:cNvSpPr/>
          <p:nvPr/>
        </p:nvSpPr>
        <p:spPr>
          <a:xfrm>
            <a:off x="4479840" y="2757600"/>
            <a:ext cx="190440" cy="79200"/>
          </a:xfrm>
          <a:custGeom>
            <a:avLst/>
            <a:gdLst/>
            <a:ahLst/>
            <a:rect l="l" t="t" r="r" b="b"/>
            <a:pathLst>
              <a:path w="117" h="48">
                <a:moveTo>
                  <a:pt x="58" y="0"/>
                </a:moveTo>
                <a:lnTo>
                  <a:pt x="53" y="5"/>
                </a:lnTo>
                <a:lnTo>
                  <a:pt x="53" y="27"/>
                </a:lnTo>
                <a:lnTo>
                  <a:pt x="0" y="27"/>
                </a:lnTo>
                <a:lnTo>
                  <a:pt x="5" y="32"/>
                </a:lnTo>
                <a:lnTo>
                  <a:pt x="10" y="43"/>
                </a:lnTo>
                <a:lnTo>
                  <a:pt x="37" y="32"/>
                </a:lnTo>
                <a:lnTo>
                  <a:pt x="58" y="48"/>
                </a:lnTo>
                <a:lnTo>
                  <a:pt x="106" y="43"/>
                </a:lnTo>
                <a:lnTo>
                  <a:pt x="117" y="16"/>
                </a:lnTo>
                <a:lnTo>
                  <a:pt x="111" y="0"/>
                </a:lnTo>
                <a:lnTo>
                  <a:pt x="58" y="0"/>
                </a:lnTo>
                <a:lnTo>
                  <a:pt x="58" y="0"/>
                </a:lnTo>
                <a:close/>
              </a:path>
            </a:pathLst>
          </a:custGeom>
          <a:solidFill>
            <a:srgbClr val="00cc99"/>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86" name=""/>
          <p:cNvSpPr/>
          <p:nvPr/>
        </p:nvSpPr>
        <p:spPr>
          <a:xfrm>
            <a:off x="4297320" y="2678040"/>
            <a:ext cx="95400" cy="52560"/>
          </a:xfrm>
          <a:custGeom>
            <a:avLst/>
            <a:gdLst/>
            <a:ahLst/>
            <a:rect l="l" t="t" r="r" b="b"/>
            <a:pathLst>
              <a:path w="59" h="32">
                <a:moveTo>
                  <a:pt x="37" y="0"/>
                </a:moveTo>
                <a:lnTo>
                  <a:pt x="16" y="0"/>
                </a:lnTo>
                <a:lnTo>
                  <a:pt x="0" y="6"/>
                </a:lnTo>
                <a:lnTo>
                  <a:pt x="32" y="27"/>
                </a:lnTo>
                <a:lnTo>
                  <a:pt x="37" y="27"/>
                </a:lnTo>
                <a:lnTo>
                  <a:pt x="37" y="32"/>
                </a:lnTo>
                <a:lnTo>
                  <a:pt x="48" y="32"/>
                </a:lnTo>
                <a:lnTo>
                  <a:pt x="48" y="27"/>
                </a:lnTo>
                <a:lnTo>
                  <a:pt x="59" y="27"/>
                </a:lnTo>
                <a:lnTo>
                  <a:pt x="59" y="6"/>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587" name=""/>
          <p:cNvSpPr/>
          <p:nvPr/>
        </p:nvSpPr>
        <p:spPr>
          <a:xfrm>
            <a:off x="4297320" y="2678040"/>
            <a:ext cx="95400" cy="52560"/>
          </a:xfrm>
          <a:custGeom>
            <a:avLst/>
            <a:gdLst/>
            <a:ahLst/>
            <a:rect l="l" t="t" r="r" b="b"/>
            <a:pathLst>
              <a:path w="59" h="32">
                <a:moveTo>
                  <a:pt x="37" y="0"/>
                </a:moveTo>
                <a:lnTo>
                  <a:pt x="16" y="0"/>
                </a:lnTo>
                <a:lnTo>
                  <a:pt x="0" y="6"/>
                </a:lnTo>
                <a:lnTo>
                  <a:pt x="32" y="27"/>
                </a:lnTo>
                <a:lnTo>
                  <a:pt x="37" y="27"/>
                </a:lnTo>
                <a:lnTo>
                  <a:pt x="37" y="32"/>
                </a:lnTo>
                <a:lnTo>
                  <a:pt x="48" y="32"/>
                </a:lnTo>
                <a:lnTo>
                  <a:pt x="48" y="27"/>
                </a:lnTo>
                <a:lnTo>
                  <a:pt x="59" y="27"/>
                </a:lnTo>
                <a:lnTo>
                  <a:pt x="59" y="6"/>
                </a:lnTo>
                <a:lnTo>
                  <a:pt x="37" y="0"/>
                </a:lnTo>
                <a:lnTo>
                  <a:pt x="37"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588" name=""/>
          <p:cNvSpPr/>
          <p:nvPr/>
        </p:nvSpPr>
        <p:spPr>
          <a:xfrm>
            <a:off x="4816440" y="2908440"/>
            <a:ext cx="163440" cy="106200"/>
          </a:xfrm>
          <a:custGeom>
            <a:avLst/>
            <a:gdLst/>
            <a:ahLst/>
            <a:rect l="l" t="t" r="r" b="b"/>
            <a:pathLst>
              <a:path w="101" h="64">
                <a:moveTo>
                  <a:pt x="101" y="6"/>
                </a:moveTo>
                <a:lnTo>
                  <a:pt x="74" y="0"/>
                </a:lnTo>
                <a:lnTo>
                  <a:pt x="48" y="6"/>
                </a:lnTo>
                <a:lnTo>
                  <a:pt x="5" y="6"/>
                </a:lnTo>
                <a:lnTo>
                  <a:pt x="5" y="0"/>
                </a:lnTo>
                <a:lnTo>
                  <a:pt x="0" y="6"/>
                </a:lnTo>
                <a:lnTo>
                  <a:pt x="5" y="22"/>
                </a:lnTo>
                <a:lnTo>
                  <a:pt x="0" y="32"/>
                </a:lnTo>
                <a:lnTo>
                  <a:pt x="11" y="64"/>
                </a:lnTo>
                <a:lnTo>
                  <a:pt x="32" y="43"/>
                </a:lnTo>
                <a:lnTo>
                  <a:pt x="53" y="64"/>
                </a:lnTo>
                <a:lnTo>
                  <a:pt x="64" y="43"/>
                </a:lnTo>
                <a:lnTo>
                  <a:pt x="85" y="32"/>
                </a:lnTo>
                <a:lnTo>
                  <a:pt x="80" y="27"/>
                </a:lnTo>
                <a:lnTo>
                  <a:pt x="101" y="6"/>
                </a:lnTo>
                <a:lnTo>
                  <a:pt x="10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9" name=""/>
          <p:cNvSpPr/>
          <p:nvPr/>
        </p:nvSpPr>
        <p:spPr>
          <a:xfrm>
            <a:off x="4816440" y="2908440"/>
            <a:ext cx="163440" cy="106200"/>
          </a:xfrm>
          <a:custGeom>
            <a:avLst/>
            <a:gdLst/>
            <a:ahLst/>
            <a:rect l="l" t="t" r="r" b="b"/>
            <a:pathLst>
              <a:path w="101" h="64">
                <a:moveTo>
                  <a:pt x="101" y="6"/>
                </a:moveTo>
                <a:lnTo>
                  <a:pt x="74" y="0"/>
                </a:lnTo>
                <a:lnTo>
                  <a:pt x="48" y="6"/>
                </a:lnTo>
                <a:lnTo>
                  <a:pt x="5" y="6"/>
                </a:lnTo>
                <a:lnTo>
                  <a:pt x="5" y="0"/>
                </a:lnTo>
                <a:lnTo>
                  <a:pt x="0" y="6"/>
                </a:lnTo>
                <a:lnTo>
                  <a:pt x="5" y="22"/>
                </a:lnTo>
                <a:lnTo>
                  <a:pt x="0" y="32"/>
                </a:lnTo>
                <a:lnTo>
                  <a:pt x="11" y="64"/>
                </a:lnTo>
                <a:lnTo>
                  <a:pt x="32" y="43"/>
                </a:lnTo>
                <a:lnTo>
                  <a:pt x="53" y="64"/>
                </a:lnTo>
                <a:lnTo>
                  <a:pt x="64" y="43"/>
                </a:lnTo>
                <a:lnTo>
                  <a:pt x="85" y="32"/>
                </a:lnTo>
                <a:lnTo>
                  <a:pt x="80" y="27"/>
                </a:lnTo>
                <a:lnTo>
                  <a:pt x="101" y="6"/>
                </a:lnTo>
                <a:lnTo>
                  <a:pt x="101" y="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0" name=""/>
          <p:cNvSpPr/>
          <p:nvPr/>
        </p:nvSpPr>
        <p:spPr>
          <a:xfrm>
            <a:off x="4540320" y="2687760"/>
            <a:ext cx="249120" cy="96840"/>
          </a:xfrm>
          <a:custGeom>
            <a:avLst/>
            <a:gdLst/>
            <a:ahLst/>
            <a:rect l="l" t="t" r="r" b="b"/>
            <a:pathLst>
              <a:path w="154" h="58">
                <a:moveTo>
                  <a:pt x="0" y="16"/>
                </a:moveTo>
                <a:lnTo>
                  <a:pt x="11" y="26"/>
                </a:lnTo>
                <a:lnTo>
                  <a:pt x="21" y="42"/>
                </a:lnTo>
                <a:lnTo>
                  <a:pt x="74" y="42"/>
                </a:lnTo>
                <a:lnTo>
                  <a:pt x="80" y="58"/>
                </a:lnTo>
                <a:lnTo>
                  <a:pt x="101" y="58"/>
                </a:lnTo>
                <a:lnTo>
                  <a:pt x="133" y="47"/>
                </a:lnTo>
                <a:lnTo>
                  <a:pt x="154" y="47"/>
                </a:lnTo>
                <a:lnTo>
                  <a:pt x="154" y="37"/>
                </a:lnTo>
                <a:lnTo>
                  <a:pt x="149" y="37"/>
                </a:lnTo>
                <a:lnTo>
                  <a:pt x="122" y="37"/>
                </a:lnTo>
                <a:lnTo>
                  <a:pt x="101" y="26"/>
                </a:lnTo>
                <a:lnTo>
                  <a:pt x="90" y="21"/>
                </a:lnTo>
                <a:lnTo>
                  <a:pt x="74" y="21"/>
                </a:lnTo>
                <a:lnTo>
                  <a:pt x="53" y="0"/>
                </a:lnTo>
                <a:lnTo>
                  <a:pt x="42" y="0"/>
                </a:lnTo>
                <a:lnTo>
                  <a:pt x="32" y="0"/>
                </a:lnTo>
                <a:lnTo>
                  <a:pt x="11" y="21"/>
                </a:lnTo>
                <a:lnTo>
                  <a:pt x="0" y="16"/>
                </a:lnTo>
                <a:lnTo>
                  <a:pt x="0"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1" name=""/>
          <p:cNvSpPr/>
          <p:nvPr/>
        </p:nvSpPr>
        <p:spPr>
          <a:xfrm>
            <a:off x="4540320" y="2687760"/>
            <a:ext cx="249120" cy="96840"/>
          </a:xfrm>
          <a:custGeom>
            <a:avLst/>
            <a:gdLst/>
            <a:ahLst/>
            <a:rect l="l" t="t" r="r" b="b"/>
            <a:pathLst>
              <a:path w="154" h="58">
                <a:moveTo>
                  <a:pt x="0" y="16"/>
                </a:moveTo>
                <a:lnTo>
                  <a:pt x="11" y="26"/>
                </a:lnTo>
                <a:lnTo>
                  <a:pt x="21" y="42"/>
                </a:lnTo>
                <a:lnTo>
                  <a:pt x="74" y="42"/>
                </a:lnTo>
                <a:lnTo>
                  <a:pt x="80" y="58"/>
                </a:lnTo>
                <a:lnTo>
                  <a:pt x="101" y="58"/>
                </a:lnTo>
                <a:lnTo>
                  <a:pt x="133" y="47"/>
                </a:lnTo>
                <a:lnTo>
                  <a:pt x="154" y="47"/>
                </a:lnTo>
                <a:lnTo>
                  <a:pt x="154" y="37"/>
                </a:lnTo>
                <a:lnTo>
                  <a:pt x="149" y="37"/>
                </a:lnTo>
                <a:lnTo>
                  <a:pt x="122" y="37"/>
                </a:lnTo>
                <a:lnTo>
                  <a:pt x="101" y="26"/>
                </a:lnTo>
                <a:lnTo>
                  <a:pt x="90" y="21"/>
                </a:lnTo>
                <a:lnTo>
                  <a:pt x="74" y="21"/>
                </a:lnTo>
                <a:lnTo>
                  <a:pt x="53" y="0"/>
                </a:lnTo>
                <a:lnTo>
                  <a:pt x="42" y="0"/>
                </a:lnTo>
                <a:lnTo>
                  <a:pt x="32" y="0"/>
                </a:lnTo>
                <a:lnTo>
                  <a:pt x="11" y="21"/>
                </a:lnTo>
                <a:lnTo>
                  <a:pt x="0" y="16"/>
                </a:lnTo>
                <a:lnTo>
                  <a:pt x="0" y="1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2" name=""/>
          <p:cNvSpPr/>
          <p:nvPr/>
        </p:nvSpPr>
        <p:spPr>
          <a:xfrm>
            <a:off x="4443480" y="2502000"/>
            <a:ext cx="69840" cy="71280"/>
          </a:xfrm>
          <a:custGeom>
            <a:avLst/>
            <a:gdLst/>
            <a:ahLst/>
            <a:rect l="l" t="t" r="r" b="b"/>
            <a:pathLst>
              <a:path w="43" h="43">
                <a:moveTo>
                  <a:pt x="27" y="43"/>
                </a:moveTo>
                <a:lnTo>
                  <a:pt x="6" y="43"/>
                </a:lnTo>
                <a:lnTo>
                  <a:pt x="6" y="37"/>
                </a:lnTo>
                <a:lnTo>
                  <a:pt x="0" y="32"/>
                </a:lnTo>
                <a:lnTo>
                  <a:pt x="0" y="11"/>
                </a:lnTo>
                <a:lnTo>
                  <a:pt x="32" y="0"/>
                </a:lnTo>
                <a:lnTo>
                  <a:pt x="32" y="16"/>
                </a:lnTo>
                <a:lnTo>
                  <a:pt x="43" y="21"/>
                </a:lnTo>
                <a:lnTo>
                  <a:pt x="27" y="32"/>
                </a:lnTo>
                <a:lnTo>
                  <a:pt x="27" y="43"/>
                </a:lnTo>
                <a:lnTo>
                  <a:pt x="27" y="43"/>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93" name=""/>
          <p:cNvSpPr/>
          <p:nvPr/>
        </p:nvSpPr>
        <p:spPr>
          <a:xfrm>
            <a:off x="4443480" y="2502000"/>
            <a:ext cx="69840" cy="71280"/>
          </a:xfrm>
          <a:custGeom>
            <a:avLst/>
            <a:gdLst/>
            <a:ahLst/>
            <a:rect l="l" t="t" r="r" b="b"/>
            <a:pathLst>
              <a:path w="43" h="43">
                <a:moveTo>
                  <a:pt x="27" y="43"/>
                </a:moveTo>
                <a:lnTo>
                  <a:pt x="6" y="43"/>
                </a:lnTo>
                <a:lnTo>
                  <a:pt x="6" y="37"/>
                </a:lnTo>
                <a:lnTo>
                  <a:pt x="0" y="32"/>
                </a:lnTo>
                <a:lnTo>
                  <a:pt x="0" y="11"/>
                </a:lnTo>
                <a:lnTo>
                  <a:pt x="32" y="0"/>
                </a:lnTo>
                <a:lnTo>
                  <a:pt x="32" y="16"/>
                </a:lnTo>
                <a:lnTo>
                  <a:pt x="43" y="21"/>
                </a:lnTo>
                <a:lnTo>
                  <a:pt x="27" y="32"/>
                </a:lnTo>
                <a:lnTo>
                  <a:pt x="27" y="43"/>
                </a:lnTo>
                <a:lnTo>
                  <a:pt x="27" y="43"/>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94" name=""/>
          <p:cNvSpPr/>
          <p:nvPr/>
        </p:nvSpPr>
        <p:spPr>
          <a:xfrm>
            <a:off x="4487760" y="2554200"/>
            <a:ext cx="25560" cy="19080"/>
          </a:xfrm>
          <a:custGeom>
            <a:avLst/>
            <a:gdLst/>
            <a:ahLst/>
            <a:rect l="l" t="t" r="r" b="b"/>
            <a:pathLst>
              <a:path w="16" h="11">
                <a:moveTo>
                  <a:pt x="5" y="0"/>
                </a:moveTo>
                <a:lnTo>
                  <a:pt x="5" y="0"/>
                </a:lnTo>
                <a:lnTo>
                  <a:pt x="16"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95" name=""/>
          <p:cNvSpPr/>
          <p:nvPr/>
        </p:nvSpPr>
        <p:spPr>
          <a:xfrm>
            <a:off x="4487760" y="2554200"/>
            <a:ext cx="25560" cy="19080"/>
          </a:xfrm>
          <a:custGeom>
            <a:avLst/>
            <a:gdLst/>
            <a:ahLst/>
            <a:rect l="l" t="t" r="r" b="b"/>
            <a:pathLst>
              <a:path w="16" h="11">
                <a:moveTo>
                  <a:pt x="5" y="0"/>
                </a:moveTo>
                <a:lnTo>
                  <a:pt x="5" y="0"/>
                </a:lnTo>
                <a:lnTo>
                  <a:pt x="16"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96" name=""/>
          <p:cNvSpPr/>
          <p:nvPr/>
        </p:nvSpPr>
        <p:spPr>
          <a:xfrm>
            <a:off x="4513320" y="2589120"/>
            <a:ext cx="27000" cy="1800"/>
          </a:xfrm>
          <a:custGeom>
            <a:avLst/>
            <a:gdLst/>
            <a:ahLst/>
            <a:rect l="l" t="t" r="r" b="b"/>
            <a:pathLst>
              <a:path w="16" h="0">
                <a:moveTo>
                  <a:pt x="5" y="0"/>
                </a:moveTo>
                <a:lnTo>
                  <a:pt x="16"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7" name=""/>
          <p:cNvSpPr/>
          <p:nvPr/>
        </p:nvSpPr>
        <p:spPr>
          <a:xfrm>
            <a:off x="4513320" y="2589120"/>
            <a:ext cx="27000" cy="1800"/>
          </a:xfrm>
          <a:custGeom>
            <a:avLst/>
            <a:gdLst/>
            <a:ahLst/>
            <a:rect l="l" t="t" r="r" b="b"/>
            <a:pathLst>
              <a:path w="16" h="0">
                <a:moveTo>
                  <a:pt x="5" y="0"/>
                </a:moveTo>
                <a:lnTo>
                  <a:pt x="16"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8" name=""/>
          <p:cNvSpPr/>
          <p:nvPr/>
        </p:nvSpPr>
        <p:spPr>
          <a:xfrm>
            <a:off x="4540320" y="2573280"/>
            <a:ext cx="1440" cy="15840"/>
          </a:xfrm>
          <a:custGeom>
            <a:avLst/>
            <a:gdLst/>
            <a:ahLst/>
            <a:rect l="l" t="t" r="r" b="b"/>
            <a:pathLst>
              <a:path w="0" h="10">
                <a:moveTo>
                  <a:pt x="0" y="0"/>
                </a:moveTo>
                <a:lnTo>
                  <a:pt x="0" y="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599" name=""/>
          <p:cNvSpPr/>
          <p:nvPr/>
        </p:nvSpPr>
        <p:spPr>
          <a:xfrm>
            <a:off x="4540320" y="2573280"/>
            <a:ext cx="1440" cy="15840"/>
          </a:xfrm>
          <a:custGeom>
            <a:avLst/>
            <a:gdLst/>
            <a:ahLst/>
            <a:rect l="l" t="t" r="r" b="b"/>
            <a:pathLst>
              <a:path w="0" h="10">
                <a:moveTo>
                  <a:pt x="0" y="0"/>
                </a:moveTo>
                <a:lnTo>
                  <a:pt x="0" y="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00" name=""/>
          <p:cNvSpPr/>
          <p:nvPr/>
        </p:nvSpPr>
        <p:spPr>
          <a:xfrm>
            <a:off x="4513320" y="2536920"/>
            <a:ext cx="44280" cy="36360"/>
          </a:xfrm>
          <a:custGeom>
            <a:avLst/>
            <a:gdLst/>
            <a:ahLst/>
            <a:rect l="l" t="t" r="r" b="b"/>
            <a:pathLst>
              <a:path w="27" h="22">
                <a:moveTo>
                  <a:pt x="5" y="0"/>
                </a:moveTo>
                <a:lnTo>
                  <a:pt x="16" y="11"/>
                </a:lnTo>
                <a:lnTo>
                  <a:pt x="16" y="0"/>
                </a:lnTo>
                <a:lnTo>
                  <a:pt x="27" y="0"/>
                </a:lnTo>
                <a:lnTo>
                  <a:pt x="27" y="11"/>
                </a:lnTo>
                <a:lnTo>
                  <a:pt x="16" y="22"/>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01" name=""/>
          <p:cNvSpPr/>
          <p:nvPr/>
        </p:nvSpPr>
        <p:spPr>
          <a:xfrm>
            <a:off x="4513320" y="2536920"/>
            <a:ext cx="44280" cy="36360"/>
          </a:xfrm>
          <a:custGeom>
            <a:avLst/>
            <a:gdLst/>
            <a:ahLst/>
            <a:rect l="l" t="t" r="r" b="b"/>
            <a:pathLst>
              <a:path w="27" h="22">
                <a:moveTo>
                  <a:pt x="5" y="0"/>
                </a:moveTo>
                <a:lnTo>
                  <a:pt x="16" y="11"/>
                </a:lnTo>
                <a:lnTo>
                  <a:pt x="16" y="0"/>
                </a:lnTo>
                <a:lnTo>
                  <a:pt x="27" y="0"/>
                </a:lnTo>
                <a:lnTo>
                  <a:pt x="27" y="11"/>
                </a:lnTo>
                <a:lnTo>
                  <a:pt x="16" y="22"/>
                </a:lnTo>
                <a:lnTo>
                  <a:pt x="0" y="11"/>
                </a:lnTo>
                <a:lnTo>
                  <a:pt x="5" y="0"/>
                </a:lnTo>
                <a:lnTo>
                  <a:pt x="5"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02" name=""/>
          <p:cNvSpPr/>
          <p:nvPr/>
        </p:nvSpPr>
        <p:spPr>
          <a:xfrm>
            <a:off x="4711680" y="2138400"/>
            <a:ext cx="268200" cy="301680"/>
          </a:xfrm>
          <a:custGeom>
            <a:avLst/>
            <a:gdLst/>
            <a:ahLst/>
            <a:rect l="l" t="t" r="r" b="b"/>
            <a:pathLst>
              <a:path w="165" h="181">
                <a:moveTo>
                  <a:pt x="0" y="11"/>
                </a:moveTo>
                <a:lnTo>
                  <a:pt x="11" y="11"/>
                </a:lnTo>
                <a:lnTo>
                  <a:pt x="27" y="21"/>
                </a:lnTo>
                <a:lnTo>
                  <a:pt x="48" y="21"/>
                </a:lnTo>
                <a:lnTo>
                  <a:pt x="69" y="11"/>
                </a:lnTo>
                <a:lnTo>
                  <a:pt x="69" y="5"/>
                </a:lnTo>
                <a:lnTo>
                  <a:pt x="96" y="0"/>
                </a:lnTo>
                <a:lnTo>
                  <a:pt x="112" y="5"/>
                </a:lnTo>
                <a:lnTo>
                  <a:pt x="112" y="11"/>
                </a:lnTo>
                <a:lnTo>
                  <a:pt x="112" y="21"/>
                </a:lnTo>
                <a:lnTo>
                  <a:pt x="112" y="32"/>
                </a:lnTo>
                <a:lnTo>
                  <a:pt x="128" y="37"/>
                </a:lnTo>
                <a:lnTo>
                  <a:pt x="117" y="59"/>
                </a:lnTo>
                <a:lnTo>
                  <a:pt x="138" y="74"/>
                </a:lnTo>
                <a:lnTo>
                  <a:pt x="138" y="85"/>
                </a:lnTo>
                <a:lnTo>
                  <a:pt x="144" y="101"/>
                </a:lnTo>
                <a:lnTo>
                  <a:pt x="144" y="106"/>
                </a:lnTo>
                <a:lnTo>
                  <a:pt x="165" y="122"/>
                </a:lnTo>
                <a:lnTo>
                  <a:pt x="165" y="128"/>
                </a:lnTo>
                <a:lnTo>
                  <a:pt x="112" y="165"/>
                </a:lnTo>
                <a:lnTo>
                  <a:pt x="43" y="181"/>
                </a:lnTo>
                <a:lnTo>
                  <a:pt x="48" y="181"/>
                </a:lnTo>
                <a:lnTo>
                  <a:pt x="43" y="170"/>
                </a:lnTo>
                <a:lnTo>
                  <a:pt x="27" y="165"/>
                </a:lnTo>
                <a:lnTo>
                  <a:pt x="27" y="144"/>
                </a:lnTo>
                <a:lnTo>
                  <a:pt x="16" y="128"/>
                </a:lnTo>
                <a:lnTo>
                  <a:pt x="27" y="122"/>
                </a:lnTo>
                <a:lnTo>
                  <a:pt x="64" y="85"/>
                </a:lnTo>
                <a:lnTo>
                  <a:pt x="75" y="85"/>
                </a:lnTo>
                <a:lnTo>
                  <a:pt x="69" y="80"/>
                </a:lnTo>
                <a:lnTo>
                  <a:pt x="48" y="74"/>
                </a:lnTo>
                <a:lnTo>
                  <a:pt x="43" y="64"/>
                </a:lnTo>
                <a:lnTo>
                  <a:pt x="48" y="59"/>
                </a:lnTo>
                <a:lnTo>
                  <a:pt x="43" y="53"/>
                </a:lnTo>
                <a:lnTo>
                  <a:pt x="43" y="37"/>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3" name=""/>
          <p:cNvSpPr/>
          <p:nvPr/>
        </p:nvSpPr>
        <p:spPr>
          <a:xfrm>
            <a:off x="4711680" y="2138400"/>
            <a:ext cx="268200" cy="301680"/>
          </a:xfrm>
          <a:custGeom>
            <a:avLst/>
            <a:gdLst/>
            <a:ahLst/>
            <a:rect l="l" t="t" r="r" b="b"/>
            <a:pathLst>
              <a:path w="165" h="181">
                <a:moveTo>
                  <a:pt x="0" y="11"/>
                </a:moveTo>
                <a:lnTo>
                  <a:pt x="11" y="11"/>
                </a:lnTo>
                <a:lnTo>
                  <a:pt x="27" y="21"/>
                </a:lnTo>
                <a:lnTo>
                  <a:pt x="48" y="21"/>
                </a:lnTo>
                <a:lnTo>
                  <a:pt x="69" y="11"/>
                </a:lnTo>
                <a:lnTo>
                  <a:pt x="69" y="5"/>
                </a:lnTo>
                <a:lnTo>
                  <a:pt x="96" y="0"/>
                </a:lnTo>
                <a:lnTo>
                  <a:pt x="112" y="5"/>
                </a:lnTo>
                <a:lnTo>
                  <a:pt x="112" y="11"/>
                </a:lnTo>
                <a:lnTo>
                  <a:pt x="112" y="21"/>
                </a:lnTo>
                <a:lnTo>
                  <a:pt x="112" y="32"/>
                </a:lnTo>
                <a:lnTo>
                  <a:pt x="128" y="37"/>
                </a:lnTo>
                <a:lnTo>
                  <a:pt x="117" y="59"/>
                </a:lnTo>
                <a:lnTo>
                  <a:pt x="138" y="74"/>
                </a:lnTo>
                <a:lnTo>
                  <a:pt x="138" y="85"/>
                </a:lnTo>
                <a:lnTo>
                  <a:pt x="144" y="101"/>
                </a:lnTo>
                <a:lnTo>
                  <a:pt x="144" y="106"/>
                </a:lnTo>
                <a:lnTo>
                  <a:pt x="165" y="122"/>
                </a:lnTo>
                <a:lnTo>
                  <a:pt x="165" y="128"/>
                </a:lnTo>
                <a:lnTo>
                  <a:pt x="112" y="165"/>
                </a:lnTo>
                <a:lnTo>
                  <a:pt x="43" y="181"/>
                </a:lnTo>
                <a:lnTo>
                  <a:pt x="48" y="181"/>
                </a:lnTo>
                <a:lnTo>
                  <a:pt x="43" y="170"/>
                </a:lnTo>
                <a:lnTo>
                  <a:pt x="27" y="165"/>
                </a:lnTo>
                <a:lnTo>
                  <a:pt x="27" y="144"/>
                </a:lnTo>
                <a:lnTo>
                  <a:pt x="16" y="128"/>
                </a:lnTo>
                <a:lnTo>
                  <a:pt x="27" y="122"/>
                </a:lnTo>
                <a:lnTo>
                  <a:pt x="64" y="85"/>
                </a:lnTo>
                <a:lnTo>
                  <a:pt x="75" y="85"/>
                </a:lnTo>
                <a:lnTo>
                  <a:pt x="69" y="80"/>
                </a:lnTo>
                <a:lnTo>
                  <a:pt x="48" y="74"/>
                </a:lnTo>
                <a:lnTo>
                  <a:pt x="43" y="64"/>
                </a:lnTo>
                <a:lnTo>
                  <a:pt x="48" y="59"/>
                </a:lnTo>
                <a:lnTo>
                  <a:pt x="43" y="53"/>
                </a:lnTo>
                <a:lnTo>
                  <a:pt x="43" y="37"/>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a:off x="4711680" y="2430360"/>
            <a:ext cx="17640" cy="1800"/>
          </a:xfrm>
          <a:custGeom>
            <a:avLst/>
            <a:gdLst/>
            <a:ahLst/>
            <a:rect l="l" t="t" r="r" b="b"/>
            <a:pathLst>
              <a:path w="11" h="0">
                <a:moveTo>
                  <a:pt x="0" y="0"/>
                </a:moveTo>
                <a:lnTo>
                  <a:pt x="0" y="0"/>
                </a:ln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05" name=""/>
          <p:cNvSpPr/>
          <p:nvPr/>
        </p:nvSpPr>
        <p:spPr>
          <a:xfrm>
            <a:off x="4711680" y="2430360"/>
            <a:ext cx="17640" cy="1800"/>
          </a:xfrm>
          <a:custGeom>
            <a:avLst/>
            <a:gdLst/>
            <a:ahLst/>
            <a:rect l="l" t="t" r="r" b="b"/>
            <a:pathLst>
              <a:path w="11" h="0">
                <a:moveTo>
                  <a:pt x="0" y="0"/>
                </a:moveTo>
                <a:lnTo>
                  <a:pt x="0" y="0"/>
                </a:ln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06" name=""/>
          <p:cNvSpPr/>
          <p:nvPr/>
        </p:nvSpPr>
        <p:spPr>
          <a:xfrm>
            <a:off x="4098960" y="2687760"/>
            <a:ext cx="344520" cy="264960"/>
          </a:xfrm>
          <a:custGeom>
            <a:avLst/>
            <a:gdLst/>
            <a:ahLst/>
            <a:rect l="l" t="t" r="r" b="b"/>
            <a:pathLst>
              <a:path w="212" h="159">
                <a:moveTo>
                  <a:pt x="122" y="0"/>
                </a:moveTo>
                <a:lnTo>
                  <a:pt x="154" y="21"/>
                </a:lnTo>
                <a:lnTo>
                  <a:pt x="159" y="21"/>
                </a:lnTo>
                <a:lnTo>
                  <a:pt x="159" y="26"/>
                </a:lnTo>
                <a:lnTo>
                  <a:pt x="170" y="26"/>
                </a:lnTo>
                <a:lnTo>
                  <a:pt x="181" y="26"/>
                </a:lnTo>
                <a:lnTo>
                  <a:pt x="212" y="42"/>
                </a:lnTo>
                <a:lnTo>
                  <a:pt x="207" y="69"/>
                </a:lnTo>
                <a:lnTo>
                  <a:pt x="191" y="69"/>
                </a:lnTo>
                <a:lnTo>
                  <a:pt x="181" y="90"/>
                </a:lnTo>
                <a:lnTo>
                  <a:pt x="186" y="90"/>
                </a:lnTo>
                <a:lnTo>
                  <a:pt x="186" y="95"/>
                </a:lnTo>
                <a:lnTo>
                  <a:pt x="186" y="111"/>
                </a:lnTo>
                <a:lnTo>
                  <a:pt x="207" y="138"/>
                </a:lnTo>
                <a:lnTo>
                  <a:pt x="181" y="154"/>
                </a:lnTo>
                <a:lnTo>
                  <a:pt x="159" y="143"/>
                </a:lnTo>
                <a:lnTo>
                  <a:pt x="143" y="143"/>
                </a:lnTo>
                <a:lnTo>
                  <a:pt x="122" y="143"/>
                </a:lnTo>
                <a:lnTo>
                  <a:pt x="122" y="159"/>
                </a:lnTo>
                <a:lnTo>
                  <a:pt x="101" y="159"/>
                </a:lnTo>
                <a:lnTo>
                  <a:pt x="53" y="154"/>
                </a:lnTo>
                <a:lnTo>
                  <a:pt x="42" y="143"/>
                </a:lnTo>
                <a:lnTo>
                  <a:pt x="48" y="138"/>
                </a:lnTo>
                <a:lnTo>
                  <a:pt x="53" y="106"/>
                </a:lnTo>
                <a:lnTo>
                  <a:pt x="48" y="90"/>
                </a:lnTo>
                <a:lnTo>
                  <a:pt x="42" y="85"/>
                </a:lnTo>
                <a:lnTo>
                  <a:pt x="42" y="74"/>
                </a:lnTo>
                <a:lnTo>
                  <a:pt x="5" y="58"/>
                </a:lnTo>
                <a:lnTo>
                  <a:pt x="0" y="47"/>
                </a:lnTo>
                <a:lnTo>
                  <a:pt x="21" y="42"/>
                </a:lnTo>
                <a:lnTo>
                  <a:pt x="48" y="42"/>
                </a:lnTo>
                <a:lnTo>
                  <a:pt x="42" y="26"/>
                </a:lnTo>
                <a:lnTo>
                  <a:pt x="53" y="37"/>
                </a:lnTo>
                <a:lnTo>
                  <a:pt x="80" y="37"/>
                </a:lnTo>
                <a:lnTo>
                  <a:pt x="74" y="26"/>
                </a:lnTo>
                <a:lnTo>
                  <a:pt x="106" y="21"/>
                </a:lnTo>
                <a:lnTo>
                  <a:pt x="106" y="0"/>
                </a:lnTo>
                <a:lnTo>
                  <a:pt x="122" y="0"/>
                </a:lnTo>
                <a:lnTo>
                  <a:pt x="12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7" name=""/>
          <p:cNvSpPr/>
          <p:nvPr/>
        </p:nvSpPr>
        <p:spPr>
          <a:xfrm>
            <a:off x="4098960" y="2687760"/>
            <a:ext cx="344520" cy="264960"/>
          </a:xfrm>
          <a:custGeom>
            <a:avLst/>
            <a:gdLst/>
            <a:ahLst/>
            <a:rect l="l" t="t" r="r" b="b"/>
            <a:pathLst>
              <a:path w="212" h="159">
                <a:moveTo>
                  <a:pt x="122" y="0"/>
                </a:moveTo>
                <a:lnTo>
                  <a:pt x="154" y="21"/>
                </a:lnTo>
                <a:lnTo>
                  <a:pt x="159" y="21"/>
                </a:lnTo>
                <a:lnTo>
                  <a:pt x="159" y="26"/>
                </a:lnTo>
                <a:lnTo>
                  <a:pt x="170" y="26"/>
                </a:lnTo>
                <a:lnTo>
                  <a:pt x="181" y="26"/>
                </a:lnTo>
                <a:lnTo>
                  <a:pt x="212" y="42"/>
                </a:lnTo>
                <a:lnTo>
                  <a:pt x="207" y="69"/>
                </a:lnTo>
                <a:lnTo>
                  <a:pt x="191" y="69"/>
                </a:lnTo>
                <a:lnTo>
                  <a:pt x="181" y="90"/>
                </a:lnTo>
                <a:lnTo>
                  <a:pt x="186" y="90"/>
                </a:lnTo>
                <a:lnTo>
                  <a:pt x="186" y="95"/>
                </a:lnTo>
                <a:lnTo>
                  <a:pt x="186" y="111"/>
                </a:lnTo>
                <a:lnTo>
                  <a:pt x="207" y="138"/>
                </a:lnTo>
                <a:lnTo>
                  <a:pt x="181" y="154"/>
                </a:lnTo>
                <a:lnTo>
                  <a:pt x="159" y="143"/>
                </a:lnTo>
                <a:lnTo>
                  <a:pt x="143" y="143"/>
                </a:lnTo>
                <a:lnTo>
                  <a:pt x="122" y="143"/>
                </a:lnTo>
                <a:lnTo>
                  <a:pt x="122" y="159"/>
                </a:lnTo>
                <a:lnTo>
                  <a:pt x="101" y="159"/>
                </a:lnTo>
                <a:lnTo>
                  <a:pt x="53" y="154"/>
                </a:lnTo>
                <a:lnTo>
                  <a:pt x="42" y="143"/>
                </a:lnTo>
                <a:lnTo>
                  <a:pt x="48" y="138"/>
                </a:lnTo>
                <a:lnTo>
                  <a:pt x="53" y="106"/>
                </a:lnTo>
                <a:lnTo>
                  <a:pt x="48" y="90"/>
                </a:lnTo>
                <a:lnTo>
                  <a:pt x="42" y="85"/>
                </a:lnTo>
                <a:lnTo>
                  <a:pt x="42" y="74"/>
                </a:lnTo>
                <a:lnTo>
                  <a:pt x="5" y="58"/>
                </a:lnTo>
                <a:lnTo>
                  <a:pt x="0" y="47"/>
                </a:lnTo>
                <a:lnTo>
                  <a:pt x="21" y="42"/>
                </a:lnTo>
                <a:lnTo>
                  <a:pt x="48" y="42"/>
                </a:lnTo>
                <a:lnTo>
                  <a:pt x="42" y="26"/>
                </a:lnTo>
                <a:lnTo>
                  <a:pt x="53" y="37"/>
                </a:lnTo>
                <a:lnTo>
                  <a:pt x="80" y="37"/>
                </a:lnTo>
                <a:lnTo>
                  <a:pt x="74" y="26"/>
                </a:lnTo>
                <a:lnTo>
                  <a:pt x="106" y="21"/>
                </a:lnTo>
                <a:lnTo>
                  <a:pt x="106" y="0"/>
                </a:lnTo>
                <a:lnTo>
                  <a:pt x="122" y="0"/>
                </a:lnTo>
                <a:lnTo>
                  <a:pt x="122"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8" name=""/>
          <p:cNvSpPr/>
          <p:nvPr/>
        </p:nvSpPr>
        <p:spPr>
          <a:xfrm>
            <a:off x="4452840" y="2944800"/>
            <a:ext cx="27000" cy="69840"/>
          </a:xfrm>
          <a:custGeom>
            <a:avLst/>
            <a:gdLst/>
            <a:ahLst/>
            <a:rect l="l" t="t" r="r" b="b"/>
            <a:pathLst>
              <a:path w="16" h="42">
                <a:moveTo>
                  <a:pt x="16" y="0"/>
                </a:moveTo>
                <a:lnTo>
                  <a:pt x="16" y="10"/>
                </a:lnTo>
                <a:lnTo>
                  <a:pt x="16" y="42"/>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09" name=""/>
          <p:cNvSpPr/>
          <p:nvPr/>
        </p:nvSpPr>
        <p:spPr>
          <a:xfrm>
            <a:off x="4452840" y="2944800"/>
            <a:ext cx="27000" cy="69840"/>
          </a:xfrm>
          <a:custGeom>
            <a:avLst/>
            <a:gdLst/>
            <a:ahLst/>
            <a:rect l="l" t="t" r="r" b="b"/>
            <a:pathLst>
              <a:path w="16" h="42">
                <a:moveTo>
                  <a:pt x="16" y="0"/>
                </a:moveTo>
                <a:lnTo>
                  <a:pt x="16" y="10"/>
                </a:lnTo>
                <a:lnTo>
                  <a:pt x="16" y="42"/>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10" name=""/>
          <p:cNvSpPr/>
          <p:nvPr/>
        </p:nvSpPr>
        <p:spPr>
          <a:xfrm>
            <a:off x="4565520" y="2573280"/>
            <a:ext cx="7920" cy="15840"/>
          </a:xfrm>
          <a:custGeom>
            <a:avLst/>
            <a:gdLst/>
            <a:ahLst/>
            <a:rect l="l" t="t" r="r" b="b"/>
            <a:pathLst>
              <a:path w="5" h="10">
                <a:moveTo>
                  <a:pt x="5" y="10"/>
                </a:moveTo>
                <a:lnTo>
                  <a:pt x="0" y="10"/>
                </a:lnTo>
                <a:lnTo>
                  <a:pt x="5" y="10"/>
                </a:lnTo>
                <a:lnTo>
                  <a:pt x="0" y="0"/>
                </a:lnTo>
                <a:lnTo>
                  <a:pt x="5" y="10"/>
                </a:lnTo>
                <a:lnTo>
                  <a:pt x="5"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11" name=""/>
          <p:cNvSpPr/>
          <p:nvPr/>
        </p:nvSpPr>
        <p:spPr>
          <a:xfrm>
            <a:off x="4565520" y="2573280"/>
            <a:ext cx="7920" cy="15840"/>
          </a:xfrm>
          <a:custGeom>
            <a:avLst/>
            <a:gdLst/>
            <a:ahLst/>
            <a:rect l="l" t="t" r="r" b="b"/>
            <a:pathLst>
              <a:path w="5" h="10">
                <a:moveTo>
                  <a:pt x="5" y="10"/>
                </a:moveTo>
                <a:lnTo>
                  <a:pt x="0" y="10"/>
                </a:lnTo>
                <a:lnTo>
                  <a:pt x="5" y="10"/>
                </a:lnTo>
                <a:lnTo>
                  <a:pt x="0" y="0"/>
                </a:lnTo>
                <a:lnTo>
                  <a:pt x="5" y="10"/>
                </a:lnTo>
                <a:lnTo>
                  <a:pt x="5"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12" name=""/>
          <p:cNvSpPr/>
          <p:nvPr/>
        </p:nvSpPr>
        <p:spPr>
          <a:xfrm>
            <a:off x="4756320" y="2979720"/>
            <a:ext cx="180720" cy="149400"/>
          </a:xfrm>
          <a:custGeom>
            <a:avLst/>
            <a:gdLst/>
            <a:ahLst/>
            <a:rect l="l" t="t" r="r" b="b"/>
            <a:pathLst>
              <a:path w="111" h="90">
                <a:moveTo>
                  <a:pt x="101" y="0"/>
                </a:moveTo>
                <a:lnTo>
                  <a:pt x="90" y="21"/>
                </a:lnTo>
                <a:lnTo>
                  <a:pt x="69" y="0"/>
                </a:lnTo>
                <a:lnTo>
                  <a:pt x="48" y="21"/>
                </a:lnTo>
                <a:lnTo>
                  <a:pt x="16" y="27"/>
                </a:lnTo>
                <a:lnTo>
                  <a:pt x="0" y="48"/>
                </a:lnTo>
                <a:lnTo>
                  <a:pt x="16" y="53"/>
                </a:lnTo>
                <a:lnTo>
                  <a:pt x="10" y="64"/>
                </a:lnTo>
                <a:lnTo>
                  <a:pt x="16" y="69"/>
                </a:lnTo>
                <a:lnTo>
                  <a:pt x="42" y="69"/>
                </a:lnTo>
                <a:lnTo>
                  <a:pt x="69" y="90"/>
                </a:lnTo>
                <a:lnTo>
                  <a:pt x="69" y="69"/>
                </a:lnTo>
                <a:lnTo>
                  <a:pt x="42" y="64"/>
                </a:lnTo>
                <a:lnTo>
                  <a:pt x="48" y="53"/>
                </a:lnTo>
                <a:lnTo>
                  <a:pt x="42" y="43"/>
                </a:lnTo>
                <a:lnTo>
                  <a:pt x="42" y="32"/>
                </a:lnTo>
                <a:lnTo>
                  <a:pt x="58" y="43"/>
                </a:lnTo>
                <a:lnTo>
                  <a:pt x="58" y="32"/>
                </a:lnTo>
                <a:lnTo>
                  <a:pt x="69" y="43"/>
                </a:lnTo>
                <a:lnTo>
                  <a:pt x="58" y="32"/>
                </a:lnTo>
                <a:lnTo>
                  <a:pt x="69" y="43"/>
                </a:lnTo>
                <a:lnTo>
                  <a:pt x="58" y="27"/>
                </a:lnTo>
                <a:lnTo>
                  <a:pt x="69" y="27"/>
                </a:lnTo>
                <a:lnTo>
                  <a:pt x="101" y="27"/>
                </a:lnTo>
                <a:lnTo>
                  <a:pt x="111" y="21"/>
                </a:lnTo>
                <a:lnTo>
                  <a:pt x="101" y="0"/>
                </a:lnTo>
                <a:lnTo>
                  <a:pt x="10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3" name=""/>
          <p:cNvSpPr/>
          <p:nvPr/>
        </p:nvSpPr>
        <p:spPr>
          <a:xfrm>
            <a:off x="4756320" y="2979720"/>
            <a:ext cx="180720" cy="149400"/>
          </a:xfrm>
          <a:custGeom>
            <a:avLst/>
            <a:gdLst/>
            <a:ahLst/>
            <a:rect l="l" t="t" r="r" b="b"/>
            <a:pathLst>
              <a:path w="111" h="90">
                <a:moveTo>
                  <a:pt x="101" y="0"/>
                </a:moveTo>
                <a:lnTo>
                  <a:pt x="90" y="21"/>
                </a:lnTo>
                <a:lnTo>
                  <a:pt x="69" y="0"/>
                </a:lnTo>
                <a:lnTo>
                  <a:pt x="48" y="21"/>
                </a:lnTo>
                <a:lnTo>
                  <a:pt x="16" y="27"/>
                </a:lnTo>
                <a:lnTo>
                  <a:pt x="0" y="48"/>
                </a:lnTo>
                <a:lnTo>
                  <a:pt x="16" y="53"/>
                </a:lnTo>
                <a:lnTo>
                  <a:pt x="10" y="64"/>
                </a:lnTo>
                <a:lnTo>
                  <a:pt x="16" y="69"/>
                </a:lnTo>
                <a:lnTo>
                  <a:pt x="42" y="69"/>
                </a:lnTo>
                <a:lnTo>
                  <a:pt x="69" y="90"/>
                </a:lnTo>
                <a:lnTo>
                  <a:pt x="69" y="69"/>
                </a:lnTo>
                <a:lnTo>
                  <a:pt x="42" y="64"/>
                </a:lnTo>
                <a:lnTo>
                  <a:pt x="48" y="53"/>
                </a:lnTo>
                <a:lnTo>
                  <a:pt x="42" y="43"/>
                </a:lnTo>
                <a:lnTo>
                  <a:pt x="42" y="32"/>
                </a:lnTo>
                <a:lnTo>
                  <a:pt x="58" y="43"/>
                </a:lnTo>
                <a:lnTo>
                  <a:pt x="58" y="32"/>
                </a:lnTo>
                <a:lnTo>
                  <a:pt x="69" y="43"/>
                </a:lnTo>
                <a:lnTo>
                  <a:pt x="58" y="32"/>
                </a:lnTo>
                <a:lnTo>
                  <a:pt x="69" y="43"/>
                </a:lnTo>
                <a:lnTo>
                  <a:pt x="58" y="27"/>
                </a:lnTo>
                <a:lnTo>
                  <a:pt x="69" y="27"/>
                </a:lnTo>
                <a:lnTo>
                  <a:pt x="101" y="27"/>
                </a:lnTo>
                <a:lnTo>
                  <a:pt x="111" y="21"/>
                </a:lnTo>
                <a:lnTo>
                  <a:pt x="101" y="0"/>
                </a:lnTo>
                <a:lnTo>
                  <a:pt x="10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4772160" y="3094200"/>
            <a:ext cx="9360" cy="17280"/>
          </a:xfrm>
          <a:custGeom>
            <a:avLst/>
            <a:gdLst/>
            <a:ahLst/>
            <a:rect l="l" t="t" r="r" b="b"/>
            <a:pathLst>
              <a:path w="6" h="11">
                <a:moveTo>
                  <a:pt x="6" y="11"/>
                </a:moveTo>
                <a:lnTo>
                  <a:pt x="0" y="0"/>
                </a:lnTo>
                <a:lnTo>
                  <a:pt x="6" y="11"/>
                </a:lnTo>
                <a:lnTo>
                  <a:pt x="6"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615" name=""/>
          <p:cNvSpPr/>
          <p:nvPr/>
        </p:nvSpPr>
        <p:spPr>
          <a:xfrm>
            <a:off x="4772160" y="3094200"/>
            <a:ext cx="9360" cy="17280"/>
          </a:xfrm>
          <a:custGeom>
            <a:avLst/>
            <a:gdLst/>
            <a:ahLst/>
            <a:rect l="l" t="t" r="r" b="b"/>
            <a:pathLst>
              <a:path w="6" h="11">
                <a:moveTo>
                  <a:pt x="6" y="11"/>
                </a:moveTo>
                <a:lnTo>
                  <a:pt x="0" y="0"/>
                </a:lnTo>
                <a:lnTo>
                  <a:pt x="6" y="11"/>
                </a:lnTo>
                <a:lnTo>
                  <a:pt x="6"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616" name=""/>
          <p:cNvSpPr/>
          <p:nvPr/>
        </p:nvSpPr>
        <p:spPr>
          <a:xfrm>
            <a:off x="4781520" y="3094200"/>
            <a:ext cx="68400" cy="71280"/>
          </a:xfrm>
          <a:custGeom>
            <a:avLst/>
            <a:gdLst/>
            <a:ahLst/>
            <a:rect l="l" t="t" r="r" b="b"/>
            <a:pathLst>
              <a:path w="42" h="43">
                <a:moveTo>
                  <a:pt x="21" y="0"/>
                </a:moveTo>
                <a:lnTo>
                  <a:pt x="0" y="11"/>
                </a:lnTo>
                <a:lnTo>
                  <a:pt x="5" y="21"/>
                </a:lnTo>
                <a:lnTo>
                  <a:pt x="5" y="32"/>
                </a:lnTo>
                <a:lnTo>
                  <a:pt x="21" y="27"/>
                </a:lnTo>
                <a:lnTo>
                  <a:pt x="26" y="43"/>
                </a:lnTo>
                <a:lnTo>
                  <a:pt x="32" y="32"/>
                </a:lnTo>
                <a:lnTo>
                  <a:pt x="32" y="43"/>
                </a:lnTo>
                <a:lnTo>
                  <a:pt x="32" y="21"/>
                </a:lnTo>
                <a:lnTo>
                  <a:pt x="32" y="27"/>
                </a:lnTo>
                <a:lnTo>
                  <a:pt x="42" y="21"/>
                </a:lnTo>
                <a:lnTo>
                  <a:pt x="21" y="0"/>
                </a:lnTo>
                <a:lnTo>
                  <a:pt x="21" y="0"/>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17" name=""/>
          <p:cNvSpPr/>
          <p:nvPr/>
        </p:nvSpPr>
        <p:spPr>
          <a:xfrm>
            <a:off x="4781520" y="3094200"/>
            <a:ext cx="68400" cy="71280"/>
          </a:xfrm>
          <a:custGeom>
            <a:avLst/>
            <a:gdLst/>
            <a:ahLst/>
            <a:rect l="l" t="t" r="r" b="b"/>
            <a:pathLst>
              <a:path w="42" h="43">
                <a:moveTo>
                  <a:pt x="21" y="0"/>
                </a:moveTo>
                <a:lnTo>
                  <a:pt x="0" y="11"/>
                </a:lnTo>
                <a:lnTo>
                  <a:pt x="5" y="21"/>
                </a:lnTo>
                <a:lnTo>
                  <a:pt x="5" y="32"/>
                </a:lnTo>
                <a:lnTo>
                  <a:pt x="21" y="27"/>
                </a:lnTo>
                <a:lnTo>
                  <a:pt x="26" y="43"/>
                </a:lnTo>
                <a:lnTo>
                  <a:pt x="32" y="32"/>
                </a:lnTo>
                <a:lnTo>
                  <a:pt x="32" y="43"/>
                </a:lnTo>
                <a:lnTo>
                  <a:pt x="32" y="21"/>
                </a:lnTo>
                <a:lnTo>
                  <a:pt x="32" y="27"/>
                </a:lnTo>
                <a:lnTo>
                  <a:pt x="42" y="21"/>
                </a:lnTo>
                <a:lnTo>
                  <a:pt x="21" y="0"/>
                </a:lnTo>
                <a:lnTo>
                  <a:pt x="21" y="0"/>
                </a:lnTo>
                <a:close/>
              </a:path>
            </a:pathLst>
          </a:custGeom>
          <a:solidFill>
            <a:srgbClr val="00cc99"/>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18" name=""/>
          <p:cNvSpPr/>
          <p:nvPr/>
        </p:nvSpPr>
        <p:spPr>
          <a:xfrm>
            <a:off x="4849920" y="3182760"/>
            <a:ext cx="87120" cy="25560"/>
          </a:xfrm>
          <a:custGeom>
            <a:avLst/>
            <a:gdLst/>
            <a:ahLst/>
            <a:rect l="l" t="t" r="r" b="b"/>
            <a:pathLst>
              <a:path w="53" h="16">
                <a:moveTo>
                  <a:pt x="32" y="0"/>
                </a:moveTo>
                <a:lnTo>
                  <a:pt x="11" y="0"/>
                </a:lnTo>
                <a:lnTo>
                  <a:pt x="0" y="16"/>
                </a:lnTo>
                <a:lnTo>
                  <a:pt x="53" y="16"/>
                </a:lnTo>
                <a:lnTo>
                  <a:pt x="53" y="0"/>
                </a:lnTo>
                <a:lnTo>
                  <a:pt x="32" y="0"/>
                </a:lnTo>
                <a:lnTo>
                  <a:pt x="32"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19" name=""/>
          <p:cNvSpPr/>
          <p:nvPr/>
        </p:nvSpPr>
        <p:spPr>
          <a:xfrm>
            <a:off x="4849920" y="3182760"/>
            <a:ext cx="87120" cy="25560"/>
          </a:xfrm>
          <a:custGeom>
            <a:avLst/>
            <a:gdLst/>
            <a:ahLst/>
            <a:rect l="l" t="t" r="r" b="b"/>
            <a:pathLst>
              <a:path w="53" h="16">
                <a:moveTo>
                  <a:pt x="32" y="0"/>
                </a:moveTo>
                <a:lnTo>
                  <a:pt x="11" y="0"/>
                </a:lnTo>
                <a:lnTo>
                  <a:pt x="0" y="16"/>
                </a:lnTo>
                <a:lnTo>
                  <a:pt x="53" y="16"/>
                </a:lnTo>
                <a:lnTo>
                  <a:pt x="53" y="0"/>
                </a:lnTo>
                <a:lnTo>
                  <a:pt x="32" y="0"/>
                </a:lnTo>
                <a:lnTo>
                  <a:pt x="32"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620" name=""/>
          <p:cNvSpPr/>
          <p:nvPr/>
        </p:nvSpPr>
        <p:spPr>
          <a:xfrm>
            <a:off x="4834080" y="3067200"/>
            <a:ext cx="42840" cy="44280"/>
          </a:xfrm>
          <a:custGeom>
            <a:avLst/>
            <a:gdLst/>
            <a:ahLst/>
            <a:rect l="l" t="t" r="r" b="b"/>
            <a:pathLst>
              <a:path w="26" h="27">
                <a:moveTo>
                  <a:pt x="26" y="27"/>
                </a:moveTo>
                <a:lnTo>
                  <a:pt x="10" y="0"/>
                </a:lnTo>
                <a:lnTo>
                  <a:pt x="0" y="11"/>
                </a:lnTo>
                <a:lnTo>
                  <a:pt x="26" y="27"/>
                </a:lnTo>
                <a:lnTo>
                  <a:pt x="26" y="27"/>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621" name=""/>
          <p:cNvSpPr/>
          <p:nvPr/>
        </p:nvSpPr>
        <p:spPr>
          <a:xfrm>
            <a:off x="4834080" y="3067200"/>
            <a:ext cx="42840" cy="44280"/>
          </a:xfrm>
          <a:custGeom>
            <a:avLst/>
            <a:gdLst/>
            <a:ahLst/>
            <a:rect l="l" t="t" r="r" b="b"/>
            <a:pathLst>
              <a:path w="26" h="27">
                <a:moveTo>
                  <a:pt x="26" y="27"/>
                </a:moveTo>
                <a:lnTo>
                  <a:pt x="10" y="0"/>
                </a:lnTo>
                <a:lnTo>
                  <a:pt x="0" y="11"/>
                </a:lnTo>
                <a:lnTo>
                  <a:pt x="26" y="27"/>
                </a:lnTo>
                <a:lnTo>
                  <a:pt x="26" y="27"/>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622" name=""/>
          <p:cNvSpPr/>
          <p:nvPr/>
        </p:nvSpPr>
        <p:spPr>
          <a:xfrm>
            <a:off x="4651200" y="2765520"/>
            <a:ext cx="165240" cy="81000"/>
          </a:xfrm>
          <a:custGeom>
            <a:avLst/>
            <a:gdLst/>
            <a:ahLst/>
            <a:rect l="l" t="t" r="r" b="b"/>
            <a:pathLst>
              <a:path w="101" h="48">
                <a:moveTo>
                  <a:pt x="85" y="0"/>
                </a:moveTo>
                <a:lnTo>
                  <a:pt x="64" y="0"/>
                </a:lnTo>
                <a:lnTo>
                  <a:pt x="32" y="11"/>
                </a:lnTo>
                <a:lnTo>
                  <a:pt x="11" y="11"/>
                </a:lnTo>
                <a:lnTo>
                  <a:pt x="0" y="38"/>
                </a:lnTo>
                <a:lnTo>
                  <a:pt x="21" y="48"/>
                </a:lnTo>
                <a:lnTo>
                  <a:pt x="64" y="43"/>
                </a:lnTo>
                <a:lnTo>
                  <a:pt x="74" y="43"/>
                </a:lnTo>
                <a:lnTo>
                  <a:pt x="85" y="22"/>
                </a:lnTo>
                <a:lnTo>
                  <a:pt x="101" y="11"/>
                </a:lnTo>
                <a:lnTo>
                  <a:pt x="85" y="0"/>
                </a:lnTo>
                <a:lnTo>
                  <a:pt x="85"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23" name=""/>
          <p:cNvSpPr/>
          <p:nvPr/>
        </p:nvSpPr>
        <p:spPr>
          <a:xfrm>
            <a:off x="4651200" y="2765520"/>
            <a:ext cx="165240" cy="81000"/>
          </a:xfrm>
          <a:custGeom>
            <a:avLst/>
            <a:gdLst/>
            <a:ahLst/>
            <a:rect l="l" t="t" r="r" b="b"/>
            <a:pathLst>
              <a:path w="101" h="48">
                <a:moveTo>
                  <a:pt x="85" y="0"/>
                </a:moveTo>
                <a:lnTo>
                  <a:pt x="64" y="0"/>
                </a:lnTo>
                <a:lnTo>
                  <a:pt x="32" y="11"/>
                </a:lnTo>
                <a:lnTo>
                  <a:pt x="11" y="11"/>
                </a:lnTo>
                <a:lnTo>
                  <a:pt x="0" y="38"/>
                </a:lnTo>
                <a:lnTo>
                  <a:pt x="21" y="48"/>
                </a:lnTo>
                <a:lnTo>
                  <a:pt x="64" y="43"/>
                </a:lnTo>
                <a:lnTo>
                  <a:pt x="74" y="43"/>
                </a:lnTo>
                <a:lnTo>
                  <a:pt x="85" y="22"/>
                </a:lnTo>
                <a:lnTo>
                  <a:pt x="101" y="11"/>
                </a:lnTo>
                <a:lnTo>
                  <a:pt x="85" y="0"/>
                </a:lnTo>
                <a:lnTo>
                  <a:pt x="85" y="0"/>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24" name=""/>
          <p:cNvSpPr/>
          <p:nvPr/>
        </p:nvSpPr>
        <p:spPr>
          <a:xfrm>
            <a:off x="4400640" y="2811600"/>
            <a:ext cx="311040" cy="301320"/>
          </a:xfrm>
          <a:custGeom>
            <a:avLst/>
            <a:gdLst/>
            <a:ahLst/>
            <a:rect l="l" t="t" r="r" b="b"/>
            <a:pathLst>
              <a:path w="191" h="181">
                <a:moveTo>
                  <a:pt x="106" y="32"/>
                </a:moveTo>
                <a:lnTo>
                  <a:pt x="117" y="21"/>
                </a:lnTo>
                <a:lnTo>
                  <a:pt x="106" y="16"/>
                </a:lnTo>
                <a:lnTo>
                  <a:pt x="85" y="0"/>
                </a:lnTo>
                <a:lnTo>
                  <a:pt x="58" y="11"/>
                </a:lnTo>
                <a:lnTo>
                  <a:pt x="58" y="16"/>
                </a:lnTo>
                <a:lnTo>
                  <a:pt x="48" y="16"/>
                </a:lnTo>
                <a:lnTo>
                  <a:pt x="32" y="21"/>
                </a:lnTo>
                <a:lnTo>
                  <a:pt x="26" y="16"/>
                </a:lnTo>
                <a:lnTo>
                  <a:pt x="21" y="21"/>
                </a:lnTo>
                <a:lnTo>
                  <a:pt x="0" y="21"/>
                </a:lnTo>
                <a:lnTo>
                  <a:pt x="0" y="37"/>
                </a:lnTo>
                <a:lnTo>
                  <a:pt x="21" y="64"/>
                </a:lnTo>
                <a:lnTo>
                  <a:pt x="32" y="43"/>
                </a:lnTo>
                <a:lnTo>
                  <a:pt x="58" y="64"/>
                </a:lnTo>
                <a:lnTo>
                  <a:pt x="74" y="85"/>
                </a:lnTo>
                <a:lnTo>
                  <a:pt x="138" y="144"/>
                </a:lnTo>
                <a:lnTo>
                  <a:pt x="159" y="165"/>
                </a:lnTo>
                <a:lnTo>
                  <a:pt x="154" y="170"/>
                </a:lnTo>
                <a:lnTo>
                  <a:pt x="154" y="181"/>
                </a:lnTo>
                <a:lnTo>
                  <a:pt x="165" y="154"/>
                </a:lnTo>
                <a:lnTo>
                  <a:pt x="165" y="149"/>
                </a:lnTo>
                <a:lnTo>
                  <a:pt x="159" y="149"/>
                </a:lnTo>
                <a:lnTo>
                  <a:pt x="159" y="133"/>
                </a:lnTo>
                <a:lnTo>
                  <a:pt x="165" y="133"/>
                </a:lnTo>
                <a:lnTo>
                  <a:pt x="191" y="144"/>
                </a:lnTo>
                <a:lnTo>
                  <a:pt x="186" y="128"/>
                </a:lnTo>
                <a:lnTo>
                  <a:pt x="154" y="122"/>
                </a:lnTo>
                <a:lnTo>
                  <a:pt x="154" y="90"/>
                </a:lnTo>
                <a:lnTo>
                  <a:pt x="133" y="101"/>
                </a:lnTo>
                <a:lnTo>
                  <a:pt x="127" y="90"/>
                </a:lnTo>
                <a:lnTo>
                  <a:pt x="106" y="64"/>
                </a:lnTo>
                <a:lnTo>
                  <a:pt x="96" y="58"/>
                </a:lnTo>
                <a:lnTo>
                  <a:pt x="96" y="32"/>
                </a:lnTo>
                <a:lnTo>
                  <a:pt x="106" y="32"/>
                </a:lnTo>
                <a:lnTo>
                  <a:pt x="106"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5" name=""/>
          <p:cNvSpPr/>
          <p:nvPr/>
        </p:nvSpPr>
        <p:spPr>
          <a:xfrm>
            <a:off x="4400640" y="2811600"/>
            <a:ext cx="311040" cy="301320"/>
          </a:xfrm>
          <a:custGeom>
            <a:avLst/>
            <a:gdLst/>
            <a:ahLst/>
            <a:rect l="l" t="t" r="r" b="b"/>
            <a:pathLst>
              <a:path w="191" h="181">
                <a:moveTo>
                  <a:pt x="106" y="32"/>
                </a:moveTo>
                <a:lnTo>
                  <a:pt x="117" y="21"/>
                </a:lnTo>
                <a:lnTo>
                  <a:pt x="106" y="16"/>
                </a:lnTo>
                <a:lnTo>
                  <a:pt x="85" y="0"/>
                </a:lnTo>
                <a:lnTo>
                  <a:pt x="58" y="11"/>
                </a:lnTo>
                <a:lnTo>
                  <a:pt x="58" y="16"/>
                </a:lnTo>
                <a:lnTo>
                  <a:pt x="48" y="16"/>
                </a:lnTo>
                <a:lnTo>
                  <a:pt x="32" y="21"/>
                </a:lnTo>
                <a:lnTo>
                  <a:pt x="26" y="16"/>
                </a:lnTo>
                <a:lnTo>
                  <a:pt x="21" y="21"/>
                </a:lnTo>
                <a:lnTo>
                  <a:pt x="0" y="21"/>
                </a:lnTo>
                <a:lnTo>
                  <a:pt x="0" y="37"/>
                </a:lnTo>
                <a:lnTo>
                  <a:pt x="21" y="64"/>
                </a:lnTo>
                <a:lnTo>
                  <a:pt x="32" y="43"/>
                </a:lnTo>
                <a:lnTo>
                  <a:pt x="58" y="64"/>
                </a:lnTo>
                <a:lnTo>
                  <a:pt x="74" y="85"/>
                </a:lnTo>
                <a:lnTo>
                  <a:pt x="138" y="144"/>
                </a:lnTo>
                <a:lnTo>
                  <a:pt x="159" y="165"/>
                </a:lnTo>
                <a:lnTo>
                  <a:pt x="154" y="170"/>
                </a:lnTo>
                <a:lnTo>
                  <a:pt x="154" y="181"/>
                </a:lnTo>
                <a:lnTo>
                  <a:pt x="165" y="154"/>
                </a:lnTo>
                <a:lnTo>
                  <a:pt x="165" y="149"/>
                </a:lnTo>
                <a:lnTo>
                  <a:pt x="159" y="149"/>
                </a:lnTo>
                <a:lnTo>
                  <a:pt x="159" y="133"/>
                </a:lnTo>
                <a:lnTo>
                  <a:pt x="165" y="133"/>
                </a:lnTo>
                <a:lnTo>
                  <a:pt x="191" y="144"/>
                </a:lnTo>
                <a:lnTo>
                  <a:pt x="186" y="128"/>
                </a:lnTo>
                <a:lnTo>
                  <a:pt x="154" y="122"/>
                </a:lnTo>
                <a:lnTo>
                  <a:pt x="154" y="90"/>
                </a:lnTo>
                <a:lnTo>
                  <a:pt x="133" y="101"/>
                </a:lnTo>
                <a:lnTo>
                  <a:pt x="127" y="90"/>
                </a:lnTo>
                <a:lnTo>
                  <a:pt x="106" y="64"/>
                </a:lnTo>
                <a:lnTo>
                  <a:pt x="96" y="58"/>
                </a:lnTo>
                <a:lnTo>
                  <a:pt x="96" y="32"/>
                </a:lnTo>
                <a:lnTo>
                  <a:pt x="106" y="32"/>
                </a:lnTo>
                <a:lnTo>
                  <a:pt x="106" y="3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6" name=""/>
          <p:cNvSpPr/>
          <p:nvPr/>
        </p:nvSpPr>
        <p:spPr>
          <a:xfrm>
            <a:off x="4443480" y="3014640"/>
            <a:ext cx="44280" cy="71640"/>
          </a:xfrm>
          <a:custGeom>
            <a:avLst/>
            <a:gdLst/>
            <a:ahLst/>
            <a:rect l="l" t="t" r="r" b="b"/>
            <a:pathLst>
              <a:path w="27" h="43">
                <a:moveTo>
                  <a:pt x="22" y="0"/>
                </a:moveTo>
                <a:lnTo>
                  <a:pt x="27" y="6"/>
                </a:lnTo>
                <a:lnTo>
                  <a:pt x="27" y="27"/>
                </a:lnTo>
                <a:lnTo>
                  <a:pt x="6" y="43"/>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27" name=""/>
          <p:cNvSpPr/>
          <p:nvPr/>
        </p:nvSpPr>
        <p:spPr>
          <a:xfrm>
            <a:off x="4443480" y="3014640"/>
            <a:ext cx="44280" cy="71640"/>
          </a:xfrm>
          <a:custGeom>
            <a:avLst/>
            <a:gdLst/>
            <a:ahLst/>
            <a:rect l="l" t="t" r="r" b="b"/>
            <a:pathLst>
              <a:path w="27" h="43">
                <a:moveTo>
                  <a:pt x="22" y="0"/>
                </a:moveTo>
                <a:lnTo>
                  <a:pt x="27" y="6"/>
                </a:lnTo>
                <a:lnTo>
                  <a:pt x="27" y="27"/>
                </a:lnTo>
                <a:lnTo>
                  <a:pt x="6" y="43"/>
                </a:lnTo>
                <a:lnTo>
                  <a:pt x="0" y="6"/>
                </a:lnTo>
                <a:lnTo>
                  <a:pt x="22" y="0"/>
                </a:lnTo>
                <a:lnTo>
                  <a:pt x="22" y="0"/>
                </a:lnTo>
                <a:close/>
              </a:path>
            </a:pathLst>
          </a:custGeom>
          <a:solidFill>
            <a:srgbClr val="00cc99"/>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28" name=""/>
          <p:cNvSpPr/>
          <p:nvPr/>
        </p:nvSpPr>
        <p:spPr>
          <a:xfrm>
            <a:off x="4557600" y="3094200"/>
            <a:ext cx="68400" cy="53640"/>
          </a:xfrm>
          <a:custGeom>
            <a:avLst/>
            <a:gdLst/>
            <a:ahLst/>
            <a:rect l="l" t="t" r="r" b="b"/>
            <a:pathLst>
              <a:path w="42" h="32">
                <a:moveTo>
                  <a:pt x="42" y="0"/>
                </a:moveTo>
                <a:lnTo>
                  <a:pt x="37" y="21"/>
                </a:lnTo>
                <a:lnTo>
                  <a:pt x="37" y="32"/>
                </a:lnTo>
                <a:lnTo>
                  <a:pt x="0" y="11"/>
                </a:lnTo>
                <a:lnTo>
                  <a:pt x="5" y="0"/>
                </a:lnTo>
                <a:lnTo>
                  <a:pt x="21" y="11"/>
                </a:lnTo>
                <a:lnTo>
                  <a:pt x="42" y="0"/>
                </a:lnTo>
                <a:lnTo>
                  <a:pt x="42" y="0"/>
                </a:lnTo>
                <a:close/>
              </a:path>
            </a:pathLst>
          </a:custGeom>
          <a:solidFill>
            <a:srgbClr val="00cc99"/>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629" name=""/>
          <p:cNvSpPr/>
          <p:nvPr/>
        </p:nvSpPr>
        <p:spPr>
          <a:xfrm>
            <a:off x="4557600" y="3094200"/>
            <a:ext cx="68400" cy="53640"/>
          </a:xfrm>
          <a:custGeom>
            <a:avLst/>
            <a:gdLst/>
            <a:ahLst/>
            <a:rect l="l" t="t" r="r" b="b"/>
            <a:pathLst>
              <a:path w="42" h="32">
                <a:moveTo>
                  <a:pt x="42" y="0"/>
                </a:moveTo>
                <a:lnTo>
                  <a:pt x="37" y="21"/>
                </a:lnTo>
                <a:lnTo>
                  <a:pt x="37" y="32"/>
                </a:lnTo>
                <a:lnTo>
                  <a:pt x="0" y="11"/>
                </a:lnTo>
                <a:lnTo>
                  <a:pt x="5" y="0"/>
                </a:lnTo>
                <a:lnTo>
                  <a:pt x="21" y="11"/>
                </a:lnTo>
                <a:lnTo>
                  <a:pt x="42" y="0"/>
                </a:lnTo>
                <a:lnTo>
                  <a:pt x="42" y="0"/>
                </a:lnTo>
                <a:close/>
              </a:path>
            </a:pathLst>
          </a:custGeom>
          <a:solidFill>
            <a:srgbClr val="00cc99"/>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630" name=""/>
          <p:cNvSpPr/>
          <p:nvPr/>
        </p:nvSpPr>
        <p:spPr>
          <a:xfrm>
            <a:off x="4375080" y="2722680"/>
            <a:ext cx="17640" cy="936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31" name=""/>
          <p:cNvSpPr/>
          <p:nvPr/>
        </p:nvSpPr>
        <p:spPr>
          <a:xfrm>
            <a:off x="4375080" y="2722680"/>
            <a:ext cx="17640" cy="936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32" name=""/>
          <p:cNvSpPr/>
          <p:nvPr/>
        </p:nvSpPr>
        <p:spPr>
          <a:xfrm>
            <a:off x="4322880" y="2635200"/>
            <a:ext cx="85680" cy="52560"/>
          </a:xfrm>
          <a:custGeom>
            <a:avLst/>
            <a:gdLst/>
            <a:ahLst/>
            <a:rect l="l" t="t" r="r" b="b"/>
            <a:pathLst>
              <a:path w="53" h="32">
                <a:moveTo>
                  <a:pt x="21" y="5"/>
                </a:moveTo>
                <a:lnTo>
                  <a:pt x="21" y="10"/>
                </a:lnTo>
                <a:lnTo>
                  <a:pt x="32" y="10"/>
                </a:lnTo>
                <a:lnTo>
                  <a:pt x="32" y="0"/>
                </a:lnTo>
                <a:lnTo>
                  <a:pt x="53" y="0"/>
                </a:lnTo>
                <a:lnTo>
                  <a:pt x="48" y="5"/>
                </a:lnTo>
                <a:lnTo>
                  <a:pt x="53" y="10"/>
                </a:lnTo>
                <a:lnTo>
                  <a:pt x="48" y="21"/>
                </a:lnTo>
                <a:lnTo>
                  <a:pt x="43" y="21"/>
                </a:lnTo>
                <a:lnTo>
                  <a:pt x="43" y="32"/>
                </a:lnTo>
                <a:lnTo>
                  <a:pt x="21" y="26"/>
                </a:lnTo>
                <a:lnTo>
                  <a:pt x="0" y="26"/>
                </a:lnTo>
                <a:lnTo>
                  <a:pt x="21" y="21"/>
                </a:lnTo>
                <a:lnTo>
                  <a:pt x="16" y="21"/>
                </a:lnTo>
                <a:lnTo>
                  <a:pt x="21" y="5"/>
                </a:lnTo>
                <a:lnTo>
                  <a:pt x="21" y="5"/>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633" name=""/>
          <p:cNvSpPr/>
          <p:nvPr/>
        </p:nvSpPr>
        <p:spPr>
          <a:xfrm>
            <a:off x="4322880" y="2635200"/>
            <a:ext cx="85680" cy="52560"/>
          </a:xfrm>
          <a:custGeom>
            <a:avLst/>
            <a:gdLst/>
            <a:ahLst/>
            <a:rect l="l" t="t" r="r" b="b"/>
            <a:pathLst>
              <a:path w="53" h="32">
                <a:moveTo>
                  <a:pt x="21" y="5"/>
                </a:moveTo>
                <a:lnTo>
                  <a:pt x="21" y="10"/>
                </a:lnTo>
                <a:lnTo>
                  <a:pt x="32" y="10"/>
                </a:lnTo>
                <a:lnTo>
                  <a:pt x="32" y="0"/>
                </a:lnTo>
                <a:lnTo>
                  <a:pt x="53" y="0"/>
                </a:lnTo>
                <a:lnTo>
                  <a:pt x="48" y="5"/>
                </a:lnTo>
                <a:lnTo>
                  <a:pt x="53" y="10"/>
                </a:lnTo>
                <a:lnTo>
                  <a:pt x="48" y="21"/>
                </a:lnTo>
                <a:lnTo>
                  <a:pt x="43" y="21"/>
                </a:lnTo>
                <a:lnTo>
                  <a:pt x="43" y="32"/>
                </a:lnTo>
                <a:lnTo>
                  <a:pt x="21" y="26"/>
                </a:lnTo>
                <a:lnTo>
                  <a:pt x="0" y="26"/>
                </a:lnTo>
                <a:lnTo>
                  <a:pt x="21" y="21"/>
                </a:lnTo>
                <a:lnTo>
                  <a:pt x="16" y="21"/>
                </a:lnTo>
                <a:lnTo>
                  <a:pt x="21" y="5"/>
                </a:lnTo>
                <a:lnTo>
                  <a:pt x="21" y="5"/>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634" name=""/>
          <p:cNvSpPr/>
          <p:nvPr/>
        </p:nvSpPr>
        <p:spPr>
          <a:xfrm>
            <a:off x="4375080" y="2112840"/>
            <a:ext cx="561960" cy="370080"/>
          </a:xfrm>
          <a:custGeom>
            <a:avLst/>
            <a:gdLst/>
            <a:ahLst/>
            <a:rect l="l" t="t" r="r" b="b"/>
            <a:pathLst>
              <a:path w="345" h="223">
                <a:moveTo>
                  <a:pt x="74" y="128"/>
                </a:moveTo>
                <a:lnTo>
                  <a:pt x="69" y="122"/>
                </a:lnTo>
                <a:lnTo>
                  <a:pt x="85" y="117"/>
                </a:lnTo>
                <a:lnTo>
                  <a:pt x="90" y="117"/>
                </a:lnTo>
                <a:lnTo>
                  <a:pt x="90" y="101"/>
                </a:lnTo>
                <a:lnTo>
                  <a:pt x="101" y="96"/>
                </a:lnTo>
                <a:lnTo>
                  <a:pt x="101" y="90"/>
                </a:lnTo>
                <a:lnTo>
                  <a:pt x="112" y="96"/>
                </a:lnTo>
                <a:lnTo>
                  <a:pt x="112" y="90"/>
                </a:lnTo>
                <a:lnTo>
                  <a:pt x="117" y="90"/>
                </a:lnTo>
                <a:lnTo>
                  <a:pt x="112" y="90"/>
                </a:lnTo>
                <a:lnTo>
                  <a:pt x="117" y="80"/>
                </a:lnTo>
                <a:lnTo>
                  <a:pt x="117" y="75"/>
                </a:lnTo>
                <a:lnTo>
                  <a:pt x="133" y="69"/>
                </a:lnTo>
                <a:lnTo>
                  <a:pt x="149" y="53"/>
                </a:lnTo>
                <a:lnTo>
                  <a:pt x="143" y="53"/>
                </a:lnTo>
                <a:lnTo>
                  <a:pt x="149" y="48"/>
                </a:lnTo>
                <a:lnTo>
                  <a:pt x="154" y="48"/>
                </a:lnTo>
                <a:lnTo>
                  <a:pt x="175" y="37"/>
                </a:lnTo>
                <a:lnTo>
                  <a:pt x="154" y="37"/>
                </a:lnTo>
                <a:lnTo>
                  <a:pt x="175" y="37"/>
                </a:lnTo>
                <a:lnTo>
                  <a:pt x="170" y="27"/>
                </a:lnTo>
                <a:lnTo>
                  <a:pt x="175" y="21"/>
                </a:lnTo>
                <a:lnTo>
                  <a:pt x="191" y="27"/>
                </a:lnTo>
                <a:lnTo>
                  <a:pt x="191" y="21"/>
                </a:lnTo>
                <a:lnTo>
                  <a:pt x="202" y="21"/>
                </a:lnTo>
                <a:lnTo>
                  <a:pt x="202" y="16"/>
                </a:lnTo>
                <a:lnTo>
                  <a:pt x="202" y="27"/>
                </a:lnTo>
                <a:lnTo>
                  <a:pt x="218" y="16"/>
                </a:lnTo>
                <a:lnTo>
                  <a:pt x="223" y="21"/>
                </a:lnTo>
                <a:lnTo>
                  <a:pt x="218" y="16"/>
                </a:lnTo>
                <a:lnTo>
                  <a:pt x="244" y="16"/>
                </a:lnTo>
                <a:lnTo>
                  <a:pt x="255" y="0"/>
                </a:lnTo>
                <a:lnTo>
                  <a:pt x="276" y="5"/>
                </a:lnTo>
                <a:lnTo>
                  <a:pt x="271" y="16"/>
                </a:lnTo>
                <a:lnTo>
                  <a:pt x="282" y="5"/>
                </a:lnTo>
                <a:lnTo>
                  <a:pt x="282" y="16"/>
                </a:lnTo>
                <a:lnTo>
                  <a:pt x="292" y="5"/>
                </a:lnTo>
                <a:lnTo>
                  <a:pt x="292" y="0"/>
                </a:lnTo>
                <a:lnTo>
                  <a:pt x="308" y="0"/>
                </a:lnTo>
                <a:lnTo>
                  <a:pt x="303" y="5"/>
                </a:lnTo>
                <a:lnTo>
                  <a:pt x="308" y="5"/>
                </a:lnTo>
                <a:lnTo>
                  <a:pt x="303" y="5"/>
                </a:lnTo>
                <a:lnTo>
                  <a:pt x="319" y="5"/>
                </a:lnTo>
                <a:lnTo>
                  <a:pt x="345" y="16"/>
                </a:lnTo>
                <a:lnTo>
                  <a:pt x="308" y="16"/>
                </a:lnTo>
                <a:lnTo>
                  <a:pt x="324" y="21"/>
                </a:lnTo>
                <a:lnTo>
                  <a:pt x="345" y="21"/>
                </a:lnTo>
                <a:lnTo>
                  <a:pt x="319" y="27"/>
                </a:lnTo>
                <a:lnTo>
                  <a:pt x="319" y="21"/>
                </a:lnTo>
                <a:lnTo>
                  <a:pt x="303" y="16"/>
                </a:lnTo>
                <a:lnTo>
                  <a:pt x="276" y="21"/>
                </a:lnTo>
                <a:lnTo>
                  <a:pt x="276" y="27"/>
                </a:lnTo>
                <a:lnTo>
                  <a:pt x="255" y="37"/>
                </a:lnTo>
                <a:lnTo>
                  <a:pt x="234" y="37"/>
                </a:lnTo>
                <a:lnTo>
                  <a:pt x="218" y="27"/>
                </a:lnTo>
                <a:lnTo>
                  <a:pt x="207" y="27"/>
                </a:lnTo>
                <a:lnTo>
                  <a:pt x="202" y="27"/>
                </a:lnTo>
                <a:lnTo>
                  <a:pt x="202" y="48"/>
                </a:lnTo>
                <a:lnTo>
                  <a:pt x="181" y="37"/>
                </a:lnTo>
                <a:lnTo>
                  <a:pt x="175" y="53"/>
                </a:lnTo>
                <a:lnTo>
                  <a:pt x="154" y="53"/>
                </a:lnTo>
                <a:lnTo>
                  <a:pt x="149" y="69"/>
                </a:lnTo>
                <a:lnTo>
                  <a:pt x="154" y="69"/>
                </a:lnTo>
                <a:lnTo>
                  <a:pt x="133" y="80"/>
                </a:lnTo>
                <a:lnTo>
                  <a:pt x="133" y="96"/>
                </a:lnTo>
                <a:lnTo>
                  <a:pt x="122" y="101"/>
                </a:lnTo>
                <a:lnTo>
                  <a:pt x="122" y="117"/>
                </a:lnTo>
                <a:lnTo>
                  <a:pt x="101" y="122"/>
                </a:lnTo>
                <a:lnTo>
                  <a:pt x="101" y="160"/>
                </a:lnTo>
                <a:lnTo>
                  <a:pt x="112" y="160"/>
                </a:lnTo>
                <a:lnTo>
                  <a:pt x="101" y="176"/>
                </a:lnTo>
                <a:lnTo>
                  <a:pt x="112" y="186"/>
                </a:lnTo>
                <a:lnTo>
                  <a:pt x="90" y="197"/>
                </a:lnTo>
                <a:lnTo>
                  <a:pt x="90" y="207"/>
                </a:lnTo>
                <a:lnTo>
                  <a:pt x="85" y="207"/>
                </a:lnTo>
                <a:lnTo>
                  <a:pt x="85" y="202"/>
                </a:lnTo>
                <a:lnTo>
                  <a:pt x="74" y="197"/>
                </a:lnTo>
                <a:lnTo>
                  <a:pt x="74" y="202"/>
                </a:lnTo>
                <a:lnTo>
                  <a:pt x="74" y="197"/>
                </a:lnTo>
                <a:lnTo>
                  <a:pt x="74" y="207"/>
                </a:lnTo>
                <a:lnTo>
                  <a:pt x="69" y="207"/>
                </a:lnTo>
                <a:lnTo>
                  <a:pt x="37" y="223"/>
                </a:lnTo>
                <a:lnTo>
                  <a:pt x="21" y="223"/>
                </a:lnTo>
                <a:lnTo>
                  <a:pt x="21" y="218"/>
                </a:lnTo>
                <a:lnTo>
                  <a:pt x="11" y="207"/>
                </a:lnTo>
                <a:lnTo>
                  <a:pt x="16" y="202"/>
                </a:lnTo>
                <a:lnTo>
                  <a:pt x="0" y="202"/>
                </a:lnTo>
                <a:lnTo>
                  <a:pt x="16" y="197"/>
                </a:lnTo>
                <a:lnTo>
                  <a:pt x="11" y="197"/>
                </a:lnTo>
                <a:lnTo>
                  <a:pt x="21" y="181"/>
                </a:lnTo>
                <a:lnTo>
                  <a:pt x="16" y="181"/>
                </a:lnTo>
                <a:lnTo>
                  <a:pt x="11" y="197"/>
                </a:lnTo>
                <a:lnTo>
                  <a:pt x="11" y="186"/>
                </a:lnTo>
                <a:lnTo>
                  <a:pt x="0" y="186"/>
                </a:lnTo>
                <a:lnTo>
                  <a:pt x="11" y="181"/>
                </a:lnTo>
                <a:lnTo>
                  <a:pt x="0" y="181"/>
                </a:lnTo>
                <a:lnTo>
                  <a:pt x="0" y="176"/>
                </a:lnTo>
                <a:lnTo>
                  <a:pt x="21" y="181"/>
                </a:lnTo>
                <a:lnTo>
                  <a:pt x="42" y="176"/>
                </a:lnTo>
                <a:lnTo>
                  <a:pt x="37" y="176"/>
                </a:lnTo>
                <a:lnTo>
                  <a:pt x="37" y="160"/>
                </a:lnTo>
                <a:lnTo>
                  <a:pt x="21" y="176"/>
                </a:lnTo>
                <a:lnTo>
                  <a:pt x="21" y="160"/>
                </a:lnTo>
                <a:lnTo>
                  <a:pt x="0" y="176"/>
                </a:lnTo>
                <a:lnTo>
                  <a:pt x="11" y="160"/>
                </a:lnTo>
                <a:lnTo>
                  <a:pt x="0" y="160"/>
                </a:lnTo>
                <a:lnTo>
                  <a:pt x="16" y="149"/>
                </a:lnTo>
                <a:lnTo>
                  <a:pt x="0" y="149"/>
                </a:lnTo>
                <a:lnTo>
                  <a:pt x="21" y="149"/>
                </a:lnTo>
                <a:lnTo>
                  <a:pt x="16" y="144"/>
                </a:lnTo>
                <a:lnTo>
                  <a:pt x="37" y="144"/>
                </a:lnTo>
                <a:lnTo>
                  <a:pt x="21" y="138"/>
                </a:lnTo>
                <a:lnTo>
                  <a:pt x="37" y="138"/>
                </a:lnTo>
                <a:lnTo>
                  <a:pt x="74" y="128"/>
                </a:lnTo>
                <a:lnTo>
                  <a:pt x="74"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5" name=""/>
          <p:cNvSpPr/>
          <p:nvPr/>
        </p:nvSpPr>
        <p:spPr>
          <a:xfrm>
            <a:off x="4375080" y="2112840"/>
            <a:ext cx="561960" cy="370080"/>
          </a:xfrm>
          <a:custGeom>
            <a:avLst/>
            <a:gdLst/>
            <a:ahLst/>
            <a:rect l="l" t="t" r="r" b="b"/>
            <a:pathLst>
              <a:path w="345" h="223">
                <a:moveTo>
                  <a:pt x="74" y="128"/>
                </a:moveTo>
                <a:lnTo>
                  <a:pt x="69" y="122"/>
                </a:lnTo>
                <a:lnTo>
                  <a:pt x="85" y="117"/>
                </a:lnTo>
                <a:lnTo>
                  <a:pt x="90" y="117"/>
                </a:lnTo>
                <a:lnTo>
                  <a:pt x="90" y="101"/>
                </a:lnTo>
                <a:lnTo>
                  <a:pt x="101" y="96"/>
                </a:lnTo>
                <a:lnTo>
                  <a:pt x="101" y="90"/>
                </a:lnTo>
                <a:lnTo>
                  <a:pt x="112" y="96"/>
                </a:lnTo>
                <a:lnTo>
                  <a:pt x="112" y="90"/>
                </a:lnTo>
                <a:lnTo>
                  <a:pt x="117" y="90"/>
                </a:lnTo>
                <a:lnTo>
                  <a:pt x="112" y="90"/>
                </a:lnTo>
                <a:lnTo>
                  <a:pt x="117" y="80"/>
                </a:lnTo>
                <a:lnTo>
                  <a:pt x="117" y="75"/>
                </a:lnTo>
                <a:lnTo>
                  <a:pt x="133" y="69"/>
                </a:lnTo>
                <a:lnTo>
                  <a:pt x="149" y="53"/>
                </a:lnTo>
                <a:lnTo>
                  <a:pt x="143" y="53"/>
                </a:lnTo>
                <a:lnTo>
                  <a:pt x="149" y="48"/>
                </a:lnTo>
                <a:lnTo>
                  <a:pt x="154" y="48"/>
                </a:lnTo>
                <a:lnTo>
                  <a:pt x="175" y="37"/>
                </a:lnTo>
                <a:lnTo>
                  <a:pt x="154" y="37"/>
                </a:lnTo>
                <a:lnTo>
                  <a:pt x="175" y="37"/>
                </a:lnTo>
                <a:lnTo>
                  <a:pt x="170" y="27"/>
                </a:lnTo>
                <a:lnTo>
                  <a:pt x="175" y="21"/>
                </a:lnTo>
                <a:lnTo>
                  <a:pt x="191" y="27"/>
                </a:lnTo>
                <a:lnTo>
                  <a:pt x="191" y="21"/>
                </a:lnTo>
                <a:lnTo>
                  <a:pt x="202" y="21"/>
                </a:lnTo>
                <a:lnTo>
                  <a:pt x="202" y="16"/>
                </a:lnTo>
                <a:lnTo>
                  <a:pt x="202" y="27"/>
                </a:lnTo>
                <a:lnTo>
                  <a:pt x="218" y="16"/>
                </a:lnTo>
                <a:lnTo>
                  <a:pt x="223" y="21"/>
                </a:lnTo>
                <a:lnTo>
                  <a:pt x="218" y="16"/>
                </a:lnTo>
                <a:lnTo>
                  <a:pt x="244" y="16"/>
                </a:lnTo>
                <a:lnTo>
                  <a:pt x="255" y="0"/>
                </a:lnTo>
                <a:lnTo>
                  <a:pt x="276" y="5"/>
                </a:lnTo>
                <a:lnTo>
                  <a:pt x="271" y="16"/>
                </a:lnTo>
                <a:lnTo>
                  <a:pt x="282" y="5"/>
                </a:lnTo>
                <a:lnTo>
                  <a:pt x="282" y="16"/>
                </a:lnTo>
                <a:lnTo>
                  <a:pt x="292" y="5"/>
                </a:lnTo>
                <a:lnTo>
                  <a:pt x="292" y="0"/>
                </a:lnTo>
                <a:lnTo>
                  <a:pt x="308" y="0"/>
                </a:lnTo>
                <a:lnTo>
                  <a:pt x="303" y="5"/>
                </a:lnTo>
                <a:lnTo>
                  <a:pt x="308" y="5"/>
                </a:lnTo>
                <a:lnTo>
                  <a:pt x="303" y="5"/>
                </a:lnTo>
                <a:lnTo>
                  <a:pt x="319" y="5"/>
                </a:lnTo>
                <a:lnTo>
                  <a:pt x="345" y="16"/>
                </a:lnTo>
                <a:lnTo>
                  <a:pt x="308" y="16"/>
                </a:lnTo>
                <a:lnTo>
                  <a:pt x="324" y="21"/>
                </a:lnTo>
                <a:lnTo>
                  <a:pt x="345" y="21"/>
                </a:lnTo>
                <a:lnTo>
                  <a:pt x="319" y="27"/>
                </a:lnTo>
                <a:lnTo>
                  <a:pt x="319" y="21"/>
                </a:lnTo>
                <a:lnTo>
                  <a:pt x="303" y="16"/>
                </a:lnTo>
                <a:lnTo>
                  <a:pt x="276" y="21"/>
                </a:lnTo>
                <a:lnTo>
                  <a:pt x="276" y="27"/>
                </a:lnTo>
                <a:lnTo>
                  <a:pt x="255" y="37"/>
                </a:lnTo>
                <a:lnTo>
                  <a:pt x="234" y="37"/>
                </a:lnTo>
                <a:lnTo>
                  <a:pt x="218" y="27"/>
                </a:lnTo>
                <a:lnTo>
                  <a:pt x="207" y="27"/>
                </a:lnTo>
                <a:lnTo>
                  <a:pt x="202" y="27"/>
                </a:lnTo>
                <a:lnTo>
                  <a:pt x="202" y="48"/>
                </a:lnTo>
                <a:lnTo>
                  <a:pt x="181" y="37"/>
                </a:lnTo>
                <a:lnTo>
                  <a:pt x="175" y="53"/>
                </a:lnTo>
                <a:lnTo>
                  <a:pt x="154" y="53"/>
                </a:lnTo>
                <a:lnTo>
                  <a:pt x="149" y="69"/>
                </a:lnTo>
                <a:lnTo>
                  <a:pt x="154" y="69"/>
                </a:lnTo>
                <a:lnTo>
                  <a:pt x="133" y="80"/>
                </a:lnTo>
                <a:lnTo>
                  <a:pt x="133" y="96"/>
                </a:lnTo>
                <a:lnTo>
                  <a:pt x="122" y="101"/>
                </a:lnTo>
                <a:lnTo>
                  <a:pt x="122" y="117"/>
                </a:lnTo>
                <a:lnTo>
                  <a:pt x="101" y="122"/>
                </a:lnTo>
                <a:lnTo>
                  <a:pt x="101" y="160"/>
                </a:lnTo>
                <a:lnTo>
                  <a:pt x="112" y="160"/>
                </a:lnTo>
                <a:lnTo>
                  <a:pt x="101" y="176"/>
                </a:lnTo>
                <a:lnTo>
                  <a:pt x="112" y="186"/>
                </a:lnTo>
                <a:lnTo>
                  <a:pt x="90" y="197"/>
                </a:lnTo>
                <a:lnTo>
                  <a:pt x="90" y="207"/>
                </a:lnTo>
                <a:lnTo>
                  <a:pt x="85" y="207"/>
                </a:lnTo>
                <a:lnTo>
                  <a:pt x="85" y="202"/>
                </a:lnTo>
                <a:lnTo>
                  <a:pt x="74" y="197"/>
                </a:lnTo>
                <a:lnTo>
                  <a:pt x="74" y="202"/>
                </a:lnTo>
                <a:lnTo>
                  <a:pt x="74" y="197"/>
                </a:lnTo>
                <a:lnTo>
                  <a:pt x="74" y="207"/>
                </a:lnTo>
                <a:lnTo>
                  <a:pt x="69" y="207"/>
                </a:lnTo>
                <a:lnTo>
                  <a:pt x="37" y="223"/>
                </a:lnTo>
                <a:lnTo>
                  <a:pt x="21" y="223"/>
                </a:lnTo>
                <a:lnTo>
                  <a:pt x="21" y="218"/>
                </a:lnTo>
                <a:lnTo>
                  <a:pt x="11" y="207"/>
                </a:lnTo>
                <a:lnTo>
                  <a:pt x="16" y="202"/>
                </a:lnTo>
                <a:lnTo>
                  <a:pt x="0" y="202"/>
                </a:lnTo>
                <a:lnTo>
                  <a:pt x="16" y="197"/>
                </a:lnTo>
                <a:lnTo>
                  <a:pt x="11" y="197"/>
                </a:lnTo>
                <a:lnTo>
                  <a:pt x="21" y="181"/>
                </a:lnTo>
                <a:lnTo>
                  <a:pt x="16" y="181"/>
                </a:lnTo>
                <a:lnTo>
                  <a:pt x="11" y="197"/>
                </a:lnTo>
                <a:lnTo>
                  <a:pt x="11" y="186"/>
                </a:lnTo>
                <a:lnTo>
                  <a:pt x="0" y="186"/>
                </a:lnTo>
                <a:lnTo>
                  <a:pt x="11" y="181"/>
                </a:lnTo>
                <a:lnTo>
                  <a:pt x="0" y="181"/>
                </a:lnTo>
                <a:lnTo>
                  <a:pt x="0" y="176"/>
                </a:lnTo>
                <a:lnTo>
                  <a:pt x="21" y="181"/>
                </a:lnTo>
                <a:lnTo>
                  <a:pt x="42" y="176"/>
                </a:lnTo>
                <a:lnTo>
                  <a:pt x="37" y="176"/>
                </a:lnTo>
                <a:lnTo>
                  <a:pt x="37" y="160"/>
                </a:lnTo>
                <a:lnTo>
                  <a:pt x="21" y="176"/>
                </a:lnTo>
                <a:lnTo>
                  <a:pt x="21" y="160"/>
                </a:lnTo>
                <a:lnTo>
                  <a:pt x="0" y="176"/>
                </a:lnTo>
                <a:lnTo>
                  <a:pt x="11" y="160"/>
                </a:lnTo>
                <a:lnTo>
                  <a:pt x="0" y="160"/>
                </a:lnTo>
                <a:lnTo>
                  <a:pt x="16" y="149"/>
                </a:lnTo>
                <a:lnTo>
                  <a:pt x="0" y="149"/>
                </a:lnTo>
                <a:lnTo>
                  <a:pt x="21" y="149"/>
                </a:lnTo>
                <a:lnTo>
                  <a:pt x="16" y="144"/>
                </a:lnTo>
                <a:lnTo>
                  <a:pt x="37" y="144"/>
                </a:lnTo>
                <a:lnTo>
                  <a:pt x="21" y="138"/>
                </a:lnTo>
                <a:lnTo>
                  <a:pt x="37" y="138"/>
                </a:lnTo>
                <a:lnTo>
                  <a:pt x="74" y="128"/>
                </a:lnTo>
                <a:lnTo>
                  <a:pt x="74"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6" name=""/>
          <p:cNvSpPr/>
          <p:nvPr/>
        </p:nvSpPr>
        <p:spPr>
          <a:xfrm>
            <a:off x="4756320" y="2120760"/>
            <a:ext cx="15840" cy="17640"/>
          </a:xfrm>
          <a:custGeom>
            <a:avLst/>
            <a:gdLst/>
            <a:ahLst/>
            <a:rect l="l" t="t" r="r" b="b"/>
            <a:pathLst>
              <a:path w="10" h="11">
                <a:moveTo>
                  <a:pt x="10" y="11"/>
                </a:moveTo>
                <a:lnTo>
                  <a:pt x="0" y="0"/>
                </a:lnTo>
                <a:lnTo>
                  <a:pt x="10" y="0"/>
                </a:lnTo>
                <a:lnTo>
                  <a:pt x="10" y="11"/>
                </a:lnTo>
                <a:lnTo>
                  <a:pt x="1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637" name=""/>
          <p:cNvSpPr/>
          <p:nvPr/>
        </p:nvSpPr>
        <p:spPr>
          <a:xfrm>
            <a:off x="4756320" y="2120760"/>
            <a:ext cx="15840" cy="17640"/>
          </a:xfrm>
          <a:custGeom>
            <a:avLst/>
            <a:gdLst/>
            <a:ahLst/>
            <a:rect l="l" t="t" r="r" b="b"/>
            <a:pathLst>
              <a:path w="10" h="11">
                <a:moveTo>
                  <a:pt x="10" y="11"/>
                </a:moveTo>
                <a:lnTo>
                  <a:pt x="0" y="0"/>
                </a:lnTo>
                <a:lnTo>
                  <a:pt x="10" y="0"/>
                </a:lnTo>
                <a:lnTo>
                  <a:pt x="10" y="11"/>
                </a:lnTo>
                <a:lnTo>
                  <a:pt x="1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638" name=""/>
          <p:cNvSpPr/>
          <p:nvPr/>
        </p:nvSpPr>
        <p:spPr>
          <a:xfrm>
            <a:off x="4591080" y="2157480"/>
            <a:ext cx="17280" cy="15840"/>
          </a:xfrm>
          <a:custGeom>
            <a:avLst/>
            <a:gdLst/>
            <a:ahLst/>
            <a:rect l="l" t="t" r="r" b="b"/>
            <a:pathLst>
              <a:path w="10" h="10">
                <a:moveTo>
                  <a:pt x="0" y="10"/>
                </a:moveTo>
                <a:lnTo>
                  <a:pt x="0" y="0"/>
                </a:lnTo>
                <a:lnTo>
                  <a:pt x="10" y="10"/>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39" name=""/>
          <p:cNvSpPr/>
          <p:nvPr/>
        </p:nvSpPr>
        <p:spPr>
          <a:xfrm>
            <a:off x="4591080" y="2157480"/>
            <a:ext cx="17280" cy="15840"/>
          </a:xfrm>
          <a:custGeom>
            <a:avLst/>
            <a:gdLst/>
            <a:ahLst/>
            <a:rect l="l" t="t" r="r" b="b"/>
            <a:pathLst>
              <a:path w="10" h="10">
                <a:moveTo>
                  <a:pt x="0" y="10"/>
                </a:moveTo>
                <a:lnTo>
                  <a:pt x="0" y="0"/>
                </a:lnTo>
                <a:lnTo>
                  <a:pt x="10" y="10"/>
                </a:lnTo>
                <a:lnTo>
                  <a:pt x="0" y="10"/>
                </a:lnTo>
                <a:lnTo>
                  <a:pt x="0" y="1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40" name=""/>
          <p:cNvSpPr/>
          <p:nvPr/>
        </p:nvSpPr>
        <p:spPr>
          <a:xfrm>
            <a:off x="4573440" y="2157480"/>
            <a:ext cx="52560" cy="34920"/>
          </a:xfrm>
          <a:custGeom>
            <a:avLst/>
            <a:gdLst/>
            <a:ahLst/>
            <a:rect l="l" t="t" r="r" b="b"/>
            <a:pathLst>
              <a:path w="32" h="21">
                <a:moveTo>
                  <a:pt x="21" y="0"/>
                </a:moveTo>
                <a:lnTo>
                  <a:pt x="27" y="10"/>
                </a:lnTo>
                <a:lnTo>
                  <a:pt x="32" y="10"/>
                </a:lnTo>
                <a:lnTo>
                  <a:pt x="0" y="21"/>
                </a:lnTo>
                <a:lnTo>
                  <a:pt x="21" y="0"/>
                </a:lnTo>
                <a:lnTo>
                  <a:pt x="2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41" name=""/>
          <p:cNvSpPr/>
          <p:nvPr/>
        </p:nvSpPr>
        <p:spPr>
          <a:xfrm>
            <a:off x="4573440" y="2157480"/>
            <a:ext cx="52560" cy="34920"/>
          </a:xfrm>
          <a:custGeom>
            <a:avLst/>
            <a:gdLst/>
            <a:ahLst/>
            <a:rect l="l" t="t" r="r" b="b"/>
            <a:pathLst>
              <a:path w="32" h="21">
                <a:moveTo>
                  <a:pt x="21" y="0"/>
                </a:moveTo>
                <a:lnTo>
                  <a:pt x="27" y="10"/>
                </a:lnTo>
                <a:lnTo>
                  <a:pt x="32" y="10"/>
                </a:lnTo>
                <a:lnTo>
                  <a:pt x="0" y="21"/>
                </a:lnTo>
                <a:lnTo>
                  <a:pt x="21" y="0"/>
                </a:lnTo>
                <a:lnTo>
                  <a:pt x="21"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42" name=""/>
          <p:cNvSpPr/>
          <p:nvPr/>
        </p:nvSpPr>
        <p:spPr>
          <a:xfrm>
            <a:off x="4591080" y="2573280"/>
            <a:ext cx="243000" cy="176400"/>
          </a:xfrm>
          <a:custGeom>
            <a:avLst/>
            <a:gdLst/>
            <a:ahLst/>
            <a:rect l="l" t="t" r="r" b="b"/>
            <a:pathLst>
              <a:path w="149" h="106">
                <a:moveTo>
                  <a:pt x="0" y="26"/>
                </a:moveTo>
                <a:lnTo>
                  <a:pt x="42" y="0"/>
                </a:lnTo>
                <a:lnTo>
                  <a:pt x="69" y="0"/>
                </a:lnTo>
                <a:lnTo>
                  <a:pt x="69" y="10"/>
                </a:lnTo>
                <a:lnTo>
                  <a:pt x="85" y="10"/>
                </a:lnTo>
                <a:lnTo>
                  <a:pt x="122" y="10"/>
                </a:lnTo>
                <a:lnTo>
                  <a:pt x="143" y="21"/>
                </a:lnTo>
                <a:lnTo>
                  <a:pt x="149" y="42"/>
                </a:lnTo>
                <a:lnTo>
                  <a:pt x="138" y="47"/>
                </a:lnTo>
                <a:lnTo>
                  <a:pt x="149" y="85"/>
                </a:lnTo>
                <a:lnTo>
                  <a:pt x="122" y="106"/>
                </a:lnTo>
                <a:lnTo>
                  <a:pt x="117" y="106"/>
                </a:lnTo>
                <a:lnTo>
                  <a:pt x="90" y="106"/>
                </a:lnTo>
                <a:lnTo>
                  <a:pt x="69" y="95"/>
                </a:lnTo>
                <a:lnTo>
                  <a:pt x="58" y="90"/>
                </a:lnTo>
                <a:lnTo>
                  <a:pt x="42" y="90"/>
                </a:lnTo>
                <a:lnTo>
                  <a:pt x="21" y="69"/>
                </a:lnTo>
                <a:lnTo>
                  <a:pt x="10" y="69"/>
                </a:lnTo>
                <a:lnTo>
                  <a:pt x="10" y="63"/>
                </a:lnTo>
                <a:lnTo>
                  <a:pt x="0" y="42"/>
                </a:lnTo>
                <a:lnTo>
                  <a:pt x="0" y="26"/>
                </a:lnTo>
                <a:lnTo>
                  <a:pt x="0"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3" name=""/>
          <p:cNvSpPr/>
          <p:nvPr/>
        </p:nvSpPr>
        <p:spPr>
          <a:xfrm>
            <a:off x="4591080" y="2573280"/>
            <a:ext cx="243000" cy="176400"/>
          </a:xfrm>
          <a:custGeom>
            <a:avLst/>
            <a:gdLst/>
            <a:ahLst/>
            <a:rect l="l" t="t" r="r" b="b"/>
            <a:pathLst>
              <a:path w="149" h="106">
                <a:moveTo>
                  <a:pt x="0" y="26"/>
                </a:moveTo>
                <a:lnTo>
                  <a:pt x="42" y="0"/>
                </a:lnTo>
                <a:lnTo>
                  <a:pt x="69" y="0"/>
                </a:lnTo>
                <a:lnTo>
                  <a:pt x="69" y="10"/>
                </a:lnTo>
                <a:lnTo>
                  <a:pt x="85" y="10"/>
                </a:lnTo>
                <a:lnTo>
                  <a:pt x="122" y="10"/>
                </a:lnTo>
                <a:lnTo>
                  <a:pt x="143" y="21"/>
                </a:lnTo>
                <a:lnTo>
                  <a:pt x="149" y="42"/>
                </a:lnTo>
                <a:lnTo>
                  <a:pt x="138" y="47"/>
                </a:lnTo>
                <a:lnTo>
                  <a:pt x="149" y="85"/>
                </a:lnTo>
                <a:lnTo>
                  <a:pt x="122" y="106"/>
                </a:lnTo>
                <a:lnTo>
                  <a:pt x="117" y="106"/>
                </a:lnTo>
                <a:lnTo>
                  <a:pt x="90" y="106"/>
                </a:lnTo>
                <a:lnTo>
                  <a:pt x="69" y="95"/>
                </a:lnTo>
                <a:lnTo>
                  <a:pt x="58" y="90"/>
                </a:lnTo>
                <a:lnTo>
                  <a:pt x="42" y="90"/>
                </a:lnTo>
                <a:lnTo>
                  <a:pt x="21" y="69"/>
                </a:lnTo>
                <a:lnTo>
                  <a:pt x="10" y="69"/>
                </a:lnTo>
                <a:lnTo>
                  <a:pt x="10" y="63"/>
                </a:lnTo>
                <a:lnTo>
                  <a:pt x="0" y="42"/>
                </a:lnTo>
                <a:lnTo>
                  <a:pt x="0" y="26"/>
                </a:lnTo>
                <a:lnTo>
                  <a:pt x="0"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4" name=""/>
          <p:cNvSpPr/>
          <p:nvPr/>
        </p:nvSpPr>
        <p:spPr>
          <a:xfrm>
            <a:off x="3941640" y="2960640"/>
            <a:ext cx="104760" cy="177840"/>
          </a:xfrm>
          <a:custGeom>
            <a:avLst/>
            <a:gdLst/>
            <a:ahLst/>
            <a:rect l="l" t="t" r="r" b="b"/>
            <a:pathLst>
              <a:path w="64" h="107">
                <a:moveTo>
                  <a:pt x="16" y="11"/>
                </a:moveTo>
                <a:lnTo>
                  <a:pt x="16" y="38"/>
                </a:lnTo>
                <a:lnTo>
                  <a:pt x="0" y="75"/>
                </a:lnTo>
                <a:lnTo>
                  <a:pt x="11" y="75"/>
                </a:lnTo>
                <a:lnTo>
                  <a:pt x="11" y="107"/>
                </a:lnTo>
                <a:lnTo>
                  <a:pt x="37" y="107"/>
                </a:lnTo>
                <a:lnTo>
                  <a:pt x="37" y="101"/>
                </a:lnTo>
                <a:lnTo>
                  <a:pt x="43" y="91"/>
                </a:lnTo>
                <a:lnTo>
                  <a:pt x="37" y="59"/>
                </a:lnTo>
                <a:lnTo>
                  <a:pt x="43" y="54"/>
                </a:lnTo>
                <a:lnTo>
                  <a:pt x="48" y="38"/>
                </a:lnTo>
                <a:lnTo>
                  <a:pt x="64" y="11"/>
                </a:lnTo>
                <a:lnTo>
                  <a:pt x="27" y="0"/>
                </a:lnTo>
                <a:lnTo>
                  <a:pt x="16" y="11"/>
                </a:lnTo>
                <a:lnTo>
                  <a:pt x="16"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5" name=""/>
          <p:cNvSpPr/>
          <p:nvPr/>
        </p:nvSpPr>
        <p:spPr>
          <a:xfrm>
            <a:off x="3941640" y="2960640"/>
            <a:ext cx="104760" cy="177840"/>
          </a:xfrm>
          <a:custGeom>
            <a:avLst/>
            <a:gdLst/>
            <a:ahLst/>
            <a:rect l="l" t="t" r="r" b="b"/>
            <a:pathLst>
              <a:path w="64" h="107">
                <a:moveTo>
                  <a:pt x="16" y="11"/>
                </a:moveTo>
                <a:lnTo>
                  <a:pt x="16" y="38"/>
                </a:lnTo>
                <a:lnTo>
                  <a:pt x="0" y="75"/>
                </a:lnTo>
                <a:lnTo>
                  <a:pt x="11" y="75"/>
                </a:lnTo>
                <a:lnTo>
                  <a:pt x="11" y="107"/>
                </a:lnTo>
                <a:lnTo>
                  <a:pt x="37" y="107"/>
                </a:lnTo>
                <a:lnTo>
                  <a:pt x="37" y="101"/>
                </a:lnTo>
                <a:lnTo>
                  <a:pt x="43" y="91"/>
                </a:lnTo>
                <a:lnTo>
                  <a:pt x="37" y="59"/>
                </a:lnTo>
                <a:lnTo>
                  <a:pt x="43" y="54"/>
                </a:lnTo>
                <a:lnTo>
                  <a:pt x="48" y="38"/>
                </a:lnTo>
                <a:lnTo>
                  <a:pt x="64" y="11"/>
                </a:lnTo>
                <a:lnTo>
                  <a:pt x="27" y="0"/>
                </a:lnTo>
                <a:lnTo>
                  <a:pt x="16" y="11"/>
                </a:lnTo>
                <a:lnTo>
                  <a:pt x="16"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6" name=""/>
          <p:cNvSpPr/>
          <p:nvPr/>
        </p:nvSpPr>
        <p:spPr>
          <a:xfrm>
            <a:off x="4756320" y="2766960"/>
            <a:ext cx="242640" cy="150840"/>
          </a:xfrm>
          <a:custGeom>
            <a:avLst/>
            <a:gdLst/>
            <a:ahLst/>
            <a:rect l="l" t="t" r="r" b="b"/>
            <a:pathLst>
              <a:path w="149" h="91">
                <a:moveTo>
                  <a:pt x="0" y="43"/>
                </a:moveTo>
                <a:lnTo>
                  <a:pt x="10" y="43"/>
                </a:lnTo>
                <a:lnTo>
                  <a:pt x="21" y="22"/>
                </a:lnTo>
                <a:lnTo>
                  <a:pt x="37" y="11"/>
                </a:lnTo>
                <a:lnTo>
                  <a:pt x="69" y="11"/>
                </a:lnTo>
                <a:lnTo>
                  <a:pt x="101" y="0"/>
                </a:lnTo>
                <a:lnTo>
                  <a:pt x="122" y="38"/>
                </a:lnTo>
                <a:lnTo>
                  <a:pt x="122" y="59"/>
                </a:lnTo>
                <a:lnTo>
                  <a:pt x="149" y="59"/>
                </a:lnTo>
                <a:lnTo>
                  <a:pt x="149" y="64"/>
                </a:lnTo>
                <a:lnTo>
                  <a:pt x="143" y="70"/>
                </a:lnTo>
                <a:lnTo>
                  <a:pt x="143" y="64"/>
                </a:lnTo>
                <a:lnTo>
                  <a:pt x="138" y="91"/>
                </a:lnTo>
                <a:lnTo>
                  <a:pt x="111" y="85"/>
                </a:lnTo>
                <a:lnTo>
                  <a:pt x="85" y="91"/>
                </a:lnTo>
                <a:lnTo>
                  <a:pt x="42" y="91"/>
                </a:lnTo>
                <a:lnTo>
                  <a:pt x="42" y="85"/>
                </a:lnTo>
                <a:lnTo>
                  <a:pt x="37" y="70"/>
                </a:lnTo>
                <a:lnTo>
                  <a:pt x="16" y="64"/>
                </a:lnTo>
                <a:lnTo>
                  <a:pt x="0" y="43"/>
                </a:lnTo>
                <a:lnTo>
                  <a:pt x="0"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7" name=""/>
          <p:cNvSpPr/>
          <p:nvPr/>
        </p:nvSpPr>
        <p:spPr>
          <a:xfrm>
            <a:off x="4756320" y="2766960"/>
            <a:ext cx="242640" cy="150840"/>
          </a:xfrm>
          <a:custGeom>
            <a:avLst/>
            <a:gdLst/>
            <a:ahLst/>
            <a:rect l="l" t="t" r="r" b="b"/>
            <a:pathLst>
              <a:path w="149" h="91">
                <a:moveTo>
                  <a:pt x="0" y="43"/>
                </a:moveTo>
                <a:lnTo>
                  <a:pt x="10" y="43"/>
                </a:lnTo>
                <a:lnTo>
                  <a:pt x="21" y="22"/>
                </a:lnTo>
                <a:lnTo>
                  <a:pt x="37" y="11"/>
                </a:lnTo>
                <a:lnTo>
                  <a:pt x="69" y="11"/>
                </a:lnTo>
                <a:lnTo>
                  <a:pt x="101" y="0"/>
                </a:lnTo>
                <a:lnTo>
                  <a:pt x="122" y="38"/>
                </a:lnTo>
                <a:lnTo>
                  <a:pt x="122" y="59"/>
                </a:lnTo>
                <a:lnTo>
                  <a:pt x="149" y="59"/>
                </a:lnTo>
                <a:lnTo>
                  <a:pt x="149" y="64"/>
                </a:lnTo>
                <a:lnTo>
                  <a:pt x="143" y="70"/>
                </a:lnTo>
                <a:lnTo>
                  <a:pt x="143" y="64"/>
                </a:lnTo>
                <a:lnTo>
                  <a:pt x="138" y="91"/>
                </a:lnTo>
                <a:lnTo>
                  <a:pt x="111" y="85"/>
                </a:lnTo>
                <a:lnTo>
                  <a:pt x="85" y="91"/>
                </a:lnTo>
                <a:lnTo>
                  <a:pt x="42" y="91"/>
                </a:lnTo>
                <a:lnTo>
                  <a:pt x="42" y="85"/>
                </a:lnTo>
                <a:lnTo>
                  <a:pt x="37" y="70"/>
                </a:lnTo>
                <a:lnTo>
                  <a:pt x="16" y="64"/>
                </a:lnTo>
                <a:lnTo>
                  <a:pt x="0" y="43"/>
                </a:lnTo>
                <a:lnTo>
                  <a:pt x="0" y="4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3959280" y="2917800"/>
            <a:ext cx="338040" cy="247680"/>
          </a:xfrm>
          <a:custGeom>
            <a:avLst/>
            <a:gdLst/>
            <a:ahLst/>
            <a:rect l="l" t="t" r="r" b="b"/>
            <a:pathLst>
              <a:path w="207" h="149">
                <a:moveTo>
                  <a:pt x="127" y="5"/>
                </a:moveTo>
                <a:lnTo>
                  <a:pt x="138" y="16"/>
                </a:lnTo>
                <a:lnTo>
                  <a:pt x="186" y="21"/>
                </a:lnTo>
                <a:lnTo>
                  <a:pt x="207" y="21"/>
                </a:lnTo>
                <a:lnTo>
                  <a:pt x="207" y="37"/>
                </a:lnTo>
                <a:lnTo>
                  <a:pt x="159" y="64"/>
                </a:lnTo>
                <a:lnTo>
                  <a:pt x="138" y="90"/>
                </a:lnTo>
                <a:lnTo>
                  <a:pt x="154" y="101"/>
                </a:lnTo>
                <a:lnTo>
                  <a:pt x="106" y="138"/>
                </a:lnTo>
                <a:lnTo>
                  <a:pt x="80" y="138"/>
                </a:lnTo>
                <a:lnTo>
                  <a:pt x="58" y="149"/>
                </a:lnTo>
                <a:lnTo>
                  <a:pt x="32" y="133"/>
                </a:lnTo>
                <a:lnTo>
                  <a:pt x="26" y="133"/>
                </a:lnTo>
                <a:lnTo>
                  <a:pt x="26" y="127"/>
                </a:lnTo>
                <a:lnTo>
                  <a:pt x="32" y="117"/>
                </a:lnTo>
                <a:lnTo>
                  <a:pt x="26" y="85"/>
                </a:lnTo>
                <a:lnTo>
                  <a:pt x="32" y="80"/>
                </a:lnTo>
                <a:lnTo>
                  <a:pt x="37" y="64"/>
                </a:lnTo>
                <a:lnTo>
                  <a:pt x="53" y="37"/>
                </a:lnTo>
                <a:lnTo>
                  <a:pt x="16" y="26"/>
                </a:lnTo>
                <a:lnTo>
                  <a:pt x="5" y="37"/>
                </a:lnTo>
                <a:lnTo>
                  <a:pt x="5" y="26"/>
                </a:lnTo>
                <a:lnTo>
                  <a:pt x="0" y="16"/>
                </a:lnTo>
                <a:lnTo>
                  <a:pt x="26" y="0"/>
                </a:lnTo>
                <a:lnTo>
                  <a:pt x="127" y="5"/>
                </a:lnTo>
                <a:lnTo>
                  <a:pt x="1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9" name=""/>
          <p:cNvSpPr/>
          <p:nvPr/>
        </p:nvSpPr>
        <p:spPr>
          <a:xfrm>
            <a:off x="3959280" y="2917800"/>
            <a:ext cx="338040" cy="247680"/>
          </a:xfrm>
          <a:custGeom>
            <a:avLst/>
            <a:gdLst/>
            <a:ahLst/>
            <a:rect l="l" t="t" r="r" b="b"/>
            <a:pathLst>
              <a:path w="207" h="149">
                <a:moveTo>
                  <a:pt x="127" y="5"/>
                </a:moveTo>
                <a:lnTo>
                  <a:pt x="138" y="16"/>
                </a:lnTo>
                <a:lnTo>
                  <a:pt x="186" y="21"/>
                </a:lnTo>
                <a:lnTo>
                  <a:pt x="207" y="21"/>
                </a:lnTo>
                <a:lnTo>
                  <a:pt x="207" y="37"/>
                </a:lnTo>
                <a:lnTo>
                  <a:pt x="159" y="64"/>
                </a:lnTo>
                <a:lnTo>
                  <a:pt x="138" y="90"/>
                </a:lnTo>
                <a:lnTo>
                  <a:pt x="154" y="101"/>
                </a:lnTo>
                <a:lnTo>
                  <a:pt x="106" y="138"/>
                </a:lnTo>
                <a:lnTo>
                  <a:pt x="80" y="138"/>
                </a:lnTo>
                <a:lnTo>
                  <a:pt x="58" y="149"/>
                </a:lnTo>
                <a:lnTo>
                  <a:pt x="32" y="133"/>
                </a:lnTo>
                <a:lnTo>
                  <a:pt x="26" y="133"/>
                </a:lnTo>
                <a:lnTo>
                  <a:pt x="26" y="127"/>
                </a:lnTo>
                <a:lnTo>
                  <a:pt x="32" y="117"/>
                </a:lnTo>
                <a:lnTo>
                  <a:pt x="26" y="85"/>
                </a:lnTo>
                <a:lnTo>
                  <a:pt x="32" y="80"/>
                </a:lnTo>
                <a:lnTo>
                  <a:pt x="37" y="64"/>
                </a:lnTo>
                <a:lnTo>
                  <a:pt x="53" y="37"/>
                </a:lnTo>
                <a:lnTo>
                  <a:pt x="16" y="26"/>
                </a:lnTo>
                <a:lnTo>
                  <a:pt x="5" y="37"/>
                </a:lnTo>
                <a:lnTo>
                  <a:pt x="5" y="26"/>
                </a:lnTo>
                <a:lnTo>
                  <a:pt x="0" y="16"/>
                </a:lnTo>
                <a:lnTo>
                  <a:pt x="26" y="0"/>
                </a:lnTo>
                <a:lnTo>
                  <a:pt x="127" y="5"/>
                </a:lnTo>
                <a:lnTo>
                  <a:pt x="127"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0" name=""/>
          <p:cNvSpPr/>
          <p:nvPr/>
        </p:nvSpPr>
        <p:spPr>
          <a:xfrm>
            <a:off x="4270320" y="3051000"/>
            <a:ext cx="27000" cy="16200"/>
          </a:xfrm>
          <a:custGeom>
            <a:avLst/>
            <a:gdLst/>
            <a:ahLst/>
            <a:rect l="l" t="t" r="r" b="b"/>
            <a:pathLst>
              <a:path w="16" h="10">
                <a:moveTo>
                  <a:pt x="16" y="0"/>
                </a:moveTo>
                <a:lnTo>
                  <a:pt x="16" y="5"/>
                </a:lnTo>
                <a:lnTo>
                  <a:pt x="16" y="10"/>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651" name=""/>
          <p:cNvSpPr/>
          <p:nvPr/>
        </p:nvSpPr>
        <p:spPr>
          <a:xfrm>
            <a:off x="4270320" y="3051000"/>
            <a:ext cx="27000" cy="16200"/>
          </a:xfrm>
          <a:custGeom>
            <a:avLst/>
            <a:gdLst/>
            <a:ahLst/>
            <a:rect l="l" t="t" r="r" b="b"/>
            <a:pathLst>
              <a:path w="16" h="10">
                <a:moveTo>
                  <a:pt x="16" y="0"/>
                </a:moveTo>
                <a:lnTo>
                  <a:pt x="16" y="5"/>
                </a:lnTo>
                <a:lnTo>
                  <a:pt x="16" y="10"/>
                </a:lnTo>
                <a:lnTo>
                  <a:pt x="0" y="5"/>
                </a:lnTo>
                <a:lnTo>
                  <a:pt x="16" y="0"/>
                </a:lnTo>
                <a:lnTo>
                  <a:pt x="16" y="0"/>
                </a:lnTo>
                <a:close/>
              </a:path>
            </a:pathLst>
          </a:custGeom>
          <a:solidFill>
            <a:srgbClr val="00cc99"/>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652" name=""/>
          <p:cNvSpPr/>
          <p:nvPr/>
        </p:nvSpPr>
        <p:spPr>
          <a:xfrm>
            <a:off x="4513320" y="2157480"/>
            <a:ext cx="276120" cy="406440"/>
          </a:xfrm>
          <a:custGeom>
            <a:avLst/>
            <a:gdLst/>
            <a:ahLst/>
            <a:rect l="l" t="t" r="r" b="b"/>
            <a:pathLst>
              <a:path w="170" h="244">
                <a:moveTo>
                  <a:pt x="90" y="154"/>
                </a:moveTo>
                <a:lnTo>
                  <a:pt x="90" y="117"/>
                </a:lnTo>
                <a:lnTo>
                  <a:pt x="96" y="111"/>
                </a:lnTo>
                <a:lnTo>
                  <a:pt x="138" y="90"/>
                </a:lnTo>
                <a:lnTo>
                  <a:pt x="138" y="74"/>
                </a:lnTo>
                <a:lnTo>
                  <a:pt x="138" y="69"/>
                </a:lnTo>
                <a:lnTo>
                  <a:pt x="149" y="69"/>
                </a:lnTo>
                <a:lnTo>
                  <a:pt x="149" y="63"/>
                </a:lnTo>
                <a:lnTo>
                  <a:pt x="170" y="63"/>
                </a:lnTo>
                <a:lnTo>
                  <a:pt x="165" y="53"/>
                </a:lnTo>
                <a:lnTo>
                  <a:pt x="170" y="48"/>
                </a:lnTo>
                <a:lnTo>
                  <a:pt x="165" y="42"/>
                </a:lnTo>
                <a:lnTo>
                  <a:pt x="165" y="26"/>
                </a:lnTo>
                <a:lnTo>
                  <a:pt x="122" y="0"/>
                </a:lnTo>
                <a:lnTo>
                  <a:pt x="117" y="0"/>
                </a:lnTo>
                <a:lnTo>
                  <a:pt x="117" y="21"/>
                </a:lnTo>
                <a:lnTo>
                  <a:pt x="96" y="10"/>
                </a:lnTo>
                <a:lnTo>
                  <a:pt x="90" y="26"/>
                </a:lnTo>
                <a:lnTo>
                  <a:pt x="69" y="26"/>
                </a:lnTo>
                <a:lnTo>
                  <a:pt x="64" y="42"/>
                </a:lnTo>
                <a:lnTo>
                  <a:pt x="69" y="42"/>
                </a:lnTo>
                <a:lnTo>
                  <a:pt x="48" y="53"/>
                </a:lnTo>
                <a:lnTo>
                  <a:pt x="48" y="69"/>
                </a:lnTo>
                <a:lnTo>
                  <a:pt x="37" y="74"/>
                </a:lnTo>
                <a:lnTo>
                  <a:pt x="37" y="90"/>
                </a:lnTo>
                <a:lnTo>
                  <a:pt x="16" y="95"/>
                </a:lnTo>
                <a:lnTo>
                  <a:pt x="16" y="133"/>
                </a:lnTo>
                <a:lnTo>
                  <a:pt x="27" y="133"/>
                </a:lnTo>
                <a:lnTo>
                  <a:pt x="16" y="149"/>
                </a:lnTo>
                <a:lnTo>
                  <a:pt x="27" y="159"/>
                </a:lnTo>
                <a:lnTo>
                  <a:pt x="5" y="170"/>
                </a:lnTo>
                <a:lnTo>
                  <a:pt x="5" y="180"/>
                </a:lnTo>
                <a:lnTo>
                  <a:pt x="0" y="180"/>
                </a:lnTo>
                <a:lnTo>
                  <a:pt x="0" y="191"/>
                </a:lnTo>
                <a:lnTo>
                  <a:pt x="16" y="196"/>
                </a:lnTo>
                <a:lnTo>
                  <a:pt x="16" y="207"/>
                </a:lnTo>
                <a:lnTo>
                  <a:pt x="27" y="223"/>
                </a:lnTo>
                <a:lnTo>
                  <a:pt x="27" y="228"/>
                </a:lnTo>
                <a:lnTo>
                  <a:pt x="32" y="239"/>
                </a:lnTo>
                <a:lnTo>
                  <a:pt x="27" y="244"/>
                </a:lnTo>
                <a:lnTo>
                  <a:pt x="37" y="244"/>
                </a:lnTo>
                <a:lnTo>
                  <a:pt x="48" y="228"/>
                </a:lnTo>
                <a:lnTo>
                  <a:pt x="69" y="228"/>
                </a:lnTo>
                <a:lnTo>
                  <a:pt x="85" y="207"/>
                </a:lnTo>
                <a:lnTo>
                  <a:pt x="85" y="191"/>
                </a:lnTo>
                <a:lnTo>
                  <a:pt x="69" y="191"/>
                </a:lnTo>
                <a:lnTo>
                  <a:pt x="85" y="191"/>
                </a:lnTo>
                <a:lnTo>
                  <a:pt x="69" y="180"/>
                </a:lnTo>
                <a:lnTo>
                  <a:pt x="106" y="175"/>
                </a:lnTo>
                <a:lnTo>
                  <a:pt x="96" y="175"/>
                </a:lnTo>
                <a:lnTo>
                  <a:pt x="106" y="170"/>
                </a:lnTo>
                <a:lnTo>
                  <a:pt x="90" y="154"/>
                </a:lnTo>
                <a:lnTo>
                  <a:pt x="90"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3" name=""/>
          <p:cNvSpPr/>
          <p:nvPr/>
        </p:nvSpPr>
        <p:spPr>
          <a:xfrm>
            <a:off x="4513320" y="2157480"/>
            <a:ext cx="276120" cy="406440"/>
          </a:xfrm>
          <a:custGeom>
            <a:avLst/>
            <a:gdLst/>
            <a:ahLst/>
            <a:rect l="l" t="t" r="r" b="b"/>
            <a:pathLst>
              <a:path w="170" h="244">
                <a:moveTo>
                  <a:pt x="90" y="154"/>
                </a:moveTo>
                <a:lnTo>
                  <a:pt x="90" y="117"/>
                </a:lnTo>
                <a:lnTo>
                  <a:pt x="96" y="111"/>
                </a:lnTo>
                <a:lnTo>
                  <a:pt x="138" y="90"/>
                </a:lnTo>
                <a:lnTo>
                  <a:pt x="138" y="74"/>
                </a:lnTo>
                <a:lnTo>
                  <a:pt x="138" y="69"/>
                </a:lnTo>
                <a:lnTo>
                  <a:pt x="149" y="69"/>
                </a:lnTo>
                <a:lnTo>
                  <a:pt x="149" y="63"/>
                </a:lnTo>
                <a:lnTo>
                  <a:pt x="170" y="63"/>
                </a:lnTo>
                <a:lnTo>
                  <a:pt x="165" y="53"/>
                </a:lnTo>
                <a:lnTo>
                  <a:pt x="170" y="48"/>
                </a:lnTo>
                <a:lnTo>
                  <a:pt x="165" y="42"/>
                </a:lnTo>
                <a:lnTo>
                  <a:pt x="165" y="26"/>
                </a:lnTo>
                <a:lnTo>
                  <a:pt x="122" y="0"/>
                </a:lnTo>
                <a:lnTo>
                  <a:pt x="117" y="0"/>
                </a:lnTo>
                <a:lnTo>
                  <a:pt x="117" y="21"/>
                </a:lnTo>
                <a:lnTo>
                  <a:pt x="96" y="10"/>
                </a:lnTo>
                <a:lnTo>
                  <a:pt x="90" y="26"/>
                </a:lnTo>
                <a:lnTo>
                  <a:pt x="69" y="26"/>
                </a:lnTo>
                <a:lnTo>
                  <a:pt x="64" y="42"/>
                </a:lnTo>
                <a:lnTo>
                  <a:pt x="69" y="42"/>
                </a:lnTo>
                <a:lnTo>
                  <a:pt x="48" y="53"/>
                </a:lnTo>
                <a:lnTo>
                  <a:pt x="48" y="69"/>
                </a:lnTo>
                <a:lnTo>
                  <a:pt x="37" y="74"/>
                </a:lnTo>
                <a:lnTo>
                  <a:pt x="37" y="90"/>
                </a:lnTo>
                <a:lnTo>
                  <a:pt x="16" y="95"/>
                </a:lnTo>
                <a:lnTo>
                  <a:pt x="16" y="133"/>
                </a:lnTo>
                <a:lnTo>
                  <a:pt x="27" y="133"/>
                </a:lnTo>
                <a:lnTo>
                  <a:pt x="16" y="149"/>
                </a:lnTo>
                <a:lnTo>
                  <a:pt x="27" y="159"/>
                </a:lnTo>
                <a:lnTo>
                  <a:pt x="5" y="170"/>
                </a:lnTo>
                <a:lnTo>
                  <a:pt x="5" y="180"/>
                </a:lnTo>
                <a:lnTo>
                  <a:pt x="0" y="180"/>
                </a:lnTo>
                <a:lnTo>
                  <a:pt x="0" y="191"/>
                </a:lnTo>
                <a:lnTo>
                  <a:pt x="16" y="196"/>
                </a:lnTo>
                <a:lnTo>
                  <a:pt x="16" y="207"/>
                </a:lnTo>
                <a:lnTo>
                  <a:pt x="27" y="223"/>
                </a:lnTo>
                <a:lnTo>
                  <a:pt x="27" y="228"/>
                </a:lnTo>
                <a:lnTo>
                  <a:pt x="32" y="239"/>
                </a:lnTo>
                <a:lnTo>
                  <a:pt x="27" y="244"/>
                </a:lnTo>
                <a:lnTo>
                  <a:pt x="37" y="244"/>
                </a:lnTo>
                <a:lnTo>
                  <a:pt x="48" y="228"/>
                </a:lnTo>
                <a:lnTo>
                  <a:pt x="69" y="228"/>
                </a:lnTo>
                <a:lnTo>
                  <a:pt x="85" y="207"/>
                </a:lnTo>
                <a:lnTo>
                  <a:pt x="85" y="191"/>
                </a:lnTo>
                <a:lnTo>
                  <a:pt x="69" y="191"/>
                </a:lnTo>
                <a:lnTo>
                  <a:pt x="85" y="191"/>
                </a:lnTo>
                <a:lnTo>
                  <a:pt x="69" y="180"/>
                </a:lnTo>
                <a:lnTo>
                  <a:pt x="106" y="175"/>
                </a:lnTo>
                <a:lnTo>
                  <a:pt x="96" y="175"/>
                </a:lnTo>
                <a:lnTo>
                  <a:pt x="106" y="170"/>
                </a:lnTo>
                <a:lnTo>
                  <a:pt x="90" y="154"/>
                </a:lnTo>
                <a:lnTo>
                  <a:pt x="90" y="1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4" name=""/>
          <p:cNvSpPr/>
          <p:nvPr/>
        </p:nvSpPr>
        <p:spPr>
          <a:xfrm>
            <a:off x="4668840" y="2482920"/>
            <a:ext cx="34920" cy="36360"/>
          </a:xfrm>
          <a:custGeom>
            <a:avLst/>
            <a:gdLst/>
            <a:ahLst/>
            <a:rect l="l" t="t" r="r" b="b"/>
            <a:pathLst>
              <a:path w="21" h="22">
                <a:moveTo>
                  <a:pt x="0" y="22"/>
                </a:moveTo>
                <a:lnTo>
                  <a:pt x="21" y="11"/>
                </a:lnTo>
                <a:lnTo>
                  <a:pt x="21" y="0"/>
                </a:lnTo>
                <a:lnTo>
                  <a:pt x="0" y="11"/>
                </a:lnTo>
                <a:lnTo>
                  <a:pt x="0" y="22"/>
                </a:lnTo>
                <a:lnTo>
                  <a:pt x="0" y="22"/>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55" name=""/>
          <p:cNvSpPr/>
          <p:nvPr/>
        </p:nvSpPr>
        <p:spPr>
          <a:xfrm>
            <a:off x="4668840" y="2482920"/>
            <a:ext cx="34920" cy="36360"/>
          </a:xfrm>
          <a:custGeom>
            <a:avLst/>
            <a:gdLst/>
            <a:ahLst/>
            <a:rect l="l" t="t" r="r" b="b"/>
            <a:pathLst>
              <a:path w="21" h="22">
                <a:moveTo>
                  <a:pt x="0" y="22"/>
                </a:moveTo>
                <a:lnTo>
                  <a:pt x="21" y="11"/>
                </a:lnTo>
                <a:lnTo>
                  <a:pt x="21" y="0"/>
                </a:lnTo>
                <a:lnTo>
                  <a:pt x="0" y="11"/>
                </a:lnTo>
                <a:lnTo>
                  <a:pt x="0" y="22"/>
                </a:lnTo>
                <a:lnTo>
                  <a:pt x="0" y="22"/>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56" name=""/>
          <p:cNvSpPr/>
          <p:nvPr/>
        </p:nvSpPr>
        <p:spPr>
          <a:xfrm>
            <a:off x="4392720" y="2803680"/>
            <a:ext cx="102960" cy="42840"/>
          </a:xfrm>
          <a:custGeom>
            <a:avLst/>
            <a:gdLst/>
            <a:ahLst/>
            <a:rect l="l" t="t" r="r" b="b"/>
            <a:pathLst>
              <a:path w="63" h="26">
                <a:moveTo>
                  <a:pt x="26" y="0"/>
                </a:moveTo>
                <a:lnTo>
                  <a:pt x="53" y="0"/>
                </a:lnTo>
                <a:lnTo>
                  <a:pt x="58" y="5"/>
                </a:lnTo>
                <a:lnTo>
                  <a:pt x="63" y="16"/>
                </a:lnTo>
                <a:lnTo>
                  <a:pt x="63" y="21"/>
                </a:lnTo>
                <a:lnTo>
                  <a:pt x="53" y="21"/>
                </a:lnTo>
                <a:lnTo>
                  <a:pt x="37" y="26"/>
                </a:lnTo>
                <a:lnTo>
                  <a:pt x="31" y="21"/>
                </a:lnTo>
                <a:lnTo>
                  <a:pt x="26" y="26"/>
                </a:lnTo>
                <a:lnTo>
                  <a:pt x="5" y="26"/>
                </a:lnTo>
                <a:lnTo>
                  <a:pt x="5" y="21"/>
                </a:lnTo>
                <a:lnTo>
                  <a:pt x="0" y="21"/>
                </a:lnTo>
                <a:lnTo>
                  <a:pt x="10" y="0"/>
                </a:lnTo>
                <a:lnTo>
                  <a:pt x="26" y="0"/>
                </a:lnTo>
                <a:lnTo>
                  <a:pt x="26"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57" name=""/>
          <p:cNvSpPr/>
          <p:nvPr/>
        </p:nvSpPr>
        <p:spPr>
          <a:xfrm>
            <a:off x="4392720" y="2803680"/>
            <a:ext cx="102960" cy="42840"/>
          </a:xfrm>
          <a:custGeom>
            <a:avLst/>
            <a:gdLst/>
            <a:ahLst/>
            <a:rect l="l" t="t" r="r" b="b"/>
            <a:pathLst>
              <a:path w="63" h="26">
                <a:moveTo>
                  <a:pt x="26" y="0"/>
                </a:moveTo>
                <a:lnTo>
                  <a:pt x="53" y="0"/>
                </a:lnTo>
                <a:lnTo>
                  <a:pt x="58" y="5"/>
                </a:lnTo>
                <a:lnTo>
                  <a:pt x="63" y="16"/>
                </a:lnTo>
                <a:lnTo>
                  <a:pt x="63" y="21"/>
                </a:lnTo>
                <a:lnTo>
                  <a:pt x="53" y="21"/>
                </a:lnTo>
                <a:lnTo>
                  <a:pt x="37" y="26"/>
                </a:lnTo>
                <a:lnTo>
                  <a:pt x="31" y="21"/>
                </a:lnTo>
                <a:lnTo>
                  <a:pt x="26" y="26"/>
                </a:lnTo>
                <a:lnTo>
                  <a:pt x="5" y="26"/>
                </a:lnTo>
                <a:lnTo>
                  <a:pt x="5" y="21"/>
                </a:lnTo>
                <a:lnTo>
                  <a:pt x="0" y="21"/>
                </a:lnTo>
                <a:lnTo>
                  <a:pt x="10" y="0"/>
                </a:lnTo>
                <a:lnTo>
                  <a:pt x="26" y="0"/>
                </a:lnTo>
                <a:lnTo>
                  <a:pt x="26"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58" name=""/>
          <p:cNvSpPr/>
          <p:nvPr/>
        </p:nvSpPr>
        <p:spPr>
          <a:xfrm>
            <a:off x="4919760" y="2960640"/>
            <a:ext cx="79200" cy="90360"/>
          </a:xfrm>
          <a:custGeom>
            <a:avLst/>
            <a:gdLst/>
            <a:ahLst/>
            <a:rect l="l" t="t" r="r" b="b"/>
            <a:pathLst>
              <a:path w="48" h="54">
                <a:moveTo>
                  <a:pt x="21" y="0"/>
                </a:moveTo>
                <a:lnTo>
                  <a:pt x="0" y="11"/>
                </a:lnTo>
                <a:lnTo>
                  <a:pt x="10" y="32"/>
                </a:lnTo>
                <a:lnTo>
                  <a:pt x="0" y="38"/>
                </a:lnTo>
                <a:lnTo>
                  <a:pt x="10" y="38"/>
                </a:lnTo>
                <a:lnTo>
                  <a:pt x="0" y="54"/>
                </a:lnTo>
                <a:lnTo>
                  <a:pt x="21" y="38"/>
                </a:lnTo>
                <a:lnTo>
                  <a:pt x="42" y="32"/>
                </a:lnTo>
                <a:lnTo>
                  <a:pt x="48" y="32"/>
                </a:lnTo>
                <a:lnTo>
                  <a:pt x="37" y="11"/>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59" name=""/>
          <p:cNvSpPr/>
          <p:nvPr/>
        </p:nvSpPr>
        <p:spPr>
          <a:xfrm>
            <a:off x="4919760" y="2960640"/>
            <a:ext cx="79200" cy="90360"/>
          </a:xfrm>
          <a:custGeom>
            <a:avLst/>
            <a:gdLst/>
            <a:ahLst/>
            <a:rect l="l" t="t" r="r" b="b"/>
            <a:pathLst>
              <a:path w="48" h="54">
                <a:moveTo>
                  <a:pt x="21" y="0"/>
                </a:moveTo>
                <a:lnTo>
                  <a:pt x="0" y="11"/>
                </a:lnTo>
                <a:lnTo>
                  <a:pt x="10" y="32"/>
                </a:lnTo>
                <a:lnTo>
                  <a:pt x="0" y="38"/>
                </a:lnTo>
                <a:lnTo>
                  <a:pt x="10" y="38"/>
                </a:lnTo>
                <a:lnTo>
                  <a:pt x="0" y="54"/>
                </a:lnTo>
                <a:lnTo>
                  <a:pt x="21" y="38"/>
                </a:lnTo>
                <a:lnTo>
                  <a:pt x="42" y="32"/>
                </a:lnTo>
                <a:lnTo>
                  <a:pt x="48" y="32"/>
                </a:lnTo>
                <a:lnTo>
                  <a:pt x="37" y="11"/>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60" name=""/>
          <p:cNvSpPr/>
          <p:nvPr/>
        </p:nvSpPr>
        <p:spPr>
          <a:xfrm>
            <a:off x="4573440" y="2828880"/>
            <a:ext cx="260640" cy="195480"/>
          </a:xfrm>
          <a:custGeom>
            <a:avLst/>
            <a:gdLst/>
            <a:ahLst/>
            <a:rect l="l" t="t" r="r" b="b"/>
            <a:pathLst>
              <a:path w="160" h="117">
                <a:moveTo>
                  <a:pt x="48" y="0"/>
                </a:moveTo>
                <a:lnTo>
                  <a:pt x="69" y="10"/>
                </a:lnTo>
                <a:lnTo>
                  <a:pt x="112" y="5"/>
                </a:lnTo>
                <a:lnTo>
                  <a:pt x="128" y="26"/>
                </a:lnTo>
                <a:lnTo>
                  <a:pt x="149" y="32"/>
                </a:lnTo>
                <a:lnTo>
                  <a:pt x="154" y="47"/>
                </a:lnTo>
                <a:lnTo>
                  <a:pt x="149" y="53"/>
                </a:lnTo>
                <a:lnTo>
                  <a:pt x="154" y="69"/>
                </a:lnTo>
                <a:lnTo>
                  <a:pt x="149" y="79"/>
                </a:lnTo>
                <a:lnTo>
                  <a:pt x="160" y="111"/>
                </a:lnTo>
                <a:lnTo>
                  <a:pt x="128" y="117"/>
                </a:lnTo>
                <a:lnTo>
                  <a:pt x="122" y="111"/>
                </a:lnTo>
                <a:lnTo>
                  <a:pt x="122" y="79"/>
                </a:lnTo>
                <a:lnTo>
                  <a:pt x="112" y="74"/>
                </a:lnTo>
                <a:lnTo>
                  <a:pt x="101" y="74"/>
                </a:lnTo>
                <a:lnTo>
                  <a:pt x="96" y="79"/>
                </a:lnTo>
                <a:lnTo>
                  <a:pt x="59" y="69"/>
                </a:lnTo>
                <a:lnTo>
                  <a:pt x="69" y="69"/>
                </a:lnTo>
                <a:lnTo>
                  <a:pt x="53" y="58"/>
                </a:lnTo>
                <a:lnTo>
                  <a:pt x="48" y="53"/>
                </a:lnTo>
                <a:lnTo>
                  <a:pt x="21" y="21"/>
                </a:lnTo>
                <a:lnTo>
                  <a:pt x="11" y="26"/>
                </a:lnTo>
                <a:lnTo>
                  <a:pt x="0" y="21"/>
                </a:lnTo>
                <a:lnTo>
                  <a:pt x="11" y="10"/>
                </a:lnTo>
                <a:lnTo>
                  <a:pt x="0" y="5"/>
                </a:lnTo>
                <a:lnTo>
                  <a:pt x="48" y="0"/>
                </a:lnTo>
                <a:lnTo>
                  <a:pt x="4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1" name=""/>
          <p:cNvSpPr/>
          <p:nvPr/>
        </p:nvSpPr>
        <p:spPr>
          <a:xfrm>
            <a:off x="4573440" y="2828880"/>
            <a:ext cx="260640" cy="195480"/>
          </a:xfrm>
          <a:custGeom>
            <a:avLst/>
            <a:gdLst/>
            <a:ahLst/>
            <a:rect l="l" t="t" r="r" b="b"/>
            <a:pathLst>
              <a:path w="160" h="117">
                <a:moveTo>
                  <a:pt x="48" y="0"/>
                </a:moveTo>
                <a:lnTo>
                  <a:pt x="69" y="10"/>
                </a:lnTo>
                <a:lnTo>
                  <a:pt x="112" y="5"/>
                </a:lnTo>
                <a:lnTo>
                  <a:pt x="128" y="26"/>
                </a:lnTo>
                <a:lnTo>
                  <a:pt x="149" y="32"/>
                </a:lnTo>
                <a:lnTo>
                  <a:pt x="154" y="47"/>
                </a:lnTo>
                <a:lnTo>
                  <a:pt x="149" y="53"/>
                </a:lnTo>
                <a:lnTo>
                  <a:pt x="154" y="69"/>
                </a:lnTo>
                <a:lnTo>
                  <a:pt x="149" y="79"/>
                </a:lnTo>
                <a:lnTo>
                  <a:pt x="160" y="111"/>
                </a:lnTo>
                <a:lnTo>
                  <a:pt x="128" y="117"/>
                </a:lnTo>
                <a:lnTo>
                  <a:pt x="122" y="111"/>
                </a:lnTo>
                <a:lnTo>
                  <a:pt x="122" y="79"/>
                </a:lnTo>
                <a:lnTo>
                  <a:pt x="112" y="74"/>
                </a:lnTo>
                <a:lnTo>
                  <a:pt x="101" y="74"/>
                </a:lnTo>
                <a:lnTo>
                  <a:pt x="96" y="79"/>
                </a:lnTo>
                <a:lnTo>
                  <a:pt x="59" y="69"/>
                </a:lnTo>
                <a:lnTo>
                  <a:pt x="69" y="69"/>
                </a:lnTo>
                <a:lnTo>
                  <a:pt x="53" y="58"/>
                </a:lnTo>
                <a:lnTo>
                  <a:pt x="48" y="53"/>
                </a:lnTo>
                <a:lnTo>
                  <a:pt x="21" y="21"/>
                </a:lnTo>
                <a:lnTo>
                  <a:pt x="11" y="26"/>
                </a:lnTo>
                <a:lnTo>
                  <a:pt x="0" y="21"/>
                </a:lnTo>
                <a:lnTo>
                  <a:pt x="11" y="10"/>
                </a:lnTo>
                <a:lnTo>
                  <a:pt x="0" y="5"/>
                </a:lnTo>
                <a:lnTo>
                  <a:pt x="48" y="0"/>
                </a:lnTo>
                <a:lnTo>
                  <a:pt x="48"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2" name=""/>
          <p:cNvSpPr/>
          <p:nvPr/>
        </p:nvSpPr>
        <p:spPr>
          <a:xfrm>
            <a:off x="4772160" y="2475000"/>
            <a:ext cx="44280" cy="7920"/>
          </a:xfrm>
          <a:custGeom>
            <a:avLst/>
            <a:gdLst/>
            <a:ahLst/>
            <a:rect l="l" t="t" r="r" b="b"/>
            <a:pathLst>
              <a:path w="27" h="5">
                <a:moveTo>
                  <a:pt x="11" y="0"/>
                </a:moveTo>
                <a:lnTo>
                  <a:pt x="0" y="0"/>
                </a:lnTo>
                <a:lnTo>
                  <a:pt x="6" y="5"/>
                </a:lnTo>
                <a:lnTo>
                  <a:pt x="27" y="0"/>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63" name=""/>
          <p:cNvSpPr/>
          <p:nvPr/>
        </p:nvSpPr>
        <p:spPr>
          <a:xfrm>
            <a:off x="4772160" y="2475000"/>
            <a:ext cx="44280" cy="7920"/>
          </a:xfrm>
          <a:custGeom>
            <a:avLst/>
            <a:gdLst/>
            <a:ahLst/>
            <a:rect l="l" t="t" r="r" b="b"/>
            <a:pathLst>
              <a:path w="27" h="5">
                <a:moveTo>
                  <a:pt x="11" y="0"/>
                </a:moveTo>
                <a:lnTo>
                  <a:pt x="0" y="0"/>
                </a:lnTo>
                <a:lnTo>
                  <a:pt x="6" y="5"/>
                </a:lnTo>
                <a:lnTo>
                  <a:pt x="27" y="0"/>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64" name=""/>
          <p:cNvSpPr/>
          <p:nvPr/>
        </p:nvSpPr>
        <p:spPr>
          <a:xfrm>
            <a:off x="5776920" y="2828880"/>
            <a:ext cx="77760" cy="88920"/>
          </a:xfrm>
          <a:custGeom>
            <a:avLst/>
            <a:gdLst/>
            <a:ahLst/>
            <a:rect l="l" t="t" r="r" b="b"/>
            <a:pathLst>
              <a:path w="48" h="53">
                <a:moveTo>
                  <a:pt x="32" y="53"/>
                </a:moveTo>
                <a:lnTo>
                  <a:pt x="48" y="26"/>
                </a:lnTo>
                <a:lnTo>
                  <a:pt x="32" y="5"/>
                </a:lnTo>
                <a:lnTo>
                  <a:pt x="37" y="0"/>
                </a:lnTo>
                <a:lnTo>
                  <a:pt x="32" y="5"/>
                </a:lnTo>
                <a:lnTo>
                  <a:pt x="27" y="0"/>
                </a:lnTo>
                <a:lnTo>
                  <a:pt x="16" y="5"/>
                </a:lnTo>
                <a:lnTo>
                  <a:pt x="32" y="5"/>
                </a:lnTo>
                <a:lnTo>
                  <a:pt x="16" y="5"/>
                </a:lnTo>
                <a:lnTo>
                  <a:pt x="16" y="10"/>
                </a:lnTo>
                <a:lnTo>
                  <a:pt x="0" y="10"/>
                </a:lnTo>
                <a:lnTo>
                  <a:pt x="0" y="26"/>
                </a:lnTo>
                <a:lnTo>
                  <a:pt x="11" y="53"/>
                </a:lnTo>
                <a:lnTo>
                  <a:pt x="32" y="53"/>
                </a:lnTo>
                <a:lnTo>
                  <a:pt x="32"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5" name=""/>
          <p:cNvSpPr/>
          <p:nvPr/>
        </p:nvSpPr>
        <p:spPr>
          <a:xfrm>
            <a:off x="5776920" y="2828880"/>
            <a:ext cx="77760" cy="88920"/>
          </a:xfrm>
          <a:custGeom>
            <a:avLst/>
            <a:gdLst/>
            <a:ahLst/>
            <a:rect l="l" t="t" r="r" b="b"/>
            <a:pathLst>
              <a:path w="48" h="53">
                <a:moveTo>
                  <a:pt x="32" y="53"/>
                </a:moveTo>
                <a:lnTo>
                  <a:pt x="48" y="26"/>
                </a:lnTo>
                <a:lnTo>
                  <a:pt x="32" y="5"/>
                </a:lnTo>
                <a:lnTo>
                  <a:pt x="37" y="0"/>
                </a:lnTo>
                <a:lnTo>
                  <a:pt x="32" y="5"/>
                </a:lnTo>
                <a:lnTo>
                  <a:pt x="27" y="0"/>
                </a:lnTo>
                <a:lnTo>
                  <a:pt x="16" y="5"/>
                </a:lnTo>
                <a:lnTo>
                  <a:pt x="32" y="5"/>
                </a:lnTo>
                <a:lnTo>
                  <a:pt x="16" y="5"/>
                </a:lnTo>
                <a:lnTo>
                  <a:pt x="16" y="10"/>
                </a:lnTo>
                <a:lnTo>
                  <a:pt x="0" y="10"/>
                </a:lnTo>
                <a:lnTo>
                  <a:pt x="0" y="26"/>
                </a:lnTo>
                <a:lnTo>
                  <a:pt x="11" y="53"/>
                </a:lnTo>
                <a:lnTo>
                  <a:pt x="32" y="53"/>
                </a:lnTo>
                <a:lnTo>
                  <a:pt x="32" y="53"/>
                </a:lnTo>
                <a:close/>
              </a:path>
            </a:pathLst>
          </a:custGeom>
          <a:solidFill>
            <a:srgbClr val="00cc99"/>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66" name=""/>
          <p:cNvSpPr/>
          <p:nvPr/>
        </p:nvSpPr>
        <p:spPr>
          <a:xfrm>
            <a:off x="4919760" y="2960640"/>
            <a:ext cx="536400" cy="212760"/>
          </a:xfrm>
          <a:custGeom>
            <a:avLst/>
            <a:gdLst/>
            <a:ahLst/>
            <a:rect l="l" t="t" r="r" b="b"/>
            <a:pathLst>
              <a:path w="329" h="128">
                <a:moveTo>
                  <a:pt x="10" y="54"/>
                </a:moveTo>
                <a:lnTo>
                  <a:pt x="10" y="43"/>
                </a:lnTo>
                <a:lnTo>
                  <a:pt x="64" y="38"/>
                </a:lnTo>
                <a:lnTo>
                  <a:pt x="48" y="38"/>
                </a:lnTo>
                <a:lnTo>
                  <a:pt x="48" y="32"/>
                </a:lnTo>
                <a:lnTo>
                  <a:pt x="85" y="32"/>
                </a:lnTo>
                <a:lnTo>
                  <a:pt x="117" y="0"/>
                </a:lnTo>
                <a:lnTo>
                  <a:pt x="143" y="0"/>
                </a:lnTo>
                <a:lnTo>
                  <a:pt x="170" y="32"/>
                </a:lnTo>
                <a:lnTo>
                  <a:pt x="191" y="38"/>
                </a:lnTo>
                <a:lnTo>
                  <a:pt x="239" y="32"/>
                </a:lnTo>
                <a:lnTo>
                  <a:pt x="250" y="11"/>
                </a:lnTo>
                <a:lnTo>
                  <a:pt x="271" y="11"/>
                </a:lnTo>
                <a:lnTo>
                  <a:pt x="324" y="54"/>
                </a:lnTo>
                <a:lnTo>
                  <a:pt x="313" y="59"/>
                </a:lnTo>
                <a:lnTo>
                  <a:pt x="324" y="91"/>
                </a:lnTo>
                <a:lnTo>
                  <a:pt x="329" y="101"/>
                </a:lnTo>
                <a:lnTo>
                  <a:pt x="303" y="101"/>
                </a:lnTo>
                <a:lnTo>
                  <a:pt x="276" y="107"/>
                </a:lnTo>
                <a:lnTo>
                  <a:pt x="223" y="112"/>
                </a:lnTo>
                <a:lnTo>
                  <a:pt x="186" y="112"/>
                </a:lnTo>
                <a:lnTo>
                  <a:pt x="186" y="123"/>
                </a:lnTo>
                <a:lnTo>
                  <a:pt x="170" y="128"/>
                </a:lnTo>
                <a:lnTo>
                  <a:pt x="170" y="112"/>
                </a:lnTo>
                <a:lnTo>
                  <a:pt x="165" y="112"/>
                </a:lnTo>
                <a:lnTo>
                  <a:pt x="149" y="112"/>
                </a:lnTo>
                <a:lnTo>
                  <a:pt x="117" y="123"/>
                </a:lnTo>
                <a:lnTo>
                  <a:pt x="85" y="107"/>
                </a:lnTo>
                <a:lnTo>
                  <a:pt x="69" y="123"/>
                </a:lnTo>
                <a:lnTo>
                  <a:pt x="48" y="112"/>
                </a:lnTo>
                <a:lnTo>
                  <a:pt x="21" y="112"/>
                </a:lnTo>
                <a:lnTo>
                  <a:pt x="42" y="107"/>
                </a:lnTo>
                <a:lnTo>
                  <a:pt x="21" y="107"/>
                </a:lnTo>
                <a:lnTo>
                  <a:pt x="16" y="91"/>
                </a:lnTo>
                <a:lnTo>
                  <a:pt x="10" y="80"/>
                </a:lnTo>
                <a:lnTo>
                  <a:pt x="10" y="75"/>
                </a:lnTo>
                <a:lnTo>
                  <a:pt x="16" y="80"/>
                </a:lnTo>
                <a:lnTo>
                  <a:pt x="16" y="75"/>
                </a:lnTo>
                <a:lnTo>
                  <a:pt x="16" y="59"/>
                </a:lnTo>
                <a:lnTo>
                  <a:pt x="0" y="59"/>
                </a:lnTo>
                <a:lnTo>
                  <a:pt x="10" y="54"/>
                </a:lnTo>
                <a:lnTo>
                  <a:pt x="10" y="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7" name=""/>
          <p:cNvSpPr/>
          <p:nvPr/>
        </p:nvSpPr>
        <p:spPr>
          <a:xfrm>
            <a:off x="4919760" y="2960640"/>
            <a:ext cx="536400" cy="212760"/>
          </a:xfrm>
          <a:custGeom>
            <a:avLst/>
            <a:gdLst/>
            <a:ahLst/>
            <a:rect l="l" t="t" r="r" b="b"/>
            <a:pathLst>
              <a:path w="329" h="128">
                <a:moveTo>
                  <a:pt x="10" y="54"/>
                </a:moveTo>
                <a:lnTo>
                  <a:pt x="10" y="43"/>
                </a:lnTo>
                <a:lnTo>
                  <a:pt x="64" y="38"/>
                </a:lnTo>
                <a:lnTo>
                  <a:pt x="48" y="38"/>
                </a:lnTo>
                <a:lnTo>
                  <a:pt x="48" y="32"/>
                </a:lnTo>
                <a:lnTo>
                  <a:pt x="85" y="32"/>
                </a:lnTo>
                <a:lnTo>
                  <a:pt x="117" y="0"/>
                </a:lnTo>
                <a:lnTo>
                  <a:pt x="143" y="0"/>
                </a:lnTo>
                <a:lnTo>
                  <a:pt x="170" y="32"/>
                </a:lnTo>
                <a:lnTo>
                  <a:pt x="191" y="38"/>
                </a:lnTo>
                <a:lnTo>
                  <a:pt x="239" y="32"/>
                </a:lnTo>
                <a:lnTo>
                  <a:pt x="250" y="11"/>
                </a:lnTo>
                <a:lnTo>
                  <a:pt x="271" y="11"/>
                </a:lnTo>
                <a:lnTo>
                  <a:pt x="324" y="54"/>
                </a:lnTo>
                <a:lnTo>
                  <a:pt x="313" y="59"/>
                </a:lnTo>
                <a:lnTo>
                  <a:pt x="324" y="91"/>
                </a:lnTo>
                <a:lnTo>
                  <a:pt x="329" y="101"/>
                </a:lnTo>
                <a:lnTo>
                  <a:pt x="303" y="101"/>
                </a:lnTo>
                <a:lnTo>
                  <a:pt x="276" y="107"/>
                </a:lnTo>
                <a:lnTo>
                  <a:pt x="223" y="112"/>
                </a:lnTo>
                <a:lnTo>
                  <a:pt x="186" y="112"/>
                </a:lnTo>
                <a:lnTo>
                  <a:pt x="186" y="123"/>
                </a:lnTo>
                <a:lnTo>
                  <a:pt x="170" y="128"/>
                </a:lnTo>
                <a:lnTo>
                  <a:pt x="170" y="112"/>
                </a:lnTo>
                <a:lnTo>
                  <a:pt x="165" y="112"/>
                </a:lnTo>
                <a:lnTo>
                  <a:pt x="149" y="112"/>
                </a:lnTo>
                <a:lnTo>
                  <a:pt x="117" y="123"/>
                </a:lnTo>
                <a:lnTo>
                  <a:pt x="85" y="107"/>
                </a:lnTo>
                <a:lnTo>
                  <a:pt x="69" y="123"/>
                </a:lnTo>
                <a:lnTo>
                  <a:pt x="48" y="112"/>
                </a:lnTo>
                <a:lnTo>
                  <a:pt x="21" y="112"/>
                </a:lnTo>
                <a:lnTo>
                  <a:pt x="42" y="107"/>
                </a:lnTo>
                <a:lnTo>
                  <a:pt x="21" y="107"/>
                </a:lnTo>
                <a:lnTo>
                  <a:pt x="16" y="91"/>
                </a:lnTo>
                <a:lnTo>
                  <a:pt x="10" y="80"/>
                </a:lnTo>
                <a:lnTo>
                  <a:pt x="10" y="75"/>
                </a:lnTo>
                <a:lnTo>
                  <a:pt x="16" y="80"/>
                </a:lnTo>
                <a:lnTo>
                  <a:pt x="16" y="75"/>
                </a:lnTo>
                <a:lnTo>
                  <a:pt x="16" y="59"/>
                </a:lnTo>
                <a:lnTo>
                  <a:pt x="0" y="59"/>
                </a:lnTo>
                <a:lnTo>
                  <a:pt x="10" y="54"/>
                </a:lnTo>
                <a:lnTo>
                  <a:pt x="10" y="5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8" name=""/>
          <p:cNvSpPr/>
          <p:nvPr/>
        </p:nvSpPr>
        <p:spPr>
          <a:xfrm>
            <a:off x="3500280" y="3838680"/>
            <a:ext cx="1800" cy="1440"/>
          </a:xfrm>
          <a:prstGeom prst="line">
            <a:avLst/>
          </a:prstGeom>
          <a:ln w="0">
            <a:solidFill>
              <a:srgbClr val="8ccf89"/>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69" name=""/>
          <p:cNvSpPr/>
          <p:nvPr/>
        </p:nvSpPr>
        <p:spPr>
          <a:xfrm>
            <a:off x="3500280" y="3838680"/>
            <a:ext cx="1800" cy="1440"/>
          </a:xfrm>
          <a:prstGeom prst="line">
            <a:avLst/>
          </a:prstGeom>
          <a:ln w="0">
            <a:solidFill>
              <a:srgbClr val="8ccf89"/>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0" name=""/>
          <p:cNvSpPr/>
          <p:nvPr/>
        </p:nvSpPr>
        <p:spPr>
          <a:xfrm>
            <a:off x="6737400" y="3457440"/>
            <a:ext cx="156960" cy="193680"/>
          </a:xfrm>
          <a:custGeom>
            <a:avLst/>
            <a:gdLst/>
            <a:ahLst/>
            <a:rect l="l" t="t" r="r" b="b"/>
            <a:pathLst>
              <a:path w="96" h="117">
                <a:moveTo>
                  <a:pt x="96" y="101"/>
                </a:moveTo>
                <a:lnTo>
                  <a:pt x="85" y="117"/>
                </a:lnTo>
                <a:lnTo>
                  <a:pt x="69" y="80"/>
                </a:lnTo>
                <a:lnTo>
                  <a:pt x="64" y="74"/>
                </a:lnTo>
                <a:lnTo>
                  <a:pt x="48" y="101"/>
                </a:lnTo>
                <a:lnTo>
                  <a:pt x="43" y="96"/>
                </a:lnTo>
                <a:lnTo>
                  <a:pt x="21" y="101"/>
                </a:lnTo>
                <a:lnTo>
                  <a:pt x="11" y="48"/>
                </a:lnTo>
                <a:lnTo>
                  <a:pt x="0" y="43"/>
                </a:lnTo>
                <a:lnTo>
                  <a:pt x="11" y="37"/>
                </a:lnTo>
                <a:lnTo>
                  <a:pt x="0" y="16"/>
                </a:lnTo>
                <a:lnTo>
                  <a:pt x="11" y="0"/>
                </a:lnTo>
                <a:lnTo>
                  <a:pt x="16" y="16"/>
                </a:lnTo>
                <a:lnTo>
                  <a:pt x="21" y="11"/>
                </a:lnTo>
                <a:lnTo>
                  <a:pt x="37" y="21"/>
                </a:lnTo>
                <a:lnTo>
                  <a:pt x="74" y="37"/>
                </a:lnTo>
                <a:lnTo>
                  <a:pt x="64" y="59"/>
                </a:lnTo>
                <a:lnTo>
                  <a:pt x="69" y="74"/>
                </a:lnTo>
                <a:lnTo>
                  <a:pt x="74" y="59"/>
                </a:lnTo>
                <a:lnTo>
                  <a:pt x="96" y="101"/>
                </a:lnTo>
                <a:lnTo>
                  <a:pt x="96" y="10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1" name=""/>
          <p:cNvSpPr/>
          <p:nvPr/>
        </p:nvSpPr>
        <p:spPr>
          <a:xfrm>
            <a:off x="6737400" y="3457440"/>
            <a:ext cx="156960" cy="193680"/>
          </a:xfrm>
          <a:custGeom>
            <a:avLst/>
            <a:gdLst/>
            <a:ahLst/>
            <a:rect l="l" t="t" r="r" b="b"/>
            <a:pathLst>
              <a:path w="96" h="117">
                <a:moveTo>
                  <a:pt x="96" y="101"/>
                </a:moveTo>
                <a:lnTo>
                  <a:pt x="85" y="117"/>
                </a:lnTo>
                <a:lnTo>
                  <a:pt x="69" y="80"/>
                </a:lnTo>
                <a:lnTo>
                  <a:pt x="64" y="74"/>
                </a:lnTo>
                <a:lnTo>
                  <a:pt x="48" y="101"/>
                </a:lnTo>
                <a:lnTo>
                  <a:pt x="43" y="96"/>
                </a:lnTo>
                <a:lnTo>
                  <a:pt x="21" y="101"/>
                </a:lnTo>
                <a:lnTo>
                  <a:pt x="11" y="48"/>
                </a:lnTo>
                <a:lnTo>
                  <a:pt x="0" y="43"/>
                </a:lnTo>
                <a:lnTo>
                  <a:pt x="11" y="37"/>
                </a:lnTo>
                <a:lnTo>
                  <a:pt x="0" y="16"/>
                </a:lnTo>
                <a:lnTo>
                  <a:pt x="11" y="0"/>
                </a:lnTo>
                <a:lnTo>
                  <a:pt x="16" y="16"/>
                </a:lnTo>
                <a:lnTo>
                  <a:pt x="21" y="11"/>
                </a:lnTo>
                <a:lnTo>
                  <a:pt x="37" y="21"/>
                </a:lnTo>
                <a:lnTo>
                  <a:pt x="74" y="37"/>
                </a:lnTo>
                <a:lnTo>
                  <a:pt x="64" y="59"/>
                </a:lnTo>
                <a:lnTo>
                  <a:pt x="69" y="74"/>
                </a:lnTo>
                <a:lnTo>
                  <a:pt x="74" y="59"/>
                </a:lnTo>
                <a:lnTo>
                  <a:pt x="96" y="101"/>
                </a:lnTo>
                <a:lnTo>
                  <a:pt x="96" y="10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2" name=""/>
          <p:cNvSpPr/>
          <p:nvPr/>
        </p:nvSpPr>
        <p:spPr>
          <a:xfrm>
            <a:off x="6754680" y="3411360"/>
            <a:ext cx="95400" cy="46080"/>
          </a:xfrm>
          <a:custGeom>
            <a:avLst/>
            <a:gdLst/>
            <a:ahLst/>
            <a:rect l="l" t="t" r="r" b="b"/>
            <a:pathLst>
              <a:path w="58" h="27">
                <a:moveTo>
                  <a:pt x="0" y="22"/>
                </a:moveTo>
                <a:lnTo>
                  <a:pt x="0" y="22"/>
                </a:lnTo>
                <a:lnTo>
                  <a:pt x="10" y="27"/>
                </a:lnTo>
                <a:lnTo>
                  <a:pt x="58" y="27"/>
                </a:lnTo>
                <a:lnTo>
                  <a:pt x="58" y="22"/>
                </a:lnTo>
                <a:lnTo>
                  <a:pt x="53" y="6"/>
                </a:lnTo>
                <a:lnTo>
                  <a:pt x="10" y="0"/>
                </a:lnTo>
                <a:lnTo>
                  <a:pt x="0" y="22"/>
                </a:lnTo>
                <a:lnTo>
                  <a:pt x="0" y="22"/>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673" name=""/>
          <p:cNvSpPr/>
          <p:nvPr/>
        </p:nvSpPr>
        <p:spPr>
          <a:xfrm>
            <a:off x="6754680" y="3411360"/>
            <a:ext cx="95400" cy="46080"/>
          </a:xfrm>
          <a:custGeom>
            <a:avLst/>
            <a:gdLst/>
            <a:ahLst/>
            <a:rect l="l" t="t" r="r" b="b"/>
            <a:pathLst>
              <a:path w="58" h="27">
                <a:moveTo>
                  <a:pt x="0" y="22"/>
                </a:moveTo>
                <a:lnTo>
                  <a:pt x="0" y="22"/>
                </a:lnTo>
                <a:lnTo>
                  <a:pt x="10" y="27"/>
                </a:lnTo>
                <a:lnTo>
                  <a:pt x="58" y="27"/>
                </a:lnTo>
                <a:lnTo>
                  <a:pt x="58" y="22"/>
                </a:lnTo>
                <a:lnTo>
                  <a:pt x="53" y="6"/>
                </a:lnTo>
                <a:lnTo>
                  <a:pt x="10" y="0"/>
                </a:lnTo>
                <a:lnTo>
                  <a:pt x="0" y="22"/>
                </a:lnTo>
                <a:lnTo>
                  <a:pt x="0" y="22"/>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674" name=""/>
          <p:cNvSpPr/>
          <p:nvPr/>
        </p:nvSpPr>
        <p:spPr>
          <a:xfrm>
            <a:off x="6875640" y="3411360"/>
            <a:ext cx="260280" cy="576360"/>
          </a:xfrm>
          <a:custGeom>
            <a:avLst/>
            <a:gdLst/>
            <a:ahLst/>
            <a:rect l="l" t="t" r="r" b="b"/>
            <a:pathLst>
              <a:path w="160" h="346">
                <a:moveTo>
                  <a:pt x="160" y="128"/>
                </a:moveTo>
                <a:lnTo>
                  <a:pt x="144" y="144"/>
                </a:lnTo>
                <a:lnTo>
                  <a:pt x="128" y="165"/>
                </a:lnTo>
                <a:lnTo>
                  <a:pt x="112" y="165"/>
                </a:lnTo>
                <a:lnTo>
                  <a:pt x="101" y="192"/>
                </a:lnTo>
                <a:lnTo>
                  <a:pt x="133" y="229"/>
                </a:lnTo>
                <a:lnTo>
                  <a:pt x="128" y="266"/>
                </a:lnTo>
                <a:lnTo>
                  <a:pt x="144" y="277"/>
                </a:lnTo>
                <a:lnTo>
                  <a:pt x="149" y="319"/>
                </a:lnTo>
                <a:lnTo>
                  <a:pt x="144" y="346"/>
                </a:lnTo>
                <a:lnTo>
                  <a:pt x="144" y="319"/>
                </a:lnTo>
                <a:lnTo>
                  <a:pt x="133" y="319"/>
                </a:lnTo>
                <a:lnTo>
                  <a:pt x="133" y="293"/>
                </a:lnTo>
                <a:lnTo>
                  <a:pt x="117" y="256"/>
                </a:lnTo>
                <a:lnTo>
                  <a:pt x="112" y="229"/>
                </a:lnTo>
                <a:lnTo>
                  <a:pt x="90" y="224"/>
                </a:lnTo>
                <a:lnTo>
                  <a:pt x="90" y="202"/>
                </a:lnTo>
                <a:lnTo>
                  <a:pt x="90" y="224"/>
                </a:lnTo>
                <a:lnTo>
                  <a:pt x="64" y="245"/>
                </a:lnTo>
                <a:lnTo>
                  <a:pt x="53" y="245"/>
                </a:lnTo>
                <a:lnTo>
                  <a:pt x="53" y="213"/>
                </a:lnTo>
                <a:lnTo>
                  <a:pt x="53" y="192"/>
                </a:lnTo>
                <a:lnTo>
                  <a:pt x="32" y="171"/>
                </a:lnTo>
                <a:lnTo>
                  <a:pt x="32" y="165"/>
                </a:lnTo>
                <a:lnTo>
                  <a:pt x="0" y="144"/>
                </a:lnTo>
                <a:lnTo>
                  <a:pt x="11" y="128"/>
                </a:lnTo>
                <a:lnTo>
                  <a:pt x="16" y="123"/>
                </a:lnTo>
                <a:lnTo>
                  <a:pt x="16" y="86"/>
                </a:lnTo>
                <a:lnTo>
                  <a:pt x="32" y="86"/>
                </a:lnTo>
                <a:lnTo>
                  <a:pt x="37" y="38"/>
                </a:lnTo>
                <a:lnTo>
                  <a:pt x="53" y="22"/>
                </a:lnTo>
                <a:lnTo>
                  <a:pt x="64" y="22"/>
                </a:lnTo>
                <a:lnTo>
                  <a:pt x="64" y="6"/>
                </a:lnTo>
                <a:lnTo>
                  <a:pt x="80" y="0"/>
                </a:lnTo>
                <a:lnTo>
                  <a:pt x="90" y="16"/>
                </a:lnTo>
                <a:lnTo>
                  <a:pt x="101" y="27"/>
                </a:lnTo>
                <a:lnTo>
                  <a:pt x="90" y="86"/>
                </a:lnTo>
                <a:lnTo>
                  <a:pt x="112" y="75"/>
                </a:lnTo>
                <a:lnTo>
                  <a:pt x="117" y="96"/>
                </a:lnTo>
                <a:lnTo>
                  <a:pt x="128" y="101"/>
                </a:lnTo>
                <a:lnTo>
                  <a:pt x="128" y="123"/>
                </a:lnTo>
                <a:lnTo>
                  <a:pt x="144" y="128"/>
                </a:lnTo>
                <a:lnTo>
                  <a:pt x="160" y="128"/>
                </a:lnTo>
                <a:lnTo>
                  <a:pt x="160"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5" name=""/>
          <p:cNvSpPr/>
          <p:nvPr/>
        </p:nvSpPr>
        <p:spPr>
          <a:xfrm>
            <a:off x="6875640" y="3411360"/>
            <a:ext cx="260280" cy="576360"/>
          </a:xfrm>
          <a:custGeom>
            <a:avLst/>
            <a:gdLst/>
            <a:ahLst/>
            <a:rect l="l" t="t" r="r" b="b"/>
            <a:pathLst>
              <a:path w="160" h="346">
                <a:moveTo>
                  <a:pt x="160" y="128"/>
                </a:moveTo>
                <a:lnTo>
                  <a:pt x="144" y="144"/>
                </a:lnTo>
                <a:lnTo>
                  <a:pt x="128" y="165"/>
                </a:lnTo>
                <a:lnTo>
                  <a:pt x="112" y="165"/>
                </a:lnTo>
                <a:lnTo>
                  <a:pt x="101" y="192"/>
                </a:lnTo>
                <a:lnTo>
                  <a:pt x="133" y="229"/>
                </a:lnTo>
                <a:lnTo>
                  <a:pt x="128" y="266"/>
                </a:lnTo>
                <a:lnTo>
                  <a:pt x="144" y="277"/>
                </a:lnTo>
                <a:lnTo>
                  <a:pt x="149" y="319"/>
                </a:lnTo>
                <a:lnTo>
                  <a:pt x="144" y="346"/>
                </a:lnTo>
                <a:lnTo>
                  <a:pt x="144" y="319"/>
                </a:lnTo>
                <a:lnTo>
                  <a:pt x="133" y="319"/>
                </a:lnTo>
                <a:lnTo>
                  <a:pt x="133" y="293"/>
                </a:lnTo>
                <a:lnTo>
                  <a:pt x="117" y="256"/>
                </a:lnTo>
                <a:lnTo>
                  <a:pt x="112" y="229"/>
                </a:lnTo>
                <a:lnTo>
                  <a:pt x="90" y="224"/>
                </a:lnTo>
                <a:lnTo>
                  <a:pt x="90" y="202"/>
                </a:lnTo>
                <a:lnTo>
                  <a:pt x="90" y="224"/>
                </a:lnTo>
                <a:lnTo>
                  <a:pt x="64" y="245"/>
                </a:lnTo>
                <a:lnTo>
                  <a:pt x="53" y="245"/>
                </a:lnTo>
                <a:lnTo>
                  <a:pt x="53" y="213"/>
                </a:lnTo>
                <a:lnTo>
                  <a:pt x="53" y="192"/>
                </a:lnTo>
                <a:lnTo>
                  <a:pt x="32" y="171"/>
                </a:lnTo>
                <a:lnTo>
                  <a:pt x="32" y="165"/>
                </a:lnTo>
                <a:lnTo>
                  <a:pt x="0" y="144"/>
                </a:lnTo>
                <a:lnTo>
                  <a:pt x="11" y="128"/>
                </a:lnTo>
                <a:lnTo>
                  <a:pt x="16" y="123"/>
                </a:lnTo>
                <a:lnTo>
                  <a:pt x="16" y="86"/>
                </a:lnTo>
                <a:lnTo>
                  <a:pt x="32" y="86"/>
                </a:lnTo>
                <a:lnTo>
                  <a:pt x="37" y="38"/>
                </a:lnTo>
                <a:lnTo>
                  <a:pt x="53" y="22"/>
                </a:lnTo>
                <a:lnTo>
                  <a:pt x="64" y="22"/>
                </a:lnTo>
                <a:lnTo>
                  <a:pt x="64" y="6"/>
                </a:lnTo>
                <a:lnTo>
                  <a:pt x="80" y="0"/>
                </a:lnTo>
                <a:lnTo>
                  <a:pt x="90" y="16"/>
                </a:lnTo>
                <a:lnTo>
                  <a:pt x="101" y="27"/>
                </a:lnTo>
                <a:lnTo>
                  <a:pt x="90" y="86"/>
                </a:lnTo>
                <a:lnTo>
                  <a:pt x="112" y="75"/>
                </a:lnTo>
                <a:lnTo>
                  <a:pt x="117" y="96"/>
                </a:lnTo>
                <a:lnTo>
                  <a:pt x="128" y="101"/>
                </a:lnTo>
                <a:lnTo>
                  <a:pt x="128" y="123"/>
                </a:lnTo>
                <a:lnTo>
                  <a:pt x="144" y="128"/>
                </a:lnTo>
                <a:lnTo>
                  <a:pt x="160" y="128"/>
                </a:lnTo>
                <a:lnTo>
                  <a:pt x="160"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6" name=""/>
          <p:cNvSpPr/>
          <p:nvPr/>
        </p:nvSpPr>
        <p:spPr>
          <a:xfrm>
            <a:off x="7196040" y="3854520"/>
            <a:ext cx="155520" cy="125280"/>
          </a:xfrm>
          <a:custGeom>
            <a:avLst/>
            <a:gdLst/>
            <a:ahLst/>
            <a:rect l="l" t="t" r="r" b="b"/>
            <a:pathLst>
              <a:path w="95" h="75">
                <a:moveTo>
                  <a:pt x="90" y="0"/>
                </a:moveTo>
                <a:lnTo>
                  <a:pt x="95" y="48"/>
                </a:lnTo>
                <a:lnTo>
                  <a:pt x="69" y="53"/>
                </a:lnTo>
                <a:lnTo>
                  <a:pt x="69" y="69"/>
                </a:lnTo>
                <a:lnTo>
                  <a:pt x="48" y="75"/>
                </a:lnTo>
                <a:lnTo>
                  <a:pt x="26" y="75"/>
                </a:lnTo>
                <a:lnTo>
                  <a:pt x="26" y="69"/>
                </a:lnTo>
                <a:lnTo>
                  <a:pt x="21" y="69"/>
                </a:lnTo>
                <a:lnTo>
                  <a:pt x="16" y="53"/>
                </a:lnTo>
                <a:lnTo>
                  <a:pt x="0" y="27"/>
                </a:lnTo>
                <a:lnTo>
                  <a:pt x="0" y="11"/>
                </a:lnTo>
                <a:lnTo>
                  <a:pt x="16" y="6"/>
                </a:lnTo>
                <a:lnTo>
                  <a:pt x="53" y="6"/>
                </a:lnTo>
                <a:lnTo>
                  <a:pt x="64" y="11"/>
                </a:lnTo>
                <a:lnTo>
                  <a:pt x="69" y="6"/>
                </a:lnTo>
                <a:lnTo>
                  <a:pt x="90" y="0"/>
                </a:lnTo>
                <a:lnTo>
                  <a:pt x="9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7" name=""/>
          <p:cNvSpPr/>
          <p:nvPr/>
        </p:nvSpPr>
        <p:spPr>
          <a:xfrm>
            <a:off x="7196040" y="3854520"/>
            <a:ext cx="155520" cy="125280"/>
          </a:xfrm>
          <a:custGeom>
            <a:avLst/>
            <a:gdLst/>
            <a:ahLst/>
            <a:rect l="l" t="t" r="r" b="b"/>
            <a:pathLst>
              <a:path w="95" h="75">
                <a:moveTo>
                  <a:pt x="90" y="0"/>
                </a:moveTo>
                <a:lnTo>
                  <a:pt x="95" y="48"/>
                </a:lnTo>
                <a:lnTo>
                  <a:pt x="69" y="53"/>
                </a:lnTo>
                <a:lnTo>
                  <a:pt x="69" y="69"/>
                </a:lnTo>
                <a:lnTo>
                  <a:pt x="48" y="75"/>
                </a:lnTo>
                <a:lnTo>
                  <a:pt x="26" y="75"/>
                </a:lnTo>
                <a:lnTo>
                  <a:pt x="26" y="69"/>
                </a:lnTo>
                <a:lnTo>
                  <a:pt x="21" y="69"/>
                </a:lnTo>
                <a:lnTo>
                  <a:pt x="16" y="53"/>
                </a:lnTo>
                <a:lnTo>
                  <a:pt x="0" y="27"/>
                </a:lnTo>
                <a:lnTo>
                  <a:pt x="0" y="11"/>
                </a:lnTo>
                <a:lnTo>
                  <a:pt x="16" y="6"/>
                </a:lnTo>
                <a:lnTo>
                  <a:pt x="53" y="6"/>
                </a:lnTo>
                <a:lnTo>
                  <a:pt x="64" y="11"/>
                </a:lnTo>
                <a:lnTo>
                  <a:pt x="69" y="6"/>
                </a:lnTo>
                <a:lnTo>
                  <a:pt x="90" y="0"/>
                </a:lnTo>
                <a:lnTo>
                  <a:pt x="9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6546960" y="4006800"/>
            <a:ext cx="60120" cy="122400"/>
          </a:xfrm>
          <a:custGeom>
            <a:avLst/>
            <a:gdLst/>
            <a:ahLst/>
            <a:rect l="l" t="t" r="r" b="b"/>
            <a:pathLst>
              <a:path w="37" h="74">
                <a:moveTo>
                  <a:pt x="5" y="0"/>
                </a:moveTo>
                <a:lnTo>
                  <a:pt x="16" y="10"/>
                </a:lnTo>
                <a:lnTo>
                  <a:pt x="0" y="32"/>
                </a:lnTo>
                <a:lnTo>
                  <a:pt x="5" y="53"/>
                </a:lnTo>
                <a:lnTo>
                  <a:pt x="16" y="74"/>
                </a:lnTo>
                <a:lnTo>
                  <a:pt x="27" y="74"/>
                </a:lnTo>
                <a:lnTo>
                  <a:pt x="37" y="53"/>
                </a:lnTo>
                <a:lnTo>
                  <a:pt x="37" y="37"/>
                </a:lnTo>
                <a:lnTo>
                  <a:pt x="27" y="10"/>
                </a:lnTo>
                <a:lnTo>
                  <a:pt x="5" y="0"/>
                </a:lnTo>
                <a:lnTo>
                  <a:pt x="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9" name=""/>
          <p:cNvSpPr/>
          <p:nvPr/>
        </p:nvSpPr>
        <p:spPr>
          <a:xfrm>
            <a:off x="6546960" y="4006800"/>
            <a:ext cx="60120" cy="122400"/>
          </a:xfrm>
          <a:custGeom>
            <a:avLst/>
            <a:gdLst/>
            <a:ahLst/>
            <a:rect l="l" t="t" r="r" b="b"/>
            <a:pathLst>
              <a:path w="37" h="74">
                <a:moveTo>
                  <a:pt x="5" y="0"/>
                </a:moveTo>
                <a:lnTo>
                  <a:pt x="16" y="10"/>
                </a:lnTo>
                <a:lnTo>
                  <a:pt x="0" y="32"/>
                </a:lnTo>
                <a:lnTo>
                  <a:pt x="5" y="53"/>
                </a:lnTo>
                <a:lnTo>
                  <a:pt x="16" y="74"/>
                </a:lnTo>
                <a:lnTo>
                  <a:pt x="27" y="74"/>
                </a:lnTo>
                <a:lnTo>
                  <a:pt x="37" y="53"/>
                </a:lnTo>
                <a:lnTo>
                  <a:pt x="37" y="37"/>
                </a:lnTo>
                <a:lnTo>
                  <a:pt x="27" y="10"/>
                </a:lnTo>
                <a:lnTo>
                  <a:pt x="5" y="0"/>
                </a:lnTo>
                <a:lnTo>
                  <a:pt x="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0" name=""/>
          <p:cNvSpPr/>
          <p:nvPr/>
        </p:nvSpPr>
        <p:spPr>
          <a:xfrm>
            <a:off x="6218280" y="2616120"/>
            <a:ext cx="1558800" cy="1054080"/>
          </a:xfrm>
          <a:custGeom>
            <a:avLst/>
            <a:gdLst/>
            <a:ahLst/>
            <a:rect l="l" t="t" r="r" b="b"/>
            <a:pathLst>
              <a:path w="957" h="633">
                <a:moveTo>
                  <a:pt x="181" y="447"/>
                </a:moveTo>
                <a:lnTo>
                  <a:pt x="207" y="447"/>
                </a:lnTo>
                <a:lnTo>
                  <a:pt x="229" y="457"/>
                </a:lnTo>
                <a:lnTo>
                  <a:pt x="239" y="457"/>
                </a:lnTo>
                <a:lnTo>
                  <a:pt x="239" y="468"/>
                </a:lnTo>
                <a:lnTo>
                  <a:pt x="261" y="468"/>
                </a:lnTo>
                <a:lnTo>
                  <a:pt x="261" y="478"/>
                </a:lnTo>
                <a:lnTo>
                  <a:pt x="282" y="484"/>
                </a:lnTo>
                <a:lnTo>
                  <a:pt x="314" y="484"/>
                </a:lnTo>
                <a:lnTo>
                  <a:pt x="330" y="484"/>
                </a:lnTo>
                <a:lnTo>
                  <a:pt x="330" y="500"/>
                </a:lnTo>
                <a:lnTo>
                  <a:pt x="340" y="478"/>
                </a:lnTo>
                <a:lnTo>
                  <a:pt x="383" y="484"/>
                </a:lnTo>
                <a:lnTo>
                  <a:pt x="420" y="457"/>
                </a:lnTo>
                <a:lnTo>
                  <a:pt x="441" y="452"/>
                </a:lnTo>
                <a:lnTo>
                  <a:pt x="457" y="478"/>
                </a:lnTo>
                <a:lnTo>
                  <a:pt x="468" y="484"/>
                </a:lnTo>
                <a:lnTo>
                  <a:pt x="484" y="478"/>
                </a:lnTo>
                <a:lnTo>
                  <a:pt x="494" y="494"/>
                </a:lnTo>
                <a:lnTo>
                  <a:pt x="505" y="505"/>
                </a:lnTo>
                <a:lnTo>
                  <a:pt x="494" y="564"/>
                </a:lnTo>
                <a:lnTo>
                  <a:pt x="516" y="553"/>
                </a:lnTo>
                <a:lnTo>
                  <a:pt x="521" y="574"/>
                </a:lnTo>
                <a:lnTo>
                  <a:pt x="532" y="579"/>
                </a:lnTo>
                <a:lnTo>
                  <a:pt x="532" y="601"/>
                </a:lnTo>
                <a:lnTo>
                  <a:pt x="548" y="606"/>
                </a:lnTo>
                <a:lnTo>
                  <a:pt x="564" y="606"/>
                </a:lnTo>
                <a:lnTo>
                  <a:pt x="564" y="611"/>
                </a:lnTo>
                <a:lnTo>
                  <a:pt x="569" y="611"/>
                </a:lnTo>
                <a:lnTo>
                  <a:pt x="564" y="585"/>
                </a:lnTo>
                <a:lnTo>
                  <a:pt x="574" y="585"/>
                </a:lnTo>
                <a:lnTo>
                  <a:pt x="601" y="585"/>
                </a:lnTo>
                <a:lnTo>
                  <a:pt x="627" y="574"/>
                </a:lnTo>
                <a:lnTo>
                  <a:pt x="654" y="585"/>
                </a:lnTo>
                <a:lnTo>
                  <a:pt x="654" y="606"/>
                </a:lnTo>
                <a:lnTo>
                  <a:pt x="675" y="611"/>
                </a:lnTo>
                <a:lnTo>
                  <a:pt x="718" y="606"/>
                </a:lnTo>
                <a:lnTo>
                  <a:pt x="718" y="622"/>
                </a:lnTo>
                <a:lnTo>
                  <a:pt x="723" y="633"/>
                </a:lnTo>
                <a:lnTo>
                  <a:pt x="728" y="627"/>
                </a:lnTo>
                <a:lnTo>
                  <a:pt x="723" y="611"/>
                </a:lnTo>
                <a:lnTo>
                  <a:pt x="766" y="606"/>
                </a:lnTo>
                <a:lnTo>
                  <a:pt x="766" y="585"/>
                </a:lnTo>
                <a:lnTo>
                  <a:pt x="771" y="601"/>
                </a:lnTo>
                <a:lnTo>
                  <a:pt x="771" y="579"/>
                </a:lnTo>
                <a:lnTo>
                  <a:pt x="776" y="601"/>
                </a:lnTo>
                <a:lnTo>
                  <a:pt x="829" y="579"/>
                </a:lnTo>
                <a:lnTo>
                  <a:pt x="872" y="526"/>
                </a:lnTo>
                <a:lnTo>
                  <a:pt x="872" y="505"/>
                </a:lnTo>
                <a:lnTo>
                  <a:pt x="877" y="505"/>
                </a:lnTo>
                <a:lnTo>
                  <a:pt x="893" y="478"/>
                </a:lnTo>
                <a:lnTo>
                  <a:pt x="904" y="484"/>
                </a:lnTo>
                <a:lnTo>
                  <a:pt x="893" y="457"/>
                </a:lnTo>
                <a:lnTo>
                  <a:pt x="904" y="457"/>
                </a:lnTo>
                <a:lnTo>
                  <a:pt x="893" y="452"/>
                </a:lnTo>
                <a:lnTo>
                  <a:pt x="904" y="447"/>
                </a:lnTo>
                <a:lnTo>
                  <a:pt x="877" y="447"/>
                </a:lnTo>
                <a:lnTo>
                  <a:pt x="861" y="447"/>
                </a:lnTo>
                <a:lnTo>
                  <a:pt x="893" y="431"/>
                </a:lnTo>
                <a:lnTo>
                  <a:pt x="856" y="404"/>
                </a:lnTo>
                <a:lnTo>
                  <a:pt x="877" y="409"/>
                </a:lnTo>
                <a:lnTo>
                  <a:pt x="861" y="399"/>
                </a:lnTo>
                <a:lnTo>
                  <a:pt x="835" y="367"/>
                </a:lnTo>
                <a:lnTo>
                  <a:pt x="808" y="356"/>
                </a:lnTo>
                <a:lnTo>
                  <a:pt x="824" y="330"/>
                </a:lnTo>
                <a:lnTo>
                  <a:pt x="829" y="330"/>
                </a:lnTo>
                <a:lnTo>
                  <a:pt x="829" y="319"/>
                </a:lnTo>
                <a:lnTo>
                  <a:pt x="845" y="314"/>
                </a:lnTo>
                <a:lnTo>
                  <a:pt x="856" y="319"/>
                </a:lnTo>
                <a:lnTo>
                  <a:pt x="856" y="308"/>
                </a:lnTo>
                <a:lnTo>
                  <a:pt x="824" y="298"/>
                </a:lnTo>
                <a:lnTo>
                  <a:pt x="797" y="314"/>
                </a:lnTo>
                <a:lnTo>
                  <a:pt x="766" y="298"/>
                </a:lnTo>
                <a:lnTo>
                  <a:pt x="755" y="282"/>
                </a:lnTo>
                <a:lnTo>
                  <a:pt x="755" y="271"/>
                </a:lnTo>
                <a:lnTo>
                  <a:pt x="771" y="271"/>
                </a:lnTo>
                <a:lnTo>
                  <a:pt x="771" y="266"/>
                </a:lnTo>
                <a:lnTo>
                  <a:pt x="797" y="245"/>
                </a:lnTo>
                <a:lnTo>
                  <a:pt x="824" y="250"/>
                </a:lnTo>
                <a:lnTo>
                  <a:pt x="808" y="266"/>
                </a:lnTo>
                <a:lnTo>
                  <a:pt x="824" y="271"/>
                </a:lnTo>
                <a:lnTo>
                  <a:pt x="824" y="282"/>
                </a:lnTo>
                <a:lnTo>
                  <a:pt x="861" y="261"/>
                </a:lnTo>
                <a:lnTo>
                  <a:pt x="893" y="218"/>
                </a:lnTo>
                <a:lnTo>
                  <a:pt x="909" y="239"/>
                </a:lnTo>
                <a:lnTo>
                  <a:pt x="909" y="207"/>
                </a:lnTo>
                <a:lnTo>
                  <a:pt x="914" y="207"/>
                </a:lnTo>
                <a:lnTo>
                  <a:pt x="930" y="197"/>
                </a:lnTo>
                <a:lnTo>
                  <a:pt x="936" y="202"/>
                </a:lnTo>
                <a:lnTo>
                  <a:pt x="941" y="186"/>
                </a:lnTo>
                <a:lnTo>
                  <a:pt x="914" y="160"/>
                </a:lnTo>
                <a:lnTo>
                  <a:pt x="930" y="154"/>
                </a:lnTo>
                <a:lnTo>
                  <a:pt x="957" y="154"/>
                </a:lnTo>
                <a:lnTo>
                  <a:pt x="941" y="117"/>
                </a:lnTo>
                <a:lnTo>
                  <a:pt x="941" y="112"/>
                </a:lnTo>
                <a:lnTo>
                  <a:pt x="936" y="90"/>
                </a:lnTo>
                <a:lnTo>
                  <a:pt x="877" y="112"/>
                </a:lnTo>
                <a:lnTo>
                  <a:pt x="856" y="85"/>
                </a:lnTo>
                <a:lnTo>
                  <a:pt x="797" y="69"/>
                </a:lnTo>
                <a:lnTo>
                  <a:pt x="771" y="43"/>
                </a:lnTo>
                <a:lnTo>
                  <a:pt x="723" y="11"/>
                </a:lnTo>
                <a:lnTo>
                  <a:pt x="691" y="0"/>
                </a:lnTo>
                <a:lnTo>
                  <a:pt x="649" y="11"/>
                </a:lnTo>
                <a:lnTo>
                  <a:pt x="638" y="16"/>
                </a:lnTo>
                <a:lnTo>
                  <a:pt x="654" y="21"/>
                </a:lnTo>
                <a:lnTo>
                  <a:pt x="665" y="32"/>
                </a:lnTo>
                <a:lnTo>
                  <a:pt x="654" y="37"/>
                </a:lnTo>
                <a:lnTo>
                  <a:pt x="665" y="64"/>
                </a:lnTo>
                <a:lnTo>
                  <a:pt x="649" y="69"/>
                </a:lnTo>
                <a:lnTo>
                  <a:pt x="622" y="64"/>
                </a:lnTo>
                <a:lnTo>
                  <a:pt x="617" y="80"/>
                </a:lnTo>
                <a:lnTo>
                  <a:pt x="627" y="112"/>
                </a:lnTo>
                <a:lnTo>
                  <a:pt x="654" y="112"/>
                </a:lnTo>
                <a:lnTo>
                  <a:pt x="670" y="101"/>
                </a:lnTo>
                <a:lnTo>
                  <a:pt x="702" y="128"/>
                </a:lnTo>
                <a:lnTo>
                  <a:pt x="665" y="128"/>
                </a:lnTo>
                <a:lnTo>
                  <a:pt x="627" y="160"/>
                </a:lnTo>
                <a:lnTo>
                  <a:pt x="595" y="154"/>
                </a:lnTo>
                <a:lnTo>
                  <a:pt x="595" y="175"/>
                </a:lnTo>
                <a:lnTo>
                  <a:pt x="617" y="181"/>
                </a:lnTo>
                <a:lnTo>
                  <a:pt x="590" y="202"/>
                </a:lnTo>
                <a:lnTo>
                  <a:pt x="553" y="202"/>
                </a:lnTo>
                <a:lnTo>
                  <a:pt x="516" y="218"/>
                </a:lnTo>
                <a:lnTo>
                  <a:pt x="436" y="197"/>
                </a:lnTo>
                <a:lnTo>
                  <a:pt x="383" y="197"/>
                </a:lnTo>
                <a:lnTo>
                  <a:pt x="335" y="175"/>
                </a:lnTo>
                <a:lnTo>
                  <a:pt x="255" y="149"/>
                </a:lnTo>
                <a:lnTo>
                  <a:pt x="239" y="128"/>
                </a:lnTo>
                <a:lnTo>
                  <a:pt x="229" y="112"/>
                </a:lnTo>
                <a:lnTo>
                  <a:pt x="202" y="101"/>
                </a:lnTo>
                <a:lnTo>
                  <a:pt x="181" y="85"/>
                </a:lnTo>
                <a:lnTo>
                  <a:pt x="154" y="90"/>
                </a:lnTo>
                <a:lnTo>
                  <a:pt x="154" y="117"/>
                </a:lnTo>
                <a:lnTo>
                  <a:pt x="149" y="128"/>
                </a:lnTo>
                <a:lnTo>
                  <a:pt x="101" y="117"/>
                </a:lnTo>
                <a:lnTo>
                  <a:pt x="101" y="138"/>
                </a:lnTo>
                <a:lnTo>
                  <a:pt x="117" y="149"/>
                </a:lnTo>
                <a:lnTo>
                  <a:pt x="75" y="154"/>
                </a:lnTo>
                <a:lnTo>
                  <a:pt x="96" y="186"/>
                </a:lnTo>
                <a:lnTo>
                  <a:pt x="96" y="207"/>
                </a:lnTo>
                <a:lnTo>
                  <a:pt x="75" y="239"/>
                </a:lnTo>
                <a:lnTo>
                  <a:pt x="48" y="245"/>
                </a:lnTo>
                <a:lnTo>
                  <a:pt x="48" y="250"/>
                </a:lnTo>
                <a:lnTo>
                  <a:pt x="21" y="250"/>
                </a:lnTo>
                <a:lnTo>
                  <a:pt x="0" y="261"/>
                </a:lnTo>
                <a:lnTo>
                  <a:pt x="0" y="282"/>
                </a:lnTo>
                <a:lnTo>
                  <a:pt x="27" y="287"/>
                </a:lnTo>
                <a:lnTo>
                  <a:pt x="27" y="314"/>
                </a:lnTo>
                <a:lnTo>
                  <a:pt x="53" y="319"/>
                </a:lnTo>
                <a:lnTo>
                  <a:pt x="64" y="335"/>
                </a:lnTo>
                <a:lnTo>
                  <a:pt x="90" y="340"/>
                </a:lnTo>
                <a:lnTo>
                  <a:pt x="117" y="335"/>
                </a:lnTo>
                <a:lnTo>
                  <a:pt x="149" y="340"/>
                </a:lnTo>
                <a:lnTo>
                  <a:pt x="128" y="367"/>
                </a:lnTo>
                <a:lnTo>
                  <a:pt x="122" y="377"/>
                </a:lnTo>
                <a:lnTo>
                  <a:pt x="122" y="383"/>
                </a:lnTo>
                <a:lnTo>
                  <a:pt x="149" y="399"/>
                </a:lnTo>
                <a:lnTo>
                  <a:pt x="122" y="399"/>
                </a:lnTo>
                <a:lnTo>
                  <a:pt x="117" y="399"/>
                </a:lnTo>
                <a:lnTo>
                  <a:pt x="128" y="431"/>
                </a:lnTo>
                <a:lnTo>
                  <a:pt x="149" y="431"/>
                </a:lnTo>
                <a:lnTo>
                  <a:pt x="181" y="447"/>
                </a:lnTo>
                <a:lnTo>
                  <a:pt x="181" y="44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1" name=""/>
          <p:cNvSpPr/>
          <p:nvPr/>
        </p:nvSpPr>
        <p:spPr>
          <a:xfrm>
            <a:off x="6218280" y="2616120"/>
            <a:ext cx="1558800" cy="1054080"/>
          </a:xfrm>
          <a:custGeom>
            <a:avLst/>
            <a:gdLst/>
            <a:ahLst/>
            <a:rect l="l" t="t" r="r" b="b"/>
            <a:pathLst>
              <a:path w="957" h="633">
                <a:moveTo>
                  <a:pt x="181" y="447"/>
                </a:moveTo>
                <a:lnTo>
                  <a:pt x="207" y="447"/>
                </a:lnTo>
                <a:lnTo>
                  <a:pt x="229" y="457"/>
                </a:lnTo>
                <a:lnTo>
                  <a:pt x="239" y="457"/>
                </a:lnTo>
                <a:lnTo>
                  <a:pt x="239" y="468"/>
                </a:lnTo>
                <a:lnTo>
                  <a:pt x="261" y="468"/>
                </a:lnTo>
                <a:lnTo>
                  <a:pt x="261" y="478"/>
                </a:lnTo>
                <a:lnTo>
                  <a:pt x="282" y="484"/>
                </a:lnTo>
                <a:lnTo>
                  <a:pt x="314" y="484"/>
                </a:lnTo>
                <a:lnTo>
                  <a:pt x="330" y="484"/>
                </a:lnTo>
                <a:lnTo>
                  <a:pt x="330" y="500"/>
                </a:lnTo>
                <a:lnTo>
                  <a:pt x="340" y="478"/>
                </a:lnTo>
                <a:lnTo>
                  <a:pt x="383" y="484"/>
                </a:lnTo>
                <a:lnTo>
                  <a:pt x="420" y="457"/>
                </a:lnTo>
                <a:lnTo>
                  <a:pt x="441" y="452"/>
                </a:lnTo>
                <a:lnTo>
                  <a:pt x="457" y="478"/>
                </a:lnTo>
                <a:lnTo>
                  <a:pt x="468" y="484"/>
                </a:lnTo>
                <a:lnTo>
                  <a:pt x="484" y="478"/>
                </a:lnTo>
                <a:lnTo>
                  <a:pt x="494" y="494"/>
                </a:lnTo>
                <a:lnTo>
                  <a:pt x="505" y="505"/>
                </a:lnTo>
                <a:lnTo>
                  <a:pt x="494" y="564"/>
                </a:lnTo>
                <a:lnTo>
                  <a:pt x="516" y="553"/>
                </a:lnTo>
                <a:lnTo>
                  <a:pt x="521" y="574"/>
                </a:lnTo>
                <a:lnTo>
                  <a:pt x="532" y="579"/>
                </a:lnTo>
                <a:lnTo>
                  <a:pt x="532" y="601"/>
                </a:lnTo>
                <a:lnTo>
                  <a:pt x="548" y="606"/>
                </a:lnTo>
                <a:lnTo>
                  <a:pt x="564" y="606"/>
                </a:lnTo>
                <a:lnTo>
                  <a:pt x="564" y="611"/>
                </a:lnTo>
                <a:lnTo>
                  <a:pt x="569" y="611"/>
                </a:lnTo>
                <a:lnTo>
                  <a:pt x="564" y="585"/>
                </a:lnTo>
                <a:lnTo>
                  <a:pt x="574" y="585"/>
                </a:lnTo>
                <a:lnTo>
                  <a:pt x="601" y="585"/>
                </a:lnTo>
                <a:lnTo>
                  <a:pt x="627" y="574"/>
                </a:lnTo>
                <a:lnTo>
                  <a:pt x="654" y="585"/>
                </a:lnTo>
                <a:lnTo>
                  <a:pt x="654" y="606"/>
                </a:lnTo>
                <a:lnTo>
                  <a:pt x="675" y="611"/>
                </a:lnTo>
                <a:lnTo>
                  <a:pt x="718" y="606"/>
                </a:lnTo>
                <a:lnTo>
                  <a:pt x="718" y="622"/>
                </a:lnTo>
                <a:lnTo>
                  <a:pt x="723" y="633"/>
                </a:lnTo>
                <a:lnTo>
                  <a:pt x="728" y="627"/>
                </a:lnTo>
                <a:lnTo>
                  <a:pt x="723" y="611"/>
                </a:lnTo>
                <a:lnTo>
                  <a:pt x="766" y="606"/>
                </a:lnTo>
                <a:lnTo>
                  <a:pt x="766" y="585"/>
                </a:lnTo>
                <a:lnTo>
                  <a:pt x="771" y="601"/>
                </a:lnTo>
                <a:lnTo>
                  <a:pt x="771" y="579"/>
                </a:lnTo>
                <a:lnTo>
                  <a:pt x="776" y="601"/>
                </a:lnTo>
                <a:lnTo>
                  <a:pt x="829" y="579"/>
                </a:lnTo>
                <a:lnTo>
                  <a:pt x="872" y="526"/>
                </a:lnTo>
                <a:lnTo>
                  <a:pt x="872" y="505"/>
                </a:lnTo>
                <a:lnTo>
                  <a:pt x="877" y="505"/>
                </a:lnTo>
                <a:lnTo>
                  <a:pt x="893" y="478"/>
                </a:lnTo>
                <a:lnTo>
                  <a:pt x="904" y="484"/>
                </a:lnTo>
                <a:lnTo>
                  <a:pt x="893" y="457"/>
                </a:lnTo>
                <a:lnTo>
                  <a:pt x="904" y="457"/>
                </a:lnTo>
                <a:lnTo>
                  <a:pt x="893" y="452"/>
                </a:lnTo>
                <a:lnTo>
                  <a:pt x="904" y="447"/>
                </a:lnTo>
                <a:lnTo>
                  <a:pt x="877" y="447"/>
                </a:lnTo>
                <a:lnTo>
                  <a:pt x="861" y="447"/>
                </a:lnTo>
                <a:lnTo>
                  <a:pt x="893" y="431"/>
                </a:lnTo>
                <a:lnTo>
                  <a:pt x="856" y="404"/>
                </a:lnTo>
                <a:lnTo>
                  <a:pt x="877" y="409"/>
                </a:lnTo>
                <a:lnTo>
                  <a:pt x="861" y="399"/>
                </a:lnTo>
                <a:lnTo>
                  <a:pt x="835" y="367"/>
                </a:lnTo>
                <a:lnTo>
                  <a:pt x="808" y="356"/>
                </a:lnTo>
                <a:lnTo>
                  <a:pt x="824" y="330"/>
                </a:lnTo>
                <a:lnTo>
                  <a:pt x="829" y="330"/>
                </a:lnTo>
                <a:lnTo>
                  <a:pt x="829" y="319"/>
                </a:lnTo>
                <a:lnTo>
                  <a:pt x="845" y="314"/>
                </a:lnTo>
                <a:lnTo>
                  <a:pt x="856" y="319"/>
                </a:lnTo>
                <a:lnTo>
                  <a:pt x="856" y="308"/>
                </a:lnTo>
                <a:lnTo>
                  <a:pt x="824" y="298"/>
                </a:lnTo>
                <a:lnTo>
                  <a:pt x="797" y="314"/>
                </a:lnTo>
                <a:lnTo>
                  <a:pt x="766" y="298"/>
                </a:lnTo>
                <a:lnTo>
                  <a:pt x="755" y="282"/>
                </a:lnTo>
                <a:lnTo>
                  <a:pt x="755" y="271"/>
                </a:lnTo>
                <a:lnTo>
                  <a:pt x="771" y="271"/>
                </a:lnTo>
                <a:lnTo>
                  <a:pt x="771" y="266"/>
                </a:lnTo>
                <a:lnTo>
                  <a:pt x="797" y="245"/>
                </a:lnTo>
                <a:lnTo>
                  <a:pt x="824" y="250"/>
                </a:lnTo>
                <a:lnTo>
                  <a:pt x="808" y="266"/>
                </a:lnTo>
                <a:lnTo>
                  <a:pt x="824" y="271"/>
                </a:lnTo>
                <a:lnTo>
                  <a:pt x="824" y="282"/>
                </a:lnTo>
                <a:lnTo>
                  <a:pt x="861" y="261"/>
                </a:lnTo>
                <a:lnTo>
                  <a:pt x="893" y="218"/>
                </a:lnTo>
                <a:lnTo>
                  <a:pt x="909" y="239"/>
                </a:lnTo>
                <a:lnTo>
                  <a:pt x="909" y="207"/>
                </a:lnTo>
                <a:lnTo>
                  <a:pt x="914" y="207"/>
                </a:lnTo>
                <a:lnTo>
                  <a:pt x="930" y="197"/>
                </a:lnTo>
                <a:lnTo>
                  <a:pt x="936" y="202"/>
                </a:lnTo>
                <a:lnTo>
                  <a:pt x="941" y="186"/>
                </a:lnTo>
                <a:lnTo>
                  <a:pt x="914" y="160"/>
                </a:lnTo>
                <a:lnTo>
                  <a:pt x="930" y="154"/>
                </a:lnTo>
                <a:lnTo>
                  <a:pt x="957" y="154"/>
                </a:lnTo>
                <a:lnTo>
                  <a:pt x="941" y="117"/>
                </a:lnTo>
                <a:lnTo>
                  <a:pt x="941" y="112"/>
                </a:lnTo>
                <a:lnTo>
                  <a:pt x="936" y="90"/>
                </a:lnTo>
                <a:lnTo>
                  <a:pt x="877" y="112"/>
                </a:lnTo>
                <a:lnTo>
                  <a:pt x="856" y="85"/>
                </a:lnTo>
                <a:lnTo>
                  <a:pt x="797" y="69"/>
                </a:lnTo>
                <a:lnTo>
                  <a:pt x="771" y="43"/>
                </a:lnTo>
                <a:lnTo>
                  <a:pt x="723" y="11"/>
                </a:lnTo>
                <a:lnTo>
                  <a:pt x="691" y="0"/>
                </a:lnTo>
                <a:lnTo>
                  <a:pt x="649" y="11"/>
                </a:lnTo>
                <a:lnTo>
                  <a:pt x="638" y="16"/>
                </a:lnTo>
                <a:lnTo>
                  <a:pt x="654" y="21"/>
                </a:lnTo>
                <a:lnTo>
                  <a:pt x="665" y="32"/>
                </a:lnTo>
                <a:lnTo>
                  <a:pt x="654" y="37"/>
                </a:lnTo>
                <a:lnTo>
                  <a:pt x="665" y="64"/>
                </a:lnTo>
                <a:lnTo>
                  <a:pt x="649" y="69"/>
                </a:lnTo>
                <a:lnTo>
                  <a:pt x="622" y="64"/>
                </a:lnTo>
                <a:lnTo>
                  <a:pt x="617" y="80"/>
                </a:lnTo>
                <a:lnTo>
                  <a:pt x="627" y="112"/>
                </a:lnTo>
                <a:lnTo>
                  <a:pt x="654" y="112"/>
                </a:lnTo>
                <a:lnTo>
                  <a:pt x="670" y="101"/>
                </a:lnTo>
                <a:lnTo>
                  <a:pt x="702" y="128"/>
                </a:lnTo>
                <a:lnTo>
                  <a:pt x="665" y="128"/>
                </a:lnTo>
                <a:lnTo>
                  <a:pt x="627" y="160"/>
                </a:lnTo>
                <a:lnTo>
                  <a:pt x="595" y="154"/>
                </a:lnTo>
                <a:lnTo>
                  <a:pt x="595" y="175"/>
                </a:lnTo>
                <a:lnTo>
                  <a:pt x="617" y="181"/>
                </a:lnTo>
                <a:lnTo>
                  <a:pt x="590" y="202"/>
                </a:lnTo>
                <a:lnTo>
                  <a:pt x="553" y="202"/>
                </a:lnTo>
                <a:lnTo>
                  <a:pt x="516" y="218"/>
                </a:lnTo>
                <a:lnTo>
                  <a:pt x="436" y="197"/>
                </a:lnTo>
                <a:lnTo>
                  <a:pt x="383" y="197"/>
                </a:lnTo>
                <a:lnTo>
                  <a:pt x="335" y="175"/>
                </a:lnTo>
                <a:lnTo>
                  <a:pt x="255" y="149"/>
                </a:lnTo>
                <a:lnTo>
                  <a:pt x="239" y="128"/>
                </a:lnTo>
                <a:lnTo>
                  <a:pt x="229" y="112"/>
                </a:lnTo>
                <a:lnTo>
                  <a:pt x="202" y="101"/>
                </a:lnTo>
                <a:lnTo>
                  <a:pt x="181" y="85"/>
                </a:lnTo>
                <a:lnTo>
                  <a:pt x="154" y="90"/>
                </a:lnTo>
                <a:lnTo>
                  <a:pt x="154" y="117"/>
                </a:lnTo>
                <a:lnTo>
                  <a:pt x="149" y="128"/>
                </a:lnTo>
                <a:lnTo>
                  <a:pt x="101" y="117"/>
                </a:lnTo>
                <a:lnTo>
                  <a:pt x="101" y="138"/>
                </a:lnTo>
                <a:lnTo>
                  <a:pt x="117" y="149"/>
                </a:lnTo>
                <a:lnTo>
                  <a:pt x="75" y="154"/>
                </a:lnTo>
                <a:lnTo>
                  <a:pt x="96" y="186"/>
                </a:lnTo>
                <a:lnTo>
                  <a:pt x="96" y="207"/>
                </a:lnTo>
                <a:lnTo>
                  <a:pt x="75" y="239"/>
                </a:lnTo>
                <a:lnTo>
                  <a:pt x="48" y="245"/>
                </a:lnTo>
                <a:lnTo>
                  <a:pt x="48" y="250"/>
                </a:lnTo>
                <a:lnTo>
                  <a:pt x="21" y="250"/>
                </a:lnTo>
                <a:lnTo>
                  <a:pt x="0" y="261"/>
                </a:lnTo>
                <a:lnTo>
                  <a:pt x="0" y="282"/>
                </a:lnTo>
                <a:lnTo>
                  <a:pt x="27" y="287"/>
                </a:lnTo>
                <a:lnTo>
                  <a:pt x="27" y="314"/>
                </a:lnTo>
                <a:lnTo>
                  <a:pt x="53" y="319"/>
                </a:lnTo>
                <a:lnTo>
                  <a:pt x="64" y="335"/>
                </a:lnTo>
                <a:lnTo>
                  <a:pt x="90" y="340"/>
                </a:lnTo>
                <a:lnTo>
                  <a:pt x="117" y="335"/>
                </a:lnTo>
                <a:lnTo>
                  <a:pt x="149" y="340"/>
                </a:lnTo>
                <a:lnTo>
                  <a:pt x="128" y="367"/>
                </a:lnTo>
                <a:lnTo>
                  <a:pt x="122" y="377"/>
                </a:lnTo>
                <a:lnTo>
                  <a:pt x="122" y="383"/>
                </a:lnTo>
                <a:lnTo>
                  <a:pt x="149" y="399"/>
                </a:lnTo>
                <a:lnTo>
                  <a:pt x="122" y="399"/>
                </a:lnTo>
                <a:lnTo>
                  <a:pt x="117" y="399"/>
                </a:lnTo>
                <a:lnTo>
                  <a:pt x="128" y="431"/>
                </a:lnTo>
                <a:lnTo>
                  <a:pt x="149" y="431"/>
                </a:lnTo>
                <a:lnTo>
                  <a:pt x="181" y="447"/>
                </a:lnTo>
                <a:lnTo>
                  <a:pt x="181" y="44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2" name=""/>
          <p:cNvSpPr/>
          <p:nvPr/>
        </p:nvSpPr>
        <p:spPr>
          <a:xfrm>
            <a:off x="7351560" y="3670200"/>
            <a:ext cx="69840" cy="69840"/>
          </a:xfrm>
          <a:custGeom>
            <a:avLst/>
            <a:gdLst/>
            <a:ahLst/>
            <a:rect l="l" t="t" r="r" b="b"/>
            <a:pathLst>
              <a:path w="43" h="42">
                <a:moveTo>
                  <a:pt x="32" y="0"/>
                </a:moveTo>
                <a:lnTo>
                  <a:pt x="43" y="10"/>
                </a:lnTo>
                <a:lnTo>
                  <a:pt x="32" y="21"/>
                </a:lnTo>
                <a:lnTo>
                  <a:pt x="27" y="42"/>
                </a:lnTo>
                <a:lnTo>
                  <a:pt x="6" y="37"/>
                </a:lnTo>
                <a:lnTo>
                  <a:pt x="0" y="16"/>
                </a:lnTo>
                <a:lnTo>
                  <a:pt x="22" y="0"/>
                </a:lnTo>
                <a:lnTo>
                  <a:pt x="32" y="0"/>
                </a:lnTo>
                <a:lnTo>
                  <a:pt x="32"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83" name=""/>
          <p:cNvSpPr/>
          <p:nvPr/>
        </p:nvSpPr>
        <p:spPr>
          <a:xfrm>
            <a:off x="7351560" y="3670200"/>
            <a:ext cx="69840" cy="69840"/>
          </a:xfrm>
          <a:custGeom>
            <a:avLst/>
            <a:gdLst/>
            <a:ahLst/>
            <a:rect l="l" t="t" r="r" b="b"/>
            <a:pathLst>
              <a:path w="43" h="42">
                <a:moveTo>
                  <a:pt x="32" y="0"/>
                </a:moveTo>
                <a:lnTo>
                  <a:pt x="43" y="10"/>
                </a:lnTo>
                <a:lnTo>
                  <a:pt x="32" y="21"/>
                </a:lnTo>
                <a:lnTo>
                  <a:pt x="27" y="42"/>
                </a:lnTo>
                <a:lnTo>
                  <a:pt x="6" y="37"/>
                </a:lnTo>
                <a:lnTo>
                  <a:pt x="0" y="16"/>
                </a:lnTo>
                <a:lnTo>
                  <a:pt x="22" y="0"/>
                </a:lnTo>
                <a:lnTo>
                  <a:pt x="32" y="0"/>
                </a:lnTo>
                <a:lnTo>
                  <a:pt x="32" y="0"/>
                </a:lnTo>
                <a:close/>
              </a:path>
            </a:pathLst>
          </a:custGeom>
          <a:solidFill>
            <a:srgbClr val="00cc99"/>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84" name=""/>
          <p:cNvSpPr/>
          <p:nvPr/>
        </p:nvSpPr>
        <p:spPr>
          <a:xfrm>
            <a:off x="7689960" y="3492360"/>
            <a:ext cx="42840" cy="133560"/>
          </a:xfrm>
          <a:custGeom>
            <a:avLst/>
            <a:gdLst/>
            <a:ahLst/>
            <a:rect l="l" t="t" r="r" b="b"/>
            <a:pathLst>
              <a:path w="26" h="80">
                <a:moveTo>
                  <a:pt x="10" y="0"/>
                </a:moveTo>
                <a:lnTo>
                  <a:pt x="10" y="16"/>
                </a:lnTo>
                <a:lnTo>
                  <a:pt x="26" y="22"/>
                </a:lnTo>
                <a:lnTo>
                  <a:pt x="10" y="80"/>
                </a:lnTo>
                <a:lnTo>
                  <a:pt x="0" y="48"/>
                </a:lnTo>
                <a:lnTo>
                  <a:pt x="10" y="0"/>
                </a:lnTo>
                <a:lnTo>
                  <a:pt x="1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5" name=""/>
          <p:cNvSpPr/>
          <p:nvPr/>
        </p:nvSpPr>
        <p:spPr>
          <a:xfrm>
            <a:off x="7689960" y="3492360"/>
            <a:ext cx="42840" cy="133560"/>
          </a:xfrm>
          <a:custGeom>
            <a:avLst/>
            <a:gdLst/>
            <a:ahLst/>
            <a:rect l="l" t="t" r="r" b="b"/>
            <a:pathLst>
              <a:path w="26" h="80">
                <a:moveTo>
                  <a:pt x="10" y="0"/>
                </a:moveTo>
                <a:lnTo>
                  <a:pt x="10" y="16"/>
                </a:lnTo>
                <a:lnTo>
                  <a:pt x="26" y="22"/>
                </a:lnTo>
                <a:lnTo>
                  <a:pt x="10" y="80"/>
                </a:lnTo>
                <a:lnTo>
                  <a:pt x="0" y="48"/>
                </a:lnTo>
                <a:lnTo>
                  <a:pt x="10" y="0"/>
                </a:lnTo>
                <a:lnTo>
                  <a:pt x="1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6" name=""/>
          <p:cNvSpPr/>
          <p:nvPr/>
        </p:nvSpPr>
        <p:spPr>
          <a:xfrm>
            <a:off x="6157800" y="3173400"/>
            <a:ext cx="822600" cy="885960"/>
          </a:xfrm>
          <a:custGeom>
            <a:avLst/>
            <a:gdLst/>
            <a:ahLst/>
            <a:rect l="l" t="t" r="r" b="b"/>
            <a:pathLst>
              <a:path w="505" h="532">
                <a:moveTo>
                  <a:pt x="218" y="112"/>
                </a:moveTo>
                <a:lnTo>
                  <a:pt x="197" y="117"/>
                </a:lnTo>
                <a:lnTo>
                  <a:pt x="197" y="133"/>
                </a:lnTo>
                <a:lnTo>
                  <a:pt x="266" y="159"/>
                </a:lnTo>
                <a:lnTo>
                  <a:pt x="292" y="165"/>
                </a:lnTo>
                <a:lnTo>
                  <a:pt x="298" y="170"/>
                </a:lnTo>
                <a:lnTo>
                  <a:pt x="340" y="181"/>
                </a:lnTo>
                <a:lnTo>
                  <a:pt x="356" y="181"/>
                </a:lnTo>
                <a:lnTo>
                  <a:pt x="351" y="165"/>
                </a:lnTo>
                <a:lnTo>
                  <a:pt x="351" y="149"/>
                </a:lnTo>
                <a:lnTo>
                  <a:pt x="367" y="149"/>
                </a:lnTo>
                <a:lnTo>
                  <a:pt x="367" y="165"/>
                </a:lnTo>
                <a:lnTo>
                  <a:pt x="377" y="170"/>
                </a:lnTo>
                <a:lnTo>
                  <a:pt x="425" y="170"/>
                </a:lnTo>
                <a:lnTo>
                  <a:pt x="425" y="165"/>
                </a:lnTo>
                <a:lnTo>
                  <a:pt x="420" y="149"/>
                </a:lnTo>
                <a:lnTo>
                  <a:pt x="457" y="122"/>
                </a:lnTo>
                <a:lnTo>
                  <a:pt x="478" y="117"/>
                </a:lnTo>
                <a:lnTo>
                  <a:pt x="494" y="143"/>
                </a:lnTo>
                <a:lnTo>
                  <a:pt x="505" y="149"/>
                </a:lnTo>
                <a:lnTo>
                  <a:pt x="505" y="165"/>
                </a:lnTo>
                <a:lnTo>
                  <a:pt x="494" y="165"/>
                </a:lnTo>
                <a:lnTo>
                  <a:pt x="478" y="181"/>
                </a:lnTo>
                <a:lnTo>
                  <a:pt x="473" y="229"/>
                </a:lnTo>
                <a:lnTo>
                  <a:pt x="457" y="229"/>
                </a:lnTo>
                <a:lnTo>
                  <a:pt x="457" y="266"/>
                </a:lnTo>
                <a:lnTo>
                  <a:pt x="452" y="271"/>
                </a:lnTo>
                <a:lnTo>
                  <a:pt x="430" y="229"/>
                </a:lnTo>
                <a:lnTo>
                  <a:pt x="425" y="244"/>
                </a:lnTo>
                <a:lnTo>
                  <a:pt x="420" y="229"/>
                </a:lnTo>
                <a:lnTo>
                  <a:pt x="430" y="207"/>
                </a:lnTo>
                <a:lnTo>
                  <a:pt x="393" y="191"/>
                </a:lnTo>
                <a:lnTo>
                  <a:pt x="377" y="181"/>
                </a:lnTo>
                <a:lnTo>
                  <a:pt x="372" y="186"/>
                </a:lnTo>
                <a:lnTo>
                  <a:pt x="367" y="170"/>
                </a:lnTo>
                <a:lnTo>
                  <a:pt x="356" y="186"/>
                </a:lnTo>
                <a:lnTo>
                  <a:pt x="367" y="207"/>
                </a:lnTo>
                <a:lnTo>
                  <a:pt x="356" y="213"/>
                </a:lnTo>
                <a:lnTo>
                  <a:pt x="367" y="218"/>
                </a:lnTo>
                <a:lnTo>
                  <a:pt x="377" y="271"/>
                </a:lnTo>
                <a:lnTo>
                  <a:pt x="372" y="271"/>
                </a:lnTo>
                <a:lnTo>
                  <a:pt x="367" y="266"/>
                </a:lnTo>
                <a:lnTo>
                  <a:pt x="351" y="276"/>
                </a:lnTo>
                <a:lnTo>
                  <a:pt x="351" y="292"/>
                </a:lnTo>
                <a:lnTo>
                  <a:pt x="340" y="298"/>
                </a:lnTo>
                <a:lnTo>
                  <a:pt x="319" y="314"/>
                </a:lnTo>
                <a:lnTo>
                  <a:pt x="271" y="372"/>
                </a:lnTo>
                <a:lnTo>
                  <a:pt x="244" y="393"/>
                </a:lnTo>
                <a:lnTo>
                  <a:pt x="239" y="399"/>
                </a:lnTo>
                <a:lnTo>
                  <a:pt x="244" y="436"/>
                </a:lnTo>
                <a:lnTo>
                  <a:pt x="239" y="462"/>
                </a:lnTo>
                <a:lnTo>
                  <a:pt x="239" y="489"/>
                </a:lnTo>
                <a:lnTo>
                  <a:pt x="223" y="489"/>
                </a:lnTo>
                <a:lnTo>
                  <a:pt x="223" y="510"/>
                </a:lnTo>
                <a:lnTo>
                  <a:pt x="207" y="516"/>
                </a:lnTo>
                <a:lnTo>
                  <a:pt x="197" y="532"/>
                </a:lnTo>
                <a:lnTo>
                  <a:pt x="186" y="516"/>
                </a:lnTo>
                <a:lnTo>
                  <a:pt x="117" y="399"/>
                </a:lnTo>
                <a:lnTo>
                  <a:pt x="112" y="388"/>
                </a:lnTo>
                <a:lnTo>
                  <a:pt x="90" y="308"/>
                </a:lnTo>
                <a:lnTo>
                  <a:pt x="85" y="271"/>
                </a:lnTo>
                <a:lnTo>
                  <a:pt x="85" y="266"/>
                </a:lnTo>
                <a:lnTo>
                  <a:pt x="80" y="250"/>
                </a:lnTo>
                <a:lnTo>
                  <a:pt x="80" y="276"/>
                </a:lnTo>
                <a:lnTo>
                  <a:pt x="37" y="287"/>
                </a:lnTo>
                <a:lnTo>
                  <a:pt x="16" y="266"/>
                </a:lnTo>
                <a:lnTo>
                  <a:pt x="32" y="250"/>
                </a:lnTo>
                <a:lnTo>
                  <a:pt x="37" y="244"/>
                </a:lnTo>
                <a:lnTo>
                  <a:pt x="16" y="244"/>
                </a:lnTo>
                <a:lnTo>
                  <a:pt x="0" y="229"/>
                </a:lnTo>
                <a:lnTo>
                  <a:pt x="16" y="229"/>
                </a:lnTo>
                <a:lnTo>
                  <a:pt x="16" y="218"/>
                </a:lnTo>
                <a:lnTo>
                  <a:pt x="53" y="218"/>
                </a:lnTo>
                <a:lnTo>
                  <a:pt x="37" y="191"/>
                </a:lnTo>
                <a:lnTo>
                  <a:pt x="32" y="186"/>
                </a:lnTo>
                <a:lnTo>
                  <a:pt x="32" y="181"/>
                </a:lnTo>
                <a:lnTo>
                  <a:pt x="16" y="170"/>
                </a:lnTo>
                <a:lnTo>
                  <a:pt x="16" y="165"/>
                </a:lnTo>
                <a:lnTo>
                  <a:pt x="32" y="149"/>
                </a:lnTo>
                <a:lnTo>
                  <a:pt x="37" y="159"/>
                </a:lnTo>
                <a:lnTo>
                  <a:pt x="58" y="149"/>
                </a:lnTo>
                <a:lnTo>
                  <a:pt x="85" y="101"/>
                </a:lnTo>
                <a:lnTo>
                  <a:pt x="101" y="96"/>
                </a:lnTo>
                <a:lnTo>
                  <a:pt x="90" y="90"/>
                </a:lnTo>
                <a:lnTo>
                  <a:pt x="90" y="74"/>
                </a:lnTo>
                <a:lnTo>
                  <a:pt x="101" y="69"/>
                </a:lnTo>
                <a:lnTo>
                  <a:pt x="80" y="48"/>
                </a:lnTo>
                <a:lnTo>
                  <a:pt x="80" y="42"/>
                </a:lnTo>
                <a:lnTo>
                  <a:pt x="64" y="32"/>
                </a:lnTo>
                <a:lnTo>
                  <a:pt x="64" y="27"/>
                </a:lnTo>
                <a:lnTo>
                  <a:pt x="117" y="27"/>
                </a:lnTo>
                <a:lnTo>
                  <a:pt x="127" y="5"/>
                </a:lnTo>
                <a:lnTo>
                  <a:pt x="154" y="0"/>
                </a:lnTo>
                <a:lnTo>
                  <a:pt x="186" y="5"/>
                </a:lnTo>
                <a:lnTo>
                  <a:pt x="165" y="32"/>
                </a:lnTo>
                <a:lnTo>
                  <a:pt x="159" y="42"/>
                </a:lnTo>
                <a:lnTo>
                  <a:pt x="159" y="48"/>
                </a:lnTo>
                <a:lnTo>
                  <a:pt x="186" y="64"/>
                </a:lnTo>
                <a:lnTo>
                  <a:pt x="159" y="64"/>
                </a:lnTo>
                <a:lnTo>
                  <a:pt x="154" y="64"/>
                </a:lnTo>
                <a:lnTo>
                  <a:pt x="165" y="96"/>
                </a:lnTo>
                <a:lnTo>
                  <a:pt x="186" y="96"/>
                </a:lnTo>
                <a:lnTo>
                  <a:pt x="218" y="112"/>
                </a:lnTo>
                <a:lnTo>
                  <a:pt x="218"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7" name=""/>
          <p:cNvSpPr/>
          <p:nvPr/>
        </p:nvSpPr>
        <p:spPr>
          <a:xfrm>
            <a:off x="6157800" y="3173400"/>
            <a:ext cx="822600" cy="885960"/>
          </a:xfrm>
          <a:custGeom>
            <a:avLst/>
            <a:gdLst/>
            <a:ahLst/>
            <a:rect l="l" t="t" r="r" b="b"/>
            <a:pathLst>
              <a:path w="505" h="532">
                <a:moveTo>
                  <a:pt x="218" y="112"/>
                </a:moveTo>
                <a:lnTo>
                  <a:pt x="197" y="117"/>
                </a:lnTo>
                <a:lnTo>
                  <a:pt x="197" y="133"/>
                </a:lnTo>
                <a:lnTo>
                  <a:pt x="266" y="159"/>
                </a:lnTo>
                <a:lnTo>
                  <a:pt x="292" y="165"/>
                </a:lnTo>
                <a:lnTo>
                  <a:pt x="298" y="170"/>
                </a:lnTo>
                <a:lnTo>
                  <a:pt x="340" y="181"/>
                </a:lnTo>
                <a:lnTo>
                  <a:pt x="356" y="181"/>
                </a:lnTo>
                <a:lnTo>
                  <a:pt x="351" y="165"/>
                </a:lnTo>
                <a:lnTo>
                  <a:pt x="351" y="149"/>
                </a:lnTo>
                <a:lnTo>
                  <a:pt x="367" y="149"/>
                </a:lnTo>
                <a:lnTo>
                  <a:pt x="367" y="165"/>
                </a:lnTo>
                <a:lnTo>
                  <a:pt x="377" y="170"/>
                </a:lnTo>
                <a:lnTo>
                  <a:pt x="425" y="170"/>
                </a:lnTo>
                <a:lnTo>
                  <a:pt x="425" y="165"/>
                </a:lnTo>
                <a:lnTo>
                  <a:pt x="420" y="149"/>
                </a:lnTo>
                <a:lnTo>
                  <a:pt x="457" y="122"/>
                </a:lnTo>
                <a:lnTo>
                  <a:pt x="478" y="117"/>
                </a:lnTo>
                <a:lnTo>
                  <a:pt x="494" y="143"/>
                </a:lnTo>
                <a:lnTo>
                  <a:pt x="505" y="149"/>
                </a:lnTo>
                <a:lnTo>
                  <a:pt x="505" y="165"/>
                </a:lnTo>
                <a:lnTo>
                  <a:pt x="494" y="165"/>
                </a:lnTo>
                <a:lnTo>
                  <a:pt x="478" y="181"/>
                </a:lnTo>
                <a:lnTo>
                  <a:pt x="473" y="229"/>
                </a:lnTo>
                <a:lnTo>
                  <a:pt x="457" y="229"/>
                </a:lnTo>
                <a:lnTo>
                  <a:pt x="457" y="266"/>
                </a:lnTo>
                <a:lnTo>
                  <a:pt x="452" y="271"/>
                </a:lnTo>
                <a:lnTo>
                  <a:pt x="430" y="229"/>
                </a:lnTo>
                <a:lnTo>
                  <a:pt x="425" y="244"/>
                </a:lnTo>
                <a:lnTo>
                  <a:pt x="420" y="229"/>
                </a:lnTo>
                <a:lnTo>
                  <a:pt x="430" y="207"/>
                </a:lnTo>
                <a:lnTo>
                  <a:pt x="393" y="191"/>
                </a:lnTo>
                <a:lnTo>
                  <a:pt x="377" y="181"/>
                </a:lnTo>
                <a:lnTo>
                  <a:pt x="372" y="186"/>
                </a:lnTo>
                <a:lnTo>
                  <a:pt x="367" y="170"/>
                </a:lnTo>
                <a:lnTo>
                  <a:pt x="356" y="186"/>
                </a:lnTo>
                <a:lnTo>
                  <a:pt x="367" y="207"/>
                </a:lnTo>
                <a:lnTo>
                  <a:pt x="356" y="213"/>
                </a:lnTo>
                <a:lnTo>
                  <a:pt x="367" y="218"/>
                </a:lnTo>
                <a:lnTo>
                  <a:pt x="377" y="271"/>
                </a:lnTo>
                <a:lnTo>
                  <a:pt x="372" y="271"/>
                </a:lnTo>
                <a:lnTo>
                  <a:pt x="367" y="266"/>
                </a:lnTo>
                <a:lnTo>
                  <a:pt x="351" y="276"/>
                </a:lnTo>
                <a:lnTo>
                  <a:pt x="351" y="292"/>
                </a:lnTo>
                <a:lnTo>
                  <a:pt x="340" y="298"/>
                </a:lnTo>
                <a:lnTo>
                  <a:pt x="319" y="314"/>
                </a:lnTo>
                <a:lnTo>
                  <a:pt x="271" y="372"/>
                </a:lnTo>
                <a:lnTo>
                  <a:pt x="244" y="393"/>
                </a:lnTo>
                <a:lnTo>
                  <a:pt x="239" y="399"/>
                </a:lnTo>
                <a:lnTo>
                  <a:pt x="244" y="436"/>
                </a:lnTo>
                <a:lnTo>
                  <a:pt x="239" y="462"/>
                </a:lnTo>
                <a:lnTo>
                  <a:pt x="239" y="489"/>
                </a:lnTo>
                <a:lnTo>
                  <a:pt x="223" y="489"/>
                </a:lnTo>
                <a:lnTo>
                  <a:pt x="223" y="510"/>
                </a:lnTo>
                <a:lnTo>
                  <a:pt x="207" y="516"/>
                </a:lnTo>
                <a:lnTo>
                  <a:pt x="197" y="532"/>
                </a:lnTo>
                <a:lnTo>
                  <a:pt x="186" y="516"/>
                </a:lnTo>
                <a:lnTo>
                  <a:pt x="117" y="399"/>
                </a:lnTo>
                <a:lnTo>
                  <a:pt x="112" y="388"/>
                </a:lnTo>
                <a:lnTo>
                  <a:pt x="90" y="308"/>
                </a:lnTo>
                <a:lnTo>
                  <a:pt x="85" y="271"/>
                </a:lnTo>
                <a:lnTo>
                  <a:pt x="85" y="266"/>
                </a:lnTo>
                <a:lnTo>
                  <a:pt x="80" y="250"/>
                </a:lnTo>
                <a:lnTo>
                  <a:pt x="80" y="276"/>
                </a:lnTo>
                <a:lnTo>
                  <a:pt x="37" y="287"/>
                </a:lnTo>
                <a:lnTo>
                  <a:pt x="16" y="266"/>
                </a:lnTo>
                <a:lnTo>
                  <a:pt x="32" y="250"/>
                </a:lnTo>
                <a:lnTo>
                  <a:pt x="37" y="244"/>
                </a:lnTo>
                <a:lnTo>
                  <a:pt x="16" y="244"/>
                </a:lnTo>
                <a:lnTo>
                  <a:pt x="0" y="229"/>
                </a:lnTo>
                <a:lnTo>
                  <a:pt x="16" y="229"/>
                </a:lnTo>
                <a:lnTo>
                  <a:pt x="16" y="218"/>
                </a:lnTo>
                <a:lnTo>
                  <a:pt x="53" y="218"/>
                </a:lnTo>
                <a:lnTo>
                  <a:pt x="37" y="191"/>
                </a:lnTo>
                <a:lnTo>
                  <a:pt x="32" y="186"/>
                </a:lnTo>
                <a:lnTo>
                  <a:pt x="32" y="181"/>
                </a:lnTo>
                <a:lnTo>
                  <a:pt x="16" y="170"/>
                </a:lnTo>
                <a:lnTo>
                  <a:pt x="16" y="165"/>
                </a:lnTo>
                <a:lnTo>
                  <a:pt x="32" y="149"/>
                </a:lnTo>
                <a:lnTo>
                  <a:pt x="37" y="159"/>
                </a:lnTo>
                <a:lnTo>
                  <a:pt x="58" y="149"/>
                </a:lnTo>
                <a:lnTo>
                  <a:pt x="85" y="101"/>
                </a:lnTo>
                <a:lnTo>
                  <a:pt x="101" y="96"/>
                </a:lnTo>
                <a:lnTo>
                  <a:pt x="90" y="90"/>
                </a:lnTo>
                <a:lnTo>
                  <a:pt x="90" y="74"/>
                </a:lnTo>
                <a:lnTo>
                  <a:pt x="101" y="69"/>
                </a:lnTo>
                <a:lnTo>
                  <a:pt x="80" y="48"/>
                </a:lnTo>
                <a:lnTo>
                  <a:pt x="80" y="42"/>
                </a:lnTo>
                <a:lnTo>
                  <a:pt x="64" y="32"/>
                </a:lnTo>
                <a:lnTo>
                  <a:pt x="64" y="27"/>
                </a:lnTo>
                <a:lnTo>
                  <a:pt x="117" y="27"/>
                </a:lnTo>
                <a:lnTo>
                  <a:pt x="127" y="5"/>
                </a:lnTo>
                <a:lnTo>
                  <a:pt x="154" y="0"/>
                </a:lnTo>
                <a:lnTo>
                  <a:pt x="186" y="5"/>
                </a:lnTo>
                <a:lnTo>
                  <a:pt x="165" y="32"/>
                </a:lnTo>
                <a:lnTo>
                  <a:pt x="159" y="42"/>
                </a:lnTo>
                <a:lnTo>
                  <a:pt x="159" y="48"/>
                </a:lnTo>
                <a:lnTo>
                  <a:pt x="186" y="64"/>
                </a:lnTo>
                <a:lnTo>
                  <a:pt x="159" y="64"/>
                </a:lnTo>
                <a:lnTo>
                  <a:pt x="154" y="64"/>
                </a:lnTo>
                <a:lnTo>
                  <a:pt x="165" y="96"/>
                </a:lnTo>
                <a:lnTo>
                  <a:pt x="186" y="96"/>
                </a:lnTo>
                <a:lnTo>
                  <a:pt x="218" y="112"/>
                </a:lnTo>
                <a:lnTo>
                  <a:pt x="218" y="112"/>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8" name=""/>
          <p:cNvSpPr/>
          <p:nvPr/>
        </p:nvSpPr>
        <p:spPr>
          <a:xfrm>
            <a:off x="7993080" y="2863800"/>
            <a:ext cx="146160" cy="150840"/>
          </a:xfrm>
          <a:custGeom>
            <a:avLst/>
            <a:gdLst/>
            <a:ahLst/>
            <a:rect l="l" t="t" r="r" b="b"/>
            <a:pathLst>
              <a:path w="90" h="90">
                <a:moveTo>
                  <a:pt x="69" y="26"/>
                </a:moveTo>
                <a:lnTo>
                  <a:pt x="74" y="26"/>
                </a:lnTo>
                <a:lnTo>
                  <a:pt x="74" y="32"/>
                </a:lnTo>
                <a:lnTo>
                  <a:pt x="90" y="37"/>
                </a:lnTo>
                <a:lnTo>
                  <a:pt x="69" y="48"/>
                </a:lnTo>
                <a:lnTo>
                  <a:pt x="69" y="58"/>
                </a:lnTo>
                <a:lnTo>
                  <a:pt x="42" y="53"/>
                </a:lnTo>
                <a:lnTo>
                  <a:pt x="16" y="53"/>
                </a:lnTo>
                <a:lnTo>
                  <a:pt x="16" y="58"/>
                </a:lnTo>
                <a:lnTo>
                  <a:pt x="32" y="69"/>
                </a:lnTo>
                <a:lnTo>
                  <a:pt x="21" y="90"/>
                </a:lnTo>
                <a:lnTo>
                  <a:pt x="5" y="53"/>
                </a:lnTo>
                <a:lnTo>
                  <a:pt x="5" y="48"/>
                </a:lnTo>
                <a:lnTo>
                  <a:pt x="5" y="37"/>
                </a:lnTo>
                <a:lnTo>
                  <a:pt x="16" y="37"/>
                </a:lnTo>
                <a:lnTo>
                  <a:pt x="0" y="0"/>
                </a:lnTo>
                <a:lnTo>
                  <a:pt x="42" y="26"/>
                </a:lnTo>
                <a:lnTo>
                  <a:pt x="69" y="26"/>
                </a:lnTo>
                <a:lnTo>
                  <a:pt x="69"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9" name=""/>
          <p:cNvSpPr/>
          <p:nvPr/>
        </p:nvSpPr>
        <p:spPr>
          <a:xfrm>
            <a:off x="7993080" y="2863800"/>
            <a:ext cx="146160" cy="150840"/>
          </a:xfrm>
          <a:custGeom>
            <a:avLst/>
            <a:gdLst/>
            <a:ahLst/>
            <a:rect l="l" t="t" r="r" b="b"/>
            <a:pathLst>
              <a:path w="90" h="90">
                <a:moveTo>
                  <a:pt x="69" y="26"/>
                </a:moveTo>
                <a:lnTo>
                  <a:pt x="74" y="26"/>
                </a:lnTo>
                <a:lnTo>
                  <a:pt x="74" y="32"/>
                </a:lnTo>
                <a:lnTo>
                  <a:pt x="90" y="37"/>
                </a:lnTo>
                <a:lnTo>
                  <a:pt x="69" y="48"/>
                </a:lnTo>
                <a:lnTo>
                  <a:pt x="69" y="58"/>
                </a:lnTo>
                <a:lnTo>
                  <a:pt x="42" y="53"/>
                </a:lnTo>
                <a:lnTo>
                  <a:pt x="16" y="53"/>
                </a:lnTo>
                <a:lnTo>
                  <a:pt x="16" y="58"/>
                </a:lnTo>
                <a:lnTo>
                  <a:pt x="32" y="69"/>
                </a:lnTo>
                <a:lnTo>
                  <a:pt x="21" y="90"/>
                </a:lnTo>
                <a:lnTo>
                  <a:pt x="5" y="53"/>
                </a:lnTo>
                <a:lnTo>
                  <a:pt x="5" y="48"/>
                </a:lnTo>
                <a:lnTo>
                  <a:pt x="5" y="37"/>
                </a:lnTo>
                <a:lnTo>
                  <a:pt x="16" y="37"/>
                </a:lnTo>
                <a:lnTo>
                  <a:pt x="0" y="0"/>
                </a:lnTo>
                <a:lnTo>
                  <a:pt x="42" y="26"/>
                </a:lnTo>
                <a:lnTo>
                  <a:pt x="69" y="26"/>
                </a:lnTo>
                <a:lnTo>
                  <a:pt x="69" y="2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0" name=""/>
          <p:cNvSpPr/>
          <p:nvPr/>
        </p:nvSpPr>
        <p:spPr>
          <a:xfrm>
            <a:off x="7862760" y="3243240"/>
            <a:ext cx="77760" cy="90360"/>
          </a:xfrm>
          <a:custGeom>
            <a:avLst/>
            <a:gdLst/>
            <a:ahLst/>
            <a:rect l="l" t="t" r="r" b="b"/>
            <a:pathLst>
              <a:path w="48" h="54">
                <a:moveTo>
                  <a:pt x="21" y="0"/>
                </a:moveTo>
                <a:lnTo>
                  <a:pt x="0" y="6"/>
                </a:lnTo>
                <a:lnTo>
                  <a:pt x="5" y="22"/>
                </a:lnTo>
                <a:lnTo>
                  <a:pt x="21" y="22"/>
                </a:lnTo>
                <a:lnTo>
                  <a:pt x="5" y="6"/>
                </a:lnTo>
                <a:lnTo>
                  <a:pt x="21" y="11"/>
                </a:lnTo>
                <a:lnTo>
                  <a:pt x="27" y="48"/>
                </a:lnTo>
                <a:lnTo>
                  <a:pt x="32" y="48"/>
                </a:lnTo>
                <a:lnTo>
                  <a:pt x="32" y="32"/>
                </a:lnTo>
                <a:lnTo>
                  <a:pt x="32" y="54"/>
                </a:lnTo>
                <a:lnTo>
                  <a:pt x="48" y="48"/>
                </a:lnTo>
                <a:lnTo>
                  <a:pt x="48" y="11"/>
                </a:lnTo>
                <a:lnTo>
                  <a:pt x="27" y="0"/>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91" name=""/>
          <p:cNvSpPr/>
          <p:nvPr/>
        </p:nvSpPr>
        <p:spPr>
          <a:xfrm>
            <a:off x="7862760" y="3243240"/>
            <a:ext cx="77760" cy="90360"/>
          </a:xfrm>
          <a:custGeom>
            <a:avLst/>
            <a:gdLst/>
            <a:ahLst/>
            <a:rect l="l" t="t" r="r" b="b"/>
            <a:pathLst>
              <a:path w="48" h="54">
                <a:moveTo>
                  <a:pt x="21" y="0"/>
                </a:moveTo>
                <a:lnTo>
                  <a:pt x="0" y="6"/>
                </a:lnTo>
                <a:lnTo>
                  <a:pt x="5" y="22"/>
                </a:lnTo>
                <a:lnTo>
                  <a:pt x="21" y="22"/>
                </a:lnTo>
                <a:lnTo>
                  <a:pt x="5" y="6"/>
                </a:lnTo>
                <a:lnTo>
                  <a:pt x="21" y="11"/>
                </a:lnTo>
                <a:lnTo>
                  <a:pt x="27" y="48"/>
                </a:lnTo>
                <a:lnTo>
                  <a:pt x="32" y="48"/>
                </a:lnTo>
                <a:lnTo>
                  <a:pt x="32" y="32"/>
                </a:lnTo>
                <a:lnTo>
                  <a:pt x="32" y="54"/>
                </a:lnTo>
                <a:lnTo>
                  <a:pt x="48" y="48"/>
                </a:lnTo>
                <a:lnTo>
                  <a:pt x="48" y="11"/>
                </a:lnTo>
                <a:lnTo>
                  <a:pt x="27" y="0"/>
                </a:lnTo>
                <a:lnTo>
                  <a:pt x="21" y="0"/>
                </a:lnTo>
                <a:lnTo>
                  <a:pt x="21"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92" name=""/>
          <p:cNvSpPr/>
          <p:nvPr/>
        </p:nvSpPr>
        <p:spPr>
          <a:xfrm>
            <a:off x="7940520" y="3227400"/>
            <a:ext cx="60480" cy="54000"/>
          </a:xfrm>
          <a:custGeom>
            <a:avLst/>
            <a:gdLst/>
            <a:ahLst/>
            <a:rect l="l" t="t" r="r" b="b"/>
            <a:pathLst>
              <a:path w="37" h="32">
                <a:moveTo>
                  <a:pt x="32" y="16"/>
                </a:moveTo>
                <a:lnTo>
                  <a:pt x="21" y="16"/>
                </a:lnTo>
                <a:lnTo>
                  <a:pt x="10" y="32"/>
                </a:lnTo>
                <a:lnTo>
                  <a:pt x="0" y="16"/>
                </a:lnTo>
                <a:lnTo>
                  <a:pt x="5" y="10"/>
                </a:lnTo>
                <a:lnTo>
                  <a:pt x="21" y="0"/>
                </a:lnTo>
                <a:lnTo>
                  <a:pt x="37" y="10"/>
                </a:lnTo>
                <a:lnTo>
                  <a:pt x="32" y="16"/>
                </a:lnTo>
                <a:lnTo>
                  <a:pt x="32" y="16"/>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93" name=""/>
          <p:cNvSpPr/>
          <p:nvPr/>
        </p:nvSpPr>
        <p:spPr>
          <a:xfrm>
            <a:off x="7940520" y="3227400"/>
            <a:ext cx="60480" cy="54000"/>
          </a:xfrm>
          <a:custGeom>
            <a:avLst/>
            <a:gdLst/>
            <a:ahLst/>
            <a:rect l="l" t="t" r="r" b="b"/>
            <a:pathLst>
              <a:path w="37" h="32">
                <a:moveTo>
                  <a:pt x="32" y="16"/>
                </a:moveTo>
                <a:lnTo>
                  <a:pt x="21" y="16"/>
                </a:lnTo>
                <a:lnTo>
                  <a:pt x="10" y="32"/>
                </a:lnTo>
                <a:lnTo>
                  <a:pt x="0" y="16"/>
                </a:lnTo>
                <a:lnTo>
                  <a:pt x="5" y="10"/>
                </a:lnTo>
                <a:lnTo>
                  <a:pt x="21" y="0"/>
                </a:lnTo>
                <a:lnTo>
                  <a:pt x="37" y="10"/>
                </a:lnTo>
                <a:lnTo>
                  <a:pt x="32" y="16"/>
                </a:lnTo>
                <a:lnTo>
                  <a:pt x="32" y="16"/>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94" name=""/>
          <p:cNvSpPr/>
          <p:nvPr/>
        </p:nvSpPr>
        <p:spPr>
          <a:xfrm>
            <a:off x="7870680" y="3014640"/>
            <a:ext cx="268560" cy="239760"/>
          </a:xfrm>
          <a:custGeom>
            <a:avLst/>
            <a:gdLst/>
            <a:ahLst/>
            <a:rect l="l" t="t" r="r" b="b"/>
            <a:pathLst>
              <a:path w="165" h="144">
                <a:moveTo>
                  <a:pt x="117" y="0"/>
                </a:moveTo>
                <a:lnTo>
                  <a:pt x="117" y="0"/>
                </a:lnTo>
                <a:lnTo>
                  <a:pt x="149" y="27"/>
                </a:lnTo>
                <a:lnTo>
                  <a:pt x="149" y="48"/>
                </a:lnTo>
                <a:lnTo>
                  <a:pt x="165" y="96"/>
                </a:lnTo>
                <a:lnTo>
                  <a:pt x="165" y="117"/>
                </a:lnTo>
                <a:lnTo>
                  <a:pt x="154" y="117"/>
                </a:lnTo>
                <a:lnTo>
                  <a:pt x="154" y="96"/>
                </a:lnTo>
                <a:lnTo>
                  <a:pt x="149" y="96"/>
                </a:lnTo>
                <a:lnTo>
                  <a:pt x="144" y="123"/>
                </a:lnTo>
                <a:lnTo>
                  <a:pt x="128" y="117"/>
                </a:lnTo>
                <a:lnTo>
                  <a:pt x="128" y="123"/>
                </a:lnTo>
                <a:lnTo>
                  <a:pt x="117" y="123"/>
                </a:lnTo>
                <a:lnTo>
                  <a:pt x="107" y="117"/>
                </a:lnTo>
                <a:lnTo>
                  <a:pt x="107" y="123"/>
                </a:lnTo>
                <a:lnTo>
                  <a:pt x="117" y="128"/>
                </a:lnTo>
                <a:lnTo>
                  <a:pt x="107" y="128"/>
                </a:lnTo>
                <a:lnTo>
                  <a:pt x="96" y="144"/>
                </a:lnTo>
                <a:lnTo>
                  <a:pt x="80" y="138"/>
                </a:lnTo>
                <a:lnTo>
                  <a:pt x="80" y="123"/>
                </a:lnTo>
                <a:lnTo>
                  <a:pt x="43" y="128"/>
                </a:lnTo>
                <a:lnTo>
                  <a:pt x="27" y="138"/>
                </a:lnTo>
                <a:lnTo>
                  <a:pt x="16" y="138"/>
                </a:lnTo>
                <a:lnTo>
                  <a:pt x="0" y="128"/>
                </a:lnTo>
                <a:lnTo>
                  <a:pt x="27" y="101"/>
                </a:lnTo>
                <a:lnTo>
                  <a:pt x="80" y="101"/>
                </a:lnTo>
                <a:lnTo>
                  <a:pt x="91" y="69"/>
                </a:lnTo>
                <a:lnTo>
                  <a:pt x="91" y="80"/>
                </a:lnTo>
                <a:lnTo>
                  <a:pt x="107" y="75"/>
                </a:lnTo>
                <a:lnTo>
                  <a:pt x="117" y="43"/>
                </a:lnTo>
                <a:lnTo>
                  <a:pt x="96" y="6"/>
                </a:lnTo>
                <a:lnTo>
                  <a:pt x="107" y="0"/>
                </a:lnTo>
                <a:lnTo>
                  <a:pt x="117" y="6"/>
                </a:lnTo>
                <a:lnTo>
                  <a:pt x="117" y="0"/>
                </a:lnTo>
                <a:lnTo>
                  <a:pt x="107" y="0"/>
                </a:lnTo>
                <a:lnTo>
                  <a:pt x="117" y="0"/>
                </a:lnTo>
                <a:lnTo>
                  <a:pt x="11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a:off x="7870680" y="3014640"/>
            <a:ext cx="268560" cy="239760"/>
          </a:xfrm>
          <a:custGeom>
            <a:avLst/>
            <a:gdLst/>
            <a:ahLst/>
            <a:rect l="l" t="t" r="r" b="b"/>
            <a:pathLst>
              <a:path w="165" h="144">
                <a:moveTo>
                  <a:pt x="117" y="0"/>
                </a:moveTo>
                <a:lnTo>
                  <a:pt x="117" y="0"/>
                </a:lnTo>
                <a:lnTo>
                  <a:pt x="149" y="27"/>
                </a:lnTo>
                <a:lnTo>
                  <a:pt x="149" y="48"/>
                </a:lnTo>
                <a:lnTo>
                  <a:pt x="165" y="96"/>
                </a:lnTo>
                <a:lnTo>
                  <a:pt x="165" y="117"/>
                </a:lnTo>
                <a:lnTo>
                  <a:pt x="154" y="117"/>
                </a:lnTo>
                <a:lnTo>
                  <a:pt x="154" y="96"/>
                </a:lnTo>
                <a:lnTo>
                  <a:pt x="149" y="96"/>
                </a:lnTo>
                <a:lnTo>
                  <a:pt x="144" y="123"/>
                </a:lnTo>
                <a:lnTo>
                  <a:pt x="128" y="117"/>
                </a:lnTo>
                <a:lnTo>
                  <a:pt x="128" y="123"/>
                </a:lnTo>
                <a:lnTo>
                  <a:pt x="117" y="123"/>
                </a:lnTo>
                <a:lnTo>
                  <a:pt x="107" y="117"/>
                </a:lnTo>
                <a:lnTo>
                  <a:pt x="107" y="123"/>
                </a:lnTo>
                <a:lnTo>
                  <a:pt x="117" y="128"/>
                </a:lnTo>
                <a:lnTo>
                  <a:pt x="107" y="128"/>
                </a:lnTo>
                <a:lnTo>
                  <a:pt x="96" y="144"/>
                </a:lnTo>
                <a:lnTo>
                  <a:pt x="80" y="138"/>
                </a:lnTo>
                <a:lnTo>
                  <a:pt x="80" y="123"/>
                </a:lnTo>
                <a:lnTo>
                  <a:pt x="43" y="128"/>
                </a:lnTo>
                <a:lnTo>
                  <a:pt x="27" y="138"/>
                </a:lnTo>
                <a:lnTo>
                  <a:pt x="16" y="138"/>
                </a:lnTo>
                <a:lnTo>
                  <a:pt x="0" y="128"/>
                </a:lnTo>
                <a:lnTo>
                  <a:pt x="27" y="101"/>
                </a:lnTo>
                <a:lnTo>
                  <a:pt x="80" y="101"/>
                </a:lnTo>
                <a:lnTo>
                  <a:pt x="91" y="69"/>
                </a:lnTo>
                <a:lnTo>
                  <a:pt x="91" y="80"/>
                </a:lnTo>
                <a:lnTo>
                  <a:pt x="107" y="75"/>
                </a:lnTo>
                <a:lnTo>
                  <a:pt x="117" y="43"/>
                </a:lnTo>
                <a:lnTo>
                  <a:pt x="96" y="6"/>
                </a:lnTo>
                <a:lnTo>
                  <a:pt x="107" y="0"/>
                </a:lnTo>
                <a:lnTo>
                  <a:pt x="117" y="6"/>
                </a:lnTo>
                <a:lnTo>
                  <a:pt x="117" y="0"/>
                </a:lnTo>
                <a:lnTo>
                  <a:pt x="107" y="0"/>
                </a:lnTo>
                <a:lnTo>
                  <a:pt x="117" y="0"/>
                </a:lnTo>
                <a:lnTo>
                  <a:pt x="11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6" name=""/>
          <p:cNvSpPr/>
          <p:nvPr/>
        </p:nvSpPr>
        <p:spPr>
          <a:xfrm>
            <a:off x="7620120" y="2944800"/>
            <a:ext cx="129960" cy="184320"/>
          </a:xfrm>
          <a:custGeom>
            <a:avLst/>
            <a:gdLst/>
            <a:ahLst/>
            <a:rect l="l" t="t" r="r" b="b"/>
            <a:pathLst>
              <a:path w="80" h="111">
                <a:moveTo>
                  <a:pt x="75" y="5"/>
                </a:moveTo>
                <a:lnTo>
                  <a:pt x="80" y="5"/>
                </a:lnTo>
                <a:lnTo>
                  <a:pt x="75" y="21"/>
                </a:lnTo>
                <a:lnTo>
                  <a:pt x="80" y="48"/>
                </a:lnTo>
                <a:lnTo>
                  <a:pt x="53" y="69"/>
                </a:lnTo>
                <a:lnTo>
                  <a:pt x="53" y="74"/>
                </a:lnTo>
                <a:lnTo>
                  <a:pt x="80" y="90"/>
                </a:lnTo>
                <a:lnTo>
                  <a:pt x="53" y="101"/>
                </a:lnTo>
                <a:lnTo>
                  <a:pt x="43" y="101"/>
                </a:lnTo>
                <a:lnTo>
                  <a:pt x="43" y="111"/>
                </a:lnTo>
                <a:lnTo>
                  <a:pt x="32" y="101"/>
                </a:lnTo>
                <a:lnTo>
                  <a:pt x="16" y="101"/>
                </a:lnTo>
                <a:lnTo>
                  <a:pt x="32" y="85"/>
                </a:lnTo>
                <a:lnTo>
                  <a:pt x="16" y="69"/>
                </a:lnTo>
                <a:lnTo>
                  <a:pt x="0" y="69"/>
                </a:lnTo>
                <a:lnTo>
                  <a:pt x="0" y="64"/>
                </a:lnTo>
                <a:lnTo>
                  <a:pt x="32" y="21"/>
                </a:lnTo>
                <a:lnTo>
                  <a:pt x="48" y="42"/>
                </a:lnTo>
                <a:lnTo>
                  <a:pt x="48" y="10"/>
                </a:lnTo>
                <a:lnTo>
                  <a:pt x="53" y="10"/>
                </a:lnTo>
                <a:lnTo>
                  <a:pt x="69" y="0"/>
                </a:lnTo>
                <a:lnTo>
                  <a:pt x="75" y="5"/>
                </a:lnTo>
                <a:lnTo>
                  <a:pt x="7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7" name=""/>
          <p:cNvSpPr/>
          <p:nvPr/>
        </p:nvSpPr>
        <p:spPr>
          <a:xfrm>
            <a:off x="7620120" y="2944800"/>
            <a:ext cx="129960" cy="184320"/>
          </a:xfrm>
          <a:custGeom>
            <a:avLst/>
            <a:gdLst/>
            <a:ahLst/>
            <a:rect l="l" t="t" r="r" b="b"/>
            <a:pathLst>
              <a:path w="80" h="111">
                <a:moveTo>
                  <a:pt x="75" y="5"/>
                </a:moveTo>
                <a:lnTo>
                  <a:pt x="80" y="5"/>
                </a:lnTo>
                <a:lnTo>
                  <a:pt x="75" y="21"/>
                </a:lnTo>
                <a:lnTo>
                  <a:pt x="80" y="48"/>
                </a:lnTo>
                <a:lnTo>
                  <a:pt x="53" y="69"/>
                </a:lnTo>
                <a:lnTo>
                  <a:pt x="53" y="74"/>
                </a:lnTo>
                <a:lnTo>
                  <a:pt x="80" y="90"/>
                </a:lnTo>
                <a:lnTo>
                  <a:pt x="53" y="101"/>
                </a:lnTo>
                <a:lnTo>
                  <a:pt x="43" y="101"/>
                </a:lnTo>
                <a:lnTo>
                  <a:pt x="43" y="111"/>
                </a:lnTo>
                <a:lnTo>
                  <a:pt x="32" y="101"/>
                </a:lnTo>
                <a:lnTo>
                  <a:pt x="16" y="101"/>
                </a:lnTo>
                <a:lnTo>
                  <a:pt x="32" y="85"/>
                </a:lnTo>
                <a:lnTo>
                  <a:pt x="16" y="69"/>
                </a:lnTo>
                <a:lnTo>
                  <a:pt x="0" y="69"/>
                </a:lnTo>
                <a:lnTo>
                  <a:pt x="0" y="64"/>
                </a:lnTo>
                <a:lnTo>
                  <a:pt x="32" y="21"/>
                </a:lnTo>
                <a:lnTo>
                  <a:pt x="48" y="42"/>
                </a:lnTo>
                <a:lnTo>
                  <a:pt x="48" y="10"/>
                </a:lnTo>
                <a:lnTo>
                  <a:pt x="53" y="10"/>
                </a:lnTo>
                <a:lnTo>
                  <a:pt x="69" y="0"/>
                </a:lnTo>
                <a:lnTo>
                  <a:pt x="75" y="5"/>
                </a:lnTo>
                <a:lnTo>
                  <a:pt x="7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8" name=""/>
          <p:cNvSpPr/>
          <p:nvPr/>
        </p:nvSpPr>
        <p:spPr>
          <a:xfrm>
            <a:off x="7707240" y="3094200"/>
            <a:ext cx="120600" cy="133200"/>
          </a:xfrm>
          <a:custGeom>
            <a:avLst/>
            <a:gdLst/>
            <a:ahLst/>
            <a:rect l="l" t="t" r="r" b="b"/>
            <a:pathLst>
              <a:path w="75" h="80">
                <a:moveTo>
                  <a:pt x="27" y="0"/>
                </a:moveTo>
                <a:lnTo>
                  <a:pt x="53" y="21"/>
                </a:lnTo>
                <a:lnTo>
                  <a:pt x="75" y="43"/>
                </a:lnTo>
                <a:lnTo>
                  <a:pt x="75" y="53"/>
                </a:lnTo>
                <a:lnTo>
                  <a:pt x="64" y="69"/>
                </a:lnTo>
                <a:lnTo>
                  <a:pt x="53" y="69"/>
                </a:lnTo>
                <a:lnTo>
                  <a:pt x="48" y="75"/>
                </a:lnTo>
                <a:lnTo>
                  <a:pt x="27" y="80"/>
                </a:lnTo>
                <a:lnTo>
                  <a:pt x="22" y="48"/>
                </a:lnTo>
                <a:lnTo>
                  <a:pt x="0" y="32"/>
                </a:lnTo>
                <a:lnTo>
                  <a:pt x="22" y="32"/>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9" name=""/>
          <p:cNvSpPr/>
          <p:nvPr/>
        </p:nvSpPr>
        <p:spPr>
          <a:xfrm>
            <a:off x="7707240" y="3094200"/>
            <a:ext cx="120600" cy="133200"/>
          </a:xfrm>
          <a:custGeom>
            <a:avLst/>
            <a:gdLst/>
            <a:ahLst/>
            <a:rect l="l" t="t" r="r" b="b"/>
            <a:pathLst>
              <a:path w="75" h="80">
                <a:moveTo>
                  <a:pt x="27" y="0"/>
                </a:moveTo>
                <a:lnTo>
                  <a:pt x="53" y="21"/>
                </a:lnTo>
                <a:lnTo>
                  <a:pt x="75" y="43"/>
                </a:lnTo>
                <a:lnTo>
                  <a:pt x="75" y="53"/>
                </a:lnTo>
                <a:lnTo>
                  <a:pt x="64" y="69"/>
                </a:lnTo>
                <a:lnTo>
                  <a:pt x="53" y="69"/>
                </a:lnTo>
                <a:lnTo>
                  <a:pt x="48" y="75"/>
                </a:lnTo>
                <a:lnTo>
                  <a:pt x="27" y="80"/>
                </a:lnTo>
                <a:lnTo>
                  <a:pt x="22" y="48"/>
                </a:lnTo>
                <a:lnTo>
                  <a:pt x="0" y="32"/>
                </a:lnTo>
                <a:lnTo>
                  <a:pt x="22" y="32"/>
                </a:lnTo>
                <a:lnTo>
                  <a:pt x="0" y="11"/>
                </a:lnTo>
                <a:lnTo>
                  <a:pt x="27" y="0"/>
                </a:lnTo>
                <a:lnTo>
                  <a:pt x="2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0" name=""/>
          <p:cNvSpPr/>
          <p:nvPr/>
        </p:nvSpPr>
        <p:spPr>
          <a:xfrm>
            <a:off x="7110360" y="3589200"/>
            <a:ext cx="233280" cy="284400"/>
          </a:xfrm>
          <a:custGeom>
            <a:avLst/>
            <a:gdLst/>
            <a:ahLst/>
            <a:rect l="l" t="t" r="r" b="b"/>
            <a:pathLst>
              <a:path w="143" h="170">
                <a:moveTo>
                  <a:pt x="16" y="21"/>
                </a:moveTo>
                <a:lnTo>
                  <a:pt x="0" y="37"/>
                </a:lnTo>
                <a:lnTo>
                  <a:pt x="5" y="58"/>
                </a:lnTo>
                <a:lnTo>
                  <a:pt x="16" y="58"/>
                </a:lnTo>
                <a:lnTo>
                  <a:pt x="21" y="95"/>
                </a:lnTo>
                <a:lnTo>
                  <a:pt x="26" y="90"/>
                </a:lnTo>
                <a:lnTo>
                  <a:pt x="47" y="90"/>
                </a:lnTo>
                <a:lnTo>
                  <a:pt x="69" y="85"/>
                </a:lnTo>
                <a:lnTo>
                  <a:pt x="79" y="95"/>
                </a:lnTo>
                <a:lnTo>
                  <a:pt x="90" y="122"/>
                </a:lnTo>
                <a:lnTo>
                  <a:pt x="106" y="143"/>
                </a:lnTo>
                <a:lnTo>
                  <a:pt x="106" y="165"/>
                </a:lnTo>
                <a:lnTo>
                  <a:pt x="117" y="170"/>
                </a:lnTo>
                <a:lnTo>
                  <a:pt x="122" y="165"/>
                </a:lnTo>
                <a:lnTo>
                  <a:pt x="143" y="159"/>
                </a:lnTo>
                <a:lnTo>
                  <a:pt x="127" y="122"/>
                </a:lnTo>
                <a:lnTo>
                  <a:pt x="122" y="117"/>
                </a:lnTo>
                <a:lnTo>
                  <a:pt x="90" y="69"/>
                </a:lnTo>
                <a:lnTo>
                  <a:pt x="69" y="64"/>
                </a:lnTo>
                <a:lnTo>
                  <a:pt x="79" y="48"/>
                </a:lnTo>
                <a:lnTo>
                  <a:pt x="74" y="37"/>
                </a:lnTo>
                <a:lnTo>
                  <a:pt x="47" y="37"/>
                </a:lnTo>
                <a:lnTo>
                  <a:pt x="26" y="0"/>
                </a:lnTo>
                <a:lnTo>
                  <a:pt x="16" y="0"/>
                </a:lnTo>
                <a:lnTo>
                  <a:pt x="21" y="26"/>
                </a:lnTo>
                <a:lnTo>
                  <a:pt x="16" y="26"/>
                </a:lnTo>
                <a:lnTo>
                  <a:pt x="16" y="21"/>
                </a:lnTo>
                <a:lnTo>
                  <a:pt x="1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1" name=""/>
          <p:cNvSpPr/>
          <p:nvPr/>
        </p:nvSpPr>
        <p:spPr>
          <a:xfrm>
            <a:off x="7110360" y="3589200"/>
            <a:ext cx="233280" cy="284400"/>
          </a:xfrm>
          <a:custGeom>
            <a:avLst/>
            <a:gdLst/>
            <a:ahLst/>
            <a:rect l="l" t="t" r="r" b="b"/>
            <a:pathLst>
              <a:path w="143" h="170">
                <a:moveTo>
                  <a:pt x="16" y="21"/>
                </a:moveTo>
                <a:lnTo>
                  <a:pt x="0" y="37"/>
                </a:lnTo>
                <a:lnTo>
                  <a:pt x="5" y="58"/>
                </a:lnTo>
                <a:lnTo>
                  <a:pt x="16" y="58"/>
                </a:lnTo>
                <a:lnTo>
                  <a:pt x="21" y="95"/>
                </a:lnTo>
                <a:lnTo>
                  <a:pt x="26" y="90"/>
                </a:lnTo>
                <a:lnTo>
                  <a:pt x="47" y="90"/>
                </a:lnTo>
                <a:lnTo>
                  <a:pt x="69" y="85"/>
                </a:lnTo>
                <a:lnTo>
                  <a:pt x="79" y="95"/>
                </a:lnTo>
                <a:lnTo>
                  <a:pt x="90" y="122"/>
                </a:lnTo>
                <a:lnTo>
                  <a:pt x="106" y="143"/>
                </a:lnTo>
                <a:lnTo>
                  <a:pt x="106" y="165"/>
                </a:lnTo>
                <a:lnTo>
                  <a:pt x="117" y="170"/>
                </a:lnTo>
                <a:lnTo>
                  <a:pt x="122" y="165"/>
                </a:lnTo>
                <a:lnTo>
                  <a:pt x="143" y="159"/>
                </a:lnTo>
                <a:lnTo>
                  <a:pt x="127" y="122"/>
                </a:lnTo>
                <a:lnTo>
                  <a:pt x="122" y="117"/>
                </a:lnTo>
                <a:lnTo>
                  <a:pt x="90" y="69"/>
                </a:lnTo>
                <a:lnTo>
                  <a:pt x="69" y="64"/>
                </a:lnTo>
                <a:lnTo>
                  <a:pt x="79" y="48"/>
                </a:lnTo>
                <a:lnTo>
                  <a:pt x="74" y="37"/>
                </a:lnTo>
                <a:lnTo>
                  <a:pt x="47" y="37"/>
                </a:lnTo>
                <a:lnTo>
                  <a:pt x="26" y="0"/>
                </a:lnTo>
                <a:lnTo>
                  <a:pt x="16" y="0"/>
                </a:lnTo>
                <a:lnTo>
                  <a:pt x="21" y="26"/>
                </a:lnTo>
                <a:lnTo>
                  <a:pt x="16" y="26"/>
                </a:lnTo>
                <a:lnTo>
                  <a:pt x="16" y="21"/>
                </a:lnTo>
                <a:lnTo>
                  <a:pt x="16"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2" name=""/>
          <p:cNvSpPr/>
          <p:nvPr/>
        </p:nvSpPr>
        <p:spPr>
          <a:xfrm>
            <a:off x="7145280" y="4094280"/>
            <a:ext cx="130320" cy="176040"/>
          </a:xfrm>
          <a:custGeom>
            <a:avLst/>
            <a:gdLst/>
            <a:ahLst/>
            <a:rect l="l" t="t" r="r" b="b"/>
            <a:pathLst>
              <a:path w="80" h="106">
                <a:moveTo>
                  <a:pt x="48" y="21"/>
                </a:moveTo>
                <a:lnTo>
                  <a:pt x="26" y="32"/>
                </a:lnTo>
                <a:lnTo>
                  <a:pt x="21" y="5"/>
                </a:lnTo>
                <a:lnTo>
                  <a:pt x="0" y="0"/>
                </a:lnTo>
                <a:lnTo>
                  <a:pt x="5" y="5"/>
                </a:lnTo>
                <a:lnTo>
                  <a:pt x="21" y="53"/>
                </a:lnTo>
                <a:lnTo>
                  <a:pt x="26" y="85"/>
                </a:lnTo>
                <a:lnTo>
                  <a:pt x="69" y="106"/>
                </a:lnTo>
                <a:lnTo>
                  <a:pt x="69" y="101"/>
                </a:lnTo>
                <a:lnTo>
                  <a:pt x="80" y="106"/>
                </a:lnTo>
                <a:lnTo>
                  <a:pt x="80" y="101"/>
                </a:lnTo>
                <a:lnTo>
                  <a:pt x="69" y="79"/>
                </a:lnTo>
                <a:lnTo>
                  <a:pt x="69" y="42"/>
                </a:lnTo>
                <a:lnTo>
                  <a:pt x="48" y="21"/>
                </a:lnTo>
                <a:lnTo>
                  <a:pt x="48"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3" name=""/>
          <p:cNvSpPr/>
          <p:nvPr/>
        </p:nvSpPr>
        <p:spPr>
          <a:xfrm>
            <a:off x="7145280" y="4094280"/>
            <a:ext cx="130320" cy="176040"/>
          </a:xfrm>
          <a:custGeom>
            <a:avLst/>
            <a:gdLst/>
            <a:ahLst/>
            <a:rect l="l" t="t" r="r" b="b"/>
            <a:pathLst>
              <a:path w="80" h="106">
                <a:moveTo>
                  <a:pt x="48" y="21"/>
                </a:moveTo>
                <a:lnTo>
                  <a:pt x="26" y="32"/>
                </a:lnTo>
                <a:lnTo>
                  <a:pt x="21" y="5"/>
                </a:lnTo>
                <a:lnTo>
                  <a:pt x="0" y="0"/>
                </a:lnTo>
                <a:lnTo>
                  <a:pt x="5" y="5"/>
                </a:lnTo>
                <a:lnTo>
                  <a:pt x="21" y="53"/>
                </a:lnTo>
                <a:lnTo>
                  <a:pt x="26" y="85"/>
                </a:lnTo>
                <a:lnTo>
                  <a:pt x="69" y="106"/>
                </a:lnTo>
                <a:lnTo>
                  <a:pt x="69" y="101"/>
                </a:lnTo>
                <a:lnTo>
                  <a:pt x="80" y="106"/>
                </a:lnTo>
                <a:lnTo>
                  <a:pt x="80" y="101"/>
                </a:lnTo>
                <a:lnTo>
                  <a:pt x="69" y="79"/>
                </a:lnTo>
                <a:lnTo>
                  <a:pt x="69" y="42"/>
                </a:lnTo>
                <a:lnTo>
                  <a:pt x="48" y="21"/>
                </a:lnTo>
                <a:lnTo>
                  <a:pt x="48" y="2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4" name=""/>
          <p:cNvSpPr/>
          <p:nvPr/>
        </p:nvSpPr>
        <p:spPr>
          <a:xfrm>
            <a:off x="6513480" y="2651040"/>
            <a:ext cx="847800" cy="328680"/>
          </a:xfrm>
          <a:custGeom>
            <a:avLst/>
            <a:gdLst/>
            <a:ahLst/>
            <a:rect l="l" t="t" r="r" b="b"/>
            <a:pathLst>
              <a:path w="521" h="197">
                <a:moveTo>
                  <a:pt x="0" y="64"/>
                </a:moveTo>
                <a:lnTo>
                  <a:pt x="21" y="80"/>
                </a:lnTo>
                <a:lnTo>
                  <a:pt x="48" y="91"/>
                </a:lnTo>
                <a:lnTo>
                  <a:pt x="58" y="107"/>
                </a:lnTo>
                <a:lnTo>
                  <a:pt x="74" y="128"/>
                </a:lnTo>
                <a:lnTo>
                  <a:pt x="154" y="154"/>
                </a:lnTo>
                <a:lnTo>
                  <a:pt x="202" y="176"/>
                </a:lnTo>
                <a:lnTo>
                  <a:pt x="255" y="176"/>
                </a:lnTo>
                <a:lnTo>
                  <a:pt x="335" y="197"/>
                </a:lnTo>
                <a:lnTo>
                  <a:pt x="372" y="181"/>
                </a:lnTo>
                <a:lnTo>
                  <a:pt x="409" y="181"/>
                </a:lnTo>
                <a:lnTo>
                  <a:pt x="436" y="160"/>
                </a:lnTo>
                <a:lnTo>
                  <a:pt x="414" y="154"/>
                </a:lnTo>
                <a:lnTo>
                  <a:pt x="414" y="133"/>
                </a:lnTo>
                <a:lnTo>
                  <a:pt x="446" y="139"/>
                </a:lnTo>
                <a:lnTo>
                  <a:pt x="484" y="107"/>
                </a:lnTo>
                <a:lnTo>
                  <a:pt x="521" y="107"/>
                </a:lnTo>
                <a:lnTo>
                  <a:pt x="489" y="80"/>
                </a:lnTo>
                <a:lnTo>
                  <a:pt x="473" y="91"/>
                </a:lnTo>
                <a:lnTo>
                  <a:pt x="446" y="91"/>
                </a:lnTo>
                <a:lnTo>
                  <a:pt x="436" y="59"/>
                </a:lnTo>
                <a:lnTo>
                  <a:pt x="441" y="43"/>
                </a:lnTo>
                <a:lnTo>
                  <a:pt x="409" y="43"/>
                </a:lnTo>
                <a:lnTo>
                  <a:pt x="388" y="48"/>
                </a:lnTo>
                <a:lnTo>
                  <a:pt x="351" y="59"/>
                </a:lnTo>
                <a:lnTo>
                  <a:pt x="260" y="38"/>
                </a:lnTo>
                <a:lnTo>
                  <a:pt x="223" y="38"/>
                </a:lnTo>
                <a:lnTo>
                  <a:pt x="207" y="22"/>
                </a:lnTo>
                <a:lnTo>
                  <a:pt x="202" y="16"/>
                </a:lnTo>
                <a:lnTo>
                  <a:pt x="149" y="0"/>
                </a:lnTo>
                <a:lnTo>
                  <a:pt x="138" y="16"/>
                </a:lnTo>
                <a:lnTo>
                  <a:pt x="149" y="38"/>
                </a:lnTo>
                <a:lnTo>
                  <a:pt x="149" y="43"/>
                </a:lnTo>
                <a:lnTo>
                  <a:pt x="106" y="43"/>
                </a:lnTo>
                <a:lnTo>
                  <a:pt x="85" y="38"/>
                </a:lnTo>
                <a:lnTo>
                  <a:pt x="48" y="38"/>
                </a:lnTo>
                <a:lnTo>
                  <a:pt x="0" y="59"/>
                </a:lnTo>
                <a:lnTo>
                  <a:pt x="0" y="64"/>
                </a:lnTo>
                <a:lnTo>
                  <a:pt x="0"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5" name=""/>
          <p:cNvSpPr/>
          <p:nvPr/>
        </p:nvSpPr>
        <p:spPr>
          <a:xfrm>
            <a:off x="6513480" y="2651040"/>
            <a:ext cx="847800" cy="328680"/>
          </a:xfrm>
          <a:custGeom>
            <a:avLst/>
            <a:gdLst/>
            <a:ahLst/>
            <a:rect l="l" t="t" r="r" b="b"/>
            <a:pathLst>
              <a:path w="521" h="197">
                <a:moveTo>
                  <a:pt x="0" y="64"/>
                </a:moveTo>
                <a:lnTo>
                  <a:pt x="21" y="80"/>
                </a:lnTo>
                <a:lnTo>
                  <a:pt x="48" y="91"/>
                </a:lnTo>
                <a:lnTo>
                  <a:pt x="58" y="107"/>
                </a:lnTo>
                <a:lnTo>
                  <a:pt x="74" y="128"/>
                </a:lnTo>
                <a:lnTo>
                  <a:pt x="154" y="154"/>
                </a:lnTo>
                <a:lnTo>
                  <a:pt x="202" y="176"/>
                </a:lnTo>
                <a:lnTo>
                  <a:pt x="255" y="176"/>
                </a:lnTo>
                <a:lnTo>
                  <a:pt x="335" y="197"/>
                </a:lnTo>
                <a:lnTo>
                  <a:pt x="372" y="181"/>
                </a:lnTo>
                <a:lnTo>
                  <a:pt x="409" y="181"/>
                </a:lnTo>
                <a:lnTo>
                  <a:pt x="436" y="160"/>
                </a:lnTo>
                <a:lnTo>
                  <a:pt x="414" y="154"/>
                </a:lnTo>
                <a:lnTo>
                  <a:pt x="414" y="133"/>
                </a:lnTo>
                <a:lnTo>
                  <a:pt x="446" y="139"/>
                </a:lnTo>
                <a:lnTo>
                  <a:pt x="484" y="107"/>
                </a:lnTo>
                <a:lnTo>
                  <a:pt x="521" y="107"/>
                </a:lnTo>
                <a:lnTo>
                  <a:pt x="489" y="80"/>
                </a:lnTo>
                <a:lnTo>
                  <a:pt x="473" y="91"/>
                </a:lnTo>
                <a:lnTo>
                  <a:pt x="446" y="91"/>
                </a:lnTo>
                <a:lnTo>
                  <a:pt x="436" y="59"/>
                </a:lnTo>
                <a:lnTo>
                  <a:pt x="441" y="43"/>
                </a:lnTo>
                <a:lnTo>
                  <a:pt x="409" y="43"/>
                </a:lnTo>
                <a:lnTo>
                  <a:pt x="388" y="48"/>
                </a:lnTo>
                <a:lnTo>
                  <a:pt x="351" y="59"/>
                </a:lnTo>
                <a:lnTo>
                  <a:pt x="260" y="38"/>
                </a:lnTo>
                <a:lnTo>
                  <a:pt x="223" y="38"/>
                </a:lnTo>
                <a:lnTo>
                  <a:pt x="207" y="22"/>
                </a:lnTo>
                <a:lnTo>
                  <a:pt x="202" y="16"/>
                </a:lnTo>
                <a:lnTo>
                  <a:pt x="149" y="0"/>
                </a:lnTo>
                <a:lnTo>
                  <a:pt x="138" y="16"/>
                </a:lnTo>
                <a:lnTo>
                  <a:pt x="149" y="38"/>
                </a:lnTo>
                <a:lnTo>
                  <a:pt x="149" y="43"/>
                </a:lnTo>
                <a:lnTo>
                  <a:pt x="106" y="43"/>
                </a:lnTo>
                <a:lnTo>
                  <a:pt x="85" y="38"/>
                </a:lnTo>
                <a:lnTo>
                  <a:pt x="48" y="38"/>
                </a:lnTo>
                <a:lnTo>
                  <a:pt x="0" y="59"/>
                </a:lnTo>
                <a:lnTo>
                  <a:pt x="0" y="64"/>
                </a:lnTo>
                <a:lnTo>
                  <a:pt x="0" y="64"/>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6"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7"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8"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9"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0"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1" name=""/>
          <p:cNvSpPr/>
          <p:nvPr/>
        </p:nvSpPr>
        <p:spPr>
          <a:xfrm>
            <a:off x="4729320" y="2440080"/>
            <a:ext cx="3227400" cy="742680"/>
          </a:xfrm>
          <a:custGeom>
            <a:avLst/>
            <a:gdLst/>
            <a:ahLst/>
            <a:rect l="l" t="t" r="r" b="b"/>
            <a:pathLst>
              <a:path w="1982" h="446">
                <a:moveTo>
                  <a:pt x="1956" y="0"/>
                </a:moveTo>
                <a:lnTo>
                  <a:pt x="1972" y="5"/>
                </a:lnTo>
                <a:lnTo>
                  <a:pt x="1982" y="5"/>
                </a:lnTo>
                <a:lnTo>
                  <a:pt x="1982" y="10"/>
                </a:lnTo>
                <a:lnTo>
                  <a:pt x="1929" y="10"/>
                </a:lnTo>
                <a:lnTo>
                  <a:pt x="1924" y="10"/>
                </a:lnTo>
                <a:lnTo>
                  <a:pt x="1945" y="5"/>
                </a:lnTo>
                <a:lnTo>
                  <a:pt x="1892" y="0"/>
                </a:lnTo>
                <a:lnTo>
                  <a:pt x="1892" y="5"/>
                </a:lnTo>
                <a:lnTo>
                  <a:pt x="1807" y="5"/>
                </a:lnTo>
                <a:lnTo>
                  <a:pt x="1786" y="21"/>
                </a:lnTo>
                <a:lnTo>
                  <a:pt x="1759" y="80"/>
                </a:lnTo>
                <a:lnTo>
                  <a:pt x="1786" y="90"/>
                </a:lnTo>
                <a:lnTo>
                  <a:pt x="1807" y="106"/>
                </a:lnTo>
                <a:lnTo>
                  <a:pt x="1807" y="90"/>
                </a:lnTo>
                <a:lnTo>
                  <a:pt x="1818" y="106"/>
                </a:lnTo>
                <a:lnTo>
                  <a:pt x="1828" y="101"/>
                </a:lnTo>
                <a:lnTo>
                  <a:pt x="1828" y="106"/>
                </a:lnTo>
                <a:lnTo>
                  <a:pt x="1823" y="90"/>
                </a:lnTo>
                <a:lnTo>
                  <a:pt x="1844" y="90"/>
                </a:lnTo>
                <a:lnTo>
                  <a:pt x="1881" y="117"/>
                </a:lnTo>
                <a:lnTo>
                  <a:pt x="1871" y="117"/>
                </a:lnTo>
                <a:lnTo>
                  <a:pt x="1881" y="122"/>
                </a:lnTo>
                <a:lnTo>
                  <a:pt x="1903" y="127"/>
                </a:lnTo>
                <a:lnTo>
                  <a:pt x="1908" y="165"/>
                </a:lnTo>
                <a:lnTo>
                  <a:pt x="1924" y="170"/>
                </a:lnTo>
                <a:lnTo>
                  <a:pt x="1929" y="196"/>
                </a:lnTo>
                <a:lnTo>
                  <a:pt x="1919" y="292"/>
                </a:lnTo>
                <a:lnTo>
                  <a:pt x="1892" y="308"/>
                </a:lnTo>
                <a:lnTo>
                  <a:pt x="1881" y="303"/>
                </a:lnTo>
                <a:lnTo>
                  <a:pt x="1876" y="292"/>
                </a:lnTo>
                <a:lnTo>
                  <a:pt x="1876" y="303"/>
                </a:lnTo>
                <a:lnTo>
                  <a:pt x="1871" y="292"/>
                </a:lnTo>
                <a:lnTo>
                  <a:pt x="1855" y="308"/>
                </a:lnTo>
                <a:lnTo>
                  <a:pt x="1850" y="308"/>
                </a:lnTo>
                <a:lnTo>
                  <a:pt x="1855" y="292"/>
                </a:lnTo>
                <a:lnTo>
                  <a:pt x="1828" y="266"/>
                </a:lnTo>
                <a:lnTo>
                  <a:pt x="1844" y="260"/>
                </a:lnTo>
                <a:lnTo>
                  <a:pt x="1871" y="260"/>
                </a:lnTo>
                <a:lnTo>
                  <a:pt x="1855" y="223"/>
                </a:lnTo>
                <a:lnTo>
                  <a:pt x="1855" y="218"/>
                </a:lnTo>
                <a:lnTo>
                  <a:pt x="1850" y="196"/>
                </a:lnTo>
                <a:lnTo>
                  <a:pt x="1791" y="218"/>
                </a:lnTo>
                <a:lnTo>
                  <a:pt x="1770" y="191"/>
                </a:lnTo>
                <a:lnTo>
                  <a:pt x="1711" y="175"/>
                </a:lnTo>
                <a:lnTo>
                  <a:pt x="1685" y="149"/>
                </a:lnTo>
                <a:lnTo>
                  <a:pt x="1637" y="117"/>
                </a:lnTo>
                <a:lnTo>
                  <a:pt x="1605" y="106"/>
                </a:lnTo>
                <a:lnTo>
                  <a:pt x="1563" y="117"/>
                </a:lnTo>
                <a:lnTo>
                  <a:pt x="1552" y="122"/>
                </a:lnTo>
                <a:lnTo>
                  <a:pt x="1568" y="127"/>
                </a:lnTo>
                <a:lnTo>
                  <a:pt x="1579" y="138"/>
                </a:lnTo>
                <a:lnTo>
                  <a:pt x="1568" y="143"/>
                </a:lnTo>
                <a:lnTo>
                  <a:pt x="1579" y="170"/>
                </a:lnTo>
                <a:lnTo>
                  <a:pt x="1563" y="175"/>
                </a:lnTo>
                <a:lnTo>
                  <a:pt x="1536" y="170"/>
                </a:lnTo>
                <a:lnTo>
                  <a:pt x="1504" y="170"/>
                </a:lnTo>
                <a:lnTo>
                  <a:pt x="1483" y="175"/>
                </a:lnTo>
                <a:lnTo>
                  <a:pt x="1446" y="186"/>
                </a:lnTo>
                <a:lnTo>
                  <a:pt x="1355" y="165"/>
                </a:lnTo>
                <a:lnTo>
                  <a:pt x="1318" y="165"/>
                </a:lnTo>
                <a:lnTo>
                  <a:pt x="1302" y="149"/>
                </a:lnTo>
                <a:lnTo>
                  <a:pt x="1297" y="143"/>
                </a:lnTo>
                <a:lnTo>
                  <a:pt x="1244" y="127"/>
                </a:lnTo>
                <a:lnTo>
                  <a:pt x="1233" y="143"/>
                </a:lnTo>
                <a:lnTo>
                  <a:pt x="1244" y="165"/>
                </a:lnTo>
                <a:lnTo>
                  <a:pt x="1244" y="170"/>
                </a:lnTo>
                <a:lnTo>
                  <a:pt x="1201" y="170"/>
                </a:lnTo>
                <a:lnTo>
                  <a:pt x="1180" y="165"/>
                </a:lnTo>
                <a:lnTo>
                  <a:pt x="1143" y="165"/>
                </a:lnTo>
                <a:lnTo>
                  <a:pt x="1095" y="186"/>
                </a:lnTo>
                <a:lnTo>
                  <a:pt x="1095" y="191"/>
                </a:lnTo>
                <a:lnTo>
                  <a:pt x="1068" y="196"/>
                </a:lnTo>
                <a:lnTo>
                  <a:pt x="1068" y="223"/>
                </a:lnTo>
                <a:lnTo>
                  <a:pt x="1063" y="234"/>
                </a:lnTo>
                <a:lnTo>
                  <a:pt x="1015" y="223"/>
                </a:lnTo>
                <a:lnTo>
                  <a:pt x="1015" y="244"/>
                </a:lnTo>
                <a:lnTo>
                  <a:pt x="1031" y="255"/>
                </a:lnTo>
                <a:lnTo>
                  <a:pt x="989" y="260"/>
                </a:lnTo>
                <a:lnTo>
                  <a:pt x="1010" y="292"/>
                </a:lnTo>
                <a:lnTo>
                  <a:pt x="1010" y="313"/>
                </a:lnTo>
                <a:lnTo>
                  <a:pt x="989" y="345"/>
                </a:lnTo>
                <a:lnTo>
                  <a:pt x="962" y="351"/>
                </a:lnTo>
                <a:lnTo>
                  <a:pt x="962" y="356"/>
                </a:lnTo>
                <a:lnTo>
                  <a:pt x="935" y="356"/>
                </a:lnTo>
                <a:lnTo>
                  <a:pt x="914" y="367"/>
                </a:lnTo>
                <a:lnTo>
                  <a:pt x="914" y="388"/>
                </a:lnTo>
                <a:lnTo>
                  <a:pt x="941" y="393"/>
                </a:lnTo>
                <a:lnTo>
                  <a:pt x="941" y="420"/>
                </a:lnTo>
                <a:lnTo>
                  <a:pt x="930" y="414"/>
                </a:lnTo>
                <a:lnTo>
                  <a:pt x="903" y="425"/>
                </a:lnTo>
                <a:lnTo>
                  <a:pt x="893" y="404"/>
                </a:lnTo>
                <a:lnTo>
                  <a:pt x="877" y="393"/>
                </a:lnTo>
                <a:lnTo>
                  <a:pt x="866" y="414"/>
                </a:lnTo>
                <a:lnTo>
                  <a:pt x="861" y="414"/>
                </a:lnTo>
                <a:lnTo>
                  <a:pt x="861" y="420"/>
                </a:lnTo>
                <a:lnTo>
                  <a:pt x="834" y="420"/>
                </a:lnTo>
                <a:lnTo>
                  <a:pt x="792" y="414"/>
                </a:lnTo>
                <a:lnTo>
                  <a:pt x="781" y="420"/>
                </a:lnTo>
                <a:lnTo>
                  <a:pt x="776" y="436"/>
                </a:lnTo>
                <a:lnTo>
                  <a:pt x="760" y="441"/>
                </a:lnTo>
                <a:lnTo>
                  <a:pt x="755" y="446"/>
                </a:lnTo>
                <a:lnTo>
                  <a:pt x="733" y="446"/>
                </a:lnTo>
                <a:lnTo>
                  <a:pt x="728" y="441"/>
                </a:lnTo>
                <a:lnTo>
                  <a:pt x="712" y="425"/>
                </a:lnTo>
                <a:lnTo>
                  <a:pt x="654" y="393"/>
                </a:lnTo>
                <a:lnTo>
                  <a:pt x="622" y="393"/>
                </a:lnTo>
                <a:lnTo>
                  <a:pt x="600" y="414"/>
                </a:lnTo>
                <a:lnTo>
                  <a:pt x="595" y="377"/>
                </a:lnTo>
                <a:lnTo>
                  <a:pt x="579" y="372"/>
                </a:lnTo>
                <a:lnTo>
                  <a:pt x="595" y="372"/>
                </a:lnTo>
                <a:lnTo>
                  <a:pt x="579" y="367"/>
                </a:lnTo>
                <a:lnTo>
                  <a:pt x="595" y="367"/>
                </a:lnTo>
                <a:lnTo>
                  <a:pt x="574" y="367"/>
                </a:lnTo>
                <a:lnTo>
                  <a:pt x="569" y="345"/>
                </a:lnTo>
                <a:lnTo>
                  <a:pt x="574" y="351"/>
                </a:lnTo>
                <a:lnTo>
                  <a:pt x="595" y="351"/>
                </a:lnTo>
                <a:lnTo>
                  <a:pt x="600" y="345"/>
                </a:lnTo>
                <a:lnTo>
                  <a:pt x="574" y="313"/>
                </a:lnTo>
                <a:lnTo>
                  <a:pt x="569" y="324"/>
                </a:lnTo>
                <a:lnTo>
                  <a:pt x="569" y="345"/>
                </a:lnTo>
                <a:lnTo>
                  <a:pt x="558" y="313"/>
                </a:lnTo>
                <a:lnTo>
                  <a:pt x="558" y="303"/>
                </a:lnTo>
                <a:lnTo>
                  <a:pt x="531" y="292"/>
                </a:lnTo>
                <a:lnTo>
                  <a:pt x="526" y="287"/>
                </a:lnTo>
                <a:lnTo>
                  <a:pt x="505" y="266"/>
                </a:lnTo>
                <a:lnTo>
                  <a:pt x="531" y="266"/>
                </a:lnTo>
                <a:lnTo>
                  <a:pt x="526" y="260"/>
                </a:lnTo>
                <a:lnTo>
                  <a:pt x="542" y="255"/>
                </a:lnTo>
                <a:lnTo>
                  <a:pt x="579" y="260"/>
                </a:lnTo>
                <a:lnTo>
                  <a:pt x="579" y="255"/>
                </a:lnTo>
                <a:lnTo>
                  <a:pt x="542" y="223"/>
                </a:lnTo>
                <a:lnTo>
                  <a:pt x="521" y="223"/>
                </a:lnTo>
                <a:lnTo>
                  <a:pt x="478" y="234"/>
                </a:lnTo>
                <a:lnTo>
                  <a:pt x="478" y="239"/>
                </a:lnTo>
                <a:lnTo>
                  <a:pt x="473" y="244"/>
                </a:lnTo>
                <a:lnTo>
                  <a:pt x="457" y="239"/>
                </a:lnTo>
                <a:lnTo>
                  <a:pt x="468" y="244"/>
                </a:lnTo>
                <a:lnTo>
                  <a:pt x="457" y="266"/>
                </a:lnTo>
                <a:lnTo>
                  <a:pt x="473" y="287"/>
                </a:lnTo>
                <a:lnTo>
                  <a:pt x="473" y="292"/>
                </a:lnTo>
                <a:lnTo>
                  <a:pt x="494" y="313"/>
                </a:lnTo>
                <a:lnTo>
                  <a:pt x="531" y="356"/>
                </a:lnTo>
                <a:lnTo>
                  <a:pt x="521" y="356"/>
                </a:lnTo>
                <a:lnTo>
                  <a:pt x="521" y="377"/>
                </a:lnTo>
                <a:lnTo>
                  <a:pt x="505" y="377"/>
                </a:lnTo>
                <a:lnTo>
                  <a:pt x="505" y="388"/>
                </a:lnTo>
                <a:lnTo>
                  <a:pt x="494" y="388"/>
                </a:lnTo>
                <a:lnTo>
                  <a:pt x="500" y="377"/>
                </a:lnTo>
                <a:lnTo>
                  <a:pt x="494" y="372"/>
                </a:lnTo>
                <a:lnTo>
                  <a:pt x="468" y="388"/>
                </a:lnTo>
                <a:lnTo>
                  <a:pt x="446" y="377"/>
                </a:lnTo>
                <a:lnTo>
                  <a:pt x="441" y="367"/>
                </a:lnTo>
                <a:lnTo>
                  <a:pt x="388" y="324"/>
                </a:lnTo>
                <a:lnTo>
                  <a:pt x="367" y="324"/>
                </a:lnTo>
                <a:lnTo>
                  <a:pt x="367" y="313"/>
                </a:lnTo>
                <a:lnTo>
                  <a:pt x="361" y="303"/>
                </a:lnTo>
                <a:lnTo>
                  <a:pt x="282" y="255"/>
                </a:lnTo>
                <a:lnTo>
                  <a:pt x="308" y="239"/>
                </a:lnTo>
                <a:lnTo>
                  <a:pt x="292" y="234"/>
                </a:lnTo>
                <a:lnTo>
                  <a:pt x="303" y="234"/>
                </a:lnTo>
                <a:lnTo>
                  <a:pt x="319" y="223"/>
                </a:lnTo>
                <a:lnTo>
                  <a:pt x="308" y="223"/>
                </a:lnTo>
                <a:lnTo>
                  <a:pt x="260" y="234"/>
                </a:lnTo>
                <a:lnTo>
                  <a:pt x="255" y="239"/>
                </a:lnTo>
                <a:lnTo>
                  <a:pt x="255" y="244"/>
                </a:lnTo>
                <a:lnTo>
                  <a:pt x="234" y="239"/>
                </a:lnTo>
                <a:lnTo>
                  <a:pt x="228" y="239"/>
                </a:lnTo>
                <a:lnTo>
                  <a:pt x="239" y="244"/>
                </a:lnTo>
                <a:lnTo>
                  <a:pt x="255" y="255"/>
                </a:lnTo>
                <a:lnTo>
                  <a:pt x="282" y="255"/>
                </a:lnTo>
                <a:lnTo>
                  <a:pt x="282" y="260"/>
                </a:lnTo>
                <a:lnTo>
                  <a:pt x="260" y="260"/>
                </a:lnTo>
                <a:lnTo>
                  <a:pt x="239" y="266"/>
                </a:lnTo>
                <a:lnTo>
                  <a:pt x="228" y="266"/>
                </a:lnTo>
                <a:lnTo>
                  <a:pt x="228" y="260"/>
                </a:lnTo>
                <a:lnTo>
                  <a:pt x="218" y="255"/>
                </a:lnTo>
                <a:lnTo>
                  <a:pt x="228" y="239"/>
                </a:lnTo>
                <a:lnTo>
                  <a:pt x="202" y="239"/>
                </a:lnTo>
                <a:lnTo>
                  <a:pt x="191" y="239"/>
                </a:lnTo>
                <a:lnTo>
                  <a:pt x="207" y="239"/>
                </a:lnTo>
                <a:lnTo>
                  <a:pt x="202" y="234"/>
                </a:lnTo>
                <a:lnTo>
                  <a:pt x="181" y="239"/>
                </a:lnTo>
                <a:lnTo>
                  <a:pt x="165" y="244"/>
                </a:lnTo>
                <a:lnTo>
                  <a:pt x="165" y="255"/>
                </a:lnTo>
                <a:lnTo>
                  <a:pt x="138" y="255"/>
                </a:lnTo>
                <a:lnTo>
                  <a:pt x="138" y="234"/>
                </a:lnTo>
                <a:lnTo>
                  <a:pt x="117" y="196"/>
                </a:lnTo>
                <a:lnTo>
                  <a:pt x="85" y="207"/>
                </a:lnTo>
                <a:lnTo>
                  <a:pt x="53" y="207"/>
                </a:lnTo>
                <a:lnTo>
                  <a:pt x="37" y="196"/>
                </a:lnTo>
                <a:lnTo>
                  <a:pt x="37" y="186"/>
                </a:lnTo>
                <a:lnTo>
                  <a:pt x="64" y="165"/>
                </a:lnTo>
                <a:lnTo>
                  <a:pt x="53" y="127"/>
                </a:lnTo>
                <a:lnTo>
                  <a:pt x="64" y="122"/>
                </a:lnTo>
                <a:lnTo>
                  <a:pt x="58" y="101"/>
                </a:lnTo>
                <a:lnTo>
                  <a:pt x="37" y="90"/>
                </a:lnTo>
                <a:lnTo>
                  <a:pt x="0" y="90"/>
                </a:lnTo>
                <a:lnTo>
                  <a:pt x="16" y="69"/>
                </a:lnTo>
                <a:lnTo>
                  <a:pt x="5" y="80"/>
                </a:lnTo>
                <a:lnTo>
                  <a:pt x="16" y="80"/>
                </a:lnTo>
                <a:lnTo>
                  <a:pt x="16" y="53"/>
                </a:lnTo>
                <a:lnTo>
                  <a:pt x="26" y="37"/>
                </a:lnTo>
                <a:lnTo>
                  <a:pt x="32" y="26"/>
                </a:lnTo>
                <a:lnTo>
                  <a:pt x="58" y="48"/>
                </a:lnTo>
                <a:lnTo>
                  <a:pt x="64" y="21"/>
                </a:lnTo>
                <a:lnTo>
                  <a:pt x="53" y="21"/>
                </a:lnTo>
                <a:lnTo>
                  <a:pt x="53" y="5"/>
                </a:lnTo>
                <a:lnTo>
                  <a:pt x="74" y="0"/>
                </a:lnTo>
                <a:lnTo>
                  <a:pt x="106" y="5"/>
                </a:lnTo>
                <a:lnTo>
                  <a:pt x="106" y="0"/>
                </a:lnTo>
                <a:lnTo>
                  <a:pt x="138" y="0"/>
                </a:lnTo>
                <a:lnTo>
                  <a:pt x="1956" y="0"/>
                </a:lnTo>
                <a:lnTo>
                  <a:pt x="195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2"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3" name=""/>
          <p:cNvSpPr/>
          <p:nvPr/>
        </p:nvSpPr>
        <p:spPr>
          <a:xfrm>
            <a:off x="4894200" y="1952640"/>
            <a:ext cx="3608280" cy="735120"/>
          </a:xfrm>
          <a:custGeom>
            <a:avLst/>
            <a:gdLst/>
            <a:ahLst/>
            <a:rect l="l" t="t" r="r" b="b"/>
            <a:pathLst>
              <a:path w="2216" h="442">
                <a:moveTo>
                  <a:pt x="37" y="293"/>
                </a:moveTo>
                <a:lnTo>
                  <a:pt x="16" y="282"/>
                </a:lnTo>
                <a:lnTo>
                  <a:pt x="16" y="277"/>
                </a:lnTo>
                <a:lnTo>
                  <a:pt x="0" y="277"/>
                </a:lnTo>
                <a:lnTo>
                  <a:pt x="53" y="240"/>
                </a:lnTo>
                <a:lnTo>
                  <a:pt x="53" y="234"/>
                </a:lnTo>
                <a:lnTo>
                  <a:pt x="32" y="218"/>
                </a:lnTo>
                <a:lnTo>
                  <a:pt x="32" y="213"/>
                </a:lnTo>
                <a:lnTo>
                  <a:pt x="26" y="197"/>
                </a:lnTo>
                <a:lnTo>
                  <a:pt x="26" y="186"/>
                </a:lnTo>
                <a:lnTo>
                  <a:pt x="5" y="171"/>
                </a:lnTo>
                <a:lnTo>
                  <a:pt x="16" y="149"/>
                </a:lnTo>
                <a:lnTo>
                  <a:pt x="0" y="144"/>
                </a:lnTo>
                <a:lnTo>
                  <a:pt x="0" y="133"/>
                </a:lnTo>
                <a:lnTo>
                  <a:pt x="0" y="123"/>
                </a:lnTo>
                <a:lnTo>
                  <a:pt x="26" y="117"/>
                </a:lnTo>
                <a:lnTo>
                  <a:pt x="32" y="117"/>
                </a:lnTo>
                <a:lnTo>
                  <a:pt x="32" y="112"/>
                </a:lnTo>
                <a:lnTo>
                  <a:pt x="53" y="117"/>
                </a:lnTo>
                <a:lnTo>
                  <a:pt x="37" y="117"/>
                </a:lnTo>
                <a:lnTo>
                  <a:pt x="53" y="123"/>
                </a:lnTo>
                <a:lnTo>
                  <a:pt x="90" y="123"/>
                </a:lnTo>
                <a:lnTo>
                  <a:pt x="165" y="149"/>
                </a:lnTo>
                <a:lnTo>
                  <a:pt x="165" y="165"/>
                </a:lnTo>
                <a:lnTo>
                  <a:pt x="165" y="171"/>
                </a:lnTo>
                <a:lnTo>
                  <a:pt x="138" y="176"/>
                </a:lnTo>
                <a:lnTo>
                  <a:pt x="53" y="165"/>
                </a:lnTo>
                <a:lnTo>
                  <a:pt x="85" y="186"/>
                </a:lnTo>
                <a:lnTo>
                  <a:pt x="85" y="192"/>
                </a:lnTo>
                <a:lnTo>
                  <a:pt x="90" y="197"/>
                </a:lnTo>
                <a:lnTo>
                  <a:pt x="90" y="213"/>
                </a:lnTo>
                <a:lnTo>
                  <a:pt x="133" y="218"/>
                </a:lnTo>
                <a:lnTo>
                  <a:pt x="138" y="218"/>
                </a:lnTo>
                <a:lnTo>
                  <a:pt x="133" y="213"/>
                </a:lnTo>
                <a:lnTo>
                  <a:pt x="117" y="197"/>
                </a:lnTo>
                <a:lnTo>
                  <a:pt x="117" y="192"/>
                </a:lnTo>
                <a:lnTo>
                  <a:pt x="138" y="197"/>
                </a:lnTo>
                <a:lnTo>
                  <a:pt x="133" y="213"/>
                </a:lnTo>
                <a:lnTo>
                  <a:pt x="181" y="213"/>
                </a:lnTo>
                <a:lnTo>
                  <a:pt x="159" y="186"/>
                </a:lnTo>
                <a:lnTo>
                  <a:pt x="186" y="171"/>
                </a:lnTo>
                <a:lnTo>
                  <a:pt x="218" y="186"/>
                </a:lnTo>
                <a:lnTo>
                  <a:pt x="218" y="165"/>
                </a:lnTo>
                <a:lnTo>
                  <a:pt x="202" y="165"/>
                </a:lnTo>
                <a:lnTo>
                  <a:pt x="202" y="144"/>
                </a:lnTo>
                <a:lnTo>
                  <a:pt x="191" y="133"/>
                </a:lnTo>
                <a:lnTo>
                  <a:pt x="234" y="144"/>
                </a:lnTo>
                <a:lnTo>
                  <a:pt x="234" y="149"/>
                </a:lnTo>
                <a:lnTo>
                  <a:pt x="218" y="165"/>
                </a:lnTo>
                <a:lnTo>
                  <a:pt x="239" y="171"/>
                </a:lnTo>
                <a:lnTo>
                  <a:pt x="260" y="165"/>
                </a:lnTo>
                <a:lnTo>
                  <a:pt x="260" y="149"/>
                </a:lnTo>
                <a:lnTo>
                  <a:pt x="345" y="123"/>
                </a:lnTo>
                <a:lnTo>
                  <a:pt x="340" y="133"/>
                </a:lnTo>
                <a:lnTo>
                  <a:pt x="340" y="144"/>
                </a:lnTo>
                <a:lnTo>
                  <a:pt x="356" y="144"/>
                </a:lnTo>
                <a:lnTo>
                  <a:pt x="367" y="133"/>
                </a:lnTo>
                <a:lnTo>
                  <a:pt x="393" y="133"/>
                </a:lnTo>
                <a:lnTo>
                  <a:pt x="404" y="123"/>
                </a:lnTo>
                <a:lnTo>
                  <a:pt x="420" y="133"/>
                </a:lnTo>
                <a:lnTo>
                  <a:pt x="404" y="133"/>
                </a:lnTo>
                <a:lnTo>
                  <a:pt x="420" y="144"/>
                </a:lnTo>
                <a:lnTo>
                  <a:pt x="430" y="133"/>
                </a:lnTo>
                <a:lnTo>
                  <a:pt x="420" y="117"/>
                </a:lnTo>
                <a:lnTo>
                  <a:pt x="425" y="117"/>
                </a:lnTo>
                <a:lnTo>
                  <a:pt x="468" y="117"/>
                </a:lnTo>
                <a:lnTo>
                  <a:pt x="531" y="144"/>
                </a:lnTo>
                <a:lnTo>
                  <a:pt x="542" y="133"/>
                </a:lnTo>
                <a:lnTo>
                  <a:pt x="521" y="117"/>
                </a:lnTo>
                <a:lnTo>
                  <a:pt x="499" y="117"/>
                </a:lnTo>
                <a:lnTo>
                  <a:pt x="499" y="101"/>
                </a:lnTo>
                <a:lnTo>
                  <a:pt x="494" y="101"/>
                </a:lnTo>
                <a:lnTo>
                  <a:pt x="494" y="96"/>
                </a:lnTo>
                <a:lnTo>
                  <a:pt x="499" y="91"/>
                </a:lnTo>
                <a:lnTo>
                  <a:pt x="505" y="70"/>
                </a:lnTo>
                <a:lnTo>
                  <a:pt x="553" y="70"/>
                </a:lnTo>
                <a:lnTo>
                  <a:pt x="553" y="75"/>
                </a:lnTo>
                <a:lnTo>
                  <a:pt x="553" y="91"/>
                </a:lnTo>
                <a:lnTo>
                  <a:pt x="569" y="101"/>
                </a:lnTo>
                <a:lnTo>
                  <a:pt x="569" y="112"/>
                </a:lnTo>
                <a:lnTo>
                  <a:pt x="574" y="117"/>
                </a:lnTo>
                <a:lnTo>
                  <a:pt x="579" y="123"/>
                </a:lnTo>
                <a:lnTo>
                  <a:pt x="600" y="144"/>
                </a:lnTo>
                <a:lnTo>
                  <a:pt x="600" y="149"/>
                </a:lnTo>
                <a:lnTo>
                  <a:pt x="590" y="165"/>
                </a:lnTo>
                <a:lnTo>
                  <a:pt x="579" y="165"/>
                </a:lnTo>
                <a:lnTo>
                  <a:pt x="590" y="165"/>
                </a:lnTo>
                <a:lnTo>
                  <a:pt x="569" y="171"/>
                </a:lnTo>
                <a:lnTo>
                  <a:pt x="574" y="176"/>
                </a:lnTo>
                <a:lnTo>
                  <a:pt x="600" y="176"/>
                </a:lnTo>
                <a:lnTo>
                  <a:pt x="627" y="149"/>
                </a:lnTo>
                <a:lnTo>
                  <a:pt x="606" y="144"/>
                </a:lnTo>
                <a:lnTo>
                  <a:pt x="606" y="133"/>
                </a:lnTo>
                <a:lnTo>
                  <a:pt x="632" y="123"/>
                </a:lnTo>
                <a:lnTo>
                  <a:pt x="654" y="133"/>
                </a:lnTo>
                <a:lnTo>
                  <a:pt x="659" y="149"/>
                </a:lnTo>
                <a:lnTo>
                  <a:pt x="675" y="149"/>
                </a:lnTo>
                <a:lnTo>
                  <a:pt x="659" y="149"/>
                </a:lnTo>
                <a:lnTo>
                  <a:pt x="659" y="144"/>
                </a:lnTo>
                <a:lnTo>
                  <a:pt x="654" y="133"/>
                </a:lnTo>
                <a:lnTo>
                  <a:pt x="590" y="123"/>
                </a:lnTo>
                <a:lnTo>
                  <a:pt x="590" y="117"/>
                </a:lnTo>
                <a:lnTo>
                  <a:pt x="579" y="117"/>
                </a:lnTo>
                <a:lnTo>
                  <a:pt x="590" y="101"/>
                </a:lnTo>
                <a:lnTo>
                  <a:pt x="569" y="91"/>
                </a:lnTo>
                <a:lnTo>
                  <a:pt x="579" y="75"/>
                </a:lnTo>
                <a:lnTo>
                  <a:pt x="574" y="70"/>
                </a:lnTo>
                <a:lnTo>
                  <a:pt x="579" y="70"/>
                </a:lnTo>
                <a:lnTo>
                  <a:pt x="579" y="75"/>
                </a:lnTo>
                <a:lnTo>
                  <a:pt x="590" y="96"/>
                </a:lnTo>
                <a:lnTo>
                  <a:pt x="638" y="96"/>
                </a:lnTo>
                <a:lnTo>
                  <a:pt x="600" y="91"/>
                </a:lnTo>
                <a:lnTo>
                  <a:pt x="611" y="91"/>
                </a:lnTo>
                <a:lnTo>
                  <a:pt x="627" y="75"/>
                </a:lnTo>
                <a:lnTo>
                  <a:pt x="606" y="75"/>
                </a:lnTo>
                <a:lnTo>
                  <a:pt x="632" y="75"/>
                </a:lnTo>
                <a:lnTo>
                  <a:pt x="664" y="91"/>
                </a:lnTo>
                <a:lnTo>
                  <a:pt x="691" y="91"/>
                </a:lnTo>
                <a:lnTo>
                  <a:pt x="680" y="96"/>
                </a:lnTo>
                <a:lnTo>
                  <a:pt x="691" y="112"/>
                </a:lnTo>
                <a:lnTo>
                  <a:pt x="707" y="112"/>
                </a:lnTo>
                <a:lnTo>
                  <a:pt x="701" y="96"/>
                </a:lnTo>
                <a:lnTo>
                  <a:pt x="701" y="91"/>
                </a:lnTo>
                <a:lnTo>
                  <a:pt x="691" y="91"/>
                </a:lnTo>
                <a:lnTo>
                  <a:pt x="654" y="70"/>
                </a:lnTo>
                <a:lnTo>
                  <a:pt x="638" y="64"/>
                </a:lnTo>
                <a:lnTo>
                  <a:pt x="638" y="54"/>
                </a:lnTo>
                <a:lnTo>
                  <a:pt x="707" y="54"/>
                </a:lnTo>
                <a:lnTo>
                  <a:pt x="707" y="48"/>
                </a:lnTo>
                <a:lnTo>
                  <a:pt x="701" y="48"/>
                </a:lnTo>
                <a:lnTo>
                  <a:pt x="691" y="48"/>
                </a:lnTo>
                <a:lnTo>
                  <a:pt x="701" y="43"/>
                </a:lnTo>
                <a:lnTo>
                  <a:pt x="680" y="43"/>
                </a:lnTo>
                <a:lnTo>
                  <a:pt x="701" y="43"/>
                </a:lnTo>
                <a:lnTo>
                  <a:pt x="691" y="32"/>
                </a:lnTo>
                <a:lnTo>
                  <a:pt x="760" y="27"/>
                </a:lnTo>
                <a:lnTo>
                  <a:pt x="755" y="27"/>
                </a:lnTo>
                <a:lnTo>
                  <a:pt x="781" y="27"/>
                </a:lnTo>
                <a:lnTo>
                  <a:pt x="792" y="27"/>
                </a:lnTo>
                <a:lnTo>
                  <a:pt x="781" y="27"/>
                </a:lnTo>
                <a:lnTo>
                  <a:pt x="802" y="27"/>
                </a:lnTo>
                <a:lnTo>
                  <a:pt x="813" y="16"/>
                </a:lnTo>
                <a:lnTo>
                  <a:pt x="834" y="27"/>
                </a:lnTo>
                <a:lnTo>
                  <a:pt x="834" y="16"/>
                </a:lnTo>
                <a:lnTo>
                  <a:pt x="813" y="16"/>
                </a:lnTo>
                <a:lnTo>
                  <a:pt x="840" y="16"/>
                </a:lnTo>
                <a:lnTo>
                  <a:pt x="834" y="6"/>
                </a:lnTo>
                <a:lnTo>
                  <a:pt x="861" y="0"/>
                </a:lnTo>
                <a:lnTo>
                  <a:pt x="888" y="0"/>
                </a:lnTo>
                <a:lnTo>
                  <a:pt x="866" y="6"/>
                </a:lnTo>
                <a:lnTo>
                  <a:pt x="909" y="6"/>
                </a:lnTo>
                <a:lnTo>
                  <a:pt x="903" y="16"/>
                </a:lnTo>
                <a:lnTo>
                  <a:pt x="967" y="6"/>
                </a:lnTo>
                <a:lnTo>
                  <a:pt x="1015" y="27"/>
                </a:lnTo>
                <a:lnTo>
                  <a:pt x="994" y="27"/>
                </a:lnTo>
                <a:lnTo>
                  <a:pt x="1020" y="32"/>
                </a:lnTo>
                <a:lnTo>
                  <a:pt x="941" y="70"/>
                </a:lnTo>
                <a:lnTo>
                  <a:pt x="973" y="70"/>
                </a:lnTo>
                <a:lnTo>
                  <a:pt x="967" y="64"/>
                </a:lnTo>
                <a:lnTo>
                  <a:pt x="1020" y="54"/>
                </a:lnTo>
                <a:lnTo>
                  <a:pt x="999" y="54"/>
                </a:lnTo>
                <a:lnTo>
                  <a:pt x="994" y="54"/>
                </a:lnTo>
                <a:lnTo>
                  <a:pt x="999" y="48"/>
                </a:lnTo>
                <a:lnTo>
                  <a:pt x="1020" y="48"/>
                </a:lnTo>
                <a:lnTo>
                  <a:pt x="1020" y="54"/>
                </a:lnTo>
                <a:lnTo>
                  <a:pt x="1042" y="54"/>
                </a:lnTo>
                <a:lnTo>
                  <a:pt x="1042" y="48"/>
                </a:lnTo>
                <a:lnTo>
                  <a:pt x="1052" y="64"/>
                </a:lnTo>
                <a:lnTo>
                  <a:pt x="1074" y="64"/>
                </a:lnTo>
                <a:lnTo>
                  <a:pt x="1052" y="54"/>
                </a:lnTo>
                <a:lnTo>
                  <a:pt x="1079" y="54"/>
                </a:lnTo>
                <a:lnTo>
                  <a:pt x="1127" y="64"/>
                </a:lnTo>
                <a:lnTo>
                  <a:pt x="1116" y="64"/>
                </a:lnTo>
                <a:lnTo>
                  <a:pt x="1127" y="64"/>
                </a:lnTo>
                <a:lnTo>
                  <a:pt x="1153" y="70"/>
                </a:lnTo>
                <a:lnTo>
                  <a:pt x="1180" y="64"/>
                </a:lnTo>
                <a:lnTo>
                  <a:pt x="1175" y="54"/>
                </a:lnTo>
                <a:lnTo>
                  <a:pt x="1233" y="64"/>
                </a:lnTo>
                <a:lnTo>
                  <a:pt x="1254" y="64"/>
                </a:lnTo>
                <a:lnTo>
                  <a:pt x="1270" y="70"/>
                </a:lnTo>
                <a:lnTo>
                  <a:pt x="1276" y="75"/>
                </a:lnTo>
                <a:lnTo>
                  <a:pt x="1276" y="91"/>
                </a:lnTo>
                <a:lnTo>
                  <a:pt x="1329" y="101"/>
                </a:lnTo>
                <a:lnTo>
                  <a:pt x="1329" y="75"/>
                </a:lnTo>
                <a:lnTo>
                  <a:pt x="1345" y="91"/>
                </a:lnTo>
                <a:lnTo>
                  <a:pt x="1366" y="91"/>
                </a:lnTo>
                <a:lnTo>
                  <a:pt x="1403" y="96"/>
                </a:lnTo>
                <a:lnTo>
                  <a:pt x="1430" y="91"/>
                </a:lnTo>
                <a:lnTo>
                  <a:pt x="1408" y="75"/>
                </a:lnTo>
                <a:lnTo>
                  <a:pt x="1414" y="70"/>
                </a:lnTo>
                <a:lnTo>
                  <a:pt x="1408" y="70"/>
                </a:lnTo>
                <a:lnTo>
                  <a:pt x="1531" y="75"/>
                </a:lnTo>
                <a:lnTo>
                  <a:pt x="1541" y="91"/>
                </a:lnTo>
                <a:lnTo>
                  <a:pt x="1536" y="91"/>
                </a:lnTo>
                <a:lnTo>
                  <a:pt x="1568" y="91"/>
                </a:lnTo>
                <a:lnTo>
                  <a:pt x="1584" y="96"/>
                </a:lnTo>
                <a:lnTo>
                  <a:pt x="1589" y="101"/>
                </a:lnTo>
                <a:lnTo>
                  <a:pt x="1674" y="96"/>
                </a:lnTo>
                <a:lnTo>
                  <a:pt x="1717" y="112"/>
                </a:lnTo>
                <a:lnTo>
                  <a:pt x="1722" y="117"/>
                </a:lnTo>
                <a:lnTo>
                  <a:pt x="1749" y="123"/>
                </a:lnTo>
                <a:lnTo>
                  <a:pt x="1780" y="117"/>
                </a:lnTo>
                <a:lnTo>
                  <a:pt x="1802" y="117"/>
                </a:lnTo>
                <a:lnTo>
                  <a:pt x="1823" y="117"/>
                </a:lnTo>
                <a:lnTo>
                  <a:pt x="1850" y="123"/>
                </a:lnTo>
                <a:lnTo>
                  <a:pt x="1881" y="133"/>
                </a:lnTo>
                <a:lnTo>
                  <a:pt x="1881" y="123"/>
                </a:lnTo>
                <a:lnTo>
                  <a:pt x="1855" y="117"/>
                </a:lnTo>
                <a:lnTo>
                  <a:pt x="1855" y="112"/>
                </a:lnTo>
                <a:lnTo>
                  <a:pt x="1935" y="117"/>
                </a:lnTo>
                <a:lnTo>
                  <a:pt x="2009" y="123"/>
                </a:lnTo>
                <a:lnTo>
                  <a:pt x="2009" y="133"/>
                </a:lnTo>
                <a:lnTo>
                  <a:pt x="2083" y="149"/>
                </a:lnTo>
                <a:lnTo>
                  <a:pt x="2105" y="165"/>
                </a:lnTo>
                <a:lnTo>
                  <a:pt x="2094" y="149"/>
                </a:lnTo>
                <a:lnTo>
                  <a:pt x="2105" y="149"/>
                </a:lnTo>
                <a:lnTo>
                  <a:pt x="2153" y="176"/>
                </a:lnTo>
                <a:lnTo>
                  <a:pt x="2153" y="171"/>
                </a:lnTo>
                <a:lnTo>
                  <a:pt x="2142" y="171"/>
                </a:lnTo>
                <a:lnTo>
                  <a:pt x="2137" y="165"/>
                </a:lnTo>
                <a:lnTo>
                  <a:pt x="2126" y="165"/>
                </a:lnTo>
                <a:lnTo>
                  <a:pt x="2137" y="165"/>
                </a:lnTo>
                <a:lnTo>
                  <a:pt x="2153" y="171"/>
                </a:lnTo>
                <a:lnTo>
                  <a:pt x="2169" y="171"/>
                </a:lnTo>
                <a:lnTo>
                  <a:pt x="2206" y="176"/>
                </a:lnTo>
                <a:lnTo>
                  <a:pt x="2216" y="176"/>
                </a:lnTo>
                <a:lnTo>
                  <a:pt x="2206" y="192"/>
                </a:lnTo>
                <a:lnTo>
                  <a:pt x="2211" y="197"/>
                </a:lnTo>
                <a:lnTo>
                  <a:pt x="2206" y="197"/>
                </a:lnTo>
                <a:lnTo>
                  <a:pt x="2216" y="213"/>
                </a:lnTo>
                <a:lnTo>
                  <a:pt x="2211" y="213"/>
                </a:lnTo>
                <a:lnTo>
                  <a:pt x="2216" y="213"/>
                </a:lnTo>
                <a:lnTo>
                  <a:pt x="2211" y="213"/>
                </a:lnTo>
                <a:lnTo>
                  <a:pt x="2206" y="213"/>
                </a:lnTo>
                <a:lnTo>
                  <a:pt x="2179" y="197"/>
                </a:lnTo>
                <a:lnTo>
                  <a:pt x="2137" y="186"/>
                </a:lnTo>
                <a:lnTo>
                  <a:pt x="2110" y="186"/>
                </a:lnTo>
                <a:lnTo>
                  <a:pt x="2094" y="176"/>
                </a:lnTo>
                <a:lnTo>
                  <a:pt x="2078" y="176"/>
                </a:lnTo>
                <a:lnTo>
                  <a:pt x="2105" y="192"/>
                </a:lnTo>
                <a:lnTo>
                  <a:pt x="2105" y="197"/>
                </a:lnTo>
                <a:lnTo>
                  <a:pt x="2094" y="213"/>
                </a:lnTo>
                <a:lnTo>
                  <a:pt x="2078" y="197"/>
                </a:lnTo>
                <a:lnTo>
                  <a:pt x="2083" y="213"/>
                </a:lnTo>
                <a:lnTo>
                  <a:pt x="2105" y="213"/>
                </a:lnTo>
                <a:lnTo>
                  <a:pt x="2105" y="218"/>
                </a:lnTo>
                <a:lnTo>
                  <a:pt x="2142" y="234"/>
                </a:lnTo>
                <a:lnTo>
                  <a:pt x="2137" y="234"/>
                </a:lnTo>
                <a:lnTo>
                  <a:pt x="2153" y="240"/>
                </a:lnTo>
                <a:lnTo>
                  <a:pt x="2110" y="234"/>
                </a:lnTo>
                <a:lnTo>
                  <a:pt x="2126" y="240"/>
                </a:lnTo>
                <a:lnTo>
                  <a:pt x="2094" y="256"/>
                </a:lnTo>
                <a:lnTo>
                  <a:pt x="2078" y="282"/>
                </a:lnTo>
                <a:lnTo>
                  <a:pt x="2083" y="293"/>
                </a:lnTo>
                <a:lnTo>
                  <a:pt x="2057" y="277"/>
                </a:lnTo>
                <a:lnTo>
                  <a:pt x="2046" y="277"/>
                </a:lnTo>
                <a:lnTo>
                  <a:pt x="2025" y="282"/>
                </a:lnTo>
                <a:lnTo>
                  <a:pt x="2025" y="293"/>
                </a:lnTo>
                <a:lnTo>
                  <a:pt x="2009" y="277"/>
                </a:lnTo>
                <a:lnTo>
                  <a:pt x="2009" y="293"/>
                </a:lnTo>
                <a:lnTo>
                  <a:pt x="1993" y="293"/>
                </a:lnTo>
                <a:lnTo>
                  <a:pt x="2004" y="314"/>
                </a:lnTo>
                <a:lnTo>
                  <a:pt x="2009" y="330"/>
                </a:lnTo>
                <a:lnTo>
                  <a:pt x="2025" y="319"/>
                </a:lnTo>
                <a:lnTo>
                  <a:pt x="2036" y="341"/>
                </a:lnTo>
                <a:lnTo>
                  <a:pt x="2057" y="351"/>
                </a:lnTo>
                <a:lnTo>
                  <a:pt x="2052" y="351"/>
                </a:lnTo>
                <a:lnTo>
                  <a:pt x="2052" y="346"/>
                </a:lnTo>
                <a:lnTo>
                  <a:pt x="2046" y="351"/>
                </a:lnTo>
                <a:lnTo>
                  <a:pt x="2052" y="367"/>
                </a:lnTo>
                <a:lnTo>
                  <a:pt x="2073" y="373"/>
                </a:lnTo>
                <a:lnTo>
                  <a:pt x="2052" y="394"/>
                </a:lnTo>
                <a:lnTo>
                  <a:pt x="2073" y="410"/>
                </a:lnTo>
                <a:lnTo>
                  <a:pt x="2052" y="410"/>
                </a:lnTo>
                <a:lnTo>
                  <a:pt x="2057" y="431"/>
                </a:lnTo>
                <a:lnTo>
                  <a:pt x="2057" y="442"/>
                </a:lnTo>
                <a:lnTo>
                  <a:pt x="1956" y="367"/>
                </a:lnTo>
                <a:lnTo>
                  <a:pt x="1945" y="346"/>
                </a:lnTo>
                <a:lnTo>
                  <a:pt x="1951" y="341"/>
                </a:lnTo>
                <a:lnTo>
                  <a:pt x="1935" y="319"/>
                </a:lnTo>
                <a:lnTo>
                  <a:pt x="1951" y="319"/>
                </a:lnTo>
                <a:lnTo>
                  <a:pt x="1956" y="282"/>
                </a:lnTo>
                <a:lnTo>
                  <a:pt x="1972" y="277"/>
                </a:lnTo>
                <a:lnTo>
                  <a:pt x="1951" y="245"/>
                </a:lnTo>
                <a:lnTo>
                  <a:pt x="1956" y="240"/>
                </a:lnTo>
                <a:lnTo>
                  <a:pt x="1935" y="240"/>
                </a:lnTo>
                <a:lnTo>
                  <a:pt x="1935" y="245"/>
                </a:lnTo>
                <a:lnTo>
                  <a:pt x="1951" y="256"/>
                </a:lnTo>
                <a:lnTo>
                  <a:pt x="1935" y="256"/>
                </a:lnTo>
                <a:lnTo>
                  <a:pt x="1924" y="277"/>
                </a:lnTo>
                <a:lnTo>
                  <a:pt x="1924" y="272"/>
                </a:lnTo>
                <a:lnTo>
                  <a:pt x="1919" y="272"/>
                </a:lnTo>
                <a:lnTo>
                  <a:pt x="1908" y="272"/>
                </a:lnTo>
                <a:lnTo>
                  <a:pt x="1903" y="245"/>
                </a:lnTo>
                <a:lnTo>
                  <a:pt x="1871" y="256"/>
                </a:lnTo>
                <a:lnTo>
                  <a:pt x="1855" y="293"/>
                </a:lnTo>
                <a:lnTo>
                  <a:pt x="37" y="293"/>
                </a:lnTo>
                <a:lnTo>
                  <a:pt x="37" y="29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4" name=""/>
          <p:cNvSpPr/>
          <p:nvPr/>
        </p:nvSpPr>
        <p:spPr>
          <a:xfrm>
            <a:off x="6478560" y="3360600"/>
            <a:ext cx="258840" cy="114480"/>
          </a:xfrm>
          <a:custGeom>
            <a:avLst/>
            <a:gdLst/>
            <a:ahLst/>
            <a:rect l="l" t="t" r="r" b="b"/>
            <a:pathLst>
              <a:path w="159" h="69">
                <a:moveTo>
                  <a:pt x="21" y="0"/>
                </a:moveTo>
                <a:lnTo>
                  <a:pt x="47" y="0"/>
                </a:lnTo>
                <a:lnTo>
                  <a:pt x="69" y="10"/>
                </a:lnTo>
                <a:lnTo>
                  <a:pt x="79" y="10"/>
                </a:lnTo>
                <a:lnTo>
                  <a:pt x="79" y="21"/>
                </a:lnTo>
                <a:lnTo>
                  <a:pt x="101" y="21"/>
                </a:lnTo>
                <a:lnTo>
                  <a:pt x="101" y="31"/>
                </a:lnTo>
                <a:lnTo>
                  <a:pt x="122" y="37"/>
                </a:lnTo>
                <a:lnTo>
                  <a:pt x="154" y="37"/>
                </a:lnTo>
                <a:lnTo>
                  <a:pt x="154" y="53"/>
                </a:lnTo>
                <a:lnTo>
                  <a:pt x="159" y="69"/>
                </a:lnTo>
                <a:lnTo>
                  <a:pt x="143" y="69"/>
                </a:lnTo>
                <a:lnTo>
                  <a:pt x="101" y="58"/>
                </a:lnTo>
                <a:lnTo>
                  <a:pt x="95" y="53"/>
                </a:lnTo>
                <a:lnTo>
                  <a:pt x="69" y="47"/>
                </a:lnTo>
                <a:lnTo>
                  <a:pt x="0" y="21"/>
                </a:lnTo>
                <a:lnTo>
                  <a:pt x="0" y="5"/>
                </a:lnTo>
                <a:lnTo>
                  <a:pt x="21" y="0"/>
                </a:lnTo>
                <a:lnTo>
                  <a:pt x="2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5" name=""/>
          <p:cNvSpPr/>
          <p:nvPr/>
        </p:nvSpPr>
        <p:spPr>
          <a:xfrm>
            <a:off x="6478560" y="3360600"/>
            <a:ext cx="258840" cy="114480"/>
          </a:xfrm>
          <a:custGeom>
            <a:avLst/>
            <a:gdLst/>
            <a:ahLst/>
            <a:rect l="l" t="t" r="r" b="b"/>
            <a:pathLst>
              <a:path w="159" h="69">
                <a:moveTo>
                  <a:pt x="21" y="0"/>
                </a:moveTo>
                <a:lnTo>
                  <a:pt x="47" y="0"/>
                </a:lnTo>
                <a:lnTo>
                  <a:pt x="69" y="10"/>
                </a:lnTo>
                <a:lnTo>
                  <a:pt x="79" y="10"/>
                </a:lnTo>
                <a:lnTo>
                  <a:pt x="79" y="21"/>
                </a:lnTo>
                <a:lnTo>
                  <a:pt x="101" y="21"/>
                </a:lnTo>
                <a:lnTo>
                  <a:pt x="101" y="31"/>
                </a:lnTo>
                <a:lnTo>
                  <a:pt x="122" y="37"/>
                </a:lnTo>
                <a:lnTo>
                  <a:pt x="154" y="37"/>
                </a:lnTo>
                <a:lnTo>
                  <a:pt x="154" y="53"/>
                </a:lnTo>
                <a:lnTo>
                  <a:pt x="159" y="69"/>
                </a:lnTo>
                <a:lnTo>
                  <a:pt x="143" y="69"/>
                </a:lnTo>
                <a:lnTo>
                  <a:pt x="101" y="58"/>
                </a:lnTo>
                <a:lnTo>
                  <a:pt x="95" y="53"/>
                </a:lnTo>
                <a:lnTo>
                  <a:pt x="69" y="47"/>
                </a:lnTo>
                <a:lnTo>
                  <a:pt x="0" y="21"/>
                </a:lnTo>
                <a:lnTo>
                  <a:pt x="0" y="5"/>
                </a:lnTo>
                <a:lnTo>
                  <a:pt x="21" y="0"/>
                </a:lnTo>
                <a:lnTo>
                  <a:pt x="2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6" name=""/>
          <p:cNvSpPr/>
          <p:nvPr/>
        </p:nvSpPr>
        <p:spPr>
          <a:xfrm>
            <a:off x="8139240" y="2863800"/>
            <a:ext cx="44280" cy="19080"/>
          </a:xfrm>
          <a:custGeom>
            <a:avLst/>
            <a:gdLst/>
            <a:ahLst/>
            <a:rect l="l" t="t" r="r" b="b"/>
            <a:pathLst>
              <a:path w="27" h="11">
                <a:moveTo>
                  <a:pt x="27" y="0"/>
                </a:moveTo>
                <a:lnTo>
                  <a:pt x="0" y="11"/>
                </a:lnTo>
                <a:lnTo>
                  <a:pt x="11" y="0"/>
                </a:lnTo>
                <a:lnTo>
                  <a:pt x="27" y="0"/>
                </a:lnTo>
                <a:lnTo>
                  <a:pt x="27"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17" name=""/>
          <p:cNvSpPr/>
          <p:nvPr/>
        </p:nvSpPr>
        <p:spPr>
          <a:xfrm>
            <a:off x="8139240" y="2863800"/>
            <a:ext cx="44280" cy="19080"/>
          </a:xfrm>
          <a:custGeom>
            <a:avLst/>
            <a:gdLst/>
            <a:ahLst/>
            <a:rect l="l" t="t" r="r" b="b"/>
            <a:pathLst>
              <a:path w="27" h="11">
                <a:moveTo>
                  <a:pt x="27" y="0"/>
                </a:moveTo>
                <a:lnTo>
                  <a:pt x="0" y="11"/>
                </a:lnTo>
                <a:lnTo>
                  <a:pt x="11" y="0"/>
                </a:lnTo>
                <a:lnTo>
                  <a:pt x="27" y="0"/>
                </a:lnTo>
                <a:lnTo>
                  <a:pt x="27"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18" name=""/>
          <p:cNvSpPr/>
          <p:nvPr/>
        </p:nvSpPr>
        <p:spPr>
          <a:xfrm>
            <a:off x="6157800" y="2828880"/>
            <a:ext cx="138240" cy="44640"/>
          </a:xfrm>
          <a:custGeom>
            <a:avLst/>
            <a:gdLst/>
            <a:ahLst/>
            <a:rect l="l" t="t" r="r" b="b"/>
            <a:pathLst>
              <a:path w="85" h="26">
                <a:moveTo>
                  <a:pt x="16" y="0"/>
                </a:moveTo>
                <a:lnTo>
                  <a:pt x="80" y="5"/>
                </a:lnTo>
                <a:lnTo>
                  <a:pt x="85" y="0"/>
                </a:lnTo>
                <a:lnTo>
                  <a:pt x="64" y="5"/>
                </a:lnTo>
                <a:lnTo>
                  <a:pt x="26" y="0"/>
                </a:lnTo>
                <a:lnTo>
                  <a:pt x="16" y="10"/>
                </a:lnTo>
                <a:lnTo>
                  <a:pt x="16" y="21"/>
                </a:lnTo>
                <a:lnTo>
                  <a:pt x="26" y="26"/>
                </a:lnTo>
                <a:lnTo>
                  <a:pt x="0" y="21"/>
                </a:lnTo>
                <a:lnTo>
                  <a:pt x="0" y="10"/>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719" name=""/>
          <p:cNvSpPr/>
          <p:nvPr/>
        </p:nvSpPr>
        <p:spPr>
          <a:xfrm>
            <a:off x="6157800" y="2828880"/>
            <a:ext cx="138240" cy="44640"/>
          </a:xfrm>
          <a:custGeom>
            <a:avLst/>
            <a:gdLst/>
            <a:ahLst/>
            <a:rect l="l" t="t" r="r" b="b"/>
            <a:pathLst>
              <a:path w="85" h="26">
                <a:moveTo>
                  <a:pt x="16" y="0"/>
                </a:moveTo>
                <a:lnTo>
                  <a:pt x="80" y="5"/>
                </a:lnTo>
                <a:lnTo>
                  <a:pt x="85" y="0"/>
                </a:lnTo>
                <a:lnTo>
                  <a:pt x="64" y="5"/>
                </a:lnTo>
                <a:lnTo>
                  <a:pt x="26" y="0"/>
                </a:lnTo>
                <a:lnTo>
                  <a:pt x="16" y="10"/>
                </a:lnTo>
                <a:lnTo>
                  <a:pt x="16" y="21"/>
                </a:lnTo>
                <a:lnTo>
                  <a:pt x="26" y="26"/>
                </a:lnTo>
                <a:lnTo>
                  <a:pt x="0" y="21"/>
                </a:lnTo>
                <a:lnTo>
                  <a:pt x="0" y="10"/>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720" name=""/>
          <p:cNvSpPr/>
          <p:nvPr/>
        </p:nvSpPr>
        <p:spPr>
          <a:xfrm>
            <a:off x="6875640" y="2554200"/>
            <a:ext cx="96840" cy="123840"/>
          </a:xfrm>
          <a:custGeom>
            <a:avLst/>
            <a:gdLst/>
            <a:ahLst/>
            <a:rect l="l" t="t" r="r" b="b"/>
            <a:pathLst>
              <a:path w="59" h="74">
                <a:moveTo>
                  <a:pt x="37" y="0"/>
                </a:moveTo>
                <a:lnTo>
                  <a:pt x="53" y="0"/>
                </a:lnTo>
                <a:lnTo>
                  <a:pt x="59" y="32"/>
                </a:lnTo>
                <a:lnTo>
                  <a:pt x="53" y="37"/>
                </a:lnTo>
                <a:lnTo>
                  <a:pt x="59" y="48"/>
                </a:lnTo>
                <a:lnTo>
                  <a:pt x="32" y="74"/>
                </a:lnTo>
                <a:lnTo>
                  <a:pt x="0" y="74"/>
                </a:lnTo>
                <a:lnTo>
                  <a:pt x="27" y="69"/>
                </a:lnTo>
                <a:lnTo>
                  <a:pt x="37" y="48"/>
                </a:lnTo>
                <a:lnTo>
                  <a:pt x="32" y="48"/>
                </a:lnTo>
                <a:lnTo>
                  <a:pt x="37" y="32"/>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1" name=""/>
          <p:cNvSpPr/>
          <p:nvPr/>
        </p:nvSpPr>
        <p:spPr>
          <a:xfrm>
            <a:off x="6875640" y="2554200"/>
            <a:ext cx="96840" cy="123840"/>
          </a:xfrm>
          <a:custGeom>
            <a:avLst/>
            <a:gdLst/>
            <a:ahLst/>
            <a:rect l="l" t="t" r="r" b="b"/>
            <a:pathLst>
              <a:path w="59" h="74">
                <a:moveTo>
                  <a:pt x="37" y="0"/>
                </a:moveTo>
                <a:lnTo>
                  <a:pt x="53" y="0"/>
                </a:lnTo>
                <a:lnTo>
                  <a:pt x="59" y="32"/>
                </a:lnTo>
                <a:lnTo>
                  <a:pt x="53" y="37"/>
                </a:lnTo>
                <a:lnTo>
                  <a:pt x="59" y="48"/>
                </a:lnTo>
                <a:lnTo>
                  <a:pt x="32" y="74"/>
                </a:lnTo>
                <a:lnTo>
                  <a:pt x="0" y="74"/>
                </a:lnTo>
                <a:lnTo>
                  <a:pt x="27" y="69"/>
                </a:lnTo>
                <a:lnTo>
                  <a:pt x="37" y="48"/>
                </a:lnTo>
                <a:lnTo>
                  <a:pt x="32" y="48"/>
                </a:lnTo>
                <a:lnTo>
                  <a:pt x="37" y="32"/>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2" name=""/>
          <p:cNvSpPr/>
          <p:nvPr/>
        </p:nvSpPr>
        <p:spPr>
          <a:xfrm>
            <a:off x="8121600" y="2882880"/>
            <a:ext cx="1800" cy="34920"/>
          </a:xfrm>
          <a:custGeom>
            <a:avLst/>
            <a:gdLst/>
            <a:ahLst/>
            <a:rect l="l" t="t" r="r" b="b"/>
            <a:pathLst>
              <a:path w="0" h="21">
                <a:moveTo>
                  <a:pt x="0" y="0"/>
                </a:moveTo>
                <a:lnTo>
                  <a:pt x="0" y="15"/>
                </a:lnTo>
                <a:lnTo>
                  <a:pt x="0" y="2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23" name=""/>
          <p:cNvSpPr/>
          <p:nvPr/>
        </p:nvSpPr>
        <p:spPr>
          <a:xfrm>
            <a:off x="8121600" y="2882880"/>
            <a:ext cx="1800" cy="34920"/>
          </a:xfrm>
          <a:custGeom>
            <a:avLst/>
            <a:gdLst/>
            <a:ahLst/>
            <a:rect l="l" t="t" r="r" b="b"/>
            <a:pathLst>
              <a:path w="0" h="21">
                <a:moveTo>
                  <a:pt x="0" y="0"/>
                </a:moveTo>
                <a:lnTo>
                  <a:pt x="0" y="15"/>
                </a:lnTo>
                <a:lnTo>
                  <a:pt x="0" y="21"/>
                </a:lnTo>
                <a:lnTo>
                  <a:pt x="0" y="0"/>
                </a:lnTo>
                <a:lnTo>
                  <a:pt x="0"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24" name=""/>
          <p:cNvSpPr/>
          <p:nvPr/>
        </p:nvSpPr>
        <p:spPr>
          <a:xfrm>
            <a:off x="8045280" y="2103480"/>
            <a:ext cx="68400" cy="17280"/>
          </a:xfrm>
          <a:custGeom>
            <a:avLst/>
            <a:gdLst/>
            <a:ahLst/>
            <a:rect l="l" t="t" r="r" b="b"/>
            <a:pathLst>
              <a:path w="42" h="10">
                <a:moveTo>
                  <a:pt x="10" y="0"/>
                </a:moveTo>
                <a:lnTo>
                  <a:pt x="42" y="5"/>
                </a:lnTo>
                <a:lnTo>
                  <a:pt x="37" y="10"/>
                </a:lnTo>
                <a:lnTo>
                  <a:pt x="16" y="5"/>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25" name=""/>
          <p:cNvSpPr/>
          <p:nvPr/>
        </p:nvSpPr>
        <p:spPr>
          <a:xfrm>
            <a:off x="8045280" y="2103480"/>
            <a:ext cx="68400" cy="17280"/>
          </a:xfrm>
          <a:custGeom>
            <a:avLst/>
            <a:gdLst/>
            <a:ahLst/>
            <a:rect l="l" t="t" r="r" b="b"/>
            <a:pathLst>
              <a:path w="42" h="10">
                <a:moveTo>
                  <a:pt x="10" y="0"/>
                </a:moveTo>
                <a:lnTo>
                  <a:pt x="42" y="5"/>
                </a:lnTo>
                <a:lnTo>
                  <a:pt x="37" y="10"/>
                </a:lnTo>
                <a:lnTo>
                  <a:pt x="16" y="5"/>
                </a:lnTo>
                <a:lnTo>
                  <a:pt x="0" y="5"/>
                </a:lnTo>
                <a:lnTo>
                  <a:pt x="10" y="0"/>
                </a:lnTo>
                <a:lnTo>
                  <a:pt x="1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26" name=""/>
          <p:cNvSpPr/>
          <p:nvPr/>
        </p:nvSpPr>
        <p:spPr>
          <a:xfrm>
            <a:off x="7862760" y="2138400"/>
            <a:ext cx="44640" cy="9360"/>
          </a:xfrm>
          <a:custGeom>
            <a:avLst/>
            <a:gdLst/>
            <a:ahLst/>
            <a:rect l="l" t="t" r="r" b="b"/>
            <a:pathLst>
              <a:path w="27" h="5">
                <a:moveTo>
                  <a:pt x="0" y="0"/>
                </a:moveTo>
                <a:lnTo>
                  <a:pt x="27" y="5"/>
                </a:lnTo>
                <a:lnTo>
                  <a:pt x="21"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27" name=""/>
          <p:cNvSpPr/>
          <p:nvPr/>
        </p:nvSpPr>
        <p:spPr>
          <a:xfrm>
            <a:off x="7862760" y="2138400"/>
            <a:ext cx="44640" cy="9360"/>
          </a:xfrm>
          <a:custGeom>
            <a:avLst/>
            <a:gdLst/>
            <a:ahLst/>
            <a:rect l="l" t="t" r="r" b="b"/>
            <a:pathLst>
              <a:path w="27" h="5">
                <a:moveTo>
                  <a:pt x="0" y="0"/>
                </a:moveTo>
                <a:lnTo>
                  <a:pt x="27" y="5"/>
                </a:lnTo>
                <a:lnTo>
                  <a:pt x="21"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28" name=""/>
          <p:cNvSpPr/>
          <p:nvPr/>
        </p:nvSpPr>
        <p:spPr>
          <a:xfrm>
            <a:off x="8226360" y="2714760"/>
            <a:ext cx="9720" cy="7920"/>
          </a:xfrm>
          <a:custGeom>
            <a:avLst/>
            <a:gdLst/>
            <a:ahLst/>
            <a:rect l="l" t="t" r="r" b="b"/>
            <a:pathLst>
              <a:path w="6" h="5">
                <a:moveTo>
                  <a:pt x="6" y="0"/>
                </a:moveTo>
                <a:lnTo>
                  <a:pt x="0" y="5"/>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29" name=""/>
          <p:cNvSpPr/>
          <p:nvPr/>
        </p:nvSpPr>
        <p:spPr>
          <a:xfrm>
            <a:off x="8226360" y="2714760"/>
            <a:ext cx="9720" cy="7920"/>
          </a:xfrm>
          <a:custGeom>
            <a:avLst/>
            <a:gdLst/>
            <a:ahLst/>
            <a:rect l="l" t="t" r="r" b="b"/>
            <a:pathLst>
              <a:path w="6" h="5">
                <a:moveTo>
                  <a:pt x="6" y="0"/>
                </a:moveTo>
                <a:lnTo>
                  <a:pt x="0" y="5"/>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30" name=""/>
          <p:cNvSpPr/>
          <p:nvPr/>
        </p:nvSpPr>
        <p:spPr>
          <a:xfrm>
            <a:off x="7178760" y="2068560"/>
            <a:ext cx="7920" cy="25200"/>
          </a:xfrm>
          <a:custGeom>
            <a:avLst/>
            <a:gdLst/>
            <a:ahLst/>
            <a:rect l="l" t="t" r="r" b="b"/>
            <a:pathLst>
              <a:path w="5" h="15">
                <a:moveTo>
                  <a:pt x="0" y="0"/>
                </a:moveTo>
                <a:lnTo>
                  <a:pt x="5" y="0"/>
                </a:lnTo>
                <a:lnTo>
                  <a:pt x="5" y="15"/>
                </a:lnTo>
                <a:lnTo>
                  <a:pt x="0" y="15"/>
                </a:lnTo>
                <a:lnTo>
                  <a:pt x="0" y="0"/>
                </a:lnTo>
                <a:lnTo>
                  <a:pt x="0"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31" name=""/>
          <p:cNvSpPr/>
          <p:nvPr/>
        </p:nvSpPr>
        <p:spPr>
          <a:xfrm>
            <a:off x="7178760" y="2068560"/>
            <a:ext cx="7920" cy="25200"/>
          </a:xfrm>
          <a:custGeom>
            <a:avLst/>
            <a:gdLst/>
            <a:ahLst/>
            <a:rect l="l" t="t" r="r" b="b"/>
            <a:pathLst>
              <a:path w="5" h="15">
                <a:moveTo>
                  <a:pt x="0" y="0"/>
                </a:moveTo>
                <a:lnTo>
                  <a:pt x="5" y="0"/>
                </a:lnTo>
                <a:lnTo>
                  <a:pt x="5" y="15"/>
                </a:lnTo>
                <a:lnTo>
                  <a:pt x="0" y="15"/>
                </a:lnTo>
                <a:lnTo>
                  <a:pt x="0" y="0"/>
                </a:lnTo>
                <a:lnTo>
                  <a:pt x="0" y="0"/>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32" name=""/>
          <p:cNvSpPr/>
          <p:nvPr/>
        </p:nvSpPr>
        <p:spPr>
          <a:xfrm>
            <a:off x="7178760" y="2103480"/>
            <a:ext cx="7920" cy="1440"/>
          </a:xfrm>
          <a:custGeom>
            <a:avLst/>
            <a:gdLst/>
            <a:ahLst/>
            <a:rect l="l" t="t" r="r" b="b"/>
            <a:pathLst>
              <a:path w="5" h="0">
                <a:moveTo>
                  <a:pt x="0" y="0"/>
                </a:move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3" name=""/>
          <p:cNvSpPr/>
          <p:nvPr/>
        </p:nvSpPr>
        <p:spPr>
          <a:xfrm>
            <a:off x="7178760" y="2103480"/>
            <a:ext cx="7920" cy="1440"/>
          </a:xfrm>
          <a:custGeom>
            <a:avLst/>
            <a:gdLst/>
            <a:ahLst/>
            <a:rect l="l" t="t" r="r" b="b"/>
            <a:pathLst>
              <a:path w="5" h="0">
                <a:moveTo>
                  <a:pt x="0" y="0"/>
                </a:move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4" name=""/>
          <p:cNvSpPr/>
          <p:nvPr/>
        </p:nvSpPr>
        <p:spPr>
          <a:xfrm>
            <a:off x="7145280" y="2043000"/>
            <a:ext cx="77760" cy="15840"/>
          </a:xfrm>
          <a:custGeom>
            <a:avLst/>
            <a:gdLst/>
            <a:ahLst/>
            <a:rect l="l" t="t" r="r" b="b"/>
            <a:pathLst>
              <a:path w="48" h="10">
                <a:moveTo>
                  <a:pt x="5" y="0"/>
                </a:moveTo>
                <a:lnTo>
                  <a:pt x="21" y="0"/>
                </a:lnTo>
                <a:lnTo>
                  <a:pt x="48"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35" name=""/>
          <p:cNvSpPr/>
          <p:nvPr/>
        </p:nvSpPr>
        <p:spPr>
          <a:xfrm>
            <a:off x="7145280" y="2043000"/>
            <a:ext cx="77760" cy="15840"/>
          </a:xfrm>
          <a:custGeom>
            <a:avLst/>
            <a:gdLst/>
            <a:ahLst/>
            <a:rect l="l" t="t" r="r" b="b"/>
            <a:pathLst>
              <a:path w="48" h="10">
                <a:moveTo>
                  <a:pt x="5" y="0"/>
                </a:moveTo>
                <a:lnTo>
                  <a:pt x="21" y="0"/>
                </a:lnTo>
                <a:lnTo>
                  <a:pt x="48" y="10"/>
                </a:lnTo>
                <a:lnTo>
                  <a:pt x="0" y="1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36" name=""/>
          <p:cNvSpPr/>
          <p:nvPr/>
        </p:nvSpPr>
        <p:spPr>
          <a:xfrm>
            <a:off x="7118280" y="2031840"/>
            <a:ext cx="17640" cy="11160"/>
          </a:xfrm>
          <a:custGeom>
            <a:avLst/>
            <a:gdLst/>
            <a:ahLst/>
            <a:rect l="l" t="t" r="r" b="b"/>
            <a:pathLst>
              <a:path w="11" h="6">
                <a:moveTo>
                  <a:pt x="11" y="0"/>
                </a:moveTo>
                <a:lnTo>
                  <a:pt x="0" y="0"/>
                </a:lnTo>
                <a:lnTo>
                  <a:pt x="11" y="6"/>
                </a:lnTo>
                <a:lnTo>
                  <a:pt x="11" y="0"/>
                </a:lnTo>
                <a:lnTo>
                  <a:pt x="11"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37" name=""/>
          <p:cNvSpPr/>
          <p:nvPr/>
        </p:nvSpPr>
        <p:spPr>
          <a:xfrm>
            <a:off x="7118280" y="2031840"/>
            <a:ext cx="17640" cy="11160"/>
          </a:xfrm>
          <a:custGeom>
            <a:avLst/>
            <a:gdLst/>
            <a:ahLst/>
            <a:rect l="l" t="t" r="r" b="b"/>
            <a:pathLst>
              <a:path w="11" h="6">
                <a:moveTo>
                  <a:pt x="11" y="0"/>
                </a:moveTo>
                <a:lnTo>
                  <a:pt x="0" y="0"/>
                </a:lnTo>
                <a:lnTo>
                  <a:pt x="11" y="6"/>
                </a:lnTo>
                <a:lnTo>
                  <a:pt x="11" y="0"/>
                </a:lnTo>
                <a:lnTo>
                  <a:pt x="11"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38" name=""/>
          <p:cNvSpPr/>
          <p:nvPr/>
        </p:nvSpPr>
        <p:spPr>
          <a:xfrm>
            <a:off x="7186680" y="1996920"/>
            <a:ext cx="114120" cy="27000"/>
          </a:xfrm>
          <a:custGeom>
            <a:avLst/>
            <a:gdLst/>
            <a:ahLst/>
            <a:rect l="l" t="t" r="r" b="b"/>
            <a:pathLst>
              <a:path w="70" h="16">
                <a:moveTo>
                  <a:pt x="0" y="0"/>
                </a:moveTo>
                <a:lnTo>
                  <a:pt x="70" y="5"/>
                </a:lnTo>
                <a:lnTo>
                  <a:pt x="59" y="16"/>
                </a:lnTo>
                <a:lnTo>
                  <a:pt x="27" y="5"/>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39" name=""/>
          <p:cNvSpPr/>
          <p:nvPr/>
        </p:nvSpPr>
        <p:spPr>
          <a:xfrm>
            <a:off x="7186680" y="1996920"/>
            <a:ext cx="114120" cy="27000"/>
          </a:xfrm>
          <a:custGeom>
            <a:avLst/>
            <a:gdLst/>
            <a:ahLst/>
            <a:rect l="l" t="t" r="r" b="b"/>
            <a:pathLst>
              <a:path w="70" h="16">
                <a:moveTo>
                  <a:pt x="0" y="0"/>
                </a:moveTo>
                <a:lnTo>
                  <a:pt x="70" y="5"/>
                </a:lnTo>
                <a:lnTo>
                  <a:pt x="59" y="16"/>
                </a:lnTo>
                <a:lnTo>
                  <a:pt x="27" y="5"/>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0" name=""/>
          <p:cNvSpPr/>
          <p:nvPr/>
        </p:nvSpPr>
        <p:spPr>
          <a:xfrm>
            <a:off x="7066080" y="1996920"/>
            <a:ext cx="112680" cy="9720"/>
          </a:xfrm>
          <a:custGeom>
            <a:avLst/>
            <a:gdLst/>
            <a:ahLst/>
            <a:rect l="l" t="t" r="r" b="b"/>
            <a:pathLst>
              <a:path w="69" h="5">
                <a:moveTo>
                  <a:pt x="0" y="0"/>
                </a:moveTo>
                <a:lnTo>
                  <a:pt x="69" y="5"/>
                </a:lnTo>
                <a:lnTo>
                  <a:pt x="48" y="5"/>
                </a:lnTo>
                <a:lnTo>
                  <a:pt x="32" y="5"/>
                </a:lnTo>
                <a:lnTo>
                  <a:pt x="27"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1" name=""/>
          <p:cNvSpPr/>
          <p:nvPr/>
        </p:nvSpPr>
        <p:spPr>
          <a:xfrm>
            <a:off x="7066080" y="1996920"/>
            <a:ext cx="112680" cy="9720"/>
          </a:xfrm>
          <a:custGeom>
            <a:avLst/>
            <a:gdLst/>
            <a:ahLst/>
            <a:rect l="l" t="t" r="r" b="b"/>
            <a:pathLst>
              <a:path w="69" h="5">
                <a:moveTo>
                  <a:pt x="0" y="0"/>
                </a:moveTo>
                <a:lnTo>
                  <a:pt x="69" y="5"/>
                </a:lnTo>
                <a:lnTo>
                  <a:pt x="48" y="5"/>
                </a:lnTo>
                <a:lnTo>
                  <a:pt x="32" y="5"/>
                </a:lnTo>
                <a:lnTo>
                  <a:pt x="27"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2" name=""/>
          <p:cNvSpPr/>
          <p:nvPr/>
        </p:nvSpPr>
        <p:spPr>
          <a:xfrm>
            <a:off x="7005600" y="1979640"/>
            <a:ext cx="147600" cy="44280"/>
          </a:xfrm>
          <a:custGeom>
            <a:avLst/>
            <a:gdLst/>
            <a:ahLst/>
            <a:rect l="l" t="t" r="r" b="b"/>
            <a:pathLst>
              <a:path w="90" h="27">
                <a:moveTo>
                  <a:pt x="32" y="11"/>
                </a:moveTo>
                <a:lnTo>
                  <a:pt x="48" y="11"/>
                </a:lnTo>
                <a:lnTo>
                  <a:pt x="37" y="11"/>
                </a:lnTo>
                <a:lnTo>
                  <a:pt x="48" y="11"/>
                </a:lnTo>
                <a:lnTo>
                  <a:pt x="64" y="11"/>
                </a:lnTo>
                <a:lnTo>
                  <a:pt x="69" y="16"/>
                </a:lnTo>
                <a:lnTo>
                  <a:pt x="80" y="16"/>
                </a:lnTo>
                <a:lnTo>
                  <a:pt x="90" y="27"/>
                </a:lnTo>
                <a:lnTo>
                  <a:pt x="32" y="27"/>
                </a:lnTo>
                <a:lnTo>
                  <a:pt x="5" y="16"/>
                </a:lnTo>
                <a:lnTo>
                  <a:pt x="10" y="16"/>
                </a:lnTo>
                <a:lnTo>
                  <a:pt x="5" y="11"/>
                </a:lnTo>
                <a:lnTo>
                  <a:pt x="0" y="11"/>
                </a:lnTo>
                <a:lnTo>
                  <a:pt x="10" y="0"/>
                </a:lnTo>
                <a:lnTo>
                  <a:pt x="32" y="11"/>
                </a:lnTo>
                <a:lnTo>
                  <a:pt x="32"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43" name=""/>
          <p:cNvSpPr/>
          <p:nvPr/>
        </p:nvSpPr>
        <p:spPr>
          <a:xfrm>
            <a:off x="7005600" y="1979640"/>
            <a:ext cx="147600" cy="44280"/>
          </a:xfrm>
          <a:custGeom>
            <a:avLst/>
            <a:gdLst/>
            <a:ahLst/>
            <a:rect l="l" t="t" r="r" b="b"/>
            <a:pathLst>
              <a:path w="90" h="27">
                <a:moveTo>
                  <a:pt x="32" y="11"/>
                </a:moveTo>
                <a:lnTo>
                  <a:pt x="48" y="11"/>
                </a:lnTo>
                <a:lnTo>
                  <a:pt x="37" y="11"/>
                </a:lnTo>
                <a:lnTo>
                  <a:pt x="48" y="11"/>
                </a:lnTo>
                <a:lnTo>
                  <a:pt x="64" y="11"/>
                </a:lnTo>
                <a:lnTo>
                  <a:pt x="69" y="16"/>
                </a:lnTo>
                <a:lnTo>
                  <a:pt x="80" y="16"/>
                </a:lnTo>
                <a:lnTo>
                  <a:pt x="90" y="27"/>
                </a:lnTo>
                <a:lnTo>
                  <a:pt x="32" y="27"/>
                </a:lnTo>
                <a:lnTo>
                  <a:pt x="5" y="16"/>
                </a:lnTo>
                <a:lnTo>
                  <a:pt x="10" y="16"/>
                </a:lnTo>
                <a:lnTo>
                  <a:pt x="5" y="11"/>
                </a:lnTo>
                <a:lnTo>
                  <a:pt x="0" y="11"/>
                </a:lnTo>
                <a:lnTo>
                  <a:pt x="10" y="0"/>
                </a:lnTo>
                <a:lnTo>
                  <a:pt x="32" y="11"/>
                </a:lnTo>
                <a:lnTo>
                  <a:pt x="32" y="1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44" name=""/>
          <p:cNvSpPr/>
          <p:nvPr/>
        </p:nvSpPr>
        <p:spPr>
          <a:xfrm>
            <a:off x="6972480" y="1996920"/>
            <a:ext cx="7920" cy="97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5" name=""/>
          <p:cNvSpPr/>
          <p:nvPr/>
        </p:nvSpPr>
        <p:spPr>
          <a:xfrm>
            <a:off x="6972480" y="1996920"/>
            <a:ext cx="7920" cy="97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46" name=""/>
          <p:cNvSpPr/>
          <p:nvPr/>
        </p:nvSpPr>
        <p:spPr>
          <a:xfrm>
            <a:off x="8166240" y="2448000"/>
            <a:ext cx="25200" cy="27000"/>
          </a:xfrm>
          <a:custGeom>
            <a:avLst/>
            <a:gdLst/>
            <a:ahLst/>
            <a:rect l="l" t="t" r="r" b="b"/>
            <a:pathLst>
              <a:path w="16" h="16">
                <a:moveTo>
                  <a:pt x="11" y="0"/>
                </a:moveTo>
                <a:lnTo>
                  <a:pt x="0" y="5"/>
                </a:lnTo>
                <a:lnTo>
                  <a:pt x="11" y="16"/>
                </a:lnTo>
                <a:lnTo>
                  <a:pt x="16" y="5"/>
                </a:lnTo>
                <a:lnTo>
                  <a:pt x="11" y="0"/>
                </a:lnTo>
                <a:lnTo>
                  <a:pt x="1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7" name=""/>
          <p:cNvSpPr/>
          <p:nvPr/>
        </p:nvSpPr>
        <p:spPr>
          <a:xfrm>
            <a:off x="8166240" y="2448000"/>
            <a:ext cx="25200" cy="27000"/>
          </a:xfrm>
          <a:custGeom>
            <a:avLst/>
            <a:gdLst/>
            <a:ahLst/>
            <a:rect l="l" t="t" r="r" b="b"/>
            <a:pathLst>
              <a:path w="16" h="16">
                <a:moveTo>
                  <a:pt x="11" y="0"/>
                </a:moveTo>
                <a:lnTo>
                  <a:pt x="0" y="5"/>
                </a:lnTo>
                <a:lnTo>
                  <a:pt x="11" y="16"/>
                </a:lnTo>
                <a:lnTo>
                  <a:pt x="16" y="5"/>
                </a:lnTo>
                <a:lnTo>
                  <a:pt x="11" y="0"/>
                </a:lnTo>
                <a:lnTo>
                  <a:pt x="11"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8" name=""/>
          <p:cNvSpPr/>
          <p:nvPr/>
        </p:nvSpPr>
        <p:spPr>
          <a:xfrm>
            <a:off x="7647120" y="2563920"/>
            <a:ext cx="25200" cy="25200"/>
          </a:xfrm>
          <a:custGeom>
            <a:avLst/>
            <a:gdLst/>
            <a:ahLst/>
            <a:rect l="l" t="t" r="r" b="b"/>
            <a:pathLst>
              <a:path w="16" h="16">
                <a:moveTo>
                  <a:pt x="0" y="6"/>
                </a:moveTo>
                <a:lnTo>
                  <a:pt x="16" y="16"/>
                </a:lnTo>
                <a:lnTo>
                  <a:pt x="16" y="6"/>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49" name=""/>
          <p:cNvSpPr/>
          <p:nvPr/>
        </p:nvSpPr>
        <p:spPr>
          <a:xfrm>
            <a:off x="7647120" y="2563920"/>
            <a:ext cx="25200" cy="25200"/>
          </a:xfrm>
          <a:custGeom>
            <a:avLst/>
            <a:gdLst/>
            <a:ahLst/>
            <a:rect l="l" t="t" r="r" b="b"/>
            <a:pathLst>
              <a:path w="16" h="16">
                <a:moveTo>
                  <a:pt x="0" y="6"/>
                </a:moveTo>
                <a:lnTo>
                  <a:pt x="16" y="16"/>
                </a:lnTo>
                <a:lnTo>
                  <a:pt x="16" y="6"/>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50" name=""/>
          <p:cNvSpPr/>
          <p:nvPr/>
        </p:nvSpPr>
        <p:spPr>
          <a:xfrm>
            <a:off x="7792920" y="2589120"/>
            <a:ext cx="225720" cy="257400"/>
          </a:xfrm>
          <a:custGeom>
            <a:avLst/>
            <a:gdLst/>
            <a:ahLst/>
            <a:rect l="l" t="t" r="r" b="b"/>
            <a:pathLst>
              <a:path w="139" h="154">
                <a:moveTo>
                  <a:pt x="0" y="0"/>
                </a:moveTo>
                <a:lnTo>
                  <a:pt x="38" y="32"/>
                </a:lnTo>
                <a:lnTo>
                  <a:pt x="64" y="53"/>
                </a:lnTo>
                <a:lnTo>
                  <a:pt x="123" y="101"/>
                </a:lnTo>
                <a:lnTo>
                  <a:pt x="101" y="96"/>
                </a:lnTo>
                <a:lnTo>
                  <a:pt x="91" y="96"/>
                </a:lnTo>
                <a:lnTo>
                  <a:pt x="101" y="128"/>
                </a:lnTo>
                <a:lnTo>
                  <a:pt x="128" y="144"/>
                </a:lnTo>
                <a:lnTo>
                  <a:pt x="139" y="149"/>
                </a:lnTo>
                <a:lnTo>
                  <a:pt x="123" y="144"/>
                </a:lnTo>
                <a:lnTo>
                  <a:pt x="123" y="154"/>
                </a:lnTo>
                <a:lnTo>
                  <a:pt x="101" y="144"/>
                </a:lnTo>
                <a:lnTo>
                  <a:pt x="96" y="117"/>
                </a:lnTo>
                <a:lnTo>
                  <a:pt x="75" y="101"/>
                </a:lnTo>
                <a:lnTo>
                  <a:pt x="43" y="53"/>
                </a:lnTo>
                <a:lnTo>
                  <a:pt x="22" y="37"/>
                </a:lnTo>
                <a:lnTo>
                  <a:pt x="11" y="16"/>
                </a:lnTo>
                <a:lnTo>
                  <a:pt x="22" y="16"/>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1" name=""/>
          <p:cNvSpPr/>
          <p:nvPr/>
        </p:nvSpPr>
        <p:spPr>
          <a:xfrm>
            <a:off x="7792920" y="2589120"/>
            <a:ext cx="225720" cy="257400"/>
          </a:xfrm>
          <a:custGeom>
            <a:avLst/>
            <a:gdLst/>
            <a:ahLst/>
            <a:rect l="l" t="t" r="r" b="b"/>
            <a:pathLst>
              <a:path w="139" h="154">
                <a:moveTo>
                  <a:pt x="0" y="0"/>
                </a:moveTo>
                <a:lnTo>
                  <a:pt x="38" y="32"/>
                </a:lnTo>
                <a:lnTo>
                  <a:pt x="64" y="53"/>
                </a:lnTo>
                <a:lnTo>
                  <a:pt x="123" y="101"/>
                </a:lnTo>
                <a:lnTo>
                  <a:pt x="101" y="96"/>
                </a:lnTo>
                <a:lnTo>
                  <a:pt x="91" y="96"/>
                </a:lnTo>
                <a:lnTo>
                  <a:pt x="101" y="128"/>
                </a:lnTo>
                <a:lnTo>
                  <a:pt x="128" y="144"/>
                </a:lnTo>
                <a:lnTo>
                  <a:pt x="139" y="149"/>
                </a:lnTo>
                <a:lnTo>
                  <a:pt x="123" y="144"/>
                </a:lnTo>
                <a:lnTo>
                  <a:pt x="123" y="154"/>
                </a:lnTo>
                <a:lnTo>
                  <a:pt x="101" y="144"/>
                </a:lnTo>
                <a:lnTo>
                  <a:pt x="96" y="117"/>
                </a:lnTo>
                <a:lnTo>
                  <a:pt x="75" y="101"/>
                </a:lnTo>
                <a:lnTo>
                  <a:pt x="43" y="53"/>
                </a:lnTo>
                <a:lnTo>
                  <a:pt x="22" y="37"/>
                </a:lnTo>
                <a:lnTo>
                  <a:pt x="11" y="16"/>
                </a:lnTo>
                <a:lnTo>
                  <a:pt x="22" y="16"/>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2" name=""/>
          <p:cNvSpPr/>
          <p:nvPr/>
        </p:nvSpPr>
        <p:spPr>
          <a:xfrm>
            <a:off x="6183360" y="1917720"/>
            <a:ext cx="104760" cy="27000"/>
          </a:xfrm>
          <a:custGeom>
            <a:avLst/>
            <a:gdLst/>
            <a:ahLst/>
            <a:rect l="l" t="t" r="r" b="b"/>
            <a:pathLst>
              <a:path w="64" h="16">
                <a:moveTo>
                  <a:pt x="0" y="5"/>
                </a:moveTo>
                <a:lnTo>
                  <a:pt x="16" y="0"/>
                </a:lnTo>
                <a:lnTo>
                  <a:pt x="21" y="0"/>
                </a:lnTo>
                <a:lnTo>
                  <a:pt x="37" y="0"/>
                </a:lnTo>
                <a:lnTo>
                  <a:pt x="64" y="5"/>
                </a:lnTo>
                <a:lnTo>
                  <a:pt x="64" y="16"/>
                </a:lnTo>
                <a:lnTo>
                  <a:pt x="10" y="16"/>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3" name=""/>
          <p:cNvSpPr/>
          <p:nvPr/>
        </p:nvSpPr>
        <p:spPr>
          <a:xfrm>
            <a:off x="6183360" y="1917720"/>
            <a:ext cx="104760" cy="27000"/>
          </a:xfrm>
          <a:custGeom>
            <a:avLst/>
            <a:gdLst/>
            <a:ahLst/>
            <a:rect l="l" t="t" r="r" b="b"/>
            <a:pathLst>
              <a:path w="64" h="16">
                <a:moveTo>
                  <a:pt x="0" y="5"/>
                </a:moveTo>
                <a:lnTo>
                  <a:pt x="16" y="0"/>
                </a:lnTo>
                <a:lnTo>
                  <a:pt x="21" y="0"/>
                </a:lnTo>
                <a:lnTo>
                  <a:pt x="37" y="0"/>
                </a:lnTo>
                <a:lnTo>
                  <a:pt x="64" y="5"/>
                </a:lnTo>
                <a:lnTo>
                  <a:pt x="64" y="16"/>
                </a:lnTo>
                <a:lnTo>
                  <a:pt x="10" y="16"/>
                </a:lnTo>
                <a:lnTo>
                  <a:pt x="0"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54" name=""/>
          <p:cNvSpPr/>
          <p:nvPr/>
        </p:nvSpPr>
        <p:spPr>
          <a:xfrm>
            <a:off x="7040520" y="3651120"/>
            <a:ext cx="243000" cy="497160"/>
          </a:xfrm>
          <a:custGeom>
            <a:avLst/>
            <a:gdLst/>
            <a:ahLst/>
            <a:rect l="l" t="t" r="r" b="b"/>
            <a:pathLst>
              <a:path w="149" h="298">
                <a:moveTo>
                  <a:pt x="149" y="128"/>
                </a:moveTo>
                <a:lnTo>
                  <a:pt x="112" y="128"/>
                </a:lnTo>
                <a:lnTo>
                  <a:pt x="96" y="133"/>
                </a:lnTo>
                <a:lnTo>
                  <a:pt x="96" y="149"/>
                </a:lnTo>
                <a:lnTo>
                  <a:pt x="112" y="175"/>
                </a:lnTo>
                <a:lnTo>
                  <a:pt x="90" y="159"/>
                </a:lnTo>
                <a:lnTo>
                  <a:pt x="69" y="159"/>
                </a:lnTo>
                <a:lnTo>
                  <a:pt x="69" y="144"/>
                </a:lnTo>
                <a:lnTo>
                  <a:pt x="59" y="144"/>
                </a:lnTo>
                <a:lnTo>
                  <a:pt x="48" y="202"/>
                </a:lnTo>
                <a:lnTo>
                  <a:pt x="48" y="223"/>
                </a:lnTo>
                <a:lnTo>
                  <a:pt x="59" y="223"/>
                </a:lnTo>
                <a:lnTo>
                  <a:pt x="69" y="260"/>
                </a:lnTo>
                <a:lnTo>
                  <a:pt x="112" y="287"/>
                </a:lnTo>
                <a:lnTo>
                  <a:pt x="90" y="298"/>
                </a:lnTo>
                <a:lnTo>
                  <a:pt x="85" y="271"/>
                </a:lnTo>
                <a:lnTo>
                  <a:pt x="64" y="266"/>
                </a:lnTo>
                <a:lnTo>
                  <a:pt x="69" y="271"/>
                </a:lnTo>
                <a:lnTo>
                  <a:pt x="43" y="245"/>
                </a:lnTo>
                <a:lnTo>
                  <a:pt x="32" y="245"/>
                </a:lnTo>
                <a:lnTo>
                  <a:pt x="43" y="202"/>
                </a:lnTo>
                <a:lnTo>
                  <a:pt x="48" y="175"/>
                </a:lnTo>
                <a:lnTo>
                  <a:pt x="43" y="133"/>
                </a:lnTo>
                <a:lnTo>
                  <a:pt x="27" y="122"/>
                </a:lnTo>
                <a:lnTo>
                  <a:pt x="32" y="85"/>
                </a:lnTo>
                <a:lnTo>
                  <a:pt x="0" y="48"/>
                </a:lnTo>
                <a:lnTo>
                  <a:pt x="11" y="21"/>
                </a:lnTo>
                <a:lnTo>
                  <a:pt x="27" y="21"/>
                </a:lnTo>
                <a:lnTo>
                  <a:pt x="43" y="0"/>
                </a:lnTo>
                <a:lnTo>
                  <a:pt x="48" y="21"/>
                </a:lnTo>
                <a:lnTo>
                  <a:pt x="59" y="21"/>
                </a:lnTo>
                <a:lnTo>
                  <a:pt x="64" y="58"/>
                </a:lnTo>
                <a:lnTo>
                  <a:pt x="69" y="53"/>
                </a:lnTo>
                <a:lnTo>
                  <a:pt x="90" y="53"/>
                </a:lnTo>
                <a:lnTo>
                  <a:pt x="112" y="48"/>
                </a:lnTo>
                <a:lnTo>
                  <a:pt x="122" y="58"/>
                </a:lnTo>
                <a:lnTo>
                  <a:pt x="133" y="85"/>
                </a:lnTo>
                <a:lnTo>
                  <a:pt x="149" y="106"/>
                </a:lnTo>
                <a:lnTo>
                  <a:pt x="149" y="128"/>
                </a:lnTo>
                <a:lnTo>
                  <a:pt x="14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5" name=""/>
          <p:cNvSpPr/>
          <p:nvPr/>
        </p:nvSpPr>
        <p:spPr>
          <a:xfrm>
            <a:off x="7040520" y="3651120"/>
            <a:ext cx="243000" cy="497160"/>
          </a:xfrm>
          <a:custGeom>
            <a:avLst/>
            <a:gdLst/>
            <a:ahLst/>
            <a:rect l="l" t="t" r="r" b="b"/>
            <a:pathLst>
              <a:path w="149" h="298">
                <a:moveTo>
                  <a:pt x="149" y="128"/>
                </a:moveTo>
                <a:lnTo>
                  <a:pt x="112" y="128"/>
                </a:lnTo>
                <a:lnTo>
                  <a:pt x="96" y="133"/>
                </a:lnTo>
                <a:lnTo>
                  <a:pt x="96" y="149"/>
                </a:lnTo>
                <a:lnTo>
                  <a:pt x="112" y="175"/>
                </a:lnTo>
                <a:lnTo>
                  <a:pt x="90" y="159"/>
                </a:lnTo>
                <a:lnTo>
                  <a:pt x="69" y="159"/>
                </a:lnTo>
                <a:lnTo>
                  <a:pt x="69" y="144"/>
                </a:lnTo>
                <a:lnTo>
                  <a:pt x="59" y="144"/>
                </a:lnTo>
                <a:lnTo>
                  <a:pt x="48" y="202"/>
                </a:lnTo>
                <a:lnTo>
                  <a:pt x="48" y="223"/>
                </a:lnTo>
                <a:lnTo>
                  <a:pt x="59" y="223"/>
                </a:lnTo>
                <a:lnTo>
                  <a:pt x="69" y="260"/>
                </a:lnTo>
                <a:lnTo>
                  <a:pt x="112" y="287"/>
                </a:lnTo>
                <a:lnTo>
                  <a:pt x="90" y="298"/>
                </a:lnTo>
                <a:lnTo>
                  <a:pt x="85" y="271"/>
                </a:lnTo>
                <a:lnTo>
                  <a:pt x="64" y="266"/>
                </a:lnTo>
                <a:lnTo>
                  <a:pt x="69" y="271"/>
                </a:lnTo>
                <a:lnTo>
                  <a:pt x="43" y="245"/>
                </a:lnTo>
                <a:lnTo>
                  <a:pt x="32" y="245"/>
                </a:lnTo>
                <a:lnTo>
                  <a:pt x="43" y="202"/>
                </a:lnTo>
                <a:lnTo>
                  <a:pt x="48" y="175"/>
                </a:lnTo>
                <a:lnTo>
                  <a:pt x="43" y="133"/>
                </a:lnTo>
                <a:lnTo>
                  <a:pt x="27" y="122"/>
                </a:lnTo>
                <a:lnTo>
                  <a:pt x="32" y="85"/>
                </a:lnTo>
                <a:lnTo>
                  <a:pt x="0" y="48"/>
                </a:lnTo>
                <a:lnTo>
                  <a:pt x="11" y="21"/>
                </a:lnTo>
                <a:lnTo>
                  <a:pt x="27" y="21"/>
                </a:lnTo>
                <a:lnTo>
                  <a:pt x="43" y="0"/>
                </a:lnTo>
                <a:lnTo>
                  <a:pt x="48" y="21"/>
                </a:lnTo>
                <a:lnTo>
                  <a:pt x="59" y="21"/>
                </a:lnTo>
                <a:lnTo>
                  <a:pt x="64" y="58"/>
                </a:lnTo>
                <a:lnTo>
                  <a:pt x="69" y="53"/>
                </a:lnTo>
                <a:lnTo>
                  <a:pt x="90" y="53"/>
                </a:lnTo>
                <a:lnTo>
                  <a:pt x="112" y="48"/>
                </a:lnTo>
                <a:lnTo>
                  <a:pt x="122" y="58"/>
                </a:lnTo>
                <a:lnTo>
                  <a:pt x="133" y="85"/>
                </a:lnTo>
                <a:lnTo>
                  <a:pt x="149" y="106"/>
                </a:lnTo>
                <a:lnTo>
                  <a:pt x="149" y="128"/>
                </a:lnTo>
                <a:lnTo>
                  <a:pt x="149" y="12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6" name=""/>
          <p:cNvSpPr/>
          <p:nvPr/>
        </p:nvSpPr>
        <p:spPr>
          <a:xfrm>
            <a:off x="7153200" y="3571920"/>
            <a:ext cx="250920" cy="477720"/>
          </a:xfrm>
          <a:custGeom>
            <a:avLst/>
            <a:gdLst/>
            <a:ahLst/>
            <a:rect l="l" t="t" r="r" b="b"/>
            <a:pathLst>
              <a:path w="154" h="287">
                <a:moveTo>
                  <a:pt x="0" y="11"/>
                </a:moveTo>
                <a:lnTo>
                  <a:pt x="0" y="11"/>
                </a:lnTo>
                <a:lnTo>
                  <a:pt x="27" y="11"/>
                </a:lnTo>
                <a:lnTo>
                  <a:pt x="53" y="0"/>
                </a:lnTo>
                <a:lnTo>
                  <a:pt x="80" y="11"/>
                </a:lnTo>
                <a:lnTo>
                  <a:pt x="80" y="32"/>
                </a:lnTo>
                <a:lnTo>
                  <a:pt x="101" y="37"/>
                </a:lnTo>
                <a:lnTo>
                  <a:pt x="91" y="53"/>
                </a:lnTo>
                <a:lnTo>
                  <a:pt x="75" y="80"/>
                </a:lnTo>
                <a:lnTo>
                  <a:pt x="101" y="117"/>
                </a:lnTo>
                <a:lnTo>
                  <a:pt x="144" y="160"/>
                </a:lnTo>
                <a:lnTo>
                  <a:pt x="154" y="207"/>
                </a:lnTo>
                <a:lnTo>
                  <a:pt x="154" y="223"/>
                </a:lnTo>
                <a:lnTo>
                  <a:pt x="128" y="245"/>
                </a:lnTo>
                <a:lnTo>
                  <a:pt x="117" y="245"/>
                </a:lnTo>
                <a:lnTo>
                  <a:pt x="101" y="261"/>
                </a:lnTo>
                <a:lnTo>
                  <a:pt x="96" y="261"/>
                </a:lnTo>
                <a:lnTo>
                  <a:pt x="101" y="271"/>
                </a:lnTo>
                <a:lnTo>
                  <a:pt x="80" y="287"/>
                </a:lnTo>
                <a:lnTo>
                  <a:pt x="80" y="271"/>
                </a:lnTo>
                <a:lnTo>
                  <a:pt x="80" y="250"/>
                </a:lnTo>
                <a:lnTo>
                  <a:pt x="75" y="245"/>
                </a:lnTo>
                <a:lnTo>
                  <a:pt x="96" y="239"/>
                </a:lnTo>
                <a:lnTo>
                  <a:pt x="96" y="223"/>
                </a:lnTo>
                <a:lnTo>
                  <a:pt x="122" y="218"/>
                </a:lnTo>
                <a:lnTo>
                  <a:pt x="117" y="170"/>
                </a:lnTo>
                <a:lnTo>
                  <a:pt x="101" y="133"/>
                </a:lnTo>
                <a:lnTo>
                  <a:pt x="96" y="128"/>
                </a:lnTo>
                <a:lnTo>
                  <a:pt x="64" y="80"/>
                </a:lnTo>
                <a:lnTo>
                  <a:pt x="43" y="75"/>
                </a:lnTo>
                <a:lnTo>
                  <a:pt x="53" y="59"/>
                </a:lnTo>
                <a:lnTo>
                  <a:pt x="48" y="48"/>
                </a:lnTo>
                <a:lnTo>
                  <a:pt x="21" y="48"/>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7" name=""/>
          <p:cNvSpPr/>
          <p:nvPr/>
        </p:nvSpPr>
        <p:spPr>
          <a:xfrm>
            <a:off x="7439040" y="4660920"/>
            <a:ext cx="1176480" cy="909720"/>
          </a:xfrm>
          <a:custGeom>
            <a:avLst/>
            <a:gdLst/>
            <a:ahLst/>
            <a:rect l="l" t="t" r="r" b="b"/>
            <a:pathLst>
              <a:path w="722" h="547">
                <a:moveTo>
                  <a:pt x="26" y="207"/>
                </a:moveTo>
                <a:lnTo>
                  <a:pt x="42" y="229"/>
                </a:lnTo>
                <a:lnTo>
                  <a:pt x="47" y="218"/>
                </a:lnTo>
                <a:lnTo>
                  <a:pt x="95" y="186"/>
                </a:lnTo>
                <a:lnTo>
                  <a:pt x="111" y="186"/>
                </a:lnTo>
                <a:lnTo>
                  <a:pt x="143" y="181"/>
                </a:lnTo>
                <a:lnTo>
                  <a:pt x="180" y="175"/>
                </a:lnTo>
                <a:lnTo>
                  <a:pt x="212" y="138"/>
                </a:lnTo>
                <a:lnTo>
                  <a:pt x="212" y="128"/>
                </a:lnTo>
                <a:lnTo>
                  <a:pt x="217" y="112"/>
                </a:lnTo>
                <a:lnTo>
                  <a:pt x="228" y="133"/>
                </a:lnTo>
                <a:lnTo>
                  <a:pt x="239" y="128"/>
                </a:lnTo>
                <a:lnTo>
                  <a:pt x="239" y="112"/>
                </a:lnTo>
                <a:lnTo>
                  <a:pt x="255" y="117"/>
                </a:lnTo>
                <a:lnTo>
                  <a:pt x="255" y="90"/>
                </a:lnTo>
                <a:lnTo>
                  <a:pt x="260" y="90"/>
                </a:lnTo>
                <a:lnTo>
                  <a:pt x="260" y="85"/>
                </a:lnTo>
                <a:lnTo>
                  <a:pt x="265" y="85"/>
                </a:lnTo>
                <a:lnTo>
                  <a:pt x="265" y="80"/>
                </a:lnTo>
                <a:lnTo>
                  <a:pt x="281" y="80"/>
                </a:lnTo>
                <a:lnTo>
                  <a:pt x="287" y="64"/>
                </a:lnTo>
                <a:lnTo>
                  <a:pt x="287" y="69"/>
                </a:lnTo>
                <a:lnTo>
                  <a:pt x="308" y="64"/>
                </a:lnTo>
                <a:lnTo>
                  <a:pt x="313" y="69"/>
                </a:lnTo>
                <a:lnTo>
                  <a:pt x="318" y="80"/>
                </a:lnTo>
                <a:lnTo>
                  <a:pt x="313" y="90"/>
                </a:lnTo>
                <a:lnTo>
                  <a:pt x="329" y="80"/>
                </a:lnTo>
                <a:lnTo>
                  <a:pt x="345" y="85"/>
                </a:lnTo>
                <a:lnTo>
                  <a:pt x="345" y="69"/>
                </a:lnTo>
                <a:lnTo>
                  <a:pt x="356" y="58"/>
                </a:lnTo>
                <a:lnTo>
                  <a:pt x="361" y="58"/>
                </a:lnTo>
                <a:lnTo>
                  <a:pt x="361" y="37"/>
                </a:lnTo>
                <a:lnTo>
                  <a:pt x="372" y="37"/>
                </a:lnTo>
                <a:lnTo>
                  <a:pt x="382" y="37"/>
                </a:lnTo>
                <a:lnTo>
                  <a:pt x="382" y="32"/>
                </a:lnTo>
                <a:lnTo>
                  <a:pt x="409" y="32"/>
                </a:lnTo>
                <a:lnTo>
                  <a:pt x="409" y="16"/>
                </a:lnTo>
                <a:lnTo>
                  <a:pt x="393" y="11"/>
                </a:lnTo>
                <a:lnTo>
                  <a:pt x="409" y="11"/>
                </a:lnTo>
                <a:lnTo>
                  <a:pt x="457" y="32"/>
                </a:lnTo>
                <a:lnTo>
                  <a:pt x="462" y="32"/>
                </a:lnTo>
                <a:lnTo>
                  <a:pt x="462" y="37"/>
                </a:lnTo>
                <a:lnTo>
                  <a:pt x="473" y="32"/>
                </a:lnTo>
                <a:lnTo>
                  <a:pt x="483" y="32"/>
                </a:lnTo>
                <a:lnTo>
                  <a:pt x="473" y="58"/>
                </a:lnTo>
                <a:lnTo>
                  <a:pt x="462" y="58"/>
                </a:lnTo>
                <a:lnTo>
                  <a:pt x="457" y="85"/>
                </a:lnTo>
                <a:lnTo>
                  <a:pt x="462" y="90"/>
                </a:lnTo>
                <a:lnTo>
                  <a:pt x="462" y="106"/>
                </a:lnTo>
                <a:lnTo>
                  <a:pt x="483" y="106"/>
                </a:lnTo>
                <a:lnTo>
                  <a:pt x="520" y="138"/>
                </a:lnTo>
                <a:lnTo>
                  <a:pt x="542" y="133"/>
                </a:lnTo>
                <a:lnTo>
                  <a:pt x="547" y="117"/>
                </a:lnTo>
                <a:lnTo>
                  <a:pt x="558" y="85"/>
                </a:lnTo>
                <a:lnTo>
                  <a:pt x="563" y="37"/>
                </a:lnTo>
                <a:lnTo>
                  <a:pt x="579" y="5"/>
                </a:lnTo>
                <a:lnTo>
                  <a:pt x="590" y="0"/>
                </a:lnTo>
                <a:lnTo>
                  <a:pt x="590" y="5"/>
                </a:lnTo>
                <a:lnTo>
                  <a:pt x="595" y="69"/>
                </a:lnTo>
                <a:lnTo>
                  <a:pt x="616" y="69"/>
                </a:lnTo>
                <a:lnTo>
                  <a:pt x="621" y="85"/>
                </a:lnTo>
                <a:lnTo>
                  <a:pt x="627" y="165"/>
                </a:lnTo>
                <a:lnTo>
                  <a:pt x="648" y="165"/>
                </a:lnTo>
                <a:lnTo>
                  <a:pt x="648" y="175"/>
                </a:lnTo>
                <a:lnTo>
                  <a:pt x="664" y="186"/>
                </a:lnTo>
                <a:lnTo>
                  <a:pt x="664" y="197"/>
                </a:lnTo>
                <a:lnTo>
                  <a:pt x="675" y="207"/>
                </a:lnTo>
                <a:lnTo>
                  <a:pt x="675" y="229"/>
                </a:lnTo>
                <a:lnTo>
                  <a:pt x="680" y="218"/>
                </a:lnTo>
                <a:lnTo>
                  <a:pt x="691" y="229"/>
                </a:lnTo>
                <a:lnTo>
                  <a:pt x="691" y="244"/>
                </a:lnTo>
                <a:lnTo>
                  <a:pt x="707" y="266"/>
                </a:lnTo>
                <a:lnTo>
                  <a:pt x="722" y="292"/>
                </a:lnTo>
                <a:lnTo>
                  <a:pt x="707" y="345"/>
                </a:lnTo>
                <a:lnTo>
                  <a:pt x="675" y="393"/>
                </a:lnTo>
                <a:lnTo>
                  <a:pt x="653" y="425"/>
                </a:lnTo>
                <a:lnTo>
                  <a:pt x="621" y="446"/>
                </a:lnTo>
                <a:lnTo>
                  <a:pt x="595" y="478"/>
                </a:lnTo>
                <a:lnTo>
                  <a:pt x="590" y="484"/>
                </a:lnTo>
                <a:lnTo>
                  <a:pt x="563" y="516"/>
                </a:lnTo>
                <a:lnTo>
                  <a:pt x="489" y="542"/>
                </a:lnTo>
                <a:lnTo>
                  <a:pt x="494" y="542"/>
                </a:lnTo>
                <a:lnTo>
                  <a:pt x="489" y="547"/>
                </a:lnTo>
                <a:lnTo>
                  <a:pt x="483" y="532"/>
                </a:lnTo>
                <a:lnTo>
                  <a:pt x="473" y="532"/>
                </a:lnTo>
                <a:lnTo>
                  <a:pt x="483" y="521"/>
                </a:lnTo>
                <a:lnTo>
                  <a:pt x="441" y="542"/>
                </a:lnTo>
                <a:lnTo>
                  <a:pt x="414" y="532"/>
                </a:lnTo>
                <a:lnTo>
                  <a:pt x="393" y="516"/>
                </a:lnTo>
                <a:lnTo>
                  <a:pt x="409" y="478"/>
                </a:lnTo>
                <a:lnTo>
                  <a:pt x="388" y="484"/>
                </a:lnTo>
                <a:lnTo>
                  <a:pt x="393" y="457"/>
                </a:lnTo>
                <a:lnTo>
                  <a:pt x="393" y="452"/>
                </a:lnTo>
                <a:lnTo>
                  <a:pt x="382" y="473"/>
                </a:lnTo>
                <a:lnTo>
                  <a:pt x="372" y="478"/>
                </a:lnTo>
                <a:lnTo>
                  <a:pt x="382" y="473"/>
                </a:lnTo>
                <a:lnTo>
                  <a:pt x="393" y="446"/>
                </a:lnTo>
                <a:lnTo>
                  <a:pt x="409" y="425"/>
                </a:lnTo>
                <a:lnTo>
                  <a:pt x="388" y="446"/>
                </a:lnTo>
                <a:lnTo>
                  <a:pt x="356" y="457"/>
                </a:lnTo>
                <a:lnTo>
                  <a:pt x="356" y="473"/>
                </a:lnTo>
                <a:lnTo>
                  <a:pt x="345" y="457"/>
                </a:lnTo>
                <a:lnTo>
                  <a:pt x="345" y="452"/>
                </a:lnTo>
                <a:lnTo>
                  <a:pt x="345" y="436"/>
                </a:lnTo>
                <a:lnTo>
                  <a:pt x="340" y="431"/>
                </a:lnTo>
                <a:lnTo>
                  <a:pt x="345" y="425"/>
                </a:lnTo>
                <a:lnTo>
                  <a:pt x="313" y="415"/>
                </a:lnTo>
                <a:lnTo>
                  <a:pt x="292" y="399"/>
                </a:lnTo>
                <a:lnTo>
                  <a:pt x="212" y="415"/>
                </a:lnTo>
                <a:lnTo>
                  <a:pt x="164" y="431"/>
                </a:lnTo>
                <a:lnTo>
                  <a:pt x="154" y="446"/>
                </a:lnTo>
                <a:lnTo>
                  <a:pt x="85" y="446"/>
                </a:lnTo>
                <a:lnTo>
                  <a:pt x="26" y="473"/>
                </a:lnTo>
                <a:lnTo>
                  <a:pt x="5" y="473"/>
                </a:lnTo>
                <a:lnTo>
                  <a:pt x="0" y="452"/>
                </a:lnTo>
                <a:lnTo>
                  <a:pt x="0" y="446"/>
                </a:lnTo>
                <a:lnTo>
                  <a:pt x="16" y="436"/>
                </a:lnTo>
                <a:lnTo>
                  <a:pt x="21" y="399"/>
                </a:lnTo>
                <a:lnTo>
                  <a:pt x="16" y="314"/>
                </a:lnTo>
                <a:lnTo>
                  <a:pt x="5" y="298"/>
                </a:lnTo>
                <a:lnTo>
                  <a:pt x="16" y="303"/>
                </a:lnTo>
                <a:lnTo>
                  <a:pt x="16" y="276"/>
                </a:lnTo>
                <a:lnTo>
                  <a:pt x="16" y="298"/>
                </a:lnTo>
                <a:lnTo>
                  <a:pt x="21" y="298"/>
                </a:lnTo>
                <a:lnTo>
                  <a:pt x="16" y="266"/>
                </a:lnTo>
                <a:lnTo>
                  <a:pt x="26" y="207"/>
                </a:lnTo>
                <a:lnTo>
                  <a:pt x="26" y="2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8" name=""/>
          <p:cNvSpPr/>
          <p:nvPr/>
        </p:nvSpPr>
        <p:spPr>
          <a:xfrm>
            <a:off x="7153200" y="3571920"/>
            <a:ext cx="250920" cy="477720"/>
          </a:xfrm>
          <a:custGeom>
            <a:avLst/>
            <a:gdLst/>
            <a:ahLst/>
            <a:rect l="l" t="t" r="r" b="b"/>
            <a:pathLst>
              <a:path w="154" h="287">
                <a:moveTo>
                  <a:pt x="0" y="11"/>
                </a:moveTo>
                <a:lnTo>
                  <a:pt x="0" y="11"/>
                </a:lnTo>
                <a:lnTo>
                  <a:pt x="27" y="11"/>
                </a:lnTo>
                <a:lnTo>
                  <a:pt x="53" y="0"/>
                </a:lnTo>
                <a:lnTo>
                  <a:pt x="80" y="11"/>
                </a:lnTo>
                <a:lnTo>
                  <a:pt x="80" y="32"/>
                </a:lnTo>
                <a:lnTo>
                  <a:pt x="101" y="37"/>
                </a:lnTo>
                <a:lnTo>
                  <a:pt x="91" y="53"/>
                </a:lnTo>
                <a:lnTo>
                  <a:pt x="75" y="80"/>
                </a:lnTo>
                <a:lnTo>
                  <a:pt x="101" y="117"/>
                </a:lnTo>
                <a:lnTo>
                  <a:pt x="144" y="160"/>
                </a:lnTo>
                <a:lnTo>
                  <a:pt x="154" y="207"/>
                </a:lnTo>
                <a:lnTo>
                  <a:pt x="154" y="223"/>
                </a:lnTo>
                <a:lnTo>
                  <a:pt x="128" y="245"/>
                </a:lnTo>
                <a:lnTo>
                  <a:pt x="117" y="245"/>
                </a:lnTo>
                <a:lnTo>
                  <a:pt x="101" y="261"/>
                </a:lnTo>
                <a:lnTo>
                  <a:pt x="96" y="261"/>
                </a:lnTo>
                <a:lnTo>
                  <a:pt x="101" y="271"/>
                </a:lnTo>
                <a:lnTo>
                  <a:pt x="80" y="287"/>
                </a:lnTo>
                <a:lnTo>
                  <a:pt x="80" y="271"/>
                </a:lnTo>
                <a:lnTo>
                  <a:pt x="80" y="250"/>
                </a:lnTo>
                <a:lnTo>
                  <a:pt x="75" y="245"/>
                </a:lnTo>
                <a:lnTo>
                  <a:pt x="96" y="239"/>
                </a:lnTo>
                <a:lnTo>
                  <a:pt x="96" y="223"/>
                </a:lnTo>
                <a:lnTo>
                  <a:pt x="122" y="218"/>
                </a:lnTo>
                <a:lnTo>
                  <a:pt x="117" y="170"/>
                </a:lnTo>
                <a:lnTo>
                  <a:pt x="101" y="133"/>
                </a:lnTo>
                <a:lnTo>
                  <a:pt x="96" y="128"/>
                </a:lnTo>
                <a:lnTo>
                  <a:pt x="64" y="80"/>
                </a:lnTo>
                <a:lnTo>
                  <a:pt x="43" y="75"/>
                </a:lnTo>
                <a:lnTo>
                  <a:pt x="53" y="59"/>
                </a:lnTo>
                <a:lnTo>
                  <a:pt x="48" y="48"/>
                </a:lnTo>
                <a:lnTo>
                  <a:pt x="21" y="48"/>
                </a:lnTo>
                <a:lnTo>
                  <a:pt x="0" y="11"/>
                </a:lnTo>
                <a:lnTo>
                  <a:pt x="0" y="11"/>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9" name=""/>
          <p:cNvSpPr/>
          <p:nvPr/>
        </p:nvSpPr>
        <p:spPr>
          <a:xfrm>
            <a:off x="8209080" y="4767120"/>
            <a:ext cx="17280" cy="15840"/>
          </a:xfrm>
          <a:custGeom>
            <a:avLst/>
            <a:gdLst/>
            <a:ahLst/>
            <a:rect l="l" t="t" r="r" b="b"/>
            <a:pathLst>
              <a:path w="10" h="10">
                <a:moveTo>
                  <a:pt x="0" y="0"/>
                </a:moveTo>
                <a:lnTo>
                  <a:pt x="10" y="0"/>
                </a:lnTo>
                <a:lnTo>
                  <a:pt x="10" y="1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60" name=""/>
          <p:cNvSpPr/>
          <p:nvPr/>
        </p:nvSpPr>
        <p:spPr>
          <a:xfrm>
            <a:off x="8209080" y="4767120"/>
            <a:ext cx="17280" cy="15840"/>
          </a:xfrm>
          <a:custGeom>
            <a:avLst/>
            <a:gdLst/>
            <a:ahLst/>
            <a:rect l="l" t="t" r="r" b="b"/>
            <a:pathLst>
              <a:path w="10" h="10">
                <a:moveTo>
                  <a:pt x="0" y="0"/>
                </a:moveTo>
                <a:lnTo>
                  <a:pt x="10" y="0"/>
                </a:lnTo>
                <a:lnTo>
                  <a:pt x="10" y="10"/>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61" name=""/>
          <p:cNvSpPr/>
          <p:nvPr/>
        </p:nvSpPr>
        <p:spPr>
          <a:xfrm>
            <a:off x="8045280" y="4678200"/>
            <a:ext cx="25560" cy="8280"/>
          </a:xfrm>
          <a:custGeom>
            <a:avLst/>
            <a:gdLst/>
            <a:ahLst/>
            <a:rect l="l" t="t" r="r" b="b"/>
            <a:pathLst>
              <a:path w="16" h="5">
                <a:moveTo>
                  <a:pt x="0" y="0"/>
                </a:moveTo>
                <a:lnTo>
                  <a:pt x="10" y="0"/>
                </a:lnTo>
                <a:lnTo>
                  <a:pt x="16" y="5"/>
                </a:lnTo>
                <a:lnTo>
                  <a:pt x="1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2" name=""/>
          <p:cNvSpPr/>
          <p:nvPr/>
        </p:nvSpPr>
        <p:spPr>
          <a:xfrm>
            <a:off x="8045280" y="4678200"/>
            <a:ext cx="25560" cy="8280"/>
          </a:xfrm>
          <a:custGeom>
            <a:avLst/>
            <a:gdLst/>
            <a:ahLst/>
            <a:rect l="l" t="t" r="r" b="b"/>
            <a:pathLst>
              <a:path w="16" h="5">
                <a:moveTo>
                  <a:pt x="0" y="0"/>
                </a:moveTo>
                <a:lnTo>
                  <a:pt x="10" y="0"/>
                </a:lnTo>
                <a:lnTo>
                  <a:pt x="16" y="5"/>
                </a:lnTo>
                <a:lnTo>
                  <a:pt x="10" y="5"/>
                </a:lnTo>
                <a:lnTo>
                  <a:pt x="0" y="0"/>
                </a:lnTo>
                <a:lnTo>
                  <a:pt x="0" y="0"/>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3" name=""/>
          <p:cNvSpPr/>
          <p:nvPr/>
        </p:nvSpPr>
        <p:spPr>
          <a:xfrm>
            <a:off x="8028000" y="4678200"/>
            <a:ext cx="17280" cy="8280"/>
          </a:xfrm>
          <a:custGeom>
            <a:avLst/>
            <a:gdLst/>
            <a:ahLst/>
            <a:rect l="l" t="t" r="r" b="b"/>
            <a:pathLst>
              <a:path w="11" h="5">
                <a:moveTo>
                  <a:pt x="0" y="5"/>
                </a:moveTo>
                <a:lnTo>
                  <a:pt x="0" y="0"/>
                </a:lnTo>
                <a:lnTo>
                  <a:pt x="11" y="5"/>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4" name=""/>
          <p:cNvSpPr/>
          <p:nvPr/>
        </p:nvSpPr>
        <p:spPr>
          <a:xfrm>
            <a:off x="8028000" y="4678200"/>
            <a:ext cx="17280" cy="8280"/>
          </a:xfrm>
          <a:custGeom>
            <a:avLst/>
            <a:gdLst/>
            <a:ahLst/>
            <a:rect l="l" t="t" r="r" b="b"/>
            <a:pathLst>
              <a:path w="11" h="5">
                <a:moveTo>
                  <a:pt x="0" y="5"/>
                </a:moveTo>
                <a:lnTo>
                  <a:pt x="0" y="0"/>
                </a:lnTo>
                <a:lnTo>
                  <a:pt x="11" y="5"/>
                </a:lnTo>
                <a:lnTo>
                  <a:pt x="0" y="5"/>
                </a:lnTo>
                <a:lnTo>
                  <a:pt x="0" y="5"/>
                </a:lnTo>
                <a:close/>
              </a:path>
            </a:pathLst>
          </a:custGeom>
          <a:solidFill>
            <a:srgbClr val="00cc99"/>
          </a:solidFill>
          <a:ln w="0">
            <a:noFill/>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765" name=""/>
          <p:cNvSpPr/>
          <p:nvPr/>
        </p:nvSpPr>
        <p:spPr>
          <a:xfrm>
            <a:off x="8615520" y="5102280"/>
            <a:ext cx="9360" cy="44280"/>
          </a:xfrm>
          <a:custGeom>
            <a:avLst/>
            <a:gdLst/>
            <a:ahLst/>
            <a:rect l="l" t="t" r="r" b="b"/>
            <a:pathLst>
              <a:path w="6" h="26">
                <a:moveTo>
                  <a:pt x="6" y="0"/>
                </a:moveTo>
                <a:lnTo>
                  <a:pt x="0" y="26"/>
                </a:lnTo>
                <a:lnTo>
                  <a:pt x="6" y="0"/>
                </a:lnTo>
                <a:lnTo>
                  <a:pt x="6"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66" name=""/>
          <p:cNvSpPr/>
          <p:nvPr/>
        </p:nvSpPr>
        <p:spPr>
          <a:xfrm>
            <a:off x="8615520" y="5102280"/>
            <a:ext cx="9360" cy="44280"/>
          </a:xfrm>
          <a:custGeom>
            <a:avLst/>
            <a:gdLst/>
            <a:ahLst/>
            <a:rect l="l" t="t" r="r" b="b"/>
            <a:pathLst>
              <a:path w="6" h="26">
                <a:moveTo>
                  <a:pt x="6" y="0"/>
                </a:moveTo>
                <a:lnTo>
                  <a:pt x="0" y="26"/>
                </a:lnTo>
                <a:lnTo>
                  <a:pt x="6" y="0"/>
                </a:lnTo>
                <a:lnTo>
                  <a:pt x="6"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67" name=""/>
          <p:cNvSpPr/>
          <p:nvPr/>
        </p:nvSpPr>
        <p:spPr>
          <a:xfrm>
            <a:off x="8018640" y="5473800"/>
            <a:ext cx="42840" cy="1440"/>
          </a:xfrm>
          <a:custGeom>
            <a:avLst/>
            <a:gdLst/>
            <a:ahLst/>
            <a:rect l="l" t="t" r="r" b="b"/>
            <a:pathLst>
              <a:path w="26" h="0">
                <a:moveTo>
                  <a:pt x="0" y="0"/>
                </a:moveTo>
                <a:lnTo>
                  <a:pt x="16" y="0"/>
                </a:lnTo>
                <a:lnTo>
                  <a:pt x="2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8" name=""/>
          <p:cNvSpPr/>
          <p:nvPr/>
        </p:nvSpPr>
        <p:spPr>
          <a:xfrm>
            <a:off x="8018640" y="5473800"/>
            <a:ext cx="42840" cy="1440"/>
          </a:xfrm>
          <a:custGeom>
            <a:avLst/>
            <a:gdLst/>
            <a:ahLst/>
            <a:rect l="l" t="t" r="r" b="b"/>
            <a:pathLst>
              <a:path w="26" h="0">
                <a:moveTo>
                  <a:pt x="0" y="0"/>
                </a:moveTo>
                <a:lnTo>
                  <a:pt x="16" y="0"/>
                </a:lnTo>
                <a:lnTo>
                  <a:pt x="26"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9" name=""/>
          <p:cNvSpPr/>
          <p:nvPr/>
        </p:nvSpPr>
        <p:spPr>
          <a:xfrm>
            <a:off x="8139240" y="5614920"/>
            <a:ext cx="104760" cy="96840"/>
          </a:xfrm>
          <a:custGeom>
            <a:avLst/>
            <a:gdLst/>
            <a:ahLst/>
            <a:rect l="l" t="t" r="r" b="b"/>
            <a:pathLst>
              <a:path w="64" h="58">
                <a:moveTo>
                  <a:pt x="16" y="0"/>
                </a:moveTo>
                <a:lnTo>
                  <a:pt x="43" y="16"/>
                </a:lnTo>
                <a:lnTo>
                  <a:pt x="64" y="0"/>
                </a:lnTo>
                <a:lnTo>
                  <a:pt x="53" y="37"/>
                </a:lnTo>
                <a:lnTo>
                  <a:pt x="59" y="27"/>
                </a:lnTo>
                <a:lnTo>
                  <a:pt x="43" y="43"/>
                </a:lnTo>
                <a:lnTo>
                  <a:pt x="16" y="58"/>
                </a:lnTo>
                <a:lnTo>
                  <a:pt x="0" y="58"/>
                </a:lnTo>
                <a:lnTo>
                  <a:pt x="11" y="48"/>
                </a:lnTo>
                <a:lnTo>
                  <a:pt x="0" y="43"/>
                </a:lnTo>
                <a:lnTo>
                  <a:pt x="0" y="27"/>
                </a:lnTo>
                <a:lnTo>
                  <a:pt x="11" y="37"/>
                </a:lnTo>
                <a:lnTo>
                  <a:pt x="11" y="16"/>
                </a:lnTo>
                <a:lnTo>
                  <a:pt x="16" y="0"/>
                </a:lnTo>
                <a:lnTo>
                  <a:pt x="1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0" name=""/>
          <p:cNvSpPr/>
          <p:nvPr/>
        </p:nvSpPr>
        <p:spPr>
          <a:xfrm>
            <a:off x="8139240" y="5614920"/>
            <a:ext cx="104760" cy="96840"/>
          </a:xfrm>
          <a:custGeom>
            <a:avLst/>
            <a:gdLst/>
            <a:ahLst/>
            <a:rect l="l" t="t" r="r" b="b"/>
            <a:pathLst>
              <a:path w="64" h="58">
                <a:moveTo>
                  <a:pt x="16" y="0"/>
                </a:moveTo>
                <a:lnTo>
                  <a:pt x="43" y="16"/>
                </a:lnTo>
                <a:lnTo>
                  <a:pt x="64" y="0"/>
                </a:lnTo>
                <a:lnTo>
                  <a:pt x="53" y="37"/>
                </a:lnTo>
                <a:lnTo>
                  <a:pt x="59" y="27"/>
                </a:lnTo>
                <a:lnTo>
                  <a:pt x="43" y="43"/>
                </a:lnTo>
                <a:lnTo>
                  <a:pt x="16" y="58"/>
                </a:lnTo>
                <a:lnTo>
                  <a:pt x="0" y="58"/>
                </a:lnTo>
                <a:lnTo>
                  <a:pt x="11" y="48"/>
                </a:lnTo>
                <a:lnTo>
                  <a:pt x="0" y="43"/>
                </a:lnTo>
                <a:lnTo>
                  <a:pt x="0" y="27"/>
                </a:lnTo>
                <a:lnTo>
                  <a:pt x="11" y="37"/>
                </a:lnTo>
                <a:lnTo>
                  <a:pt x="11" y="16"/>
                </a:lnTo>
                <a:lnTo>
                  <a:pt x="16" y="0"/>
                </a:lnTo>
                <a:lnTo>
                  <a:pt x="16"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1" name=""/>
          <p:cNvSpPr/>
          <p:nvPr/>
        </p:nvSpPr>
        <p:spPr>
          <a:xfrm>
            <a:off x="8840880" y="4562640"/>
            <a:ext cx="34920" cy="25200"/>
          </a:xfrm>
          <a:custGeom>
            <a:avLst/>
            <a:gdLst/>
            <a:ahLst/>
            <a:rect l="l" t="t" r="r" b="b"/>
            <a:pathLst>
              <a:path w="21" h="16">
                <a:moveTo>
                  <a:pt x="0" y="11"/>
                </a:moveTo>
                <a:lnTo>
                  <a:pt x="5" y="0"/>
                </a:lnTo>
                <a:lnTo>
                  <a:pt x="21" y="16"/>
                </a:lnTo>
                <a:lnTo>
                  <a:pt x="0" y="11"/>
                </a:lnTo>
                <a:lnTo>
                  <a:pt x="0" y="11"/>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72" name=""/>
          <p:cNvSpPr/>
          <p:nvPr/>
        </p:nvSpPr>
        <p:spPr>
          <a:xfrm>
            <a:off x="8840880" y="4562640"/>
            <a:ext cx="34920" cy="25200"/>
          </a:xfrm>
          <a:custGeom>
            <a:avLst/>
            <a:gdLst/>
            <a:ahLst/>
            <a:rect l="l" t="t" r="r" b="b"/>
            <a:pathLst>
              <a:path w="21" h="16">
                <a:moveTo>
                  <a:pt x="0" y="11"/>
                </a:moveTo>
                <a:lnTo>
                  <a:pt x="5" y="0"/>
                </a:lnTo>
                <a:lnTo>
                  <a:pt x="21" y="16"/>
                </a:lnTo>
                <a:lnTo>
                  <a:pt x="0" y="11"/>
                </a:lnTo>
                <a:lnTo>
                  <a:pt x="0" y="11"/>
                </a:lnTo>
                <a:close/>
              </a:path>
            </a:pathLst>
          </a:custGeom>
          <a:solidFill>
            <a:srgbClr val="00cc99"/>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73" name=""/>
          <p:cNvSpPr/>
          <p:nvPr/>
        </p:nvSpPr>
        <p:spPr>
          <a:xfrm>
            <a:off x="7567560" y="4156200"/>
            <a:ext cx="44640" cy="27000"/>
          </a:xfrm>
          <a:custGeom>
            <a:avLst/>
            <a:gdLst/>
            <a:ahLst/>
            <a:rect l="l" t="t" r="r" b="b"/>
            <a:pathLst>
              <a:path w="27" h="16">
                <a:moveTo>
                  <a:pt x="0" y="5"/>
                </a:moveTo>
                <a:lnTo>
                  <a:pt x="16" y="0"/>
                </a:lnTo>
                <a:lnTo>
                  <a:pt x="27" y="16"/>
                </a:lnTo>
                <a:lnTo>
                  <a:pt x="16" y="5"/>
                </a:lnTo>
                <a:lnTo>
                  <a:pt x="6"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4" name=""/>
          <p:cNvSpPr/>
          <p:nvPr/>
        </p:nvSpPr>
        <p:spPr>
          <a:xfrm>
            <a:off x="7567560" y="4156200"/>
            <a:ext cx="44640" cy="27000"/>
          </a:xfrm>
          <a:custGeom>
            <a:avLst/>
            <a:gdLst/>
            <a:ahLst/>
            <a:rect l="l" t="t" r="r" b="b"/>
            <a:pathLst>
              <a:path w="27" h="16">
                <a:moveTo>
                  <a:pt x="0" y="5"/>
                </a:moveTo>
                <a:lnTo>
                  <a:pt x="16" y="0"/>
                </a:lnTo>
                <a:lnTo>
                  <a:pt x="27" y="16"/>
                </a:lnTo>
                <a:lnTo>
                  <a:pt x="16" y="5"/>
                </a:lnTo>
                <a:lnTo>
                  <a:pt x="6" y="16"/>
                </a:lnTo>
                <a:lnTo>
                  <a:pt x="0" y="5"/>
                </a:lnTo>
                <a:lnTo>
                  <a:pt x="0" y="5"/>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5" name=""/>
          <p:cNvSpPr/>
          <p:nvPr/>
        </p:nvSpPr>
        <p:spPr>
          <a:xfrm>
            <a:off x="7015320" y="4148280"/>
            <a:ext cx="301320" cy="344520"/>
          </a:xfrm>
          <a:custGeom>
            <a:avLst/>
            <a:gdLst/>
            <a:ahLst/>
            <a:rect l="l" t="t" r="r" b="b"/>
            <a:pathLst>
              <a:path w="186" h="207">
                <a:moveTo>
                  <a:pt x="0" y="0"/>
                </a:moveTo>
                <a:lnTo>
                  <a:pt x="43" y="5"/>
                </a:lnTo>
                <a:lnTo>
                  <a:pt x="85" y="58"/>
                </a:lnTo>
                <a:lnTo>
                  <a:pt x="101" y="58"/>
                </a:lnTo>
                <a:lnTo>
                  <a:pt x="128" y="74"/>
                </a:lnTo>
                <a:lnTo>
                  <a:pt x="138" y="79"/>
                </a:lnTo>
                <a:lnTo>
                  <a:pt x="133" y="95"/>
                </a:lnTo>
                <a:lnTo>
                  <a:pt x="149" y="90"/>
                </a:lnTo>
                <a:lnTo>
                  <a:pt x="149" y="117"/>
                </a:lnTo>
                <a:lnTo>
                  <a:pt x="160" y="122"/>
                </a:lnTo>
                <a:lnTo>
                  <a:pt x="165" y="143"/>
                </a:lnTo>
                <a:lnTo>
                  <a:pt x="181" y="143"/>
                </a:lnTo>
                <a:lnTo>
                  <a:pt x="186" y="148"/>
                </a:lnTo>
                <a:lnTo>
                  <a:pt x="181" y="207"/>
                </a:lnTo>
                <a:lnTo>
                  <a:pt x="165" y="196"/>
                </a:lnTo>
                <a:lnTo>
                  <a:pt x="165" y="207"/>
                </a:lnTo>
                <a:lnTo>
                  <a:pt x="128" y="175"/>
                </a:lnTo>
                <a:lnTo>
                  <a:pt x="101" y="143"/>
                </a:lnTo>
                <a:lnTo>
                  <a:pt x="85" y="117"/>
                </a:lnTo>
                <a:lnTo>
                  <a:pt x="75" y="95"/>
                </a:lnTo>
                <a:lnTo>
                  <a:pt x="64" y="69"/>
                </a:lnTo>
                <a:lnTo>
                  <a:pt x="43" y="58"/>
                </a:lnTo>
                <a:lnTo>
                  <a:pt x="32" y="32"/>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6" name=""/>
          <p:cNvSpPr/>
          <p:nvPr/>
        </p:nvSpPr>
        <p:spPr>
          <a:xfrm>
            <a:off x="7015320" y="4148280"/>
            <a:ext cx="301320" cy="344520"/>
          </a:xfrm>
          <a:custGeom>
            <a:avLst/>
            <a:gdLst/>
            <a:ahLst/>
            <a:rect l="l" t="t" r="r" b="b"/>
            <a:pathLst>
              <a:path w="186" h="207">
                <a:moveTo>
                  <a:pt x="0" y="0"/>
                </a:moveTo>
                <a:lnTo>
                  <a:pt x="43" y="5"/>
                </a:lnTo>
                <a:lnTo>
                  <a:pt x="85" y="58"/>
                </a:lnTo>
                <a:lnTo>
                  <a:pt x="101" y="58"/>
                </a:lnTo>
                <a:lnTo>
                  <a:pt x="128" y="74"/>
                </a:lnTo>
                <a:lnTo>
                  <a:pt x="138" y="79"/>
                </a:lnTo>
                <a:lnTo>
                  <a:pt x="133" y="95"/>
                </a:lnTo>
                <a:lnTo>
                  <a:pt x="149" y="90"/>
                </a:lnTo>
                <a:lnTo>
                  <a:pt x="149" y="117"/>
                </a:lnTo>
                <a:lnTo>
                  <a:pt x="160" y="122"/>
                </a:lnTo>
                <a:lnTo>
                  <a:pt x="165" y="143"/>
                </a:lnTo>
                <a:lnTo>
                  <a:pt x="181" y="143"/>
                </a:lnTo>
                <a:lnTo>
                  <a:pt x="186" y="148"/>
                </a:lnTo>
                <a:lnTo>
                  <a:pt x="181" y="207"/>
                </a:lnTo>
                <a:lnTo>
                  <a:pt x="165" y="196"/>
                </a:lnTo>
                <a:lnTo>
                  <a:pt x="165" y="207"/>
                </a:lnTo>
                <a:lnTo>
                  <a:pt x="128" y="175"/>
                </a:lnTo>
                <a:lnTo>
                  <a:pt x="101" y="143"/>
                </a:lnTo>
                <a:lnTo>
                  <a:pt x="85" y="117"/>
                </a:lnTo>
                <a:lnTo>
                  <a:pt x="75" y="95"/>
                </a:lnTo>
                <a:lnTo>
                  <a:pt x="64" y="69"/>
                </a:lnTo>
                <a:lnTo>
                  <a:pt x="43" y="58"/>
                </a:lnTo>
                <a:lnTo>
                  <a:pt x="32" y="32"/>
                </a:lnTo>
                <a:lnTo>
                  <a:pt x="0" y="10"/>
                </a:lnTo>
                <a:lnTo>
                  <a:pt x="0" y="0"/>
                </a:lnTo>
                <a:lnTo>
                  <a:pt x="0"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7" name=""/>
          <p:cNvSpPr/>
          <p:nvPr/>
        </p:nvSpPr>
        <p:spPr>
          <a:xfrm>
            <a:off x="8070840" y="4316400"/>
            <a:ext cx="303120" cy="282600"/>
          </a:xfrm>
          <a:custGeom>
            <a:avLst/>
            <a:gdLst/>
            <a:ahLst/>
            <a:rect l="l" t="t" r="r" b="b"/>
            <a:pathLst>
              <a:path w="186" h="170">
                <a:moveTo>
                  <a:pt x="186" y="90"/>
                </a:moveTo>
                <a:lnTo>
                  <a:pt x="186" y="42"/>
                </a:lnTo>
                <a:lnTo>
                  <a:pt x="127" y="26"/>
                </a:lnTo>
                <a:lnTo>
                  <a:pt x="74" y="58"/>
                </a:lnTo>
                <a:lnTo>
                  <a:pt x="58" y="42"/>
                </a:lnTo>
                <a:lnTo>
                  <a:pt x="58" y="16"/>
                </a:lnTo>
                <a:lnTo>
                  <a:pt x="26" y="0"/>
                </a:lnTo>
                <a:lnTo>
                  <a:pt x="5" y="16"/>
                </a:lnTo>
                <a:lnTo>
                  <a:pt x="0" y="26"/>
                </a:lnTo>
                <a:lnTo>
                  <a:pt x="21" y="26"/>
                </a:lnTo>
                <a:lnTo>
                  <a:pt x="26" y="42"/>
                </a:lnTo>
                <a:lnTo>
                  <a:pt x="53" y="37"/>
                </a:lnTo>
                <a:lnTo>
                  <a:pt x="53" y="42"/>
                </a:lnTo>
                <a:lnTo>
                  <a:pt x="21" y="47"/>
                </a:lnTo>
                <a:lnTo>
                  <a:pt x="31" y="58"/>
                </a:lnTo>
                <a:lnTo>
                  <a:pt x="31" y="74"/>
                </a:lnTo>
                <a:lnTo>
                  <a:pt x="42" y="74"/>
                </a:lnTo>
                <a:lnTo>
                  <a:pt x="53" y="47"/>
                </a:lnTo>
                <a:lnTo>
                  <a:pt x="53" y="69"/>
                </a:lnTo>
                <a:lnTo>
                  <a:pt x="58" y="74"/>
                </a:lnTo>
                <a:lnTo>
                  <a:pt x="127" y="95"/>
                </a:lnTo>
                <a:lnTo>
                  <a:pt x="143" y="138"/>
                </a:lnTo>
                <a:lnTo>
                  <a:pt x="127" y="138"/>
                </a:lnTo>
                <a:lnTo>
                  <a:pt x="122" y="164"/>
                </a:lnTo>
                <a:lnTo>
                  <a:pt x="159" y="159"/>
                </a:lnTo>
                <a:lnTo>
                  <a:pt x="175" y="170"/>
                </a:lnTo>
                <a:lnTo>
                  <a:pt x="186" y="90"/>
                </a:lnTo>
                <a:lnTo>
                  <a:pt x="186"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8" name=""/>
          <p:cNvSpPr/>
          <p:nvPr/>
        </p:nvSpPr>
        <p:spPr>
          <a:xfrm>
            <a:off x="8070840" y="4316400"/>
            <a:ext cx="303120" cy="282600"/>
          </a:xfrm>
          <a:custGeom>
            <a:avLst/>
            <a:gdLst/>
            <a:ahLst/>
            <a:rect l="l" t="t" r="r" b="b"/>
            <a:pathLst>
              <a:path w="186" h="170">
                <a:moveTo>
                  <a:pt x="186" y="90"/>
                </a:moveTo>
                <a:lnTo>
                  <a:pt x="186" y="42"/>
                </a:lnTo>
                <a:lnTo>
                  <a:pt x="127" y="26"/>
                </a:lnTo>
                <a:lnTo>
                  <a:pt x="74" y="58"/>
                </a:lnTo>
                <a:lnTo>
                  <a:pt x="58" y="42"/>
                </a:lnTo>
                <a:lnTo>
                  <a:pt x="58" y="16"/>
                </a:lnTo>
                <a:lnTo>
                  <a:pt x="26" y="0"/>
                </a:lnTo>
                <a:lnTo>
                  <a:pt x="5" y="16"/>
                </a:lnTo>
                <a:lnTo>
                  <a:pt x="0" y="26"/>
                </a:lnTo>
                <a:lnTo>
                  <a:pt x="21" y="26"/>
                </a:lnTo>
                <a:lnTo>
                  <a:pt x="26" y="42"/>
                </a:lnTo>
                <a:lnTo>
                  <a:pt x="53" y="37"/>
                </a:lnTo>
                <a:lnTo>
                  <a:pt x="53" y="42"/>
                </a:lnTo>
                <a:lnTo>
                  <a:pt x="21" y="47"/>
                </a:lnTo>
                <a:lnTo>
                  <a:pt x="31" y="58"/>
                </a:lnTo>
                <a:lnTo>
                  <a:pt x="31" y="74"/>
                </a:lnTo>
                <a:lnTo>
                  <a:pt x="42" y="74"/>
                </a:lnTo>
                <a:lnTo>
                  <a:pt x="53" y="47"/>
                </a:lnTo>
                <a:lnTo>
                  <a:pt x="53" y="69"/>
                </a:lnTo>
                <a:lnTo>
                  <a:pt x="58" y="74"/>
                </a:lnTo>
                <a:lnTo>
                  <a:pt x="127" y="95"/>
                </a:lnTo>
                <a:lnTo>
                  <a:pt x="143" y="138"/>
                </a:lnTo>
                <a:lnTo>
                  <a:pt x="127" y="138"/>
                </a:lnTo>
                <a:lnTo>
                  <a:pt x="122" y="164"/>
                </a:lnTo>
                <a:lnTo>
                  <a:pt x="159" y="159"/>
                </a:lnTo>
                <a:lnTo>
                  <a:pt x="175" y="170"/>
                </a:lnTo>
                <a:lnTo>
                  <a:pt x="186" y="90"/>
                </a:lnTo>
                <a:lnTo>
                  <a:pt x="186" y="9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9" name=""/>
          <p:cNvSpPr/>
          <p:nvPr/>
        </p:nvSpPr>
        <p:spPr>
          <a:xfrm>
            <a:off x="7975440" y="4368960"/>
            <a:ext cx="1764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0" name=""/>
          <p:cNvSpPr/>
          <p:nvPr/>
        </p:nvSpPr>
        <p:spPr>
          <a:xfrm>
            <a:off x="7975440" y="4368960"/>
            <a:ext cx="17640" cy="1440"/>
          </a:xfrm>
          <a:custGeom>
            <a:avLst/>
            <a:gdLst/>
            <a:ahLst/>
            <a:rect l="l" t="t" r="r" b="b"/>
            <a:pathLst>
              <a:path w="11" h="0">
                <a:moveTo>
                  <a:pt x="0" y="0"/>
                </a:moveTo>
                <a:lnTo>
                  <a:pt x="11"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81" name=""/>
          <p:cNvSpPr/>
          <p:nvPr/>
        </p:nvSpPr>
        <p:spPr>
          <a:xfrm>
            <a:off x="7956720" y="4243320"/>
            <a:ext cx="61920" cy="98640"/>
          </a:xfrm>
          <a:custGeom>
            <a:avLst/>
            <a:gdLst/>
            <a:ahLst/>
            <a:rect l="l" t="t" r="r" b="b"/>
            <a:pathLst>
              <a:path w="38" h="59">
                <a:moveTo>
                  <a:pt x="11" y="0"/>
                </a:moveTo>
                <a:lnTo>
                  <a:pt x="22" y="16"/>
                </a:lnTo>
                <a:lnTo>
                  <a:pt x="11" y="21"/>
                </a:lnTo>
                <a:lnTo>
                  <a:pt x="27" y="16"/>
                </a:lnTo>
                <a:lnTo>
                  <a:pt x="22" y="21"/>
                </a:lnTo>
                <a:lnTo>
                  <a:pt x="38" y="37"/>
                </a:lnTo>
                <a:lnTo>
                  <a:pt x="22" y="32"/>
                </a:lnTo>
                <a:lnTo>
                  <a:pt x="22" y="59"/>
                </a:lnTo>
                <a:lnTo>
                  <a:pt x="11" y="43"/>
                </a:ln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2" name=""/>
          <p:cNvSpPr/>
          <p:nvPr/>
        </p:nvSpPr>
        <p:spPr>
          <a:xfrm>
            <a:off x="7956720" y="4243320"/>
            <a:ext cx="61920" cy="98640"/>
          </a:xfrm>
          <a:custGeom>
            <a:avLst/>
            <a:gdLst/>
            <a:ahLst/>
            <a:rect l="l" t="t" r="r" b="b"/>
            <a:pathLst>
              <a:path w="38" h="59">
                <a:moveTo>
                  <a:pt x="11" y="0"/>
                </a:moveTo>
                <a:lnTo>
                  <a:pt x="22" y="16"/>
                </a:lnTo>
                <a:lnTo>
                  <a:pt x="11" y="21"/>
                </a:lnTo>
                <a:lnTo>
                  <a:pt x="27" y="16"/>
                </a:lnTo>
                <a:lnTo>
                  <a:pt x="22" y="21"/>
                </a:lnTo>
                <a:lnTo>
                  <a:pt x="38" y="37"/>
                </a:lnTo>
                <a:lnTo>
                  <a:pt x="22" y="32"/>
                </a:lnTo>
                <a:lnTo>
                  <a:pt x="22" y="59"/>
                </a:lnTo>
                <a:lnTo>
                  <a:pt x="11" y="43"/>
                </a:lnTo>
                <a:lnTo>
                  <a:pt x="0" y="16"/>
                </a:lnTo>
                <a:lnTo>
                  <a:pt x="11" y="0"/>
                </a:lnTo>
                <a:lnTo>
                  <a:pt x="11"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3" name=""/>
          <p:cNvSpPr/>
          <p:nvPr/>
        </p:nvSpPr>
        <p:spPr>
          <a:xfrm>
            <a:off x="7915320" y="4394160"/>
            <a:ext cx="41400" cy="36720"/>
          </a:xfrm>
          <a:custGeom>
            <a:avLst/>
            <a:gdLst/>
            <a:ahLst/>
            <a:rect l="l" t="t" r="r" b="b"/>
            <a:pathLst>
              <a:path w="26" h="22">
                <a:moveTo>
                  <a:pt x="0" y="11"/>
                </a:moveTo>
                <a:lnTo>
                  <a:pt x="21" y="0"/>
                </a:lnTo>
                <a:lnTo>
                  <a:pt x="26" y="22"/>
                </a:lnTo>
                <a:lnTo>
                  <a:pt x="16" y="22"/>
                </a:lnTo>
                <a:lnTo>
                  <a:pt x="0" y="11"/>
                </a:lnTo>
                <a:lnTo>
                  <a:pt x="0" y="11"/>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84" name=""/>
          <p:cNvSpPr/>
          <p:nvPr/>
        </p:nvSpPr>
        <p:spPr>
          <a:xfrm>
            <a:off x="7915320" y="4394160"/>
            <a:ext cx="41400" cy="36720"/>
          </a:xfrm>
          <a:custGeom>
            <a:avLst/>
            <a:gdLst/>
            <a:ahLst/>
            <a:rect l="l" t="t" r="r" b="b"/>
            <a:pathLst>
              <a:path w="26" h="22">
                <a:moveTo>
                  <a:pt x="0" y="11"/>
                </a:moveTo>
                <a:lnTo>
                  <a:pt x="21" y="0"/>
                </a:lnTo>
                <a:lnTo>
                  <a:pt x="26" y="22"/>
                </a:lnTo>
                <a:lnTo>
                  <a:pt x="16" y="22"/>
                </a:lnTo>
                <a:lnTo>
                  <a:pt x="0" y="11"/>
                </a:lnTo>
                <a:lnTo>
                  <a:pt x="0" y="11"/>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85" name=""/>
          <p:cNvSpPr/>
          <p:nvPr/>
        </p:nvSpPr>
        <p:spPr>
          <a:xfrm>
            <a:off x="7870680" y="4359240"/>
            <a:ext cx="36720" cy="17640"/>
          </a:xfrm>
          <a:custGeom>
            <a:avLst/>
            <a:gdLst/>
            <a:ahLst/>
            <a:rect l="l" t="t" r="r" b="b"/>
            <a:pathLst>
              <a:path w="22" h="11">
                <a:moveTo>
                  <a:pt x="0" y="0"/>
                </a:moveTo>
                <a:lnTo>
                  <a:pt x="22"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86" name=""/>
          <p:cNvSpPr/>
          <p:nvPr/>
        </p:nvSpPr>
        <p:spPr>
          <a:xfrm>
            <a:off x="7870680" y="4359240"/>
            <a:ext cx="36720" cy="17640"/>
          </a:xfrm>
          <a:custGeom>
            <a:avLst/>
            <a:gdLst/>
            <a:ahLst/>
            <a:rect l="l" t="t" r="r" b="b"/>
            <a:pathLst>
              <a:path w="22" h="11">
                <a:moveTo>
                  <a:pt x="0" y="0"/>
                </a:moveTo>
                <a:lnTo>
                  <a:pt x="22"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87" name=""/>
          <p:cNvSpPr/>
          <p:nvPr/>
        </p:nvSpPr>
        <p:spPr>
          <a:xfrm>
            <a:off x="7827840" y="4457880"/>
            <a:ext cx="9720" cy="34920"/>
          </a:xfrm>
          <a:custGeom>
            <a:avLst/>
            <a:gdLst/>
            <a:ahLst/>
            <a:rect l="l" t="t" r="r" b="b"/>
            <a:pathLst>
              <a:path w="5" h="21">
                <a:moveTo>
                  <a:pt x="0" y="5"/>
                </a:moveTo>
                <a:lnTo>
                  <a:pt x="5" y="0"/>
                </a:lnTo>
                <a:lnTo>
                  <a:pt x="5" y="5"/>
                </a:lnTo>
                <a:lnTo>
                  <a:pt x="0" y="21"/>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88" name=""/>
          <p:cNvSpPr/>
          <p:nvPr/>
        </p:nvSpPr>
        <p:spPr>
          <a:xfrm>
            <a:off x="7827840" y="4457880"/>
            <a:ext cx="9720" cy="34920"/>
          </a:xfrm>
          <a:custGeom>
            <a:avLst/>
            <a:gdLst/>
            <a:ahLst/>
            <a:rect l="l" t="t" r="r" b="b"/>
            <a:pathLst>
              <a:path w="5" h="21">
                <a:moveTo>
                  <a:pt x="0" y="5"/>
                </a:moveTo>
                <a:lnTo>
                  <a:pt x="5" y="0"/>
                </a:lnTo>
                <a:lnTo>
                  <a:pt x="5" y="5"/>
                </a:lnTo>
                <a:lnTo>
                  <a:pt x="0" y="21"/>
                </a:lnTo>
                <a:lnTo>
                  <a:pt x="0" y="5"/>
                </a:lnTo>
                <a:lnTo>
                  <a:pt x="0"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89" name=""/>
          <p:cNvSpPr/>
          <p:nvPr/>
        </p:nvSpPr>
        <p:spPr>
          <a:xfrm>
            <a:off x="7810560" y="4465800"/>
            <a:ext cx="17280" cy="792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0" name=""/>
          <p:cNvSpPr/>
          <p:nvPr/>
        </p:nvSpPr>
        <p:spPr>
          <a:xfrm>
            <a:off x="7810560" y="4465800"/>
            <a:ext cx="17280" cy="7920"/>
          </a:xfrm>
          <a:custGeom>
            <a:avLst/>
            <a:gdLst/>
            <a:ahLst/>
            <a:rect l="l" t="t" r="r" b="b"/>
            <a:pathLst>
              <a:path w="11" h="5">
                <a:moveTo>
                  <a:pt x="0" y="0"/>
                </a:moveTo>
                <a:lnTo>
                  <a:pt x="11" y="0"/>
                </a:lnTo>
                <a:lnTo>
                  <a:pt x="11"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1" name=""/>
          <p:cNvSpPr/>
          <p:nvPr/>
        </p:nvSpPr>
        <p:spPr>
          <a:xfrm>
            <a:off x="7707240" y="4262400"/>
            <a:ext cx="200160" cy="230400"/>
          </a:xfrm>
          <a:custGeom>
            <a:avLst/>
            <a:gdLst/>
            <a:ahLst/>
            <a:rect l="l" t="t" r="r" b="b"/>
            <a:pathLst>
              <a:path w="123" h="138">
                <a:moveTo>
                  <a:pt x="48" y="5"/>
                </a:moveTo>
                <a:lnTo>
                  <a:pt x="96" y="10"/>
                </a:lnTo>
                <a:lnTo>
                  <a:pt x="117" y="0"/>
                </a:lnTo>
                <a:lnTo>
                  <a:pt x="123" y="5"/>
                </a:lnTo>
                <a:lnTo>
                  <a:pt x="101" y="21"/>
                </a:lnTo>
                <a:lnTo>
                  <a:pt x="27" y="26"/>
                </a:lnTo>
                <a:lnTo>
                  <a:pt x="27" y="48"/>
                </a:lnTo>
                <a:lnTo>
                  <a:pt x="43" y="58"/>
                </a:lnTo>
                <a:lnTo>
                  <a:pt x="80" y="32"/>
                </a:lnTo>
                <a:lnTo>
                  <a:pt x="91" y="48"/>
                </a:lnTo>
                <a:lnTo>
                  <a:pt x="53" y="69"/>
                </a:lnTo>
                <a:lnTo>
                  <a:pt x="75" y="90"/>
                </a:lnTo>
                <a:lnTo>
                  <a:pt x="64" y="101"/>
                </a:lnTo>
                <a:lnTo>
                  <a:pt x="75" y="117"/>
                </a:lnTo>
                <a:lnTo>
                  <a:pt x="53" y="122"/>
                </a:lnTo>
                <a:lnTo>
                  <a:pt x="43" y="79"/>
                </a:lnTo>
                <a:lnTo>
                  <a:pt x="27" y="90"/>
                </a:lnTo>
                <a:lnTo>
                  <a:pt x="27" y="138"/>
                </a:lnTo>
                <a:lnTo>
                  <a:pt x="22" y="138"/>
                </a:lnTo>
                <a:lnTo>
                  <a:pt x="16" y="127"/>
                </a:lnTo>
                <a:lnTo>
                  <a:pt x="22" y="101"/>
                </a:lnTo>
                <a:lnTo>
                  <a:pt x="16" y="101"/>
                </a:lnTo>
                <a:lnTo>
                  <a:pt x="0" y="79"/>
                </a:lnTo>
                <a:lnTo>
                  <a:pt x="22" y="48"/>
                </a:lnTo>
                <a:lnTo>
                  <a:pt x="27" y="21"/>
                </a:lnTo>
                <a:lnTo>
                  <a:pt x="48" y="5"/>
                </a:lnTo>
                <a:lnTo>
                  <a:pt x="48"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2" name=""/>
          <p:cNvSpPr/>
          <p:nvPr/>
        </p:nvSpPr>
        <p:spPr>
          <a:xfrm>
            <a:off x="7707240" y="4262400"/>
            <a:ext cx="200160" cy="230400"/>
          </a:xfrm>
          <a:custGeom>
            <a:avLst/>
            <a:gdLst/>
            <a:ahLst/>
            <a:rect l="l" t="t" r="r" b="b"/>
            <a:pathLst>
              <a:path w="123" h="138">
                <a:moveTo>
                  <a:pt x="48" y="5"/>
                </a:moveTo>
                <a:lnTo>
                  <a:pt x="96" y="10"/>
                </a:lnTo>
                <a:lnTo>
                  <a:pt x="117" y="0"/>
                </a:lnTo>
                <a:lnTo>
                  <a:pt x="123" y="5"/>
                </a:lnTo>
                <a:lnTo>
                  <a:pt x="101" y="21"/>
                </a:lnTo>
                <a:lnTo>
                  <a:pt x="27" y="26"/>
                </a:lnTo>
                <a:lnTo>
                  <a:pt x="27" y="48"/>
                </a:lnTo>
                <a:lnTo>
                  <a:pt x="43" y="58"/>
                </a:lnTo>
                <a:lnTo>
                  <a:pt x="80" y="32"/>
                </a:lnTo>
                <a:lnTo>
                  <a:pt x="91" y="48"/>
                </a:lnTo>
                <a:lnTo>
                  <a:pt x="53" y="69"/>
                </a:lnTo>
                <a:lnTo>
                  <a:pt x="75" y="90"/>
                </a:lnTo>
                <a:lnTo>
                  <a:pt x="64" y="101"/>
                </a:lnTo>
                <a:lnTo>
                  <a:pt x="75" y="117"/>
                </a:lnTo>
                <a:lnTo>
                  <a:pt x="53" y="122"/>
                </a:lnTo>
                <a:lnTo>
                  <a:pt x="43" y="79"/>
                </a:lnTo>
                <a:lnTo>
                  <a:pt x="27" y="90"/>
                </a:lnTo>
                <a:lnTo>
                  <a:pt x="27" y="138"/>
                </a:lnTo>
                <a:lnTo>
                  <a:pt x="22" y="138"/>
                </a:lnTo>
                <a:lnTo>
                  <a:pt x="16" y="127"/>
                </a:lnTo>
                <a:lnTo>
                  <a:pt x="22" y="101"/>
                </a:lnTo>
                <a:lnTo>
                  <a:pt x="16" y="101"/>
                </a:lnTo>
                <a:lnTo>
                  <a:pt x="0" y="79"/>
                </a:lnTo>
                <a:lnTo>
                  <a:pt x="22" y="48"/>
                </a:lnTo>
                <a:lnTo>
                  <a:pt x="27" y="21"/>
                </a:lnTo>
                <a:lnTo>
                  <a:pt x="48" y="5"/>
                </a:lnTo>
                <a:lnTo>
                  <a:pt x="48"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3" name=""/>
          <p:cNvSpPr/>
          <p:nvPr/>
        </p:nvSpPr>
        <p:spPr>
          <a:xfrm>
            <a:off x="7567560" y="4579920"/>
            <a:ext cx="44640" cy="7920"/>
          </a:xfrm>
          <a:custGeom>
            <a:avLst/>
            <a:gdLst/>
            <a:ahLst/>
            <a:rect l="l" t="t" r="r" b="b"/>
            <a:pathLst>
              <a:path w="27" h="5">
                <a:moveTo>
                  <a:pt x="6" y="0"/>
                </a:moveTo>
                <a:lnTo>
                  <a:pt x="27" y="0"/>
                </a:lnTo>
                <a:lnTo>
                  <a:pt x="1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4" name=""/>
          <p:cNvSpPr/>
          <p:nvPr/>
        </p:nvSpPr>
        <p:spPr>
          <a:xfrm>
            <a:off x="7567560" y="4579920"/>
            <a:ext cx="44640" cy="7920"/>
          </a:xfrm>
          <a:custGeom>
            <a:avLst/>
            <a:gdLst/>
            <a:ahLst/>
            <a:rect l="l" t="t" r="r" b="b"/>
            <a:pathLst>
              <a:path w="27" h="5">
                <a:moveTo>
                  <a:pt x="6" y="0"/>
                </a:moveTo>
                <a:lnTo>
                  <a:pt x="27" y="0"/>
                </a:lnTo>
                <a:lnTo>
                  <a:pt x="16" y="5"/>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95" name=""/>
          <p:cNvSpPr/>
          <p:nvPr/>
        </p:nvSpPr>
        <p:spPr>
          <a:xfrm>
            <a:off x="7612200" y="4579920"/>
            <a:ext cx="25200" cy="19080"/>
          </a:xfrm>
          <a:custGeom>
            <a:avLst/>
            <a:gdLst/>
            <a:ahLst/>
            <a:rect l="l" t="t" r="r" b="b"/>
            <a:pathLst>
              <a:path w="16" h="11">
                <a:moveTo>
                  <a:pt x="5" y="5"/>
                </a:moveTo>
                <a:lnTo>
                  <a:pt x="16" y="0"/>
                </a:lnTo>
                <a:lnTo>
                  <a:pt x="16" y="11"/>
                </a:lnTo>
                <a:lnTo>
                  <a:pt x="0" y="11"/>
                </a:lnTo>
                <a:lnTo>
                  <a:pt x="5" y="5"/>
                </a:lnTo>
                <a:lnTo>
                  <a:pt x="5"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6" name=""/>
          <p:cNvSpPr/>
          <p:nvPr/>
        </p:nvSpPr>
        <p:spPr>
          <a:xfrm>
            <a:off x="7612200" y="4579920"/>
            <a:ext cx="25200" cy="19080"/>
          </a:xfrm>
          <a:custGeom>
            <a:avLst/>
            <a:gdLst/>
            <a:ahLst/>
            <a:rect l="l" t="t" r="r" b="b"/>
            <a:pathLst>
              <a:path w="16" h="11">
                <a:moveTo>
                  <a:pt x="5" y="5"/>
                </a:moveTo>
                <a:lnTo>
                  <a:pt x="16" y="0"/>
                </a:lnTo>
                <a:lnTo>
                  <a:pt x="16" y="11"/>
                </a:lnTo>
                <a:lnTo>
                  <a:pt x="0" y="11"/>
                </a:lnTo>
                <a:lnTo>
                  <a:pt x="5" y="5"/>
                </a:lnTo>
                <a:lnTo>
                  <a:pt x="5"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7" name=""/>
          <p:cNvSpPr/>
          <p:nvPr/>
        </p:nvSpPr>
        <p:spPr>
          <a:xfrm>
            <a:off x="7637400" y="4579920"/>
            <a:ext cx="69840" cy="19080"/>
          </a:xfrm>
          <a:custGeom>
            <a:avLst/>
            <a:gdLst/>
            <a:ahLst/>
            <a:rect l="l" t="t" r="r" b="b"/>
            <a:pathLst>
              <a:path w="42" h="11">
                <a:moveTo>
                  <a:pt x="5" y="0"/>
                </a:moveTo>
                <a:lnTo>
                  <a:pt x="32" y="5"/>
                </a:lnTo>
                <a:lnTo>
                  <a:pt x="32" y="0"/>
                </a:lnTo>
                <a:lnTo>
                  <a:pt x="37" y="5"/>
                </a:lnTo>
                <a:lnTo>
                  <a:pt x="42" y="0"/>
                </a:lnTo>
                <a:lnTo>
                  <a:pt x="42"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8" name=""/>
          <p:cNvSpPr/>
          <p:nvPr/>
        </p:nvSpPr>
        <p:spPr>
          <a:xfrm>
            <a:off x="7637400" y="4579920"/>
            <a:ext cx="69840" cy="19080"/>
          </a:xfrm>
          <a:custGeom>
            <a:avLst/>
            <a:gdLst/>
            <a:ahLst/>
            <a:rect l="l" t="t" r="r" b="b"/>
            <a:pathLst>
              <a:path w="42" h="11">
                <a:moveTo>
                  <a:pt x="5" y="0"/>
                </a:moveTo>
                <a:lnTo>
                  <a:pt x="32" y="5"/>
                </a:lnTo>
                <a:lnTo>
                  <a:pt x="32" y="0"/>
                </a:lnTo>
                <a:lnTo>
                  <a:pt x="37" y="5"/>
                </a:lnTo>
                <a:lnTo>
                  <a:pt x="42" y="0"/>
                </a:lnTo>
                <a:lnTo>
                  <a:pt x="42" y="5"/>
                </a:lnTo>
                <a:lnTo>
                  <a:pt x="5" y="11"/>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99" name=""/>
          <p:cNvSpPr/>
          <p:nvPr/>
        </p:nvSpPr>
        <p:spPr>
          <a:xfrm>
            <a:off x="7707240" y="4624560"/>
            <a:ext cx="42840" cy="17280"/>
          </a:xfrm>
          <a:custGeom>
            <a:avLst/>
            <a:gdLst/>
            <a:ahLst/>
            <a:rect l="l" t="t" r="r" b="b"/>
            <a:pathLst>
              <a:path w="27" h="10">
                <a:moveTo>
                  <a:pt x="22" y="0"/>
                </a:moveTo>
                <a:lnTo>
                  <a:pt x="27" y="10"/>
                </a:lnTo>
                <a:lnTo>
                  <a:pt x="22" y="10"/>
                </a:lnTo>
                <a:lnTo>
                  <a:pt x="0" y="5"/>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0" name=""/>
          <p:cNvSpPr/>
          <p:nvPr/>
        </p:nvSpPr>
        <p:spPr>
          <a:xfrm>
            <a:off x="7707240" y="4624560"/>
            <a:ext cx="42840" cy="17280"/>
          </a:xfrm>
          <a:custGeom>
            <a:avLst/>
            <a:gdLst/>
            <a:ahLst/>
            <a:rect l="l" t="t" r="r" b="b"/>
            <a:pathLst>
              <a:path w="27" h="10">
                <a:moveTo>
                  <a:pt x="22" y="0"/>
                </a:moveTo>
                <a:lnTo>
                  <a:pt x="27" y="10"/>
                </a:lnTo>
                <a:lnTo>
                  <a:pt x="22" y="10"/>
                </a:lnTo>
                <a:lnTo>
                  <a:pt x="0" y="5"/>
                </a:lnTo>
                <a:lnTo>
                  <a:pt x="0" y="0"/>
                </a:lnTo>
                <a:lnTo>
                  <a:pt x="22" y="0"/>
                </a:lnTo>
                <a:lnTo>
                  <a:pt x="22"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1" name=""/>
          <p:cNvSpPr/>
          <p:nvPr/>
        </p:nvSpPr>
        <p:spPr>
          <a:xfrm>
            <a:off x="7742160" y="4579920"/>
            <a:ext cx="85680" cy="19080"/>
          </a:xfrm>
          <a:custGeom>
            <a:avLst/>
            <a:gdLst/>
            <a:ahLst/>
            <a:rect l="l" t="t" r="r" b="b"/>
            <a:pathLst>
              <a:path w="53" h="11">
                <a:moveTo>
                  <a:pt x="0" y="5"/>
                </a:moveTo>
                <a:lnTo>
                  <a:pt x="5" y="0"/>
                </a:lnTo>
                <a:lnTo>
                  <a:pt x="42" y="5"/>
                </a:lnTo>
                <a:lnTo>
                  <a:pt x="53" y="0"/>
                </a:lnTo>
                <a:lnTo>
                  <a:pt x="42" y="5"/>
                </a:lnTo>
                <a:lnTo>
                  <a:pt x="21" y="11"/>
                </a:lnTo>
                <a:lnTo>
                  <a:pt x="0" y="5"/>
                </a:lnTo>
                <a:lnTo>
                  <a:pt x="0"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02" name=""/>
          <p:cNvSpPr/>
          <p:nvPr/>
        </p:nvSpPr>
        <p:spPr>
          <a:xfrm>
            <a:off x="7742160" y="4579920"/>
            <a:ext cx="85680" cy="19080"/>
          </a:xfrm>
          <a:custGeom>
            <a:avLst/>
            <a:gdLst/>
            <a:ahLst/>
            <a:rect l="l" t="t" r="r" b="b"/>
            <a:pathLst>
              <a:path w="53" h="11">
                <a:moveTo>
                  <a:pt x="0" y="5"/>
                </a:moveTo>
                <a:lnTo>
                  <a:pt x="5" y="0"/>
                </a:lnTo>
                <a:lnTo>
                  <a:pt x="42" y="5"/>
                </a:lnTo>
                <a:lnTo>
                  <a:pt x="53" y="0"/>
                </a:lnTo>
                <a:lnTo>
                  <a:pt x="42" y="5"/>
                </a:lnTo>
                <a:lnTo>
                  <a:pt x="21" y="11"/>
                </a:lnTo>
                <a:lnTo>
                  <a:pt x="0" y="5"/>
                </a:lnTo>
                <a:lnTo>
                  <a:pt x="0" y="5"/>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03" name=""/>
          <p:cNvSpPr/>
          <p:nvPr/>
        </p:nvSpPr>
        <p:spPr>
          <a:xfrm>
            <a:off x="7870680" y="4579920"/>
            <a:ext cx="27000" cy="7920"/>
          </a:xfrm>
          <a:custGeom>
            <a:avLst/>
            <a:gdLst/>
            <a:ahLst/>
            <a:rect l="l" t="t" r="r" b="b"/>
            <a:pathLst>
              <a:path w="16" h="5">
                <a:moveTo>
                  <a:pt x="0" y="0"/>
                </a:moveTo>
                <a:lnTo>
                  <a:pt x="16"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04" name=""/>
          <p:cNvSpPr/>
          <p:nvPr/>
        </p:nvSpPr>
        <p:spPr>
          <a:xfrm>
            <a:off x="7870680" y="4579920"/>
            <a:ext cx="27000" cy="7920"/>
          </a:xfrm>
          <a:custGeom>
            <a:avLst/>
            <a:gdLst/>
            <a:ahLst/>
            <a:rect l="l" t="t" r="r" b="b"/>
            <a:pathLst>
              <a:path w="16" h="5">
                <a:moveTo>
                  <a:pt x="0" y="0"/>
                </a:moveTo>
                <a:lnTo>
                  <a:pt x="16"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05" name=""/>
          <p:cNvSpPr/>
          <p:nvPr/>
        </p:nvSpPr>
        <p:spPr>
          <a:xfrm>
            <a:off x="7837560" y="4579920"/>
            <a:ext cx="110880" cy="61920"/>
          </a:xfrm>
          <a:custGeom>
            <a:avLst/>
            <a:gdLst/>
            <a:ahLst/>
            <a:rect l="l" t="t" r="r" b="b"/>
            <a:pathLst>
              <a:path w="69" h="37">
                <a:moveTo>
                  <a:pt x="37" y="27"/>
                </a:moveTo>
                <a:lnTo>
                  <a:pt x="21" y="32"/>
                </a:lnTo>
                <a:lnTo>
                  <a:pt x="0" y="37"/>
                </a:lnTo>
                <a:lnTo>
                  <a:pt x="11" y="27"/>
                </a:lnTo>
                <a:lnTo>
                  <a:pt x="21" y="11"/>
                </a:lnTo>
                <a:lnTo>
                  <a:pt x="37" y="5"/>
                </a:lnTo>
                <a:lnTo>
                  <a:pt x="69" y="0"/>
                </a:lnTo>
                <a:lnTo>
                  <a:pt x="69" y="5"/>
                </a:lnTo>
                <a:lnTo>
                  <a:pt x="37" y="27"/>
                </a:lnTo>
                <a:lnTo>
                  <a:pt x="37" y="27"/>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06" name=""/>
          <p:cNvSpPr/>
          <p:nvPr/>
        </p:nvSpPr>
        <p:spPr>
          <a:xfrm>
            <a:off x="7837560" y="4579920"/>
            <a:ext cx="110880" cy="61920"/>
          </a:xfrm>
          <a:custGeom>
            <a:avLst/>
            <a:gdLst/>
            <a:ahLst/>
            <a:rect l="l" t="t" r="r" b="b"/>
            <a:pathLst>
              <a:path w="69" h="37">
                <a:moveTo>
                  <a:pt x="37" y="27"/>
                </a:moveTo>
                <a:lnTo>
                  <a:pt x="21" y="32"/>
                </a:lnTo>
                <a:lnTo>
                  <a:pt x="0" y="37"/>
                </a:lnTo>
                <a:lnTo>
                  <a:pt x="11" y="27"/>
                </a:lnTo>
                <a:lnTo>
                  <a:pt x="21" y="11"/>
                </a:lnTo>
                <a:lnTo>
                  <a:pt x="37" y="5"/>
                </a:lnTo>
                <a:lnTo>
                  <a:pt x="69" y="0"/>
                </a:lnTo>
                <a:lnTo>
                  <a:pt x="69" y="5"/>
                </a:lnTo>
                <a:lnTo>
                  <a:pt x="37" y="27"/>
                </a:lnTo>
                <a:lnTo>
                  <a:pt x="37" y="27"/>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07" name=""/>
          <p:cNvSpPr/>
          <p:nvPr/>
        </p:nvSpPr>
        <p:spPr>
          <a:xfrm>
            <a:off x="7915320" y="4562640"/>
            <a:ext cx="33120" cy="17280"/>
          </a:xfrm>
          <a:custGeom>
            <a:avLst/>
            <a:gdLst/>
            <a:ahLst/>
            <a:rect l="l" t="t" r="r" b="b"/>
            <a:pathLst>
              <a:path w="21" h="11">
                <a:moveTo>
                  <a:pt x="0" y="11"/>
                </a:moveTo>
                <a:lnTo>
                  <a:pt x="0" y="0"/>
                </a:ln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8" name=""/>
          <p:cNvSpPr/>
          <p:nvPr/>
        </p:nvSpPr>
        <p:spPr>
          <a:xfrm>
            <a:off x="7915320" y="4562640"/>
            <a:ext cx="33120" cy="17280"/>
          </a:xfrm>
          <a:custGeom>
            <a:avLst/>
            <a:gdLst/>
            <a:ahLst/>
            <a:rect l="l" t="t" r="r" b="b"/>
            <a:pathLst>
              <a:path w="21" h="11">
                <a:moveTo>
                  <a:pt x="0" y="11"/>
                </a:moveTo>
                <a:lnTo>
                  <a:pt x="0" y="0"/>
                </a:lnTo>
                <a:lnTo>
                  <a:pt x="21" y="0"/>
                </a:lnTo>
                <a:lnTo>
                  <a:pt x="0" y="11"/>
                </a:lnTo>
                <a:lnTo>
                  <a:pt x="0" y="11"/>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9" name=""/>
          <p:cNvSpPr/>
          <p:nvPr/>
        </p:nvSpPr>
        <p:spPr>
          <a:xfrm>
            <a:off x="8070840" y="4545000"/>
            <a:ext cx="7920" cy="34920"/>
          </a:xfrm>
          <a:custGeom>
            <a:avLst/>
            <a:gdLst/>
            <a:ahLst/>
            <a:rect l="l" t="t" r="r" b="b"/>
            <a:pathLst>
              <a:path w="5" h="21">
                <a:moveTo>
                  <a:pt x="0" y="10"/>
                </a:moveTo>
                <a:lnTo>
                  <a:pt x="5" y="0"/>
                </a:lnTo>
                <a:lnTo>
                  <a:pt x="0" y="21"/>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10" name=""/>
          <p:cNvSpPr/>
          <p:nvPr/>
        </p:nvSpPr>
        <p:spPr>
          <a:xfrm>
            <a:off x="8070840" y="4545000"/>
            <a:ext cx="7920" cy="34920"/>
          </a:xfrm>
          <a:custGeom>
            <a:avLst/>
            <a:gdLst/>
            <a:ahLst/>
            <a:rect l="l" t="t" r="r" b="b"/>
            <a:pathLst>
              <a:path w="5" h="21">
                <a:moveTo>
                  <a:pt x="0" y="10"/>
                </a:moveTo>
                <a:lnTo>
                  <a:pt x="5" y="0"/>
                </a:lnTo>
                <a:lnTo>
                  <a:pt x="0" y="21"/>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11" name=""/>
          <p:cNvSpPr/>
          <p:nvPr/>
        </p:nvSpPr>
        <p:spPr>
          <a:xfrm>
            <a:off x="8158320" y="4500720"/>
            <a:ext cx="7920" cy="36360"/>
          </a:xfrm>
          <a:custGeom>
            <a:avLst/>
            <a:gdLst/>
            <a:ahLst/>
            <a:rect l="l" t="t" r="r" b="b"/>
            <a:pathLst>
              <a:path w="5" h="22">
                <a:moveTo>
                  <a:pt x="0" y="0"/>
                </a:moveTo>
                <a:lnTo>
                  <a:pt x="5" y="6"/>
                </a:lnTo>
                <a:lnTo>
                  <a:pt x="0"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2" name=""/>
          <p:cNvSpPr/>
          <p:nvPr/>
        </p:nvSpPr>
        <p:spPr>
          <a:xfrm>
            <a:off x="8158320" y="4500720"/>
            <a:ext cx="7920" cy="36360"/>
          </a:xfrm>
          <a:custGeom>
            <a:avLst/>
            <a:gdLst/>
            <a:ahLst/>
            <a:rect l="l" t="t" r="r" b="b"/>
            <a:pathLst>
              <a:path w="5" h="22">
                <a:moveTo>
                  <a:pt x="0" y="0"/>
                </a:moveTo>
                <a:lnTo>
                  <a:pt x="5" y="6"/>
                </a:lnTo>
                <a:lnTo>
                  <a:pt x="0"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3" name=""/>
          <p:cNvSpPr/>
          <p:nvPr/>
        </p:nvSpPr>
        <p:spPr>
          <a:xfrm>
            <a:off x="8166240" y="4500720"/>
            <a:ext cx="1440" cy="9360"/>
          </a:xfrm>
          <a:custGeom>
            <a:avLst/>
            <a:gdLst/>
            <a:ahLst/>
            <a:rect l="l" t="t" r="r" b="b"/>
            <a:pathLst>
              <a:path w="0" h="6">
                <a:moveTo>
                  <a:pt x="0" y="0"/>
                </a:move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14" name=""/>
          <p:cNvSpPr/>
          <p:nvPr/>
        </p:nvSpPr>
        <p:spPr>
          <a:xfrm>
            <a:off x="8166240" y="4500720"/>
            <a:ext cx="1440" cy="9360"/>
          </a:xfrm>
          <a:custGeom>
            <a:avLst/>
            <a:gdLst/>
            <a:ahLst/>
            <a:rect l="l" t="t" r="r" b="b"/>
            <a:pathLst>
              <a:path w="0" h="6">
                <a:moveTo>
                  <a:pt x="0" y="0"/>
                </a:move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15" name=""/>
          <p:cNvSpPr/>
          <p:nvPr/>
        </p:nvSpPr>
        <p:spPr>
          <a:xfrm>
            <a:off x="8166240" y="4473720"/>
            <a:ext cx="17280" cy="36360"/>
          </a:xfrm>
          <a:custGeom>
            <a:avLst/>
            <a:gdLst/>
            <a:ahLst/>
            <a:rect l="l" t="t" r="r" b="b"/>
            <a:pathLst>
              <a:path w="11" h="22">
                <a:moveTo>
                  <a:pt x="0" y="11"/>
                </a:moveTo>
                <a:lnTo>
                  <a:pt x="11" y="0"/>
                </a:lnTo>
                <a:lnTo>
                  <a:pt x="11" y="22"/>
                </a:lnTo>
                <a:lnTo>
                  <a:pt x="0" y="11"/>
                </a:lnTo>
                <a:lnTo>
                  <a:pt x="0" y="11"/>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6" name=""/>
          <p:cNvSpPr/>
          <p:nvPr/>
        </p:nvSpPr>
        <p:spPr>
          <a:xfrm>
            <a:off x="8166240" y="4473720"/>
            <a:ext cx="17280" cy="36360"/>
          </a:xfrm>
          <a:custGeom>
            <a:avLst/>
            <a:gdLst/>
            <a:ahLst/>
            <a:rect l="l" t="t" r="r" b="b"/>
            <a:pathLst>
              <a:path w="11" h="22">
                <a:moveTo>
                  <a:pt x="0" y="11"/>
                </a:moveTo>
                <a:lnTo>
                  <a:pt x="11" y="0"/>
                </a:lnTo>
                <a:lnTo>
                  <a:pt x="11" y="22"/>
                </a:lnTo>
                <a:lnTo>
                  <a:pt x="0" y="11"/>
                </a:lnTo>
                <a:lnTo>
                  <a:pt x="0" y="11"/>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17" name=""/>
          <p:cNvSpPr/>
          <p:nvPr/>
        </p:nvSpPr>
        <p:spPr>
          <a:xfrm>
            <a:off x="7975440" y="4394160"/>
            <a:ext cx="95400" cy="36720"/>
          </a:xfrm>
          <a:custGeom>
            <a:avLst/>
            <a:gdLst/>
            <a:ahLst/>
            <a:rect l="l" t="t" r="r" b="b"/>
            <a:pathLst>
              <a:path w="59" h="22">
                <a:moveTo>
                  <a:pt x="0" y="22"/>
                </a:moveTo>
                <a:lnTo>
                  <a:pt x="11" y="0"/>
                </a:lnTo>
                <a:lnTo>
                  <a:pt x="32" y="0"/>
                </a:lnTo>
                <a:lnTo>
                  <a:pt x="53" y="11"/>
                </a:lnTo>
                <a:lnTo>
                  <a:pt x="59" y="22"/>
                </a:lnTo>
                <a:lnTo>
                  <a:pt x="11" y="11"/>
                </a:lnTo>
                <a:lnTo>
                  <a:pt x="0" y="22"/>
                </a:lnTo>
                <a:lnTo>
                  <a:pt x="0" y="22"/>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18" name=""/>
          <p:cNvSpPr/>
          <p:nvPr/>
        </p:nvSpPr>
        <p:spPr>
          <a:xfrm>
            <a:off x="7975440" y="4394160"/>
            <a:ext cx="95400" cy="36720"/>
          </a:xfrm>
          <a:custGeom>
            <a:avLst/>
            <a:gdLst/>
            <a:ahLst/>
            <a:rect l="l" t="t" r="r" b="b"/>
            <a:pathLst>
              <a:path w="59" h="22">
                <a:moveTo>
                  <a:pt x="0" y="22"/>
                </a:moveTo>
                <a:lnTo>
                  <a:pt x="11" y="0"/>
                </a:lnTo>
                <a:lnTo>
                  <a:pt x="32" y="0"/>
                </a:lnTo>
                <a:lnTo>
                  <a:pt x="53" y="11"/>
                </a:lnTo>
                <a:lnTo>
                  <a:pt x="59" y="22"/>
                </a:lnTo>
                <a:lnTo>
                  <a:pt x="11" y="11"/>
                </a:lnTo>
                <a:lnTo>
                  <a:pt x="0" y="22"/>
                </a:lnTo>
                <a:lnTo>
                  <a:pt x="0" y="22"/>
                </a:lnTo>
                <a:close/>
              </a:path>
            </a:pathLst>
          </a:custGeom>
          <a:solidFill>
            <a:srgbClr val="00cc9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19" name=""/>
          <p:cNvSpPr/>
          <p:nvPr/>
        </p:nvSpPr>
        <p:spPr>
          <a:xfrm>
            <a:off x="8045280" y="4359240"/>
            <a:ext cx="16200" cy="17640"/>
          </a:xfrm>
          <a:custGeom>
            <a:avLst/>
            <a:gdLst/>
            <a:ahLst/>
            <a:rect l="l" t="t" r="r" b="b"/>
            <a:pathLst>
              <a:path w="10" h="11">
                <a:moveTo>
                  <a:pt x="0" y="11"/>
                </a:moveTo>
                <a:lnTo>
                  <a:pt x="10" y="0"/>
                </a:lnTo>
                <a:lnTo>
                  <a:pt x="10" y="11"/>
                </a:lnTo>
                <a:lnTo>
                  <a:pt x="0" y="11"/>
                </a:lnTo>
                <a:lnTo>
                  <a:pt x="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20" name=""/>
          <p:cNvSpPr/>
          <p:nvPr/>
        </p:nvSpPr>
        <p:spPr>
          <a:xfrm>
            <a:off x="8045280" y="4359240"/>
            <a:ext cx="16200" cy="17640"/>
          </a:xfrm>
          <a:custGeom>
            <a:avLst/>
            <a:gdLst/>
            <a:ahLst/>
            <a:rect l="l" t="t" r="r" b="b"/>
            <a:pathLst>
              <a:path w="10" h="11">
                <a:moveTo>
                  <a:pt x="0" y="11"/>
                </a:moveTo>
                <a:lnTo>
                  <a:pt x="10" y="0"/>
                </a:lnTo>
                <a:lnTo>
                  <a:pt x="10" y="11"/>
                </a:lnTo>
                <a:lnTo>
                  <a:pt x="0" y="11"/>
                </a:lnTo>
                <a:lnTo>
                  <a:pt x="0" y="11"/>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21" name=""/>
          <p:cNvSpPr/>
          <p:nvPr/>
        </p:nvSpPr>
        <p:spPr>
          <a:xfrm>
            <a:off x="7404120" y="4183200"/>
            <a:ext cx="301680" cy="255600"/>
          </a:xfrm>
          <a:custGeom>
            <a:avLst/>
            <a:gdLst/>
            <a:ahLst/>
            <a:rect l="l" t="t" r="r" b="b"/>
            <a:pathLst>
              <a:path w="186" h="154">
                <a:moveTo>
                  <a:pt x="165" y="0"/>
                </a:moveTo>
                <a:lnTo>
                  <a:pt x="176" y="5"/>
                </a:lnTo>
                <a:lnTo>
                  <a:pt x="165" y="11"/>
                </a:lnTo>
                <a:lnTo>
                  <a:pt x="176" y="37"/>
                </a:lnTo>
                <a:lnTo>
                  <a:pt x="176" y="48"/>
                </a:lnTo>
                <a:lnTo>
                  <a:pt x="186" y="58"/>
                </a:lnTo>
                <a:lnTo>
                  <a:pt x="181" y="58"/>
                </a:lnTo>
                <a:lnTo>
                  <a:pt x="165" y="101"/>
                </a:lnTo>
                <a:lnTo>
                  <a:pt x="144" y="106"/>
                </a:lnTo>
                <a:lnTo>
                  <a:pt x="149" y="122"/>
                </a:lnTo>
                <a:lnTo>
                  <a:pt x="133" y="149"/>
                </a:lnTo>
                <a:lnTo>
                  <a:pt x="117" y="154"/>
                </a:lnTo>
                <a:lnTo>
                  <a:pt x="101" y="138"/>
                </a:lnTo>
                <a:lnTo>
                  <a:pt x="80" y="127"/>
                </a:lnTo>
                <a:lnTo>
                  <a:pt x="48" y="149"/>
                </a:lnTo>
                <a:lnTo>
                  <a:pt x="48" y="127"/>
                </a:lnTo>
                <a:lnTo>
                  <a:pt x="27" y="127"/>
                </a:lnTo>
                <a:lnTo>
                  <a:pt x="22" y="101"/>
                </a:lnTo>
                <a:lnTo>
                  <a:pt x="11" y="80"/>
                </a:lnTo>
                <a:lnTo>
                  <a:pt x="0" y="69"/>
                </a:lnTo>
                <a:lnTo>
                  <a:pt x="11" y="48"/>
                </a:lnTo>
                <a:lnTo>
                  <a:pt x="11" y="37"/>
                </a:lnTo>
                <a:lnTo>
                  <a:pt x="22" y="48"/>
                </a:lnTo>
                <a:lnTo>
                  <a:pt x="38" y="58"/>
                </a:lnTo>
                <a:lnTo>
                  <a:pt x="48" y="58"/>
                </a:lnTo>
                <a:lnTo>
                  <a:pt x="64" y="48"/>
                </a:lnTo>
                <a:lnTo>
                  <a:pt x="96" y="53"/>
                </a:lnTo>
                <a:lnTo>
                  <a:pt x="101" y="53"/>
                </a:lnTo>
                <a:lnTo>
                  <a:pt x="107" y="48"/>
                </a:lnTo>
                <a:lnTo>
                  <a:pt x="133" y="0"/>
                </a:lnTo>
                <a:lnTo>
                  <a:pt x="165" y="0"/>
                </a:lnTo>
                <a:lnTo>
                  <a:pt x="16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2" name=""/>
          <p:cNvSpPr/>
          <p:nvPr/>
        </p:nvSpPr>
        <p:spPr>
          <a:xfrm>
            <a:off x="7404120" y="4183200"/>
            <a:ext cx="301680" cy="255600"/>
          </a:xfrm>
          <a:custGeom>
            <a:avLst/>
            <a:gdLst/>
            <a:ahLst/>
            <a:rect l="l" t="t" r="r" b="b"/>
            <a:pathLst>
              <a:path w="186" h="154">
                <a:moveTo>
                  <a:pt x="165" y="0"/>
                </a:moveTo>
                <a:lnTo>
                  <a:pt x="176" y="5"/>
                </a:lnTo>
                <a:lnTo>
                  <a:pt x="165" y="11"/>
                </a:lnTo>
                <a:lnTo>
                  <a:pt x="176" y="37"/>
                </a:lnTo>
                <a:lnTo>
                  <a:pt x="176" y="48"/>
                </a:lnTo>
                <a:lnTo>
                  <a:pt x="186" y="58"/>
                </a:lnTo>
                <a:lnTo>
                  <a:pt x="181" y="58"/>
                </a:lnTo>
                <a:lnTo>
                  <a:pt x="165" y="101"/>
                </a:lnTo>
                <a:lnTo>
                  <a:pt x="144" y="106"/>
                </a:lnTo>
                <a:lnTo>
                  <a:pt x="149" y="122"/>
                </a:lnTo>
                <a:lnTo>
                  <a:pt x="133" y="149"/>
                </a:lnTo>
                <a:lnTo>
                  <a:pt x="117" y="154"/>
                </a:lnTo>
                <a:lnTo>
                  <a:pt x="101" y="138"/>
                </a:lnTo>
                <a:lnTo>
                  <a:pt x="80" y="127"/>
                </a:lnTo>
                <a:lnTo>
                  <a:pt x="48" y="149"/>
                </a:lnTo>
                <a:lnTo>
                  <a:pt x="48" y="127"/>
                </a:lnTo>
                <a:lnTo>
                  <a:pt x="27" y="127"/>
                </a:lnTo>
                <a:lnTo>
                  <a:pt x="22" y="101"/>
                </a:lnTo>
                <a:lnTo>
                  <a:pt x="11" y="80"/>
                </a:lnTo>
                <a:lnTo>
                  <a:pt x="0" y="69"/>
                </a:lnTo>
                <a:lnTo>
                  <a:pt x="11" y="48"/>
                </a:lnTo>
                <a:lnTo>
                  <a:pt x="11" y="37"/>
                </a:lnTo>
                <a:lnTo>
                  <a:pt x="22" y="48"/>
                </a:lnTo>
                <a:lnTo>
                  <a:pt x="38" y="58"/>
                </a:lnTo>
                <a:lnTo>
                  <a:pt x="48" y="58"/>
                </a:lnTo>
                <a:lnTo>
                  <a:pt x="64" y="48"/>
                </a:lnTo>
                <a:lnTo>
                  <a:pt x="96" y="53"/>
                </a:lnTo>
                <a:lnTo>
                  <a:pt x="101" y="53"/>
                </a:lnTo>
                <a:lnTo>
                  <a:pt x="107" y="48"/>
                </a:lnTo>
                <a:lnTo>
                  <a:pt x="133" y="0"/>
                </a:lnTo>
                <a:lnTo>
                  <a:pt x="165" y="0"/>
                </a:lnTo>
                <a:lnTo>
                  <a:pt x="165"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3" name=""/>
          <p:cNvSpPr/>
          <p:nvPr/>
        </p:nvSpPr>
        <p:spPr>
          <a:xfrm>
            <a:off x="7300800" y="4492800"/>
            <a:ext cx="266760" cy="95040"/>
          </a:xfrm>
          <a:custGeom>
            <a:avLst/>
            <a:gdLst/>
            <a:ahLst/>
            <a:rect l="l" t="t" r="r" b="b"/>
            <a:pathLst>
              <a:path w="164" h="58">
                <a:moveTo>
                  <a:pt x="111" y="53"/>
                </a:moveTo>
                <a:lnTo>
                  <a:pt x="31" y="32"/>
                </a:lnTo>
                <a:lnTo>
                  <a:pt x="0" y="11"/>
                </a:lnTo>
                <a:lnTo>
                  <a:pt x="5" y="11"/>
                </a:lnTo>
                <a:lnTo>
                  <a:pt x="10" y="0"/>
                </a:lnTo>
                <a:lnTo>
                  <a:pt x="31" y="0"/>
                </a:lnTo>
                <a:lnTo>
                  <a:pt x="63" y="27"/>
                </a:lnTo>
                <a:lnTo>
                  <a:pt x="90" y="27"/>
                </a:lnTo>
                <a:lnTo>
                  <a:pt x="101" y="11"/>
                </a:lnTo>
                <a:lnTo>
                  <a:pt x="127" y="27"/>
                </a:lnTo>
                <a:lnTo>
                  <a:pt x="132" y="42"/>
                </a:lnTo>
                <a:lnTo>
                  <a:pt x="164" y="42"/>
                </a:lnTo>
                <a:lnTo>
                  <a:pt x="164" y="58"/>
                </a:lnTo>
                <a:lnTo>
                  <a:pt x="111" y="53"/>
                </a:lnTo>
                <a:lnTo>
                  <a:pt x="111"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4" name=""/>
          <p:cNvSpPr/>
          <p:nvPr/>
        </p:nvSpPr>
        <p:spPr>
          <a:xfrm>
            <a:off x="7300800" y="4492800"/>
            <a:ext cx="266760" cy="95040"/>
          </a:xfrm>
          <a:custGeom>
            <a:avLst/>
            <a:gdLst/>
            <a:ahLst/>
            <a:rect l="l" t="t" r="r" b="b"/>
            <a:pathLst>
              <a:path w="164" h="58">
                <a:moveTo>
                  <a:pt x="111" y="53"/>
                </a:moveTo>
                <a:lnTo>
                  <a:pt x="31" y="32"/>
                </a:lnTo>
                <a:lnTo>
                  <a:pt x="0" y="11"/>
                </a:lnTo>
                <a:lnTo>
                  <a:pt x="5" y="11"/>
                </a:lnTo>
                <a:lnTo>
                  <a:pt x="10" y="0"/>
                </a:lnTo>
                <a:lnTo>
                  <a:pt x="31" y="0"/>
                </a:lnTo>
                <a:lnTo>
                  <a:pt x="63" y="27"/>
                </a:lnTo>
                <a:lnTo>
                  <a:pt x="90" y="27"/>
                </a:lnTo>
                <a:lnTo>
                  <a:pt x="101" y="11"/>
                </a:lnTo>
                <a:lnTo>
                  <a:pt x="127" y="27"/>
                </a:lnTo>
                <a:lnTo>
                  <a:pt x="132" y="42"/>
                </a:lnTo>
                <a:lnTo>
                  <a:pt x="164" y="42"/>
                </a:lnTo>
                <a:lnTo>
                  <a:pt x="164" y="58"/>
                </a:lnTo>
                <a:lnTo>
                  <a:pt x="111" y="53"/>
                </a:lnTo>
                <a:lnTo>
                  <a:pt x="111" y="53"/>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5" name=""/>
          <p:cNvSpPr/>
          <p:nvPr/>
        </p:nvSpPr>
        <p:spPr>
          <a:xfrm>
            <a:off x="7361280" y="4386240"/>
            <a:ext cx="33120" cy="25560"/>
          </a:xfrm>
          <a:custGeom>
            <a:avLst/>
            <a:gdLst/>
            <a:ahLst/>
            <a:rect l="l" t="t" r="r" b="b"/>
            <a:pathLst>
              <a:path w="21" h="16">
                <a:moveTo>
                  <a:pt x="0" y="0"/>
                </a:moveTo>
                <a:lnTo>
                  <a:pt x="21" y="5"/>
                </a:lnTo>
                <a:lnTo>
                  <a:pt x="16" y="16"/>
                </a:ln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826" name=""/>
          <p:cNvSpPr/>
          <p:nvPr/>
        </p:nvSpPr>
        <p:spPr>
          <a:xfrm>
            <a:off x="7361280" y="4386240"/>
            <a:ext cx="33120" cy="25560"/>
          </a:xfrm>
          <a:custGeom>
            <a:avLst/>
            <a:gdLst/>
            <a:ahLst/>
            <a:rect l="l" t="t" r="r" b="b"/>
            <a:pathLst>
              <a:path w="21" h="16">
                <a:moveTo>
                  <a:pt x="0" y="0"/>
                </a:moveTo>
                <a:lnTo>
                  <a:pt x="21" y="5"/>
                </a:lnTo>
                <a:lnTo>
                  <a:pt x="16" y="16"/>
                </a:lnTo>
                <a:lnTo>
                  <a:pt x="0" y="16"/>
                </a:lnTo>
                <a:lnTo>
                  <a:pt x="0" y="0"/>
                </a:lnTo>
                <a:lnTo>
                  <a:pt x="0" y="0"/>
                </a:lnTo>
                <a:close/>
              </a:path>
            </a:pathLst>
          </a:custGeom>
          <a:solidFill>
            <a:srgbClr val="00cc99"/>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827" name=""/>
          <p:cNvSpPr/>
          <p:nvPr/>
        </p:nvSpPr>
        <p:spPr>
          <a:xfrm>
            <a:off x="7300800" y="4359240"/>
            <a:ext cx="42840" cy="34920"/>
          </a:xfrm>
          <a:custGeom>
            <a:avLst/>
            <a:gdLst/>
            <a:ahLst/>
            <a:rect l="l" t="t" r="r" b="b"/>
            <a:pathLst>
              <a:path w="26" h="21">
                <a:moveTo>
                  <a:pt x="0" y="11"/>
                </a:moveTo>
                <a:lnTo>
                  <a:pt x="10" y="0"/>
                </a:lnTo>
                <a:lnTo>
                  <a:pt x="26" y="16"/>
                </a:lnTo>
                <a:lnTo>
                  <a:pt x="26" y="21"/>
                </a:lnTo>
                <a:lnTo>
                  <a:pt x="0" y="11"/>
                </a:lnTo>
                <a:lnTo>
                  <a:pt x="0" y="1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28" name=""/>
          <p:cNvSpPr/>
          <p:nvPr/>
        </p:nvSpPr>
        <p:spPr>
          <a:xfrm>
            <a:off x="7300800" y="4359240"/>
            <a:ext cx="42840" cy="34920"/>
          </a:xfrm>
          <a:custGeom>
            <a:avLst/>
            <a:gdLst/>
            <a:ahLst/>
            <a:rect l="l" t="t" r="r" b="b"/>
            <a:pathLst>
              <a:path w="26" h="21">
                <a:moveTo>
                  <a:pt x="0" y="11"/>
                </a:moveTo>
                <a:lnTo>
                  <a:pt x="10" y="0"/>
                </a:lnTo>
                <a:lnTo>
                  <a:pt x="26" y="16"/>
                </a:lnTo>
                <a:lnTo>
                  <a:pt x="26" y="21"/>
                </a:lnTo>
                <a:lnTo>
                  <a:pt x="0" y="11"/>
                </a:lnTo>
                <a:lnTo>
                  <a:pt x="0" y="11"/>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29" name=""/>
          <p:cNvSpPr/>
          <p:nvPr/>
        </p:nvSpPr>
        <p:spPr>
          <a:xfrm>
            <a:off x="7273800" y="4270320"/>
            <a:ext cx="9720" cy="79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30" name=""/>
          <p:cNvSpPr/>
          <p:nvPr/>
        </p:nvSpPr>
        <p:spPr>
          <a:xfrm>
            <a:off x="7273800" y="4270320"/>
            <a:ext cx="9720" cy="7920"/>
          </a:xfrm>
          <a:custGeom>
            <a:avLst/>
            <a:gdLst/>
            <a:ahLst/>
            <a:rect l="l" t="t" r="r" b="b"/>
            <a:pathLst>
              <a:path w="5" h="5">
                <a:moveTo>
                  <a:pt x="5" y="0"/>
                </a:move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31" name=""/>
          <p:cNvSpPr/>
          <p:nvPr/>
        </p:nvSpPr>
        <p:spPr>
          <a:xfrm>
            <a:off x="7110360" y="4341960"/>
            <a:ext cx="25560" cy="17280"/>
          </a:xfrm>
          <a:custGeom>
            <a:avLst/>
            <a:gdLst/>
            <a:ahLst/>
            <a:rect l="l" t="t" r="r" b="b"/>
            <a:pathLst>
              <a:path w="16" h="10">
                <a:moveTo>
                  <a:pt x="0" y="0"/>
                </a:moveTo>
                <a:lnTo>
                  <a:pt x="16" y="10"/>
                </a:lnTo>
                <a:lnTo>
                  <a:pt x="5" y="10"/>
                </a:lnTo>
                <a:lnTo>
                  <a:pt x="0" y="0"/>
                </a:lnTo>
                <a:lnTo>
                  <a:pt x="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32" name=""/>
          <p:cNvSpPr/>
          <p:nvPr/>
        </p:nvSpPr>
        <p:spPr>
          <a:xfrm>
            <a:off x="7110360" y="4341960"/>
            <a:ext cx="25560" cy="17280"/>
          </a:xfrm>
          <a:custGeom>
            <a:avLst/>
            <a:gdLst/>
            <a:ahLst/>
            <a:rect l="l" t="t" r="r" b="b"/>
            <a:pathLst>
              <a:path w="16" h="10">
                <a:moveTo>
                  <a:pt x="0" y="0"/>
                </a:moveTo>
                <a:lnTo>
                  <a:pt x="16" y="10"/>
                </a:lnTo>
                <a:lnTo>
                  <a:pt x="5" y="10"/>
                </a:lnTo>
                <a:lnTo>
                  <a:pt x="0" y="0"/>
                </a:lnTo>
                <a:lnTo>
                  <a:pt x="0"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33" name=""/>
          <p:cNvSpPr/>
          <p:nvPr/>
        </p:nvSpPr>
        <p:spPr>
          <a:xfrm>
            <a:off x="7186680" y="4243320"/>
            <a:ext cx="9360" cy="19080"/>
          </a:xfrm>
          <a:custGeom>
            <a:avLst/>
            <a:gdLst/>
            <a:ahLst/>
            <a:rect l="l" t="t" r="r" b="b"/>
            <a:pathLst>
              <a:path w="6" h="11">
                <a:moveTo>
                  <a:pt x="6" y="11"/>
                </a:moveTo>
                <a:lnTo>
                  <a:pt x="0" y="0"/>
                </a:lnTo>
                <a:lnTo>
                  <a:pt x="6" y="0"/>
                </a:lnTo>
                <a:lnTo>
                  <a:pt x="6" y="11"/>
                </a:lnTo>
                <a:lnTo>
                  <a:pt x="6"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34" name=""/>
          <p:cNvSpPr/>
          <p:nvPr/>
        </p:nvSpPr>
        <p:spPr>
          <a:xfrm>
            <a:off x="7186680" y="4243320"/>
            <a:ext cx="9360" cy="19080"/>
          </a:xfrm>
          <a:custGeom>
            <a:avLst/>
            <a:gdLst/>
            <a:ahLst/>
            <a:rect l="l" t="t" r="r" b="b"/>
            <a:pathLst>
              <a:path w="6" h="11">
                <a:moveTo>
                  <a:pt x="6" y="11"/>
                </a:moveTo>
                <a:lnTo>
                  <a:pt x="0" y="0"/>
                </a:lnTo>
                <a:lnTo>
                  <a:pt x="6" y="0"/>
                </a:lnTo>
                <a:lnTo>
                  <a:pt x="6" y="11"/>
                </a:lnTo>
                <a:lnTo>
                  <a:pt x="6" y="11"/>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35" name=""/>
          <p:cNvSpPr/>
          <p:nvPr/>
        </p:nvSpPr>
        <p:spPr>
          <a:xfrm>
            <a:off x="7066080" y="4270320"/>
            <a:ext cx="27000" cy="27000"/>
          </a:xfrm>
          <a:custGeom>
            <a:avLst/>
            <a:gdLst/>
            <a:ahLst/>
            <a:rect l="l" t="t" r="r" b="b"/>
            <a:pathLst>
              <a:path w="16" h="16">
                <a:moveTo>
                  <a:pt x="0" y="0"/>
                </a:moveTo>
                <a:lnTo>
                  <a:pt x="16" y="5"/>
                </a:lnTo>
                <a:lnTo>
                  <a:pt x="16"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36" name=""/>
          <p:cNvSpPr/>
          <p:nvPr/>
        </p:nvSpPr>
        <p:spPr>
          <a:xfrm>
            <a:off x="7066080" y="4270320"/>
            <a:ext cx="27000" cy="27000"/>
          </a:xfrm>
          <a:custGeom>
            <a:avLst/>
            <a:gdLst/>
            <a:ahLst/>
            <a:rect l="l" t="t" r="r" b="b"/>
            <a:pathLst>
              <a:path w="16" h="16">
                <a:moveTo>
                  <a:pt x="0" y="0"/>
                </a:moveTo>
                <a:lnTo>
                  <a:pt x="16" y="5"/>
                </a:lnTo>
                <a:lnTo>
                  <a:pt x="16" y="16"/>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37" name=""/>
          <p:cNvSpPr/>
          <p:nvPr/>
        </p:nvSpPr>
        <p:spPr>
          <a:xfrm>
            <a:off x="7439040" y="4084560"/>
            <a:ext cx="293760" cy="193680"/>
          </a:xfrm>
          <a:custGeom>
            <a:avLst/>
            <a:gdLst/>
            <a:ahLst/>
            <a:rect l="l" t="t" r="r" b="b"/>
            <a:pathLst>
              <a:path w="180" h="117">
                <a:moveTo>
                  <a:pt x="0" y="107"/>
                </a:moveTo>
                <a:lnTo>
                  <a:pt x="16" y="117"/>
                </a:lnTo>
                <a:lnTo>
                  <a:pt x="26" y="117"/>
                </a:lnTo>
                <a:lnTo>
                  <a:pt x="42" y="107"/>
                </a:lnTo>
                <a:lnTo>
                  <a:pt x="74" y="112"/>
                </a:lnTo>
                <a:lnTo>
                  <a:pt x="79" y="112"/>
                </a:lnTo>
                <a:lnTo>
                  <a:pt x="85" y="107"/>
                </a:lnTo>
                <a:lnTo>
                  <a:pt x="111" y="59"/>
                </a:lnTo>
                <a:lnTo>
                  <a:pt x="143" y="59"/>
                </a:lnTo>
                <a:lnTo>
                  <a:pt x="159" y="59"/>
                </a:lnTo>
                <a:lnTo>
                  <a:pt x="159" y="43"/>
                </a:lnTo>
                <a:lnTo>
                  <a:pt x="180" y="43"/>
                </a:lnTo>
                <a:lnTo>
                  <a:pt x="143" y="27"/>
                </a:lnTo>
                <a:lnTo>
                  <a:pt x="143" y="11"/>
                </a:lnTo>
                <a:lnTo>
                  <a:pt x="127" y="0"/>
                </a:lnTo>
                <a:lnTo>
                  <a:pt x="122" y="6"/>
                </a:lnTo>
                <a:lnTo>
                  <a:pt x="122" y="0"/>
                </a:lnTo>
                <a:lnTo>
                  <a:pt x="95" y="43"/>
                </a:lnTo>
                <a:lnTo>
                  <a:pt x="106" y="59"/>
                </a:lnTo>
                <a:lnTo>
                  <a:pt x="95" y="48"/>
                </a:lnTo>
                <a:lnTo>
                  <a:pt x="85" y="59"/>
                </a:lnTo>
                <a:lnTo>
                  <a:pt x="79" y="48"/>
                </a:lnTo>
                <a:lnTo>
                  <a:pt x="47" y="85"/>
                </a:lnTo>
                <a:lnTo>
                  <a:pt x="26" y="85"/>
                </a:lnTo>
                <a:lnTo>
                  <a:pt x="21" y="107"/>
                </a:lnTo>
                <a:lnTo>
                  <a:pt x="0" y="96"/>
                </a:lnTo>
                <a:lnTo>
                  <a:pt x="0" y="107"/>
                </a:lnTo>
                <a:lnTo>
                  <a:pt x="0" y="1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8" name=""/>
          <p:cNvSpPr/>
          <p:nvPr/>
        </p:nvSpPr>
        <p:spPr>
          <a:xfrm>
            <a:off x="7439040" y="4084560"/>
            <a:ext cx="293760" cy="193680"/>
          </a:xfrm>
          <a:custGeom>
            <a:avLst/>
            <a:gdLst/>
            <a:ahLst/>
            <a:rect l="l" t="t" r="r" b="b"/>
            <a:pathLst>
              <a:path w="180" h="117">
                <a:moveTo>
                  <a:pt x="0" y="107"/>
                </a:moveTo>
                <a:lnTo>
                  <a:pt x="16" y="117"/>
                </a:lnTo>
                <a:lnTo>
                  <a:pt x="26" y="117"/>
                </a:lnTo>
                <a:lnTo>
                  <a:pt x="42" y="107"/>
                </a:lnTo>
                <a:lnTo>
                  <a:pt x="74" y="112"/>
                </a:lnTo>
                <a:lnTo>
                  <a:pt x="79" y="112"/>
                </a:lnTo>
                <a:lnTo>
                  <a:pt x="85" y="107"/>
                </a:lnTo>
                <a:lnTo>
                  <a:pt x="111" y="59"/>
                </a:lnTo>
                <a:lnTo>
                  <a:pt x="143" y="59"/>
                </a:lnTo>
                <a:lnTo>
                  <a:pt x="159" y="59"/>
                </a:lnTo>
                <a:lnTo>
                  <a:pt x="159" y="43"/>
                </a:lnTo>
                <a:lnTo>
                  <a:pt x="180" y="43"/>
                </a:lnTo>
                <a:lnTo>
                  <a:pt x="143" y="27"/>
                </a:lnTo>
                <a:lnTo>
                  <a:pt x="143" y="11"/>
                </a:lnTo>
                <a:lnTo>
                  <a:pt x="127" y="0"/>
                </a:lnTo>
                <a:lnTo>
                  <a:pt x="122" y="6"/>
                </a:lnTo>
                <a:lnTo>
                  <a:pt x="122" y="0"/>
                </a:lnTo>
                <a:lnTo>
                  <a:pt x="95" y="43"/>
                </a:lnTo>
                <a:lnTo>
                  <a:pt x="106" y="59"/>
                </a:lnTo>
                <a:lnTo>
                  <a:pt x="95" y="48"/>
                </a:lnTo>
                <a:lnTo>
                  <a:pt x="85" y="59"/>
                </a:lnTo>
                <a:lnTo>
                  <a:pt x="79" y="48"/>
                </a:lnTo>
                <a:lnTo>
                  <a:pt x="47" y="85"/>
                </a:lnTo>
                <a:lnTo>
                  <a:pt x="26" y="85"/>
                </a:lnTo>
                <a:lnTo>
                  <a:pt x="21" y="107"/>
                </a:lnTo>
                <a:lnTo>
                  <a:pt x="0" y="96"/>
                </a:lnTo>
                <a:lnTo>
                  <a:pt x="0" y="107"/>
                </a:lnTo>
                <a:lnTo>
                  <a:pt x="0" y="10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9" name=""/>
          <p:cNvSpPr/>
          <p:nvPr/>
        </p:nvSpPr>
        <p:spPr>
          <a:xfrm>
            <a:off x="8961480" y="5411880"/>
            <a:ext cx="182520" cy="230040"/>
          </a:xfrm>
          <a:custGeom>
            <a:avLst/>
            <a:gdLst/>
            <a:ahLst/>
            <a:rect l="l" t="t" r="r" b="b"/>
            <a:pathLst>
              <a:path w="112" h="138">
                <a:moveTo>
                  <a:pt x="53" y="0"/>
                </a:moveTo>
                <a:lnTo>
                  <a:pt x="53" y="21"/>
                </a:lnTo>
                <a:lnTo>
                  <a:pt x="69" y="21"/>
                </a:lnTo>
                <a:lnTo>
                  <a:pt x="69" y="42"/>
                </a:lnTo>
                <a:lnTo>
                  <a:pt x="59" y="48"/>
                </a:lnTo>
                <a:lnTo>
                  <a:pt x="69" y="53"/>
                </a:lnTo>
                <a:lnTo>
                  <a:pt x="80" y="42"/>
                </a:lnTo>
                <a:lnTo>
                  <a:pt x="69" y="64"/>
                </a:lnTo>
                <a:lnTo>
                  <a:pt x="85" y="69"/>
                </a:lnTo>
                <a:lnTo>
                  <a:pt x="101" y="64"/>
                </a:lnTo>
                <a:lnTo>
                  <a:pt x="112" y="64"/>
                </a:lnTo>
                <a:lnTo>
                  <a:pt x="85" y="95"/>
                </a:lnTo>
                <a:lnTo>
                  <a:pt x="69" y="95"/>
                </a:lnTo>
                <a:lnTo>
                  <a:pt x="48" y="117"/>
                </a:lnTo>
                <a:lnTo>
                  <a:pt x="11" y="138"/>
                </a:lnTo>
                <a:lnTo>
                  <a:pt x="0" y="138"/>
                </a:lnTo>
                <a:lnTo>
                  <a:pt x="27" y="111"/>
                </a:lnTo>
                <a:lnTo>
                  <a:pt x="11" y="95"/>
                </a:lnTo>
                <a:lnTo>
                  <a:pt x="48" y="69"/>
                </a:lnTo>
                <a:lnTo>
                  <a:pt x="59" y="48"/>
                </a:lnTo>
                <a:lnTo>
                  <a:pt x="53" y="48"/>
                </a:lnTo>
                <a:lnTo>
                  <a:pt x="59" y="42"/>
                </a:lnTo>
                <a:lnTo>
                  <a:pt x="53" y="42"/>
                </a:lnTo>
                <a:lnTo>
                  <a:pt x="53" y="26"/>
                </a:lnTo>
                <a:lnTo>
                  <a:pt x="59" y="26"/>
                </a:lnTo>
                <a:lnTo>
                  <a:pt x="53" y="26"/>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0" name=""/>
          <p:cNvSpPr/>
          <p:nvPr/>
        </p:nvSpPr>
        <p:spPr>
          <a:xfrm>
            <a:off x="8961480" y="5411880"/>
            <a:ext cx="182520" cy="230040"/>
          </a:xfrm>
          <a:custGeom>
            <a:avLst/>
            <a:gdLst/>
            <a:ahLst/>
            <a:rect l="l" t="t" r="r" b="b"/>
            <a:pathLst>
              <a:path w="112" h="138">
                <a:moveTo>
                  <a:pt x="53" y="0"/>
                </a:moveTo>
                <a:lnTo>
                  <a:pt x="53" y="21"/>
                </a:lnTo>
                <a:lnTo>
                  <a:pt x="69" y="21"/>
                </a:lnTo>
                <a:lnTo>
                  <a:pt x="69" y="42"/>
                </a:lnTo>
                <a:lnTo>
                  <a:pt x="59" y="48"/>
                </a:lnTo>
                <a:lnTo>
                  <a:pt x="69" y="53"/>
                </a:lnTo>
                <a:lnTo>
                  <a:pt x="80" y="42"/>
                </a:lnTo>
                <a:lnTo>
                  <a:pt x="69" y="64"/>
                </a:lnTo>
                <a:lnTo>
                  <a:pt x="85" y="69"/>
                </a:lnTo>
                <a:lnTo>
                  <a:pt x="101" y="64"/>
                </a:lnTo>
                <a:lnTo>
                  <a:pt x="112" y="64"/>
                </a:lnTo>
                <a:lnTo>
                  <a:pt x="85" y="95"/>
                </a:lnTo>
                <a:lnTo>
                  <a:pt x="69" y="95"/>
                </a:lnTo>
                <a:lnTo>
                  <a:pt x="48" y="117"/>
                </a:lnTo>
                <a:lnTo>
                  <a:pt x="11" y="138"/>
                </a:lnTo>
                <a:lnTo>
                  <a:pt x="0" y="138"/>
                </a:lnTo>
                <a:lnTo>
                  <a:pt x="27" y="111"/>
                </a:lnTo>
                <a:lnTo>
                  <a:pt x="11" y="95"/>
                </a:lnTo>
                <a:lnTo>
                  <a:pt x="48" y="69"/>
                </a:lnTo>
                <a:lnTo>
                  <a:pt x="59" y="48"/>
                </a:lnTo>
                <a:lnTo>
                  <a:pt x="53" y="48"/>
                </a:lnTo>
                <a:lnTo>
                  <a:pt x="59" y="42"/>
                </a:lnTo>
                <a:lnTo>
                  <a:pt x="53" y="42"/>
                </a:lnTo>
                <a:lnTo>
                  <a:pt x="53" y="26"/>
                </a:lnTo>
                <a:lnTo>
                  <a:pt x="59" y="26"/>
                </a:lnTo>
                <a:lnTo>
                  <a:pt x="53" y="26"/>
                </a:lnTo>
                <a:lnTo>
                  <a:pt x="53" y="0"/>
                </a:lnTo>
                <a:lnTo>
                  <a:pt x="5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1" name=""/>
          <p:cNvSpPr/>
          <p:nvPr/>
        </p:nvSpPr>
        <p:spPr>
          <a:xfrm>
            <a:off x="8624880" y="5607000"/>
            <a:ext cx="328680" cy="184320"/>
          </a:xfrm>
          <a:custGeom>
            <a:avLst/>
            <a:gdLst/>
            <a:ahLst/>
            <a:rect l="l" t="t" r="r" b="b"/>
            <a:pathLst>
              <a:path w="202" h="111">
                <a:moveTo>
                  <a:pt x="165" y="5"/>
                </a:moveTo>
                <a:lnTo>
                  <a:pt x="186" y="0"/>
                </a:lnTo>
                <a:lnTo>
                  <a:pt x="186" y="21"/>
                </a:lnTo>
                <a:lnTo>
                  <a:pt x="202" y="5"/>
                </a:lnTo>
                <a:lnTo>
                  <a:pt x="191" y="21"/>
                </a:lnTo>
                <a:lnTo>
                  <a:pt x="202" y="5"/>
                </a:lnTo>
                <a:lnTo>
                  <a:pt x="191" y="26"/>
                </a:lnTo>
                <a:lnTo>
                  <a:pt x="154" y="48"/>
                </a:lnTo>
                <a:lnTo>
                  <a:pt x="138" y="63"/>
                </a:lnTo>
                <a:lnTo>
                  <a:pt x="111" y="63"/>
                </a:lnTo>
                <a:lnTo>
                  <a:pt x="69" y="101"/>
                </a:lnTo>
                <a:lnTo>
                  <a:pt x="32" y="111"/>
                </a:lnTo>
                <a:lnTo>
                  <a:pt x="0" y="101"/>
                </a:lnTo>
                <a:lnTo>
                  <a:pt x="5" y="101"/>
                </a:lnTo>
                <a:lnTo>
                  <a:pt x="0" y="101"/>
                </a:lnTo>
                <a:lnTo>
                  <a:pt x="21" y="90"/>
                </a:lnTo>
                <a:lnTo>
                  <a:pt x="26" y="90"/>
                </a:lnTo>
                <a:lnTo>
                  <a:pt x="53" y="63"/>
                </a:lnTo>
                <a:lnTo>
                  <a:pt x="127" y="42"/>
                </a:lnTo>
                <a:lnTo>
                  <a:pt x="165" y="5"/>
                </a:lnTo>
                <a:lnTo>
                  <a:pt x="16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2" name=""/>
          <p:cNvSpPr/>
          <p:nvPr/>
        </p:nvSpPr>
        <p:spPr>
          <a:xfrm>
            <a:off x="8624880" y="5607000"/>
            <a:ext cx="328680" cy="184320"/>
          </a:xfrm>
          <a:custGeom>
            <a:avLst/>
            <a:gdLst/>
            <a:ahLst/>
            <a:rect l="l" t="t" r="r" b="b"/>
            <a:pathLst>
              <a:path w="202" h="111">
                <a:moveTo>
                  <a:pt x="165" y="5"/>
                </a:moveTo>
                <a:lnTo>
                  <a:pt x="186" y="0"/>
                </a:lnTo>
                <a:lnTo>
                  <a:pt x="186" y="21"/>
                </a:lnTo>
                <a:lnTo>
                  <a:pt x="202" y="5"/>
                </a:lnTo>
                <a:lnTo>
                  <a:pt x="191" y="21"/>
                </a:lnTo>
                <a:lnTo>
                  <a:pt x="202" y="5"/>
                </a:lnTo>
                <a:lnTo>
                  <a:pt x="191" y="26"/>
                </a:lnTo>
                <a:lnTo>
                  <a:pt x="154" y="48"/>
                </a:lnTo>
                <a:lnTo>
                  <a:pt x="138" y="63"/>
                </a:lnTo>
                <a:lnTo>
                  <a:pt x="111" y="63"/>
                </a:lnTo>
                <a:lnTo>
                  <a:pt x="69" y="101"/>
                </a:lnTo>
                <a:lnTo>
                  <a:pt x="32" y="111"/>
                </a:lnTo>
                <a:lnTo>
                  <a:pt x="0" y="101"/>
                </a:lnTo>
                <a:lnTo>
                  <a:pt x="5" y="101"/>
                </a:lnTo>
                <a:lnTo>
                  <a:pt x="0" y="101"/>
                </a:lnTo>
                <a:lnTo>
                  <a:pt x="21" y="90"/>
                </a:lnTo>
                <a:lnTo>
                  <a:pt x="26" y="90"/>
                </a:lnTo>
                <a:lnTo>
                  <a:pt x="53" y="63"/>
                </a:lnTo>
                <a:lnTo>
                  <a:pt x="127" y="42"/>
                </a:lnTo>
                <a:lnTo>
                  <a:pt x="165" y="5"/>
                </a:lnTo>
                <a:lnTo>
                  <a:pt x="165" y="5"/>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3" name=""/>
          <p:cNvSpPr/>
          <p:nvPr/>
        </p:nvSpPr>
        <p:spPr>
          <a:xfrm>
            <a:off x="8615520" y="5802480"/>
            <a:ext cx="17280" cy="7920"/>
          </a:xfrm>
          <a:custGeom>
            <a:avLst/>
            <a:gdLst/>
            <a:ahLst/>
            <a:rect l="l" t="t" r="r" b="b"/>
            <a:pathLst>
              <a:path w="11" h="5">
                <a:moveTo>
                  <a:pt x="11" y="0"/>
                </a:moveTo>
                <a:lnTo>
                  <a:pt x="11"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44" name=""/>
          <p:cNvSpPr/>
          <p:nvPr/>
        </p:nvSpPr>
        <p:spPr>
          <a:xfrm>
            <a:off x="8615520" y="5802480"/>
            <a:ext cx="17280" cy="7920"/>
          </a:xfrm>
          <a:custGeom>
            <a:avLst/>
            <a:gdLst/>
            <a:ahLst/>
            <a:rect l="l" t="t" r="r" b="b"/>
            <a:pathLst>
              <a:path w="11" h="5">
                <a:moveTo>
                  <a:pt x="11" y="0"/>
                </a:moveTo>
                <a:lnTo>
                  <a:pt x="11" y="5"/>
                </a:lnTo>
                <a:lnTo>
                  <a:pt x="0" y="5"/>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45" name=""/>
          <p:cNvSpPr/>
          <p:nvPr/>
        </p:nvSpPr>
        <p:spPr>
          <a:xfrm>
            <a:off x="8537400" y="4376880"/>
            <a:ext cx="9720" cy="9360"/>
          </a:xfrm>
          <a:custGeom>
            <a:avLst/>
            <a:gdLst/>
            <a:ahLst/>
            <a:rect l="l" t="t" r="r" b="b"/>
            <a:pathLst>
              <a:path w="5" h="5">
                <a:moveTo>
                  <a:pt x="0" y="0"/>
                </a:moveTo>
                <a:lnTo>
                  <a:pt x="5"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6" name=""/>
          <p:cNvSpPr/>
          <p:nvPr/>
        </p:nvSpPr>
        <p:spPr>
          <a:xfrm>
            <a:off x="8537400" y="4376880"/>
            <a:ext cx="9720" cy="9360"/>
          </a:xfrm>
          <a:custGeom>
            <a:avLst/>
            <a:gdLst/>
            <a:ahLst/>
            <a:rect l="l" t="t" r="r" b="b"/>
            <a:pathLst>
              <a:path w="5" h="5">
                <a:moveTo>
                  <a:pt x="0" y="0"/>
                </a:moveTo>
                <a:lnTo>
                  <a:pt x="5" y="0"/>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7" name=""/>
          <p:cNvSpPr/>
          <p:nvPr/>
        </p:nvSpPr>
        <p:spPr>
          <a:xfrm>
            <a:off x="8356680" y="4386240"/>
            <a:ext cx="276120" cy="274680"/>
          </a:xfrm>
          <a:custGeom>
            <a:avLst/>
            <a:gdLst/>
            <a:ahLst/>
            <a:rect l="l" t="t" r="r" b="b"/>
            <a:pathLst>
              <a:path w="170" h="165">
                <a:moveTo>
                  <a:pt x="11" y="48"/>
                </a:moveTo>
                <a:lnTo>
                  <a:pt x="11" y="0"/>
                </a:lnTo>
                <a:lnTo>
                  <a:pt x="64" y="27"/>
                </a:lnTo>
                <a:lnTo>
                  <a:pt x="85" y="43"/>
                </a:lnTo>
                <a:lnTo>
                  <a:pt x="90" y="53"/>
                </a:lnTo>
                <a:lnTo>
                  <a:pt x="117" y="69"/>
                </a:lnTo>
                <a:lnTo>
                  <a:pt x="128" y="75"/>
                </a:lnTo>
                <a:lnTo>
                  <a:pt x="112" y="91"/>
                </a:lnTo>
                <a:lnTo>
                  <a:pt x="128" y="117"/>
                </a:lnTo>
                <a:lnTo>
                  <a:pt x="133" y="128"/>
                </a:lnTo>
                <a:lnTo>
                  <a:pt x="144" y="128"/>
                </a:lnTo>
                <a:lnTo>
                  <a:pt x="144" y="144"/>
                </a:lnTo>
                <a:lnTo>
                  <a:pt x="165" y="149"/>
                </a:lnTo>
                <a:lnTo>
                  <a:pt x="159" y="149"/>
                </a:lnTo>
                <a:lnTo>
                  <a:pt x="170" y="154"/>
                </a:lnTo>
                <a:lnTo>
                  <a:pt x="165" y="165"/>
                </a:lnTo>
                <a:lnTo>
                  <a:pt x="117" y="149"/>
                </a:lnTo>
                <a:lnTo>
                  <a:pt x="90" y="117"/>
                </a:lnTo>
                <a:lnTo>
                  <a:pt x="58" y="96"/>
                </a:lnTo>
                <a:lnTo>
                  <a:pt x="53" y="96"/>
                </a:lnTo>
                <a:lnTo>
                  <a:pt x="53" y="106"/>
                </a:lnTo>
                <a:lnTo>
                  <a:pt x="32" y="117"/>
                </a:lnTo>
                <a:lnTo>
                  <a:pt x="43" y="128"/>
                </a:lnTo>
                <a:lnTo>
                  <a:pt x="27" y="144"/>
                </a:lnTo>
                <a:lnTo>
                  <a:pt x="0" y="128"/>
                </a:lnTo>
                <a:lnTo>
                  <a:pt x="11" y="48"/>
                </a:lnTo>
                <a:lnTo>
                  <a:pt x="11"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8" name=""/>
          <p:cNvSpPr/>
          <p:nvPr/>
        </p:nvSpPr>
        <p:spPr>
          <a:xfrm>
            <a:off x="8356680" y="4386240"/>
            <a:ext cx="276120" cy="274680"/>
          </a:xfrm>
          <a:custGeom>
            <a:avLst/>
            <a:gdLst/>
            <a:ahLst/>
            <a:rect l="l" t="t" r="r" b="b"/>
            <a:pathLst>
              <a:path w="170" h="165">
                <a:moveTo>
                  <a:pt x="11" y="48"/>
                </a:moveTo>
                <a:lnTo>
                  <a:pt x="11" y="0"/>
                </a:lnTo>
                <a:lnTo>
                  <a:pt x="64" y="27"/>
                </a:lnTo>
                <a:lnTo>
                  <a:pt x="85" y="43"/>
                </a:lnTo>
                <a:lnTo>
                  <a:pt x="90" y="53"/>
                </a:lnTo>
                <a:lnTo>
                  <a:pt x="117" y="69"/>
                </a:lnTo>
                <a:lnTo>
                  <a:pt x="128" y="75"/>
                </a:lnTo>
                <a:lnTo>
                  <a:pt x="112" y="91"/>
                </a:lnTo>
                <a:lnTo>
                  <a:pt x="128" y="117"/>
                </a:lnTo>
                <a:lnTo>
                  <a:pt x="133" y="128"/>
                </a:lnTo>
                <a:lnTo>
                  <a:pt x="144" y="128"/>
                </a:lnTo>
                <a:lnTo>
                  <a:pt x="144" y="144"/>
                </a:lnTo>
                <a:lnTo>
                  <a:pt x="165" y="149"/>
                </a:lnTo>
                <a:lnTo>
                  <a:pt x="159" y="149"/>
                </a:lnTo>
                <a:lnTo>
                  <a:pt x="170" y="154"/>
                </a:lnTo>
                <a:lnTo>
                  <a:pt x="165" y="165"/>
                </a:lnTo>
                <a:lnTo>
                  <a:pt x="117" y="149"/>
                </a:lnTo>
                <a:lnTo>
                  <a:pt x="90" y="117"/>
                </a:lnTo>
                <a:lnTo>
                  <a:pt x="58" y="96"/>
                </a:lnTo>
                <a:lnTo>
                  <a:pt x="53" y="96"/>
                </a:lnTo>
                <a:lnTo>
                  <a:pt x="53" y="106"/>
                </a:lnTo>
                <a:lnTo>
                  <a:pt x="32" y="117"/>
                </a:lnTo>
                <a:lnTo>
                  <a:pt x="43" y="128"/>
                </a:lnTo>
                <a:lnTo>
                  <a:pt x="27" y="144"/>
                </a:lnTo>
                <a:lnTo>
                  <a:pt x="0" y="128"/>
                </a:lnTo>
                <a:lnTo>
                  <a:pt x="11" y="48"/>
                </a:lnTo>
                <a:lnTo>
                  <a:pt x="11" y="48"/>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9" name=""/>
          <p:cNvSpPr/>
          <p:nvPr/>
        </p:nvSpPr>
        <p:spPr>
          <a:xfrm>
            <a:off x="8778960" y="4473720"/>
            <a:ext cx="27000" cy="36360"/>
          </a:xfrm>
          <a:custGeom>
            <a:avLst/>
            <a:gdLst/>
            <a:ahLst/>
            <a:rect l="l" t="t" r="r" b="b"/>
            <a:pathLst>
              <a:path w="16" h="22">
                <a:moveTo>
                  <a:pt x="0" y="0"/>
                </a:moveTo>
                <a:lnTo>
                  <a:pt x="16" y="22"/>
                </a:lnTo>
                <a:lnTo>
                  <a:pt x="6"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50" name=""/>
          <p:cNvSpPr/>
          <p:nvPr/>
        </p:nvSpPr>
        <p:spPr>
          <a:xfrm>
            <a:off x="8778960" y="4473720"/>
            <a:ext cx="27000" cy="36360"/>
          </a:xfrm>
          <a:custGeom>
            <a:avLst/>
            <a:gdLst/>
            <a:ahLst/>
            <a:rect l="l" t="t" r="r" b="b"/>
            <a:pathLst>
              <a:path w="16" h="22">
                <a:moveTo>
                  <a:pt x="0" y="0"/>
                </a:moveTo>
                <a:lnTo>
                  <a:pt x="16" y="22"/>
                </a:lnTo>
                <a:lnTo>
                  <a:pt x="6" y="22"/>
                </a:lnTo>
                <a:lnTo>
                  <a:pt x="0" y="0"/>
                </a:lnTo>
                <a:lnTo>
                  <a:pt x="0" y="0"/>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51" name=""/>
          <p:cNvSpPr/>
          <p:nvPr/>
        </p:nvSpPr>
        <p:spPr>
          <a:xfrm>
            <a:off x="8572680" y="4457880"/>
            <a:ext cx="137880" cy="42840"/>
          </a:xfrm>
          <a:custGeom>
            <a:avLst/>
            <a:gdLst/>
            <a:ahLst/>
            <a:rect l="l" t="t" r="r" b="b"/>
            <a:pathLst>
              <a:path w="85" h="26">
                <a:moveTo>
                  <a:pt x="0" y="10"/>
                </a:moveTo>
                <a:lnTo>
                  <a:pt x="32" y="10"/>
                </a:lnTo>
                <a:lnTo>
                  <a:pt x="37" y="5"/>
                </a:lnTo>
                <a:lnTo>
                  <a:pt x="37" y="10"/>
                </a:lnTo>
                <a:lnTo>
                  <a:pt x="53" y="10"/>
                </a:lnTo>
                <a:lnTo>
                  <a:pt x="64" y="5"/>
                </a:lnTo>
                <a:lnTo>
                  <a:pt x="64" y="0"/>
                </a:lnTo>
                <a:lnTo>
                  <a:pt x="85" y="0"/>
                </a:lnTo>
                <a:lnTo>
                  <a:pt x="74" y="21"/>
                </a:lnTo>
                <a:lnTo>
                  <a:pt x="53" y="26"/>
                </a:lnTo>
                <a:lnTo>
                  <a:pt x="26" y="26"/>
                </a:lnTo>
                <a:lnTo>
                  <a:pt x="0" y="10"/>
                </a:lnTo>
                <a:lnTo>
                  <a:pt x="0" y="1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52" name=""/>
          <p:cNvSpPr/>
          <p:nvPr/>
        </p:nvSpPr>
        <p:spPr>
          <a:xfrm>
            <a:off x="8572680" y="4457880"/>
            <a:ext cx="137880" cy="42840"/>
          </a:xfrm>
          <a:custGeom>
            <a:avLst/>
            <a:gdLst/>
            <a:ahLst/>
            <a:rect l="l" t="t" r="r" b="b"/>
            <a:pathLst>
              <a:path w="85" h="26">
                <a:moveTo>
                  <a:pt x="0" y="10"/>
                </a:moveTo>
                <a:lnTo>
                  <a:pt x="32" y="10"/>
                </a:lnTo>
                <a:lnTo>
                  <a:pt x="37" y="5"/>
                </a:lnTo>
                <a:lnTo>
                  <a:pt x="37" y="10"/>
                </a:lnTo>
                <a:lnTo>
                  <a:pt x="53" y="10"/>
                </a:lnTo>
                <a:lnTo>
                  <a:pt x="64" y="5"/>
                </a:lnTo>
                <a:lnTo>
                  <a:pt x="64" y="0"/>
                </a:lnTo>
                <a:lnTo>
                  <a:pt x="85" y="0"/>
                </a:lnTo>
                <a:lnTo>
                  <a:pt x="74" y="21"/>
                </a:lnTo>
                <a:lnTo>
                  <a:pt x="53" y="26"/>
                </a:lnTo>
                <a:lnTo>
                  <a:pt x="26" y="26"/>
                </a:lnTo>
                <a:lnTo>
                  <a:pt x="0" y="10"/>
                </a:lnTo>
                <a:lnTo>
                  <a:pt x="0" y="1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53" name=""/>
          <p:cNvSpPr/>
          <p:nvPr/>
        </p:nvSpPr>
        <p:spPr>
          <a:xfrm>
            <a:off x="8710560" y="4430880"/>
            <a:ext cx="7920" cy="34920"/>
          </a:xfrm>
          <a:custGeom>
            <a:avLst/>
            <a:gdLst/>
            <a:ahLst/>
            <a:rect l="l" t="t" r="r" b="b"/>
            <a:pathLst>
              <a:path w="5" h="21">
                <a:moveTo>
                  <a:pt x="5" y="5"/>
                </a:moveTo>
                <a:lnTo>
                  <a:pt x="5" y="21"/>
                </a:lnTo>
                <a:lnTo>
                  <a:pt x="0" y="0"/>
                </a:lnTo>
                <a:lnTo>
                  <a:pt x="5" y="5"/>
                </a:lnTo>
                <a:lnTo>
                  <a:pt x="5"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54" name=""/>
          <p:cNvSpPr/>
          <p:nvPr/>
        </p:nvSpPr>
        <p:spPr>
          <a:xfrm>
            <a:off x="8710560" y="4430880"/>
            <a:ext cx="7920" cy="34920"/>
          </a:xfrm>
          <a:custGeom>
            <a:avLst/>
            <a:gdLst/>
            <a:ahLst/>
            <a:rect l="l" t="t" r="r" b="b"/>
            <a:pathLst>
              <a:path w="5" h="21">
                <a:moveTo>
                  <a:pt x="5" y="5"/>
                </a:moveTo>
                <a:lnTo>
                  <a:pt x="5" y="21"/>
                </a:lnTo>
                <a:lnTo>
                  <a:pt x="0" y="0"/>
                </a:lnTo>
                <a:lnTo>
                  <a:pt x="5" y="5"/>
                </a:lnTo>
                <a:lnTo>
                  <a:pt x="5" y="5"/>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55" name=""/>
          <p:cNvSpPr/>
          <p:nvPr/>
        </p:nvSpPr>
        <p:spPr>
          <a:xfrm>
            <a:off x="7645320" y="3952800"/>
            <a:ext cx="87480" cy="96840"/>
          </a:xfrm>
          <a:custGeom>
            <a:avLst/>
            <a:gdLst/>
            <a:ahLst/>
            <a:rect l="l" t="t" r="r" b="b"/>
            <a:pathLst>
              <a:path w="53" h="58">
                <a:moveTo>
                  <a:pt x="37" y="0"/>
                </a:moveTo>
                <a:lnTo>
                  <a:pt x="53" y="16"/>
                </a:lnTo>
                <a:lnTo>
                  <a:pt x="0" y="58"/>
                </a:lnTo>
                <a:lnTo>
                  <a:pt x="37" y="16"/>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6" name=""/>
          <p:cNvSpPr/>
          <p:nvPr/>
        </p:nvSpPr>
        <p:spPr>
          <a:xfrm>
            <a:off x="7645320" y="3952800"/>
            <a:ext cx="87480" cy="96840"/>
          </a:xfrm>
          <a:custGeom>
            <a:avLst/>
            <a:gdLst/>
            <a:ahLst/>
            <a:rect l="l" t="t" r="r" b="b"/>
            <a:pathLst>
              <a:path w="53" h="58">
                <a:moveTo>
                  <a:pt x="37" y="0"/>
                </a:moveTo>
                <a:lnTo>
                  <a:pt x="53" y="16"/>
                </a:lnTo>
                <a:lnTo>
                  <a:pt x="0" y="58"/>
                </a:lnTo>
                <a:lnTo>
                  <a:pt x="37" y="16"/>
                </a:lnTo>
                <a:lnTo>
                  <a:pt x="37" y="0"/>
                </a:lnTo>
                <a:lnTo>
                  <a:pt x="37"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7" name=""/>
          <p:cNvSpPr/>
          <p:nvPr/>
        </p:nvSpPr>
        <p:spPr>
          <a:xfrm>
            <a:off x="7792920" y="4005360"/>
            <a:ext cx="147600" cy="142920"/>
          </a:xfrm>
          <a:custGeom>
            <a:avLst/>
            <a:gdLst/>
            <a:ahLst/>
            <a:rect l="l" t="t" r="r" b="b"/>
            <a:pathLst>
              <a:path w="91" h="85">
                <a:moveTo>
                  <a:pt x="64" y="0"/>
                </a:moveTo>
                <a:lnTo>
                  <a:pt x="75" y="10"/>
                </a:lnTo>
                <a:lnTo>
                  <a:pt x="91" y="37"/>
                </a:lnTo>
                <a:lnTo>
                  <a:pt x="91" y="58"/>
                </a:lnTo>
                <a:lnTo>
                  <a:pt x="75" y="47"/>
                </a:lnTo>
                <a:lnTo>
                  <a:pt x="70" y="53"/>
                </a:lnTo>
                <a:lnTo>
                  <a:pt x="70" y="74"/>
                </a:lnTo>
                <a:lnTo>
                  <a:pt x="70" y="85"/>
                </a:lnTo>
                <a:lnTo>
                  <a:pt x="64" y="74"/>
                </a:lnTo>
                <a:lnTo>
                  <a:pt x="43" y="58"/>
                </a:lnTo>
                <a:lnTo>
                  <a:pt x="43" y="37"/>
                </a:lnTo>
                <a:lnTo>
                  <a:pt x="38" y="32"/>
                </a:lnTo>
                <a:lnTo>
                  <a:pt x="22" y="47"/>
                </a:lnTo>
                <a:lnTo>
                  <a:pt x="22" y="37"/>
                </a:lnTo>
                <a:lnTo>
                  <a:pt x="0" y="47"/>
                </a:lnTo>
                <a:lnTo>
                  <a:pt x="11" y="32"/>
                </a:lnTo>
                <a:lnTo>
                  <a:pt x="27" y="16"/>
                </a:lnTo>
                <a:lnTo>
                  <a:pt x="38" y="16"/>
                </a:lnTo>
                <a:lnTo>
                  <a:pt x="38" y="32"/>
                </a:lnTo>
                <a:lnTo>
                  <a:pt x="43" y="26"/>
                </a:lnTo>
                <a:lnTo>
                  <a:pt x="48" y="16"/>
                </a:lnTo>
                <a:lnTo>
                  <a:pt x="64" y="10"/>
                </a:lnTo>
                <a:lnTo>
                  <a:pt x="64" y="0"/>
                </a:lnTo>
                <a:lnTo>
                  <a:pt x="6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8" name=""/>
          <p:cNvSpPr/>
          <p:nvPr/>
        </p:nvSpPr>
        <p:spPr>
          <a:xfrm>
            <a:off x="7792920" y="4005360"/>
            <a:ext cx="147600" cy="142920"/>
          </a:xfrm>
          <a:custGeom>
            <a:avLst/>
            <a:gdLst/>
            <a:ahLst/>
            <a:rect l="l" t="t" r="r" b="b"/>
            <a:pathLst>
              <a:path w="91" h="85">
                <a:moveTo>
                  <a:pt x="64" y="0"/>
                </a:moveTo>
                <a:lnTo>
                  <a:pt x="75" y="10"/>
                </a:lnTo>
                <a:lnTo>
                  <a:pt x="91" y="37"/>
                </a:lnTo>
                <a:lnTo>
                  <a:pt x="91" y="58"/>
                </a:lnTo>
                <a:lnTo>
                  <a:pt x="75" y="47"/>
                </a:lnTo>
                <a:lnTo>
                  <a:pt x="70" y="53"/>
                </a:lnTo>
                <a:lnTo>
                  <a:pt x="70" y="74"/>
                </a:lnTo>
                <a:lnTo>
                  <a:pt x="70" y="85"/>
                </a:lnTo>
                <a:lnTo>
                  <a:pt x="64" y="74"/>
                </a:lnTo>
                <a:lnTo>
                  <a:pt x="43" y="58"/>
                </a:lnTo>
                <a:lnTo>
                  <a:pt x="43" y="37"/>
                </a:lnTo>
                <a:lnTo>
                  <a:pt x="38" y="32"/>
                </a:lnTo>
                <a:lnTo>
                  <a:pt x="22" y="47"/>
                </a:lnTo>
                <a:lnTo>
                  <a:pt x="22" y="37"/>
                </a:lnTo>
                <a:lnTo>
                  <a:pt x="0" y="47"/>
                </a:lnTo>
                <a:lnTo>
                  <a:pt x="11" y="32"/>
                </a:lnTo>
                <a:lnTo>
                  <a:pt x="27" y="16"/>
                </a:lnTo>
                <a:lnTo>
                  <a:pt x="38" y="16"/>
                </a:lnTo>
                <a:lnTo>
                  <a:pt x="38" y="32"/>
                </a:lnTo>
                <a:lnTo>
                  <a:pt x="43" y="26"/>
                </a:lnTo>
                <a:lnTo>
                  <a:pt x="48" y="16"/>
                </a:lnTo>
                <a:lnTo>
                  <a:pt x="64" y="10"/>
                </a:lnTo>
                <a:lnTo>
                  <a:pt x="64" y="0"/>
                </a:lnTo>
                <a:lnTo>
                  <a:pt x="64"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9" name=""/>
          <p:cNvSpPr/>
          <p:nvPr/>
        </p:nvSpPr>
        <p:spPr>
          <a:xfrm>
            <a:off x="7854840" y="3987720"/>
            <a:ext cx="7920" cy="1764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0" name=""/>
          <p:cNvSpPr/>
          <p:nvPr/>
        </p:nvSpPr>
        <p:spPr>
          <a:xfrm>
            <a:off x="7854840" y="3987720"/>
            <a:ext cx="7920" cy="17640"/>
          </a:xfrm>
          <a:custGeom>
            <a:avLst/>
            <a:gdLst/>
            <a:ahLst/>
            <a:rect l="l" t="t" r="r" b="b"/>
            <a:pathLst>
              <a:path w="5" h="11">
                <a:moveTo>
                  <a:pt x="0" y="0"/>
                </a:moveTo>
                <a:lnTo>
                  <a:pt x="5" y="0"/>
                </a:lnTo>
                <a:lnTo>
                  <a:pt x="5" y="11"/>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1" name=""/>
          <p:cNvSpPr/>
          <p:nvPr/>
        </p:nvSpPr>
        <p:spPr>
          <a:xfrm>
            <a:off x="7835760" y="3952800"/>
            <a:ext cx="19080" cy="52560"/>
          </a:xfrm>
          <a:custGeom>
            <a:avLst/>
            <a:gdLst/>
            <a:ahLst/>
            <a:rect l="l" t="t" r="r" b="b"/>
            <a:pathLst>
              <a:path w="11" h="32">
                <a:moveTo>
                  <a:pt x="11" y="0"/>
                </a:moveTo>
                <a:lnTo>
                  <a:pt x="11" y="16"/>
                </a:lnTo>
                <a:lnTo>
                  <a:pt x="0" y="32"/>
                </a:lnTo>
                <a:lnTo>
                  <a:pt x="11" y="0"/>
                </a:lnTo>
                <a:lnTo>
                  <a:pt x="11"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2" name=""/>
          <p:cNvSpPr/>
          <p:nvPr/>
        </p:nvSpPr>
        <p:spPr>
          <a:xfrm>
            <a:off x="7835760" y="3952800"/>
            <a:ext cx="19080" cy="52560"/>
          </a:xfrm>
          <a:custGeom>
            <a:avLst/>
            <a:gdLst/>
            <a:ahLst/>
            <a:rect l="l" t="t" r="r" b="b"/>
            <a:pathLst>
              <a:path w="11" h="32">
                <a:moveTo>
                  <a:pt x="11" y="0"/>
                </a:moveTo>
                <a:lnTo>
                  <a:pt x="11" y="16"/>
                </a:lnTo>
                <a:lnTo>
                  <a:pt x="0" y="32"/>
                </a:lnTo>
                <a:lnTo>
                  <a:pt x="11" y="0"/>
                </a:lnTo>
                <a:lnTo>
                  <a:pt x="11" y="0"/>
                </a:lnTo>
                <a:close/>
              </a:path>
            </a:pathLst>
          </a:custGeom>
          <a:solidFill>
            <a:srgbClr val="00cc9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3" name=""/>
          <p:cNvSpPr/>
          <p:nvPr/>
        </p:nvSpPr>
        <p:spPr>
          <a:xfrm>
            <a:off x="7854840" y="3943440"/>
            <a:ext cx="41400" cy="44280"/>
          </a:xfrm>
          <a:custGeom>
            <a:avLst/>
            <a:gdLst/>
            <a:ahLst/>
            <a:rect l="l" t="t" r="r" b="b"/>
            <a:pathLst>
              <a:path w="26" h="27">
                <a:moveTo>
                  <a:pt x="0" y="0"/>
                </a:moveTo>
                <a:lnTo>
                  <a:pt x="10" y="6"/>
                </a:lnTo>
                <a:lnTo>
                  <a:pt x="26" y="27"/>
                </a:lnTo>
                <a:lnTo>
                  <a:pt x="10" y="27"/>
                </a:lnTo>
                <a:lnTo>
                  <a:pt x="0" y="0"/>
                </a:lnTo>
                <a:lnTo>
                  <a:pt x="0"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864" name=""/>
          <p:cNvSpPr/>
          <p:nvPr/>
        </p:nvSpPr>
        <p:spPr>
          <a:xfrm>
            <a:off x="7854840" y="3943440"/>
            <a:ext cx="41400" cy="44280"/>
          </a:xfrm>
          <a:custGeom>
            <a:avLst/>
            <a:gdLst/>
            <a:ahLst/>
            <a:rect l="l" t="t" r="r" b="b"/>
            <a:pathLst>
              <a:path w="26" h="27">
                <a:moveTo>
                  <a:pt x="0" y="0"/>
                </a:moveTo>
                <a:lnTo>
                  <a:pt x="10" y="6"/>
                </a:lnTo>
                <a:lnTo>
                  <a:pt x="26" y="27"/>
                </a:lnTo>
                <a:lnTo>
                  <a:pt x="10" y="27"/>
                </a:lnTo>
                <a:lnTo>
                  <a:pt x="0" y="0"/>
                </a:lnTo>
                <a:lnTo>
                  <a:pt x="0" y="0"/>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865" name=""/>
          <p:cNvSpPr/>
          <p:nvPr/>
        </p:nvSpPr>
        <p:spPr>
          <a:xfrm>
            <a:off x="7810560" y="3968640"/>
            <a:ext cx="25200" cy="54000"/>
          </a:xfrm>
          <a:custGeom>
            <a:avLst/>
            <a:gdLst/>
            <a:ahLst/>
            <a:rect l="l" t="t" r="r" b="b"/>
            <a:pathLst>
              <a:path w="16" h="32">
                <a:moveTo>
                  <a:pt x="11" y="0"/>
                </a:moveTo>
                <a:lnTo>
                  <a:pt x="16" y="0"/>
                </a:lnTo>
                <a:lnTo>
                  <a:pt x="11" y="32"/>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6" name=""/>
          <p:cNvSpPr/>
          <p:nvPr/>
        </p:nvSpPr>
        <p:spPr>
          <a:xfrm>
            <a:off x="7810560" y="3968640"/>
            <a:ext cx="25200" cy="54000"/>
          </a:xfrm>
          <a:custGeom>
            <a:avLst/>
            <a:gdLst/>
            <a:ahLst/>
            <a:rect l="l" t="t" r="r" b="b"/>
            <a:pathLst>
              <a:path w="16" h="32">
                <a:moveTo>
                  <a:pt x="11" y="0"/>
                </a:moveTo>
                <a:lnTo>
                  <a:pt x="16" y="0"/>
                </a:lnTo>
                <a:lnTo>
                  <a:pt x="11" y="32"/>
                </a:lnTo>
                <a:lnTo>
                  <a:pt x="0" y="22"/>
                </a:lnTo>
                <a:lnTo>
                  <a:pt x="11" y="0"/>
                </a:lnTo>
                <a:lnTo>
                  <a:pt x="11" y="0"/>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7" name=""/>
          <p:cNvSpPr/>
          <p:nvPr/>
        </p:nvSpPr>
        <p:spPr>
          <a:xfrm>
            <a:off x="7785000" y="3933720"/>
            <a:ext cx="42840" cy="46080"/>
          </a:xfrm>
          <a:custGeom>
            <a:avLst/>
            <a:gdLst/>
            <a:ahLst/>
            <a:rect l="l" t="t" r="r" b="b"/>
            <a:pathLst>
              <a:path w="27" h="27">
                <a:moveTo>
                  <a:pt x="0" y="0"/>
                </a:moveTo>
                <a:lnTo>
                  <a:pt x="27" y="5"/>
                </a:lnTo>
                <a:lnTo>
                  <a:pt x="27" y="11"/>
                </a:lnTo>
                <a:lnTo>
                  <a:pt x="5"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868" name=""/>
          <p:cNvSpPr/>
          <p:nvPr/>
        </p:nvSpPr>
        <p:spPr>
          <a:xfrm>
            <a:off x="7785000" y="3933720"/>
            <a:ext cx="42840" cy="46080"/>
          </a:xfrm>
          <a:custGeom>
            <a:avLst/>
            <a:gdLst/>
            <a:ahLst/>
            <a:rect l="l" t="t" r="r" b="b"/>
            <a:pathLst>
              <a:path w="27" h="27">
                <a:moveTo>
                  <a:pt x="0" y="0"/>
                </a:moveTo>
                <a:lnTo>
                  <a:pt x="27" y="5"/>
                </a:lnTo>
                <a:lnTo>
                  <a:pt x="27" y="11"/>
                </a:lnTo>
                <a:lnTo>
                  <a:pt x="5" y="27"/>
                </a:lnTo>
                <a:lnTo>
                  <a:pt x="0" y="0"/>
                </a:lnTo>
                <a:lnTo>
                  <a:pt x="0"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869" name=""/>
          <p:cNvSpPr/>
          <p:nvPr/>
        </p:nvSpPr>
        <p:spPr>
          <a:xfrm>
            <a:off x="7854840" y="3916440"/>
            <a:ext cx="50760" cy="52200"/>
          </a:xfrm>
          <a:custGeom>
            <a:avLst/>
            <a:gdLst/>
            <a:ahLst/>
            <a:rect l="l" t="t" r="r" b="b"/>
            <a:pathLst>
              <a:path w="32" h="32">
                <a:moveTo>
                  <a:pt x="0" y="0"/>
                </a:moveTo>
                <a:lnTo>
                  <a:pt x="10" y="0"/>
                </a:lnTo>
                <a:lnTo>
                  <a:pt x="32" y="32"/>
                </a:lnTo>
                <a:lnTo>
                  <a:pt x="10" y="22"/>
                </a:lnTo>
                <a:lnTo>
                  <a:pt x="0" y="0"/>
                </a:lnTo>
                <a:lnTo>
                  <a:pt x="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0" name=""/>
          <p:cNvSpPr/>
          <p:nvPr/>
        </p:nvSpPr>
        <p:spPr>
          <a:xfrm>
            <a:off x="7854840" y="3916440"/>
            <a:ext cx="50760" cy="52200"/>
          </a:xfrm>
          <a:custGeom>
            <a:avLst/>
            <a:gdLst/>
            <a:ahLst/>
            <a:rect l="l" t="t" r="r" b="b"/>
            <a:pathLst>
              <a:path w="32" h="32">
                <a:moveTo>
                  <a:pt x="0" y="0"/>
                </a:moveTo>
                <a:lnTo>
                  <a:pt x="10" y="0"/>
                </a:lnTo>
                <a:lnTo>
                  <a:pt x="32" y="32"/>
                </a:lnTo>
                <a:lnTo>
                  <a:pt x="10" y="22"/>
                </a:lnTo>
                <a:lnTo>
                  <a:pt x="0" y="0"/>
                </a:lnTo>
                <a:lnTo>
                  <a:pt x="0" y="0"/>
                </a:lnTo>
                <a:close/>
              </a:path>
            </a:pathLst>
          </a:custGeom>
          <a:solidFill>
            <a:srgbClr val="00cc99"/>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1" name=""/>
          <p:cNvSpPr/>
          <p:nvPr/>
        </p:nvSpPr>
        <p:spPr>
          <a:xfrm>
            <a:off x="7827840" y="3916440"/>
            <a:ext cx="27000" cy="27000"/>
          </a:xfrm>
          <a:custGeom>
            <a:avLst/>
            <a:gdLst/>
            <a:ahLst/>
            <a:rect l="l" t="t" r="r" b="b"/>
            <a:pathLst>
              <a:path w="16" h="16">
                <a:moveTo>
                  <a:pt x="0" y="0"/>
                </a:moveTo>
                <a:lnTo>
                  <a:pt x="16" y="16"/>
                </a:lnTo>
                <a:lnTo>
                  <a:pt x="5"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72" name=""/>
          <p:cNvSpPr/>
          <p:nvPr/>
        </p:nvSpPr>
        <p:spPr>
          <a:xfrm>
            <a:off x="7827840" y="3916440"/>
            <a:ext cx="27000" cy="27000"/>
          </a:xfrm>
          <a:custGeom>
            <a:avLst/>
            <a:gdLst/>
            <a:ahLst/>
            <a:rect l="l" t="t" r="r" b="b"/>
            <a:pathLst>
              <a:path w="16" h="16">
                <a:moveTo>
                  <a:pt x="0" y="0"/>
                </a:moveTo>
                <a:lnTo>
                  <a:pt x="16" y="16"/>
                </a:lnTo>
                <a:lnTo>
                  <a:pt x="5" y="11"/>
                </a:lnTo>
                <a:lnTo>
                  <a:pt x="0" y="11"/>
                </a:lnTo>
                <a:lnTo>
                  <a:pt x="0" y="0"/>
                </a:lnTo>
                <a:lnTo>
                  <a:pt x="0" y="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73" name=""/>
          <p:cNvSpPr/>
          <p:nvPr/>
        </p:nvSpPr>
        <p:spPr>
          <a:xfrm>
            <a:off x="7705800" y="3730680"/>
            <a:ext cx="149040" cy="185760"/>
          </a:xfrm>
          <a:custGeom>
            <a:avLst/>
            <a:gdLst/>
            <a:ahLst/>
            <a:rect l="l" t="t" r="r" b="b"/>
            <a:pathLst>
              <a:path w="91" h="111">
                <a:moveTo>
                  <a:pt x="43" y="0"/>
                </a:moveTo>
                <a:lnTo>
                  <a:pt x="43" y="10"/>
                </a:lnTo>
                <a:lnTo>
                  <a:pt x="48" y="21"/>
                </a:lnTo>
                <a:lnTo>
                  <a:pt x="27" y="58"/>
                </a:lnTo>
                <a:lnTo>
                  <a:pt x="43" y="74"/>
                </a:lnTo>
                <a:lnTo>
                  <a:pt x="48" y="85"/>
                </a:lnTo>
                <a:lnTo>
                  <a:pt x="53" y="80"/>
                </a:lnTo>
                <a:lnTo>
                  <a:pt x="64" y="85"/>
                </a:lnTo>
                <a:lnTo>
                  <a:pt x="75" y="80"/>
                </a:lnTo>
                <a:lnTo>
                  <a:pt x="80" y="85"/>
                </a:lnTo>
                <a:lnTo>
                  <a:pt x="75" y="85"/>
                </a:lnTo>
                <a:lnTo>
                  <a:pt x="91" y="101"/>
                </a:lnTo>
                <a:lnTo>
                  <a:pt x="91" y="111"/>
                </a:lnTo>
                <a:lnTo>
                  <a:pt x="53" y="85"/>
                </a:lnTo>
                <a:lnTo>
                  <a:pt x="64" y="96"/>
                </a:lnTo>
                <a:lnTo>
                  <a:pt x="48" y="85"/>
                </a:lnTo>
                <a:lnTo>
                  <a:pt x="22" y="85"/>
                </a:lnTo>
                <a:lnTo>
                  <a:pt x="22" y="74"/>
                </a:lnTo>
                <a:lnTo>
                  <a:pt x="22" y="80"/>
                </a:lnTo>
                <a:lnTo>
                  <a:pt x="16" y="64"/>
                </a:lnTo>
                <a:lnTo>
                  <a:pt x="0" y="37"/>
                </a:lnTo>
                <a:lnTo>
                  <a:pt x="16" y="37"/>
                </a:lnTo>
                <a:lnTo>
                  <a:pt x="0" y="0"/>
                </a:lnTo>
                <a:lnTo>
                  <a:pt x="43" y="0"/>
                </a:lnTo>
                <a:lnTo>
                  <a:pt x="4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4" name=""/>
          <p:cNvSpPr/>
          <p:nvPr/>
        </p:nvSpPr>
        <p:spPr>
          <a:xfrm>
            <a:off x="7705800" y="3730680"/>
            <a:ext cx="149040" cy="185760"/>
          </a:xfrm>
          <a:custGeom>
            <a:avLst/>
            <a:gdLst/>
            <a:ahLst/>
            <a:rect l="l" t="t" r="r" b="b"/>
            <a:pathLst>
              <a:path w="91" h="111">
                <a:moveTo>
                  <a:pt x="43" y="0"/>
                </a:moveTo>
                <a:lnTo>
                  <a:pt x="43" y="10"/>
                </a:lnTo>
                <a:lnTo>
                  <a:pt x="48" y="21"/>
                </a:lnTo>
                <a:lnTo>
                  <a:pt x="27" y="58"/>
                </a:lnTo>
                <a:lnTo>
                  <a:pt x="43" y="74"/>
                </a:lnTo>
                <a:lnTo>
                  <a:pt x="48" y="85"/>
                </a:lnTo>
                <a:lnTo>
                  <a:pt x="53" y="80"/>
                </a:lnTo>
                <a:lnTo>
                  <a:pt x="64" y="85"/>
                </a:lnTo>
                <a:lnTo>
                  <a:pt x="75" y="80"/>
                </a:lnTo>
                <a:lnTo>
                  <a:pt x="80" y="85"/>
                </a:lnTo>
                <a:lnTo>
                  <a:pt x="75" y="85"/>
                </a:lnTo>
                <a:lnTo>
                  <a:pt x="91" y="101"/>
                </a:lnTo>
                <a:lnTo>
                  <a:pt x="91" y="111"/>
                </a:lnTo>
                <a:lnTo>
                  <a:pt x="53" y="85"/>
                </a:lnTo>
                <a:lnTo>
                  <a:pt x="64" y="96"/>
                </a:lnTo>
                <a:lnTo>
                  <a:pt x="48" y="85"/>
                </a:lnTo>
                <a:lnTo>
                  <a:pt x="22" y="85"/>
                </a:lnTo>
                <a:lnTo>
                  <a:pt x="22" y="74"/>
                </a:lnTo>
                <a:lnTo>
                  <a:pt x="22" y="80"/>
                </a:lnTo>
                <a:lnTo>
                  <a:pt x="16" y="64"/>
                </a:lnTo>
                <a:lnTo>
                  <a:pt x="0" y="37"/>
                </a:lnTo>
                <a:lnTo>
                  <a:pt x="16" y="37"/>
                </a:lnTo>
                <a:lnTo>
                  <a:pt x="0" y="0"/>
                </a:lnTo>
                <a:lnTo>
                  <a:pt x="43" y="0"/>
                </a:lnTo>
                <a:lnTo>
                  <a:pt x="43" y="0"/>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5" name=""/>
          <p:cNvSpPr/>
          <p:nvPr/>
        </p:nvSpPr>
        <p:spPr>
          <a:xfrm>
            <a:off x="7742160" y="3890880"/>
            <a:ext cx="33480" cy="42840"/>
          </a:xfrm>
          <a:custGeom>
            <a:avLst/>
            <a:gdLst/>
            <a:ahLst/>
            <a:rect l="l" t="t" r="r" b="b"/>
            <a:pathLst>
              <a:path w="21" h="26">
                <a:moveTo>
                  <a:pt x="0" y="0"/>
                </a:moveTo>
                <a:lnTo>
                  <a:pt x="21" y="0"/>
                </a:lnTo>
                <a:lnTo>
                  <a:pt x="21" y="15"/>
                </a:lnTo>
                <a:lnTo>
                  <a:pt x="21" y="26"/>
                </a:lnTo>
                <a:lnTo>
                  <a:pt x="0" y="0"/>
                </a:lnTo>
                <a:lnTo>
                  <a:pt x="0"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76" name=""/>
          <p:cNvSpPr/>
          <p:nvPr/>
        </p:nvSpPr>
        <p:spPr>
          <a:xfrm>
            <a:off x="7742160" y="3890880"/>
            <a:ext cx="33480" cy="42840"/>
          </a:xfrm>
          <a:custGeom>
            <a:avLst/>
            <a:gdLst/>
            <a:ahLst/>
            <a:rect l="l" t="t" r="r" b="b"/>
            <a:pathLst>
              <a:path w="21" h="26">
                <a:moveTo>
                  <a:pt x="0" y="0"/>
                </a:moveTo>
                <a:lnTo>
                  <a:pt x="21" y="0"/>
                </a:lnTo>
                <a:lnTo>
                  <a:pt x="21" y="15"/>
                </a:lnTo>
                <a:lnTo>
                  <a:pt x="21" y="26"/>
                </a:lnTo>
                <a:lnTo>
                  <a:pt x="0" y="0"/>
                </a:lnTo>
                <a:lnTo>
                  <a:pt x="0" y="0"/>
                </a:lnTo>
                <a:close/>
              </a:path>
            </a:pathLst>
          </a:custGeom>
          <a:solidFill>
            <a:srgbClr val="00cc9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77" name=""/>
          <p:cNvSpPr/>
          <p:nvPr/>
        </p:nvSpPr>
        <p:spPr>
          <a:xfrm>
            <a:off x="4678200" y="2455920"/>
            <a:ext cx="579600" cy="434880"/>
          </a:xfrm>
          <a:custGeom>
            <a:avLst/>
            <a:gdLst/>
            <a:ahLst/>
            <a:rect l="l" t="t" r="r" b="b"/>
            <a:pathLst>
              <a:path w="356" h="261">
                <a:moveTo>
                  <a:pt x="298" y="256"/>
                </a:moveTo>
                <a:lnTo>
                  <a:pt x="303" y="256"/>
                </a:lnTo>
                <a:lnTo>
                  <a:pt x="292" y="245"/>
                </a:lnTo>
                <a:lnTo>
                  <a:pt x="319" y="245"/>
                </a:lnTo>
                <a:lnTo>
                  <a:pt x="330" y="234"/>
                </a:lnTo>
                <a:lnTo>
                  <a:pt x="330" y="229"/>
                </a:lnTo>
                <a:lnTo>
                  <a:pt x="319" y="224"/>
                </a:lnTo>
                <a:lnTo>
                  <a:pt x="298" y="229"/>
                </a:lnTo>
                <a:lnTo>
                  <a:pt x="298" y="240"/>
                </a:lnTo>
                <a:lnTo>
                  <a:pt x="298" y="245"/>
                </a:lnTo>
                <a:lnTo>
                  <a:pt x="298" y="250"/>
                </a:lnTo>
                <a:lnTo>
                  <a:pt x="298" y="256"/>
                </a:lnTo>
                <a:lnTo>
                  <a:pt x="298" y="256"/>
                </a:lnTo>
                <a:lnTo>
                  <a:pt x="292" y="256"/>
                </a:lnTo>
                <a:lnTo>
                  <a:pt x="282" y="261"/>
                </a:lnTo>
                <a:lnTo>
                  <a:pt x="266" y="261"/>
                </a:lnTo>
                <a:lnTo>
                  <a:pt x="260" y="261"/>
                </a:lnTo>
                <a:lnTo>
                  <a:pt x="260" y="261"/>
                </a:lnTo>
                <a:lnTo>
                  <a:pt x="260" y="261"/>
                </a:lnTo>
                <a:lnTo>
                  <a:pt x="250" y="256"/>
                </a:lnTo>
                <a:lnTo>
                  <a:pt x="244" y="250"/>
                </a:lnTo>
                <a:lnTo>
                  <a:pt x="250" y="245"/>
                </a:lnTo>
                <a:lnTo>
                  <a:pt x="255" y="240"/>
                </a:lnTo>
                <a:lnTo>
                  <a:pt x="255" y="234"/>
                </a:lnTo>
                <a:lnTo>
                  <a:pt x="218" y="234"/>
                </a:lnTo>
                <a:lnTo>
                  <a:pt x="202" y="240"/>
                </a:lnTo>
                <a:lnTo>
                  <a:pt x="202" y="261"/>
                </a:lnTo>
                <a:lnTo>
                  <a:pt x="197" y="261"/>
                </a:lnTo>
                <a:lnTo>
                  <a:pt x="191" y="261"/>
                </a:lnTo>
                <a:lnTo>
                  <a:pt x="181" y="261"/>
                </a:lnTo>
                <a:lnTo>
                  <a:pt x="170" y="256"/>
                </a:lnTo>
                <a:lnTo>
                  <a:pt x="165" y="256"/>
                </a:lnTo>
                <a:lnTo>
                  <a:pt x="159" y="256"/>
                </a:lnTo>
                <a:lnTo>
                  <a:pt x="154" y="240"/>
                </a:lnTo>
                <a:lnTo>
                  <a:pt x="149" y="224"/>
                </a:lnTo>
                <a:lnTo>
                  <a:pt x="143" y="202"/>
                </a:lnTo>
                <a:lnTo>
                  <a:pt x="143" y="197"/>
                </a:lnTo>
                <a:lnTo>
                  <a:pt x="117" y="202"/>
                </a:lnTo>
                <a:lnTo>
                  <a:pt x="80" y="202"/>
                </a:lnTo>
                <a:lnTo>
                  <a:pt x="58" y="186"/>
                </a:lnTo>
                <a:lnTo>
                  <a:pt x="32" y="176"/>
                </a:lnTo>
                <a:lnTo>
                  <a:pt x="0" y="160"/>
                </a:lnTo>
                <a:lnTo>
                  <a:pt x="16" y="149"/>
                </a:lnTo>
                <a:lnTo>
                  <a:pt x="27" y="144"/>
                </a:lnTo>
                <a:lnTo>
                  <a:pt x="21" y="128"/>
                </a:lnTo>
                <a:lnTo>
                  <a:pt x="32" y="117"/>
                </a:lnTo>
                <a:lnTo>
                  <a:pt x="48" y="117"/>
                </a:lnTo>
                <a:lnTo>
                  <a:pt x="48" y="107"/>
                </a:lnTo>
                <a:lnTo>
                  <a:pt x="48" y="91"/>
                </a:lnTo>
                <a:lnTo>
                  <a:pt x="32" y="85"/>
                </a:lnTo>
                <a:lnTo>
                  <a:pt x="21" y="70"/>
                </a:lnTo>
                <a:lnTo>
                  <a:pt x="27" y="59"/>
                </a:lnTo>
                <a:lnTo>
                  <a:pt x="37" y="48"/>
                </a:lnTo>
                <a:lnTo>
                  <a:pt x="42" y="27"/>
                </a:lnTo>
                <a:lnTo>
                  <a:pt x="58" y="0"/>
                </a:lnTo>
                <a:lnTo>
                  <a:pt x="80" y="22"/>
                </a:lnTo>
                <a:lnTo>
                  <a:pt x="85" y="32"/>
                </a:lnTo>
                <a:lnTo>
                  <a:pt x="112" y="54"/>
                </a:lnTo>
                <a:lnTo>
                  <a:pt x="138" y="54"/>
                </a:lnTo>
                <a:lnTo>
                  <a:pt x="159" y="59"/>
                </a:lnTo>
                <a:lnTo>
                  <a:pt x="170" y="75"/>
                </a:lnTo>
                <a:lnTo>
                  <a:pt x="191" y="80"/>
                </a:lnTo>
                <a:lnTo>
                  <a:pt x="213" y="85"/>
                </a:lnTo>
                <a:lnTo>
                  <a:pt x="234" y="85"/>
                </a:lnTo>
                <a:lnTo>
                  <a:pt x="250" y="85"/>
                </a:lnTo>
                <a:lnTo>
                  <a:pt x="255" y="96"/>
                </a:lnTo>
                <a:lnTo>
                  <a:pt x="255" y="112"/>
                </a:lnTo>
                <a:lnTo>
                  <a:pt x="266" y="123"/>
                </a:lnTo>
                <a:lnTo>
                  <a:pt x="282" y="128"/>
                </a:lnTo>
                <a:lnTo>
                  <a:pt x="303" y="128"/>
                </a:lnTo>
                <a:lnTo>
                  <a:pt x="314" y="128"/>
                </a:lnTo>
                <a:lnTo>
                  <a:pt x="324" y="144"/>
                </a:lnTo>
                <a:lnTo>
                  <a:pt x="335" y="155"/>
                </a:lnTo>
                <a:lnTo>
                  <a:pt x="335" y="160"/>
                </a:lnTo>
                <a:lnTo>
                  <a:pt x="351" y="165"/>
                </a:lnTo>
                <a:lnTo>
                  <a:pt x="356" y="181"/>
                </a:lnTo>
                <a:lnTo>
                  <a:pt x="351" y="202"/>
                </a:lnTo>
                <a:lnTo>
                  <a:pt x="340" y="218"/>
                </a:lnTo>
                <a:lnTo>
                  <a:pt x="351" y="245"/>
                </a:lnTo>
                <a:lnTo>
                  <a:pt x="335" y="245"/>
                </a:lnTo>
                <a:lnTo>
                  <a:pt x="319" y="250"/>
                </a:lnTo>
                <a:lnTo>
                  <a:pt x="298" y="256"/>
                </a:lnTo>
                <a:lnTo>
                  <a:pt x="298" y="256"/>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8" name=""/>
          <p:cNvSpPr/>
          <p:nvPr/>
        </p:nvSpPr>
        <p:spPr>
          <a:xfrm>
            <a:off x="4254480" y="2643120"/>
            <a:ext cx="7920" cy="1800"/>
          </a:xfrm>
          <a:custGeom>
            <a:avLst/>
            <a:gdLst/>
            <a:ahLst/>
            <a:rect l="l" t="t" r="r" b="b"/>
            <a:pathLst>
              <a:path w="5" h="0">
                <a:moveTo>
                  <a:pt x="0" y="0"/>
                </a:moveTo>
                <a:lnTo>
                  <a:pt x="0"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79" name=""/>
          <p:cNvSpPr/>
          <p:nvPr/>
        </p:nvSpPr>
        <p:spPr>
          <a:xfrm>
            <a:off x="4071960" y="2333520"/>
            <a:ext cx="206280" cy="381240"/>
          </a:xfrm>
          <a:custGeom>
            <a:avLst/>
            <a:gdLst/>
            <a:ahLst/>
            <a:rect l="l" t="t" r="r" b="b"/>
            <a:pathLst>
              <a:path w="127" h="229">
                <a:moveTo>
                  <a:pt x="37" y="27"/>
                </a:moveTo>
                <a:lnTo>
                  <a:pt x="32" y="27"/>
                </a:lnTo>
                <a:lnTo>
                  <a:pt x="32" y="27"/>
                </a:lnTo>
                <a:lnTo>
                  <a:pt x="32" y="32"/>
                </a:lnTo>
                <a:lnTo>
                  <a:pt x="26" y="32"/>
                </a:lnTo>
                <a:lnTo>
                  <a:pt x="26" y="32"/>
                </a:lnTo>
                <a:lnTo>
                  <a:pt x="26" y="27"/>
                </a:lnTo>
                <a:lnTo>
                  <a:pt x="32" y="27"/>
                </a:lnTo>
                <a:lnTo>
                  <a:pt x="32" y="27"/>
                </a:lnTo>
                <a:lnTo>
                  <a:pt x="32" y="27"/>
                </a:lnTo>
                <a:lnTo>
                  <a:pt x="32" y="27"/>
                </a:lnTo>
                <a:lnTo>
                  <a:pt x="32" y="27"/>
                </a:lnTo>
                <a:lnTo>
                  <a:pt x="32" y="27"/>
                </a:lnTo>
                <a:lnTo>
                  <a:pt x="32" y="27"/>
                </a:lnTo>
                <a:lnTo>
                  <a:pt x="32" y="27"/>
                </a:lnTo>
                <a:lnTo>
                  <a:pt x="32" y="27"/>
                </a:lnTo>
                <a:lnTo>
                  <a:pt x="32" y="27"/>
                </a:lnTo>
                <a:lnTo>
                  <a:pt x="26" y="27"/>
                </a:lnTo>
                <a:lnTo>
                  <a:pt x="26" y="27"/>
                </a:lnTo>
                <a:lnTo>
                  <a:pt x="26" y="27"/>
                </a:lnTo>
                <a:lnTo>
                  <a:pt x="26" y="27"/>
                </a:lnTo>
                <a:lnTo>
                  <a:pt x="32" y="27"/>
                </a:lnTo>
                <a:lnTo>
                  <a:pt x="32" y="27"/>
                </a:lnTo>
                <a:lnTo>
                  <a:pt x="32" y="21"/>
                </a:lnTo>
                <a:lnTo>
                  <a:pt x="32" y="21"/>
                </a:lnTo>
                <a:lnTo>
                  <a:pt x="32" y="27"/>
                </a:lnTo>
                <a:lnTo>
                  <a:pt x="32" y="27"/>
                </a:lnTo>
                <a:lnTo>
                  <a:pt x="37" y="21"/>
                </a:lnTo>
                <a:lnTo>
                  <a:pt x="37" y="21"/>
                </a:lnTo>
                <a:lnTo>
                  <a:pt x="37" y="21"/>
                </a:lnTo>
                <a:lnTo>
                  <a:pt x="37" y="21"/>
                </a:lnTo>
                <a:lnTo>
                  <a:pt x="37" y="21"/>
                </a:lnTo>
                <a:lnTo>
                  <a:pt x="37"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16"/>
                </a:lnTo>
                <a:lnTo>
                  <a:pt x="32" y="16"/>
                </a:lnTo>
                <a:lnTo>
                  <a:pt x="32" y="16"/>
                </a:lnTo>
                <a:lnTo>
                  <a:pt x="32" y="16"/>
                </a:lnTo>
                <a:lnTo>
                  <a:pt x="32" y="16"/>
                </a:lnTo>
                <a:lnTo>
                  <a:pt x="37" y="16"/>
                </a:lnTo>
                <a:lnTo>
                  <a:pt x="37" y="16"/>
                </a:lnTo>
                <a:lnTo>
                  <a:pt x="37" y="16"/>
                </a:lnTo>
                <a:lnTo>
                  <a:pt x="37" y="11"/>
                </a:lnTo>
                <a:lnTo>
                  <a:pt x="42" y="11"/>
                </a:lnTo>
                <a:lnTo>
                  <a:pt x="42" y="11"/>
                </a:lnTo>
                <a:lnTo>
                  <a:pt x="42" y="11"/>
                </a:lnTo>
                <a:lnTo>
                  <a:pt x="42" y="5"/>
                </a:lnTo>
                <a:lnTo>
                  <a:pt x="48" y="5"/>
                </a:lnTo>
                <a:lnTo>
                  <a:pt x="48" y="5"/>
                </a:lnTo>
                <a:lnTo>
                  <a:pt x="48" y="5"/>
                </a:lnTo>
                <a:lnTo>
                  <a:pt x="48" y="5"/>
                </a:lnTo>
                <a:lnTo>
                  <a:pt x="48" y="0"/>
                </a:lnTo>
                <a:lnTo>
                  <a:pt x="48" y="0"/>
                </a:lnTo>
                <a:lnTo>
                  <a:pt x="42" y="0"/>
                </a:lnTo>
                <a:lnTo>
                  <a:pt x="42" y="0"/>
                </a:lnTo>
                <a:lnTo>
                  <a:pt x="42" y="0"/>
                </a:lnTo>
                <a:lnTo>
                  <a:pt x="42" y="0"/>
                </a:lnTo>
                <a:lnTo>
                  <a:pt x="42" y="0"/>
                </a:lnTo>
                <a:lnTo>
                  <a:pt x="42" y="0"/>
                </a:lnTo>
                <a:lnTo>
                  <a:pt x="42" y="0"/>
                </a:lnTo>
                <a:lnTo>
                  <a:pt x="42" y="0"/>
                </a:lnTo>
                <a:lnTo>
                  <a:pt x="42" y="0"/>
                </a:lnTo>
                <a:lnTo>
                  <a:pt x="37" y="0"/>
                </a:lnTo>
                <a:lnTo>
                  <a:pt x="37" y="0"/>
                </a:lnTo>
                <a:lnTo>
                  <a:pt x="37" y="0"/>
                </a:lnTo>
                <a:lnTo>
                  <a:pt x="37" y="0"/>
                </a:lnTo>
                <a:lnTo>
                  <a:pt x="32" y="0"/>
                </a:lnTo>
                <a:lnTo>
                  <a:pt x="32" y="0"/>
                </a:lnTo>
                <a:lnTo>
                  <a:pt x="32" y="0"/>
                </a:lnTo>
                <a:lnTo>
                  <a:pt x="32" y="0"/>
                </a:lnTo>
                <a:lnTo>
                  <a:pt x="32" y="5"/>
                </a:lnTo>
                <a:lnTo>
                  <a:pt x="26" y="5"/>
                </a:lnTo>
                <a:lnTo>
                  <a:pt x="26" y="0"/>
                </a:lnTo>
                <a:lnTo>
                  <a:pt x="26" y="5"/>
                </a:lnTo>
                <a:lnTo>
                  <a:pt x="26" y="5"/>
                </a:lnTo>
                <a:lnTo>
                  <a:pt x="26" y="0"/>
                </a:lnTo>
                <a:lnTo>
                  <a:pt x="26" y="0"/>
                </a:lnTo>
                <a:lnTo>
                  <a:pt x="26" y="0"/>
                </a:lnTo>
                <a:lnTo>
                  <a:pt x="26" y="5"/>
                </a:lnTo>
                <a:lnTo>
                  <a:pt x="21" y="5"/>
                </a:lnTo>
                <a:lnTo>
                  <a:pt x="21" y="5"/>
                </a:lnTo>
                <a:lnTo>
                  <a:pt x="21" y="5"/>
                </a:lnTo>
                <a:lnTo>
                  <a:pt x="21" y="5"/>
                </a:lnTo>
                <a:lnTo>
                  <a:pt x="21" y="0"/>
                </a:lnTo>
                <a:lnTo>
                  <a:pt x="21" y="0"/>
                </a:lnTo>
                <a:lnTo>
                  <a:pt x="21" y="0"/>
                </a:lnTo>
                <a:lnTo>
                  <a:pt x="21" y="0"/>
                </a:lnTo>
                <a:lnTo>
                  <a:pt x="21" y="0"/>
                </a:lnTo>
                <a:lnTo>
                  <a:pt x="21"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21" y="11"/>
                </a:lnTo>
                <a:lnTo>
                  <a:pt x="21" y="11"/>
                </a:lnTo>
                <a:lnTo>
                  <a:pt x="21" y="11"/>
                </a:lnTo>
                <a:lnTo>
                  <a:pt x="21" y="11"/>
                </a:lnTo>
                <a:lnTo>
                  <a:pt x="16" y="11"/>
                </a:lnTo>
                <a:lnTo>
                  <a:pt x="16" y="11"/>
                </a:lnTo>
                <a:lnTo>
                  <a:pt x="16" y="11"/>
                </a:lnTo>
                <a:lnTo>
                  <a:pt x="16" y="11"/>
                </a:lnTo>
                <a:lnTo>
                  <a:pt x="16" y="11"/>
                </a:lnTo>
                <a:lnTo>
                  <a:pt x="11" y="11"/>
                </a:lnTo>
                <a:lnTo>
                  <a:pt x="16" y="11"/>
                </a:lnTo>
                <a:lnTo>
                  <a:pt x="16" y="11"/>
                </a:lnTo>
                <a:lnTo>
                  <a:pt x="16" y="11"/>
                </a:lnTo>
                <a:lnTo>
                  <a:pt x="16" y="11"/>
                </a:lnTo>
                <a:lnTo>
                  <a:pt x="16" y="11"/>
                </a:lnTo>
                <a:lnTo>
                  <a:pt x="16" y="11"/>
                </a:lnTo>
                <a:lnTo>
                  <a:pt x="16" y="16"/>
                </a:lnTo>
                <a:lnTo>
                  <a:pt x="16" y="16"/>
                </a:lnTo>
                <a:lnTo>
                  <a:pt x="11" y="16"/>
                </a:lnTo>
                <a:lnTo>
                  <a:pt x="11" y="16"/>
                </a:lnTo>
                <a:lnTo>
                  <a:pt x="11" y="16"/>
                </a:lnTo>
                <a:lnTo>
                  <a:pt x="16" y="16"/>
                </a:lnTo>
                <a:lnTo>
                  <a:pt x="16" y="16"/>
                </a:lnTo>
                <a:lnTo>
                  <a:pt x="16" y="16"/>
                </a:lnTo>
                <a:lnTo>
                  <a:pt x="16" y="16"/>
                </a:lnTo>
                <a:lnTo>
                  <a:pt x="16" y="21"/>
                </a:lnTo>
                <a:lnTo>
                  <a:pt x="16" y="21"/>
                </a:lnTo>
                <a:lnTo>
                  <a:pt x="16" y="21"/>
                </a:lnTo>
                <a:lnTo>
                  <a:pt x="16" y="21"/>
                </a:lnTo>
                <a:lnTo>
                  <a:pt x="16" y="16"/>
                </a:lnTo>
                <a:lnTo>
                  <a:pt x="11" y="16"/>
                </a:lnTo>
                <a:lnTo>
                  <a:pt x="11" y="21"/>
                </a:lnTo>
                <a:lnTo>
                  <a:pt x="16" y="21"/>
                </a:lnTo>
                <a:lnTo>
                  <a:pt x="16" y="21"/>
                </a:lnTo>
                <a:lnTo>
                  <a:pt x="11" y="21"/>
                </a:lnTo>
                <a:lnTo>
                  <a:pt x="11" y="21"/>
                </a:lnTo>
                <a:lnTo>
                  <a:pt x="11" y="21"/>
                </a:lnTo>
                <a:lnTo>
                  <a:pt x="11" y="21"/>
                </a:lnTo>
                <a:lnTo>
                  <a:pt x="11" y="21"/>
                </a:lnTo>
                <a:lnTo>
                  <a:pt x="11" y="16"/>
                </a:lnTo>
                <a:lnTo>
                  <a:pt x="11" y="16"/>
                </a:lnTo>
                <a:lnTo>
                  <a:pt x="11" y="21"/>
                </a:lnTo>
                <a:lnTo>
                  <a:pt x="11" y="21"/>
                </a:lnTo>
                <a:lnTo>
                  <a:pt x="11" y="21"/>
                </a:lnTo>
                <a:lnTo>
                  <a:pt x="11" y="21"/>
                </a:lnTo>
                <a:lnTo>
                  <a:pt x="11" y="21"/>
                </a:lnTo>
                <a:lnTo>
                  <a:pt x="5" y="21"/>
                </a:lnTo>
                <a:lnTo>
                  <a:pt x="5" y="21"/>
                </a:lnTo>
                <a:lnTo>
                  <a:pt x="5" y="21"/>
                </a:lnTo>
                <a:lnTo>
                  <a:pt x="5" y="21"/>
                </a:lnTo>
                <a:lnTo>
                  <a:pt x="11" y="27"/>
                </a:lnTo>
                <a:lnTo>
                  <a:pt x="5" y="27"/>
                </a:lnTo>
                <a:lnTo>
                  <a:pt x="5" y="27"/>
                </a:lnTo>
                <a:lnTo>
                  <a:pt x="5" y="27"/>
                </a:lnTo>
                <a:lnTo>
                  <a:pt x="5" y="27"/>
                </a:lnTo>
                <a:lnTo>
                  <a:pt x="11" y="27"/>
                </a:lnTo>
                <a:lnTo>
                  <a:pt x="11" y="27"/>
                </a:lnTo>
                <a:lnTo>
                  <a:pt x="11" y="27"/>
                </a:lnTo>
                <a:lnTo>
                  <a:pt x="11" y="27"/>
                </a:lnTo>
                <a:lnTo>
                  <a:pt x="11" y="27"/>
                </a:lnTo>
                <a:lnTo>
                  <a:pt x="11" y="27"/>
                </a:lnTo>
                <a:lnTo>
                  <a:pt x="11" y="27"/>
                </a:lnTo>
                <a:lnTo>
                  <a:pt x="5" y="27"/>
                </a:lnTo>
                <a:lnTo>
                  <a:pt x="5" y="27"/>
                </a:lnTo>
                <a:lnTo>
                  <a:pt x="5" y="32"/>
                </a:lnTo>
                <a:lnTo>
                  <a:pt x="5" y="32"/>
                </a:lnTo>
                <a:lnTo>
                  <a:pt x="5" y="32"/>
                </a:lnTo>
                <a:lnTo>
                  <a:pt x="5" y="32"/>
                </a:lnTo>
                <a:lnTo>
                  <a:pt x="5" y="32"/>
                </a:lnTo>
                <a:lnTo>
                  <a:pt x="5" y="32"/>
                </a:lnTo>
                <a:lnTo>
                  <a:pt x="11" y="32"/>
                </a:lnTo>
                <a:lnTo>
                  <a:pt x="11" y="32"/>
                </a:lnTo>
                <a:lnTo>
                  <a:pt x="11" y="32"/>
                </a:lnTo>
                <a:lnTo>
                  <a:pt x="11" y="32"/>
                </a:lnTo>
                <a:lnTo>
                  <a:pt x="11" y="32"/>
                </a:lnTo>
                <a:lnTo>
                  <a:pt x="11" y="32"/>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43"/>
                </a:lnTo>
                <a:lnTo>
                  <a:pt x="11" y="37"/>
                </a:lnTo>
                <a:lnTo>
                  <a:pt x="11" y="37"/>
                </a:lnTo>
                <a:lnTo>
                  <a:pt x="5" y="43"/>
                </a:lnTo>
                <a:lnTo>
                  <a:pt x="11" y="43"/>
                </a:lnTo>
                <a:lnTo>
                  <a:pt x="11" y="43"/>
                </a:lnTo>
                <a:lnTo>
                  <a:pt x="11" y="43"/>
                </a:lnTo>
                <a:lnTo>
                  <a:pt x="11" y="43"/>
                </a:lnTo>
                <a:lnTo>
                  <a:pt x="11" y="43"/>
                </a:lnTo>
                <a:lnTo>
                  <a:pt x="5" y="43"/>
                </a:lnTo>
                <a:lnTo>
                  <a:pt x="5" y="43"/>
                </a:lnTo>
                <a:lnTo>
                  <a:pt x="5" y="43"/>
                </a:lnTo>
                <a:lnTo>
                  <a:pt x="5" y="48"/>
                </a:lnTo>
                <a:lnTo>
                  <a:pt x="5" y="48"/>
                </a:lnTo>
                <a:lnTo>
                  <a:pt x="5" y="48"/>
                </a:lnTo>
                <a:lnTo>
                  <a:pt x="5" y="48"/>
                </a:lnTo>
                <a:lnTo>
                  <a:pt x="11" y="48"/>
                </a:lnTo>
                <a:lnTo>
                  <a:pt x="11" y="48"/>
                </a:lnTo>
                <a:lnTo>
                  <a:pt x="5" y="48"/>
                </a:lnTo>
                <a:lnTo>
                  <a:pt x="5" y="48"/>
                </a:lnTo>
                <a:lnTo>
                  <a:pt x="5" y="48"/>
                </a:lnTo>
                <a:lnTo>
                  <a:pt x="5" y="48"/>
                </a:lnTo>
                <a:lnTo>
                  <a:pt x="5" y="48"/>
                </a:lnTo>
                <a:lnTo>
                  <a:pt x="5" y="48"/>
                </a:lnTo>
                <a:lnTo>
                  <a:pt x="5" y="48"/>
                </a:lnTo>
                <a:lnTo>
                  <a:pt x="0" y="48"/>
                </a:lnTo>
                <a:lnTo>
                  <a:pt x="0" y="48"/>
                </a:lnTo>
                <a:lnTo>
                  <a:pt x="0" y="48"/>
                </a:lnTo>
                <a:lnTo>
                  <a:pt x="0" y="48"/>
                </a:lnTo>
                <a:lnTo>
                  <a:pt x="0" y="53"/>
                </a:lnTo>
                <a:lnTo>
                  <a:pt x="0" y="53"/>
                </a:lnTo>
                <a:lnTo>
                  <a:pt x="5" y="53"/>
                </a:lnTo>
                <a:lnTo>
                  <a:pt x="5" y="53"/>
                </a:lnTo>
                <a:lnTo>
                  <a:pt x="5" y="53"/>
                </a:lnTo>
                <a:lnTo>
                  <a:pt x="5" y="53"/>
                </a:lnTo>
                <a:lnTo>
                  <a:pt x="5" y="53"/>
                </a:lnTo>
                <a:lnTo>
                  <a:pt x="5" y="48"/>
                </a:lnTo>
                <a:lnTo>
                  <a:pt x="5" y="48"/>
                </a:lnTo>
                <a:lnTo>
                  <a:pt x="11" y="53"/>
                </a:lnTo>
                <a:lnTo>
                  <a:pt x="11" y="53"/>
                </a:lnTo>
                <a:lnTo>
                  <a:pt x="5" y="53"/>
                </a:lnTo>
                <a:lnTo>
                  <a:pt x="5" y="53"/>
                </a:lnTo>
                <a:lnTo>
                  <a:pt x="5" y="53"/>
                </a:lnTo>
                <a:lnTo>
                  <a:pt x="5" y="53"/>
                </a:lnTo>
                <a:lnTo>
                  <a:pt x="5" y="53"/>
                </a:lnTo>
                <a:lnTo>
                  <a:pt x="5" y="53"/>
                </a:lnTo>
                <a:lnTo>
                  <a:pt x="5" y="53"/>
                </a:lnTo>
                <a:lnTo>
                  <a:pt x="5" y="53"/>
                </a:lnTo>
                <a:lnTo>
                  <a:pt x="5" y="53"/>
                </a:lnTo>
                <a:lnTo>
                  <a:pt x="5" y="53"/>
                </a:lnTo>
                <a:lnTo>
                  <a:pt x="5" y="53"/>
                </a:lnTo>
                <a:lnTo>
                  <a:pt x="11" y="53"/>
                </a:lnTo>
                <a:lnTo>
                  <a:pt x="11" y="53"/>
                </a:lnTo>
                <a:lnTo>
                  <a:pt x="11" y="53"/>
                </a:lnTo>
                <a:lnTo>
                  <a:pt x="11" y="53"/>
                </a:lnTo>
                <a:lnTo>
                  <a:pt x="11" y="53"/>
                </a:lnTo>
                <a:lnTo>
                  <a:pt x="16" y="53"/>
                </a:lnTo>
                <a:lnTo>
                  <a:pt x="16" y="48"/>
                </a:lnTo>
                <a:lnTo>
                  <a:pt x="16" y="48"/>
                </a:lnTo>
                <a:lnTo>
                  <a:pt x="16" y="48"/>
                </a:lnTo>
                <a:lnTo>
                  <a:pt x="16" y="48"/>
                </a:lnTo>
                <a:lnTo>
                  <a:pt x="16" y="48"/>
                </a:lnTo>
                <a:lnTo>
                  <a:pt x="16" y="48"/>
                </a:lnTo>
                <a:lnTo>
                  <a:pt x="16" y="53"/>
                </a:lnTo>
                <a:lnTo>
                  <a:pt x="16" y="48"/>
                </a:lnTo>
                <a:lnTo>
                  <a:pt x="16" y="53"/>
                </a:lnTo>
                <a:lnTo>
                  <a:pt x="16" y="53"/>
                </a:lnTo>
                <a:lnTo>
                  <a:pt x="11" y="53"/>
                </a:lnTo>
                <a:lnTo>
                  <a:pt x="11" y="53"/>
                </a:lnTo>
                <a:lnTo>
                  <a:pt x="16" y="53"/>
                </a:lnTo>
                <a:lnTo>
                  <a:pt x="11" y="53"/>
                </a:lnTo>
                <a:lnTo>
                  <a:pt x="11" y="53"/>
                </a:lnTo>
                <a:lnTo>
                  <a:pt x="11" y="58"/>
                </a:lnTo>
                <a:lnTo>
                  <a:pt x="11" y="58"/>
                </a:lnTo>
                <a:lnTo>
                  <a:pt x="11" y="58"/>
                </a:lnTo>
                <a:lnTo>
                  <a:pt x="11" y="58"/>
                </a:lnTo>
                <a:lnTo>
                  <a:pt x="11" y="58"/>
                </a:lnTo>
                <a:lnTo>
                  <a:pt x="11" y="58"/>
                </a:lnTo>
                <a:lnTo>
                  <a:pt x="11" y="58"/>
                </a:lnTo>
                <a:lnTo>
                  <a:pt x="11" y="58"/>
                </a:lnTo>
                <a:lnTo>
                  <a:pt x="11" y="58"/>
                </a:lnTo>
                <a:lnTo>
                  <a:pt x="11" y="58"/>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9"/>
                </a:lnTo>
                <a:lnTo>
                  <a:pt x="11" y="69"/>
                </a:lnTo>
                <a:lnTo>
                  <a:pt x="11" y="69"/>
                </a:lnTo>
                <a:lnTo>
                  <a:pt x="5" y="69"/>
                </a:lnTo>
                <a:lnTo>
                  <a:pt x="5" y="69"/>
                </a:lnTo>
                <a:lnTo>
                  <a:pt x="11" y="69"/>
                </a:lnTo>
                <a:lnTo>
                  <a:pt x="11" y="69"/>
                </a:lnTo>
                <a:lnTo>
                  <a:pt x="11" y="69"/>
                </a:lnTo>
                <a:lnTo>
                  <a:pt x="5" y="69"/>
                </a:lnTo>
                <a:lnTo>
                  <a:pt x="11" y="69"/>
                </a:lnTo>
                <a:lnTo>
                  <a:pt x="11" y="69"/>
                </a:lnTo>
                <a:lnTo>
                  <a:pt x="11" y="74"/>
                </a:lnTo>
                <a:lnTo>
                  <a:pt x="5" y="74"/>
                </a:lnTo>
                <a:lnTo>
                  <a:pt x="11" y="74"/>
                </a:lnTo>
                <a:lnTo>
                  <a:pt x="11" y="74"/>
                </a:lnTo>
                <a:lnTo>
                  <a:pt x="11" y="74"/>
                </a:lnTo>
                <a:lnTo>
                  <a:pt x="11" y="74"/>
                </a:lnTo>
                <a:lnTo>
                  <a:pt x="11" y="74"/>
                </a:lnTo>
                <a:lnTo>
                  <a:pt x="11" y="74"/>
                </a:lnTo>
                <a:lnTo>
                  <a:pt x="11" y="74"/>
                </a:lnTo>
                <a:lnTo>
                  <a:pt x="11" y="74"/>
                </a:lnTo>
                <a:lnTo>
                  <a:pt x="5" y="80"/>
                </a:lnTo>
                <a:lnTo>
                  <a:pt x="5" y="85"/>
                </a:lnTo>
                <a:lnTo>
                  <a:pt x="5" y="85"/>
                </a:lnTo>
                <a:lnTo>
                  <a:pt x="5" y="85"/>
                </a:lnTo>
                <a:lnTo>
                  <a:pt x="5" y="85"/>
                </a:lnTo>
                <a:lnTo>
                  <a:pt x="11" y="85"/>
                </a:lnTo>
                <a:lnTo>
                  <a:pt x="11" y="85"/>
                </a:lnTo>
                <a:lnTo>
                  <a:pt x="11" y="85"/>
                </a:lnTo>
                <a:lnTo>
                  <a:pt x="11" y="85"/>
                </a:lnTo>
                <a:lnTo>
                  <a:pt x="11" y="80"/>
                </a:lnTo>
                <a:lnTo>
                  <a:pt x="11" y="80"/>
                </a:lnTo>
                <a:lnTo>
                  <a:pt x="11" y="74"/>
                </a:lnTo>
                <a:lnTo>
                  <a:pt x="11" y="74"/>
                </a:lnTo>
                <a:lnTo>
                  <a:pt x="11" y="69"/>
                </a:lnTo>
                <a:lnTo>
                  <a:pt x="11" y="69"/>
                </a:lnTo>
                <a:lnTo>
                  <a:pt x="11" y="69"/>
                </a:lnTo>
                <a:lnTo>
                  <a:pt x="11" y="69"/>
                </a:lnTo>
                <a:lnTo>
                  <a:pt x="16" y="69"/>
                </a:lnTo>
                <a:lnTo>
                  <a:pt x="16" y="64"/>
                </a:lnTo>
                <a:lnTo>
                  <a:pt x="16" y="64"/>
                </a:lnTo>
                <a:lnTo>
                  <a:pt x="16" y="64"/>
                </a:lnTo>
                <a:lnTo>
                  <a:pt x="16" y="64"/>
                </a:lnTo>
                <a:lnTo>
                  <a:pt x="21" y="64"/>
                </a:lnTo>
                <a:lnTo>
                  <a:pt x="21" y="64"/>
                </a:lnTo>
                <a:lnTo>
                  <a:pt x="16" y="64"/>
                </a:lnTo>
                <a:lnTo>
                  <a:pt x="16" y="64"/>
                </a:lnTo>
                <a:lnTo>
                  <a:pt x="16" y="64"/>
                </a:lnTo>
                <a:lnTo>
                  <a:pt x="16" y="69"/>
                </a:lnTo>
                <a:lnTo>
                  <a:pt x="16" y="69"/>
                </a:lnTo>
                <a:lnTo>
                  <a:pt x="16" y="69"/>
                </a:lnTo>
                <a:lnTo>
                  <a:pt x="11" y="69"/>
                </a:lnTo>
                <a:lnTo>
                  <a:pt x="16" y="74"/>
                </a:lnTo>
                <a:lnTo>
                  <a:pt x="16" y="74"/>
                </a:lnTo>
                <a:lnTo>
                  <a:pt x="16" y="69"/>
                </a:lnTo>
                <a:lnTo>
                  <a:pt x="16" y="69"/>
                </a:lnTo>
                <a:lnTo>
                  <a:pt x="16" y="69"/>
                </a:lnTo>
                <a:lnTo>
                  <a:pt x="16" y="69"/>
                </a:lnTo>
                <a:lnTo>
                  <a:pt x="16" y="69"/>
                </a:lnTo>
                <a:lnTo>
                  <a:pt x="16" y="69"/>
                </a:lnTo>
                <a:lnTo>
                  <a:pt x="16" y="69"/>
                </a:lnTo>
                <a:lnTo>
                  <a:pt x="16" y="69"/>
                </a:lnTo>
                <a:lnTo>
                  <a:pt x="16" y="69"/>
                </a:lnTo>
                <a:lnTo>
                  <a:pt x="16" y="74"/>
                </a:lnTo>
                <a:lnTo>
                  <a:pt x="21" y="74"/>
                </a:lnTo>
                <a:lnTo>
                  <a:pt x="21" y="69"/>
                </a:lnTo>
                <a:lnTo>
                  <a:pt x="21" y="69"/>
                </a:lnTo>
                <a:lnTo>
                  <a:pt x="21" y="69"/>
                </a:lnTo>
                <a:lnTo>
                  <a:pt x="21" y="69"/>
                </a:lnTo>
                <a:lnTo>
                  <a:pt x="21" y="69"/>
                </a:lnTo>
                <a:lnTo>
                  <a:pt x="21" y="64"/>
                </a:lnTo>
                <a:lnTo>
                  <a:pt x="21" y="64"/>
                </a:lnTo>
                <a:lnTo>
                  <a:pt x="21" y="64"/>
                </a:lnTo>
                <a:lnTo>
                  <a:pt x="21" y="64"/>
                </a:lnTo>
                <a:lnTo>
                  <a:pt x="21" y="64"/>
                </a:lnTo>
                <a:lnTo>
                  <a:pt x="21" y="64"/>
                </a:lnTo>
                <a:lnTo>
                  <a:pt x="21" y="64"/>
                </a:lnTo>
                <a:lnTo>
                  <a:pt x="21" y="69"/>
                </a:lnTo>
                <a:lnTo>
                  <a:pt x="21" y="69"/>
                </a:lnTo>
                <a:lnTo>
                  <a:pt x="21" y="69"/>
                </a:lnTo>
                <a:lnTo>
                  <a:pt x="21" y="69"/>
                </a:lnTo>
                <a:lnTo>
                  <a:pt x="21" y="69"/>
                </a:lnTo>
                <a:lnTo>
                  <a:pt x="21" y="69"/>
                </a:lnTo>
                <a:lnTo>
                  <a:pt x="21" y="69"/>
                </a:lnTo>
                <a:lnTo>
                  <a:pt x="21" y="69"/>
                </a:lnTo>
                <a:lnTo>
                  <a:pt x="21" y="69"/>
                </a:lnTo>
                <a:lnTo>
                  <a:pt x="26" y="69"/>
                </a:lnTo>
                <a:lnTo>
                  <a:pt x="21" y="69"/>
                </a:lnTo>
                <a:lnTo>
                  <a:pt x="21" y="69"/>
                </a:lnTo>
                <a:lnTo>
                  <a:pt x="21" y="74"/>
                </a:lnTo>
                <a:lnTo>
                  <a:pt x="21" y="74"/>
                </a:lnTo>
                <a:lnTo>
                  <a:pt x="21" y="74"/>
                </a:lnTo>
                <a:lnTo>
                  <a:pt x="21" y="74"/>
                </a:lnTo>
                <a:lnTo>
                  <a:pt x="21" y="80"/>
                </a:lnTo>
                <a:lnTo>
                  <a:pt x="21" y="80"/>
                </a:lnTo>
                <a:lnTo>
                  <a:pt x="21" y="80"/>
                </a:lnTo>
                <a:lnTo>
                  <a:pt x="21" y="80"/>
                </a:lnTo>
                <a:lnTo>
                  <a:pt x="21" y="80"/>
                </a:lnTo>
                <a:lnTo>
                  <a:pt x="26" y="80"/>
                </a:lnTo>
                <a:lnTo>
                  <a:pt x="26" y="85"/>
                </a:lnTo>
                <a:lnTo>
                  <a:pt x="21" y="85"/>
                </a:lnTo>
                <a:lnTo>
                  <a:pt x="21" y="85"/>
                </a:lnTo>
                <a:lnTo>
                  <a:pt x="21" y="85"/>
                </a:lnTo>
                <a:lnTo>
                  <a:pt x="21" y="85"/>
                </a:lnTo>
                <a:lnTo>
                  <a:pt x="21" y="85"/>
                </a:lnTo>
                <a:lnTo>
                  <a:pt x="21" y="90"/>
                </a:lnTo>
                <a:lnTo>
                  <a:pt x="16" y="90"/>
                </a:lnTo>
                <a:lnTo>
                  <a:pt x="16" y="90"/>
                </a:lnTo>
                <a:lnTo>
                  <a:pt x="16" y="96"/>
                </a:lnTo>
                <a:lnTo>
                  <a:pt x="16" y="96"/>
                </a:lnTo>
                <a:lnTo>
                  <a:pt x="16" y="96"/>
                </a:lnTo>
                <a:lnTo>
                  <a:pt x="16" y="96"/>
                </a:lnTo>
                <a:lnTo>
                  <a:pt x="16" y="96"/>
                </a:lnTo>
                <a:lnTo>
                  <a:pt x="16" y="96"/>
                </a:lnTo>
                <a:lnTo>
                  <a:pt x="16" y="96"/>
                </a:lnTo>
                <a:lnTo>
                  <a:pt x="16" y="101"/>
                </a:lnTo>
                <a:lnTo>
                  <a:pt x="21" y="101"/>
                </a:lnTo>
                <a:lnTo>
                  <a:pt x="21" y="106"/>
                </a:lnTo>
                <a:lnTo>
                  <a:pt x="21" y="106"/>
                </a:lnTo>
                <a:lnTo>
                  <a:pt x="21" y="106"/>
                </a:lnTo>
                <a:lnTo>
                  <a:pt x="21" y="101"/>
                </a:lnTo>
                <a:lnTo>
                  <a:pt x="21" y="101"/>
                </a:lnTo>
                <a:lnTo>
                  <a:pt x="21" y="96"/>
                </a:lnTo>
                <a:lnTo>
                  <a:pt x="21" y="101"/>
                </a:lnTo>
                <a:lnTo>
                  <a:pt x="21" y="101"/>
                </a:lnTo>
                <a:lnTo>
                  <a:pt x="21" y="101"/>
                </a:lnTo>
                <a:lnTo>
                  <a:pt x="26" y="101"/>
                </a:lnTo>
                <a:lnTo>
                  <a:pt x="26" y="101"/>
                </a:lnTo>
                <a:lnTo>
                  <a:pt x="26" y="101"/>
                </a:lnTo>
                <a:lnTo>
                  <a:pt x="26" y="101"/>
                </a:lnTo>
                <a:lnTo>
                  <a:pt x="26" y="101"/>
                </a:lnTo>
                <a:lnTo>
                  <a:pt x="26" y="101"/>
                </a:lnTo>
                <a:lnTo>
                  <a:pt x="26" y="101"/>
                </a:lnTo>
                <a:lnTo>
                  <a:pt x="26" y="96"/>
                </a:lnTo>
                <a:lnTo>
                  <a:pt x="26" y="96"/>
                </a:lnTo>
                <a:lnTo>
                  <a:pt x="26" y="101"/>
                </a:lnTo>
                <a:lnTo>
                  <a:pt x="32" y="101"/>
                </a:lnTo>
                <a:lnTo>
                  <a:pt x="32" y="101"/>
                </a:lnTo>
                <a:lnTo>
                  <a:pt x="32" y="101"/>
                </a:lnTo>
                <a:lnTo>
                  <a:pt x="32" y="101"/>
                </a:lnTo>
                <a:lnTo>
                  <a:pt x="32" y="101"/>
                </a:lnTo>
                <a:lnTo>
                  <a:pt x="32" y="101"/>
                </a:lnTo>
                <a:lnTo>
                  <a:pt x="32" y="101"/>
                </a:lnTo>
                <a:lnTo>
                  <a:pt x="32" y="101"/>
                </a:lnTo>
                <a:lnTo>
                  <a:pt x="37" y="101"/>
                </a:lnTo>
                <a:lnTo>
                  <a:pt x="37" y="101"/>
                </a:lnTo>
                <a:lnTo>
                  <a:pt x="37" y="101"/>
                </a:lnTo>
                <a:lnTo>
                  <a:pt x="37" y="96"/>
                </a:lnTo>
                <a:lnTo>
                  <a:pt x="37" y="96"/>
                </a:lnTo>
                <a:lnTo>
                  <a:pt x="37" y="96"/>
                </a:lnTo>
                <a:lnTo>
                  <a:pt x="37" y="96"/>
                </a:lnTo>
                <a:lnTo>
                  <a:pt x="42" y="96"/>
                </a:lnTo>
                <a:lnTo>
                  <a:pt x="42" y="96"/>
                </a:lnTo>
                <a:lnTo>
                  <a:pt x="42" y="96"/>
                </a:lnTo>
                <a:lnTo>
                  <a:pt x="42" y="96"/>
                </a:lnTo>
                <a:lnTo>
                  <a:pt x="42" y="96"/>
                </a:lnTo>
                <a:lnTo>
                  <a:pt x="42" y="96"/>
                </a:lnTo>
                <a:lnTo>
                  <a:pt x="42" y="96"/>
                </a:lnTo>
                <a:lnTo>
                  <a:pt x="48" y="96"/>
                </a:lnTo>
                <a:lnTo>
                  <a:pt x="48" y="96"/>
                </a:lnTo>
                <a:lnTo>
                  <a:pt x="48" y="96"/>
                </a:lnTo>
                <a:lnTo>
                  <a:pt x="48" y="96"/>
                </a:lnTo>
                <a:lnTo>
                  <a:pt x="48" y="96"/>
                </a:lnTo>
                <a:lnTo>
                  <a:pt x="42" y="96"/>
                </a:lnTo>
                <a:lnTo>
                  <a:pt x="48" y="96"/>
                </a:lnTo>
                <a:lnTo>
                  <a:pt x="42" y="96"/>
                </a:lnTo>
                <a:lnTo>
                  <a:pt x="42" y="96"/>
                </a:lnTo>
                <a:lnTo>
                  <a:pt x="42" y="101"/>
                </a:lnTo>
                <a:lnTo>
                  <a:pt x="42" y="101"/>
                </a:lnTo>
                <a:lnTo>
                  <a:pt x="42" y="101"/>
                </a:lnTo>
                <a:lnTo>
                  <a:pt x="42" y="101"/>
                </a:lnTo>
                <a:lnTo>
                  <a:pt x="42" y="106"/>
                </a:lnTo>
                <a:lnTo>
                  <a:pt x="42" y="106"/>
                </a:lnTo>
                <a:lnTo>
                  <a:pt x="37" y="106"/>
                </a:lnTo>
                <a:lnTo>
                  <a:pt x="42" y="112"/>
                </a:lnTo>
                <a:lnTo>
                  <a:pt x="42" y="112"/>
                </a:lnTo>
                <a:lnTo>
                  <a:pt x="42" y="117"/>
                </a:lnTo>
                <a:lnTo>
                  <a:pt x="48" y="117"/>
                </a:lnTo>
                <a:lnTo>
                  <a:pt x="48" y="117"/>
                </a:lnTo>
                <a:lnTo>
                  <a:pt x="48" y="112"/>
                </a:lnTo>
                <a:lnTo>
                  <a:pt x="48" y="112"/>
                </a:lnTo>
                <a:lnTo>
                  <a:pt x="48" y="117"/>
                </a:lnTo>
                <a:lnTo>
                  <a:pt x="48" y="117"/>
                </a:lnTo>
                <a:lnTo>
                  <a:pt x="48" y="117"/>
                </a:lnTo>
                <a:lnTo>
                  <a:pt x="48" y="117"/>
                </a:lnTo>
                <a:lnTo>
                  <a:pt x="48" y="117"/>
                </a:lnTo>
                <a:lnTo>
                  <a:pt x="48" y="117"/>
                </a:lnTo>
                <a:lnTo>
                  <a:pt x="48" y="117"/>
                </a:lnTo>
                <a:lnTo>
                  <a:pt x="48" y="117"/>
                </a:lnTo>
                <a:lnTo>
                  <a:pt x="48" y="117"/>
                </a:lnTo>
                <a:lnTo>
                  <a:pt x="53" y="117"/>
                </a:lnTo>
                <a:lnTo>
                  <a:pt x="53" y="117"/>
                </a:lnTo>
                <a:lnTo>
                  <a:pt x="53" y="117"/>
                </a:lnTo>
                <a:lnTo>
                  <a:pt x="53" y="117"/>
                </a:lnTo>
                <a:lnTo>
                  <a:pt x="53" y="117"/>
                </a:lnTo>
                <a:lnTo>
                  <a:pt x="53" y="117"/>
                </a:lnTo>
                <a:lnTo>
                  <a:pt x="53" y="117"/>
                </a:lnTo>
                <a:lnTo>
                  <a:pt x="53" y="117"/>
                </a:lnTo>
                <a:lnTo>
                  <a:pt x="53" y="122"/>
                </a:lnTo>
                <a:lnTo>
                  <a:pt x="53" y="122"/>
                </a:lnTo>
                <a:lnTo>
                  <a:pt x="53" y="122"/>
                </a:lnTo>
                <a:lnTo>
                  <a:pt x="53" y="122"/>
                </a:lnTo>
                <a:lnTo>
                  <a:pt x="48" y="122"/>
                </a:lnTo>
                <a:lnTo>
                  <a:pt x="48" y="122"/>
                </a:lnTo>
                <a:lnTo>
                  <a:pt x="48" y="122"/>
                </a:lnTo>
                <a:lnTo>
                  <a:pt x="48" y="122"/>
                </a:lnTo>
                <a:lnTo>
                  <a:pt x="48" y="122"/>
                </a:lnTo>
                <a:lnTo>
                  <a:pt x="48" y="128"/>
                </a:lnTo>
                <a:lnTo>
                  <a:pt x="48" y="128"/>
                </a:lnTo>
                <a:lnTo>
                  <a:pt x="53" y="128"/>
                </a:lnTo>
                <a:lnTo>
                  <a:pt x="53" y="128"/>
                </a:lnTo>
                <a:lnTo>
                  <a:pt x="53" y="128"/>
                </a:lnTo>
                <a:lnTo>
                  <a:pt x="53" y="128"/>
                </a:lnTo>
                <a:lnTo>
                  <a:pt x="53" y="128"/>
                </a:lnTo>
                <a:lnTo>
                  <a:pt x="48" y="133"/>
                </a:lnTo>
                <a:lnTo>
                  <a:pt x="48" y="133"/>
                </a:lnTo>
                <a:lnTo>
                  <a:pt x="48" y="133"/>
                </a:lnTo>
                <a:lnTo>
                  <a:pt x="48" y="133"/>
                </a:lnTo>
                <a:lnTo>
                  <a:pt x="48" y="133"/>
                </a:lnTo>
                <a:lnTo>
                  <a:pt x="53" y="138"/>
                </a:lnTo>
                <a:lnTo>
                  <a:pt x="53" y="138"/>
                </a:lnTo>
                <a:lnTo>
                  <a:pt x="53" y="138"/>
                </a:lnTo>
                <a:lnTo>
                  <a:pt x="53" y="138"/>
                </a:lnTo>
                <a:lnTo>
                  <a:pt x="53" y="138"/>
                </a:lnTo>
                <a:lnTo>
                  <a:pt x="53" y="138"/>
                </a:lnTo>
                <a:lnTo>
                  <a:pt x="53" y="138"/>
                </a:lnTo>
                <a:lnTo>
                  <a:pt x="53" y="138"/>
                </a:lnTo>
                <a:lnTo>
                  <a:pt x="53" y="138"/>
                </a:lnTo>
                <a:lnTo>
                  <a:pt x="53" y="138"/>
                </a:lnTo>
                <a:lnTo>
                  <a:pt x="48" y="138"/>
                </a:lnTo>
                <a:lnTo>
                  <a:pt x="48" y="138"/>
                </a:lnTo>
                <a:lnTo>
                  <a:pt x="48" y="138"/>
                </a:lnTo>
                <a:lnTo>
                  <a:pt x="48" y="138"/>
                </a:lnTo>
                <a:lnTo>
                  <a:pt x="48" y="138"/>
                </a:lnTo>
                <a:lnTo>
                  <a:pt x="48" y="138"/>
                </a:lnTo>
                <a:lnTo>
                  <a:pt x="48" y="144"/>
                </a:lnTo>
                <a:lnTo>
                  <a:pt x="48" y="144"/>
                </a:lnTo>
                <a:lnTo>
                  <a:pt x="48" y="138"/>
                </a:lnTo>
                <a:lnTo>
                  <a:pt x="48" y="138"/>
                </a:lnTo>
                <a:lnTo>
                  <a:pt x="48" y="138"/>
                </a:lnTo>
                <a:lnTo>
                  <a:pt x="48" y="138"/>
                </a:lnTo>
                <a:lnTo>
                  <a:pt x="42" y="138"/>
                </a:lnTo>
                <a:lnTo>
                  <a:pt x="42" y="138"/>
                </a:lnTo>
                <a:lnTo>
                  <a:pt x="42" y="138"/>
                </a:lnTo>
                <a:lnTo>
                  <a:pt x="42" y="138"/>
                </a:lnTo>
                <a:lnTo>
                  <a:pt x="37" y="138"/>
                </a:lnTo>
                <a:lnTo>
                  <a:pt x="37" y="138"/>
                </a:lnTo>
                <a:lnTo>
                  <a:pt x="37" y="138"/>
                </a:lnTo>
                <a:lnTo>
                  <a:pt x="37" y="138"/>
                </a:lnTo>
                <a:lnTo>
                  <a:pt x="37" y="138"/>
                </a:lnTo>
                <a:lnTo>
                  <a:pt x="37" y="138"/>
                </a:lnTo>
                <a:lnTo>
                  <a:pt x="32" y="144"/>
                </a:lnTo>
                <a:lnTo>
                  <a:pt x="32" y="144"/>
                </a:lnTo>
                <a:lnTo>
                  <a:pt x="32" y="144"/>
                </a:lnTo>
                <a:lnTo>
                  <a:pt x="26" y="144"/>
                </a:lnTo>
                <a:lnTo>
                  <a:pt x="26" y="144"/>
                </a:lnTo>
                <a:lnTo>
                  <a:pt x="26" y="149"/>
                </a:lnTo>
                <a:lnTo>
                  <a:pt x="26" y="149"/>
                </a:lnTo>
                <a:lnTo>
                  <a:pt x="26" y="149"/>
                </a:lnTo>
                <a:lnTo>
                  <a:pt x="21" y="149"/>
                </a:lnTo>
                <a:lnTo>
                  <a:pt x="21" y="154"/>
                </a:lnTo>
                <a:lnTo>
                  <a:pt x="21" y="154"/>
                </a:lnTo>
                <a:lnTo>
                  <a:pt x="21" y="154"/>
                </a:lnTo>
                <a:lnTo>
                  <a:pt x="26" y="154"/>
                </a:lnTo>
                <a:lnTo>
                  <a:pt x="26" y="154"/>
                </a:lnTo>
                <a:lnTo>
                  <a:pt x="26" y="154"/>
                </a:lnTo>
                <a:lnTo>
                  <a:pt x="26" y="154"/>
                </a:lnTo>
                <a:lnTo>
                  <a:pt x="26" y="154"/>
                </a:lnTo>
                <a:lnTo>
                  <a:pt x="26" y="149"/>
                </a:lnTo>
                <a:lnTo>
                  <a:pt x="26" y="149"/>
                </a:lnTo>
                <a:lnTo>
                  <a:pt x="26" y="149"/>
                </a:lnTo>
                <a:lnTo>
                  <a:pt x="32" y="149"/>
                </a:lnTo>
                <a:lnTo>
                  <a:pt x="32" y="149"/>
                </a:lnTo>
                <a:lnTo>
                  <a:pt x="32" y="149"/>
                </a:lnTo>
                <a:lnTo>
                  <a:pt x="32" y="149"/>
                </a:lnTo>
                <a:lnTo>
                  <a:pt x="32" y="149"/>
                </a:lnTo>
                <a:lnTo>
                  <a:pt x="32" y="149"/>
                </a:lnTo>
                <a:lnTo>
                  <a:pt x="32" y="154"/>
                </a:lnTo>
                <a:lnTo>
                  <a:pt x="32" y="154"/>
                </a:lnTo>
                <a:lnTo>
                  <a:pt x="32" y="154"/>
                </a:lnTo>
                <a:lnTo>
                  <a:pt x="32" y="154"/>
                </a:lnTo>
                <a:lnTo>
                  <a:pt x="32" y="154"/>
                </a:lnTo>
                <a:lnTo>
                  <a:pt x="32" y="154"/>
                </a:lnTo>
                <a:lnTo>
                  <a:pt x="32" y="159"/>
                </a:lnTo>
                <a:lnTo>
                  <a:pt x="32" y="159"/>
                </a:lnTo>
                <a:lnTo>
                  <a:pt x="32" y="159"/>
                </a:lnTo>
                <a:lnTo>
                  <a:pt x="32" y="159"/>
                </a:lnTo>
                <a:lnTo>
                  <a:pt x="32" y="159"/>
                </a:lnTo>
                <a:lnTo>
                  <a:pt x="32" y="159"/>
                </a:lnTo>
                <a:lnTo>
                  <a:pt x="37" y="159"/>
                </a:lnTo>
                <a:lnTo>
                  <a:pt x="37" y="159"/>
                </a:lnTo>
                <a:lnTo>
                  <a:pt x="32" y="159"/>
                </a:lnTo>
                <a:lnTo>
                  <a:pt x="32" y="159"/>
                </a:lnTo>
                <a:lnTo>
                  <a:pt x="32" y="159"/>
                </a:lnTo>
                <a:lnTo>
                  <a:pt x="32" y="165"/>
                </a:lnTo>
                <a:lnTo>
                  <a:pt x="32" y="165"/>
                </a:lnTo>
                <a:lnTo>
                  <a:pt x="32" y="170"/>
                </a:lnTo>
                <a:lnTo>
                  <a:pt x="26" y="170"/>
                </a:lnTo>
                <a:lnTo>
                  <a:pt x="26" y="170"/>
                </a:lnTo>
                <a:lnTo>
                  <a:pt x="26" y="170"/>
                </a:lnTo>
                <a:lnTo>
                  <a:pt x="26" y="170"/>
                </a:lnTo>
                <a:lnTo>
                  <a:pt x="21" y="170"/>
                </a:lnTo>
                <a:lnTo>
                  <a:pt x="21" y="170"/>
                </a:lnTo>
                <a:lnTo>
                  <a:pt x="21" y="170"/>
                </a:lnTo>
                <a:lnTo>
                  <a:pt x="21" y="170"/>
                </a:lnTo>
                <a:lnTo>
                  <a:pt x="21" y="170"/>
                </a:lnTo>
                <a:lnTo>
                  <a:pt x="21" y="175"/>
                </a:lnTo>
                <a:lnTo>
                  <a:pt x="21" y="175"/>
                </a:lnTo>
                <a:lnTo>
                  <a:pt x="21" y="175"/>
                </a:lnTo>
                <a:lnTo>
                  <a:pt x="21" y="175"/>
                </a:lnTo>
                <a:lnTo>
                  <a:pt x="16" y="175"/>
                </a:lnTo>
                <a:lnTo>
                  <a:pt x="16" y="175"/>
                </a:lnTo>
                <a:lnTo>
                  <a:pt x="16" y="175"/>
                </a:lnTo>
                <a:lnTo>
                  <a:pt x="16" y="175"/>
                </a:lnTo>
                <a:lnTo>
                  <a:pt x="16" y="175"/>
                </a:lnTo>
                <a:lnTo>
                  <a:pt x="16" y="175"/>
                </a:lnTo>
                <a:lnTo>
                  <a:pt x="16" y="175"/>
                </a:lnTo>
                <a:lnTo>
                  <a:pt x="16" y="175"/>
                </a:lnTo>
                <a:lnTo>
                  <a:pt x="11" y="175"/>
                </a:lnTo>
                <a:lnTo>
                  <a:pt x="11" y="175"/>
                </a:lnTo>
                <a:lnTo>
                  <a:pt x="16" y="181"/>
                </a:lnTo>
                <a:lnTo>
                  <a:pt x="16" y="181"/>
                </a:lnTo>
                <a:lnTo>
                  <a:pt x="16" y="181"/>
                </a:lnTo>
                <a:lnTo>
                  <a:pt x="16" y="181"/>
                </a:lnTo>
                <a:lnTo>
                  <a:pt x="16" y="181"/>
                </a:lnTo>
                <a:lnTo>
                  <a:pt x="16" y="181"/>
                </a:lnTo>
                <a:lnTo>
                  <a:pt x="16" y="181"/>
                </a:lnTo>
                <a:lnTo>
                  <a:pt x="16" y="181"/>
                </a:lnTo>
                <a:lnTo>
                  <a:pt x="21" y="181"/>
                </a:lnTo>
                <a:lnTo>
                  <a:pt x="21" y="181"/>
                </a:lnTo>
                <a:lnTo>
                  <a:pt x="21" y="181"/>
                </a:lnTo>
                <a:lnTo>
                  <a:pt x="21" y="181"/>
                </a:lnTo>
                <a:lnTo>
                  <a:pt x="21" y="181"/>
                </a:lnTo>
                <a:lnTo>
                  <a:pt x="21" y="181"/>
                </a:lnTo>
                <a:lnTo>
                  <a:pt x="21" y="181"/>
                </a:lnTo>
                <a:lnTo>
                  <a:pt x="21" y="181"/>
                </a:lnTo>
                <a:lnTo>
                  <a:pt x="16" y="181"/>
                </a:lnTo>
                <a:lnTo>
                  <a:pt x="16" y="181"/>
                </a:lnTo>
                <a:lnTo>
                  <a:pt x="16" y="181"/>
                </a:lnTo>
                <a:lnTo>
                  <a:pt x="16" y="186"/>
                </a:lnTo>
                <a:lnTo>
                  <a:pt x="16" y="186"/>
                </a:lnTo>
                <a:lnTo>
                  <a:pt x="21" y="186"/>
                </a:lnTo>
                <a:lnTo>
                  <a:pt x="21" y="186"/>
                </a:lnTo>
                <a:lnTo>
                  <a:pt x="21" y="186"/>
                </a:lnTo>
                <a:lnTo>
                  <a:pt x="21" y="186"/>
                </a:lnTo>
                <a:lnTo>
                  <a:pt x="21" y="181"/>
                </a:lnTo>
                <a:lnTo>
                  <a:pt x="21" y="181"/>
                </a:lnTo>
                <a:lnTo>
                  <a:pt x="26" y="181"/>
                </a:lnTo>
                <a:lnTo>
                  <a:pt x="26" y="181"/>
                </a:lnTo>
                <a:lnTo>
                  <a:pt x="26" y="181"/>
                </a:lnTo>
                <a:lnTo>
                  <a:pt x="26" y="181"/>
                </a:lnTo>
                <a:lnTo>
                  <a:pt x="26" y="181"/>
                </a:lnTo>
                <a:lnTo>
                  <a:pt x="26" y="181"/>
                </a:lnTo>
                <a:lnTo>
                  <a:pt x="26" y="181"/>
                </a:lnTo>
                <a:lnTo>
                  <a:pt x="26" y="181"/>
                </a:lnTo>
                <a:lnTo>
                  <a:pt x="26" y="181"/>
                </a:lnTo>
                <a:lnTo>
                  <a:pt x="32" y="181"/>
                </a:lnTo>
                <a:lnTo>
                  <a:pt x="32" y="181"/>
                </a:lnTo>
                <a:lnTo>
                  <a:pt x="32" y="186"/>
                </a:lnTo>
                <a:lnTo>
                  <a:pt x="32" y="181"/>
                </a:lnTo>
                <a:lnTo>
                  <a:pt x="32" y="186"/>
                </a:lnTo>
                <a:lnTo>
                  <a:pt x="32" y="186"/>
                </a:lnTo>
                <a:lnTo>
                  <a:pt x="32" y="186"/>
                </a:lnTo>
                <a:lnTo>
                  <a:pt x="32" y="186"/>
                </a:lnTo>
                <a:lnTo>
                  <a:pt x="32" y="186"/>
                </a:lnTo>
                <a:lnTo>
                  <a:pt x="32" y="186"/>
                </a:lnTo>
                <a:lnTo>
                  <a:pt x="32" y="186"/>
                </a:lnTo>
                <a:lnTo>
                  <a:pt x="37" y="186"/>
                </a:lnTo>
                <a:lnTo>
                  <a:pt x="37" y="186"/>
                </a:lnTo>
                <a:lnTo>
                  <a:pt x="37" y="186"/>
                </a:lnTo>
                <a:lnTo>
                  <a:pt x="37" y="186"/>
                </a:lnTo>
                <a:lnTo>
                  <a:pt x="37" y="186"/>
                </a:lnTo>
                <a:lnTo>
                  <a:pt x="37" y="186"/>
                </a:lnTo>
                <a:lnTo>
                  <a:pt x="37" y="186"/>
                </a:lnTo>
                <a:lnTo>
                  <a:pt x="37" y="186"/>
                </a:lnTo>
                <a:lnTo>
                  <a:pt x="37" y="186"/>
                </a:lnTo>
                <a:lnTo>
                  <a:pt x="37" y="186"/>
                </a:lnTo>
                <a:lnTo>
                  <a:pt x="42" y="186"/>
                </a:lnTo>
                <a:lnTo>
                  <a:pt x="42" y="191"/>
                </a:lnTo>
                <a:lnTo>
                  <a:pt x="42" y="191"/>
                </a:lnTo>
                <a:lnTo>
                  <a:pt x="48" y="191"/>
                </a:lnTo>
                <a:lnTo>
                  <a:pt x="48" y="191"/>
                </a:lnTo>
                <a:lnTo>
                  <a:pt x="48" y="191"/>
                </a:lnTo>
                <a:lnTo>
                  <a:pt x="48" y="186"/>
                </a:lnTo>
                <a:lnTo>
                  <a:pt x="48" y="186"/>
                </a:lnTo>
                <a:lnTo>
                  <a:pt x="53" y="186"/>
                </a:lnTo>
                <a:lnTo>
                  <a:pt x="53" y="186"/>
                </a:lnTo>
                <a:lnTo>
                  <a:pt x="53" y="186"/>
                </a:lnTo>
                <a:lnTo>
                  <a:pt x="53" y="186"/>
                </a:lnTo>
                <a:lnTo>
                  <a:pt x="53" y="186"/>
                </a:lnTo>
                <a:lnTo>
                  <a:pt x="53" y="186"/>
                </a:lnTo>
                <a:lnTo>
                  <a:pt x="58" y="186"/>
                </a:lnTo>
                <a:lnTo>
                  <a:pt x="58" y="186"/>
                </a:lnTo>
                <a:lnTo>
                  <a:pt x="58" y="181"/>
                </a:lnTo>
                <a:lnTo>
                  <a:pt x="58" y="181"/>
                </a:lnTo>
                <a:lnTo>
                  <a:pt x="58" y="181"/>
                </a:lnTo>
                <a:lnTo>
                  <a:pt x="64" y="181"/>
                </a:lnTo>
                <a:lnTo>
                  <a:pt x="58" y="181"/>
                </a:lnTo>
                <a:lnTo>
                  <a:pt x="58" y="186"/>
                </a:lnTo>
                <a:lnTo>
                  <a:pt x="58" y="186"/>
                </a:lnTo>
                <a:lnTo>
                  <a:pt x="58" y="186"/>
                </a:lnTo>
                <a:lnTo>
                  <a:pt x="53" y="186"/>
                </a:lnTo>
                <a:lnTo>
                  <a:pt x="53" y="191"/>
                </a:lnTo>
                <a:lnTo>
                  <a:pt x="53" y="191"/>
                </a:lnTo>
                <a:lnTo>
                  <a:pt x="53" y="191"/>
                </a:lnTo>
                <a:lnTo>
                  <a:pt x="53" y="191"/>
                </a:lnTo>
                <a:lnTo>
                  <a:pt x="53" y="191"/>
                </a:lnTo>
                <a:lnTo>
                  <a:pt x="48" y="197"/>
                </a:lnTo>
                <a:lnTo>
                  <a:pt x="48" y="197"/>
                </a:lnTo>
                <a:lnTo>
                  <a:pt x="48" y="197"/>
                </a:lnTo>
                <a:lnTo>
                  <a:pt x="42" y="197"/>
                </a:lnTo>
                <a:lnTo>
                  <a:pt x="42" y="191"/>
                </a:lnTo>
                <a:lnTo>
                  <a:pt x="42" y="191"/>
                </a:lnTo>
                <a:lnTo>
                  <a:pt x="37" y="191"/>
                </a:lnTo>
                <a:lnTo>
                  <a:pt x="37" y="191"/>
                </a:lnTo>
                <a:lnTo>
                  <a:pt x="32" y="191"/>
                </a:lnTo>
                <a:lnTo>
                  <a:pt x="32" y="197"/>
                </a:lnTo>
                <a:lnTo>
                  <a:pt x="32" y="197"/>
                </a:lnTo>
                <a:lnTo>
                  <a:pt x="32" y="197"/>
                </a:lnTo>
                <a:lnTo>
                  <a:pt x="32" y="197"/>
                </a:lnTo>
                <a:lnTo>
                  <a:pt x="32" y="197"/>
                </a:lnTo>
                <a:lnTo>
                  <a:pt x="32" y="197"/>
                </a:lnTo>
                <a:lnTo>
                  <a:pt x="32" y="202"/>
                </a:lnTo>
                <a:lnTo>
                  <a:pt x="26" y="202"/>
                </a:lnTo>
                <a:lnTo>
                  <a:pt x="26" y="202"/>
                </a:lnTo>
                <a:lnTo>
                  <a:pt x="26" y="202"/>
                </a:lnTo>
                <a:lnTo>
                  <a:pt x="26" y="202"/>
                </a:lnTo>
                <a:lnTo>
                  <a:pt x="26" y="207"/>
                </a:lnTo>
                <a:lnTo>
                  <a:pt x="26" y="207"/>
                </a:lnTo>
                <a:lnTo>
                  <a:pt x="21" y="207"/>
                </a:lnTo>
                <a:lnTo>
                  <a:pt x="21" y="207"/>
                </a:lnTo>
                <a:lnTo>
                  <a:pt x="21" y="213"/>
                </a:lnTo>
                <a:lnTo>
                  <a:pt x="21" y="213"/>
                </a:lnTo>
                <a:lnTo>
                  <a:pt x="21" y="213"/>
                </a:lnTo>
                <a:lnTo>
                  <a:pt x="21" y="213"/>
                </a:lnTo>
                <a:lnTo>
                  <a:pt x="21" y="213"/>
                </a:lnTo>
                <a:lnTo>
                  <a:pt x="21" y="213"/>
                </a:lnTo>
                <a:lnTo>
                  <a:pt x="16" y="213"/>
                </a:lnTo>
                <a:lnTo>
                  <a:pt x="16" y="213"/>
                </a:lnTo>
                <a:lnTo>
                  <a:pt x="16" y="218"/>
                </a:lnTo>
                <a:lnTo>
                  <a:pt x="16" y="218"/>
                </a:lnTo>
                <a:lnTo>
                  <a:pt x="16" y="218"/>
                </a:lnTo>
                <a:lnTo>
                  <a:pt x="16" y="218"/>
                </a:lnTo>
                <a:lnTo>
                  <a:pt x="11" y="223"/>
                </a:lnTo>
                <a:lnTo>
                  <a:pt x="11" y="223"/>
                </a:lnTo>
                <a:lnTo>
                  <a:pt x="11" y="223"/>
                </a:lnTo>
                <a:lnTo>
                  <a:pt x="11" y="223"/>
                </a:lnTo>
                <a:lnTo>
                  <a:pt x="5" y="223"/>
                </a:lnTo>
                <a:lnTo>
                  <a:pt x="5" y="223"/>
                </a:lnTo>
                <a:lnTo>
                  <a:pt x="5" y="223"/>
                </a:lnTo>
                <a:lnTo>
                  <a:pt x="5" y="223"/>
                </a:lnTo>
                <a:lnTo>
                  <a:pt x="5" y="229"/>
                </a:lnTo>
                <a:lnTo>
                  <a:pt x="5" y="223"/>
                </a:lnTo>
                <a:lnTo>
                  <a:pt x="11" y="223"/>
                </a:lnTo>
                <a:lnTo>
                  <a:pt x="11" y="223"/>
                </a:lnTo>
                <a:lnTo>
                  <a:pt x="11" y="223"/>
                </a:lnTo>
                <a:lnTo>
                  <a:pt x="11" y="223"/>
                </a:lnTo>
                <a:lnTo>
                  <a:pt x="11" y="223"/>
                </a:lnTo>
                <a:lnTo>
                  <a:pt x="11" y="223"/>
                </a:lnTo>
                <a:lnTo>
                  <a:pt x="11" y="229"/>
                </a:lnTo>
                <a:lnTo>
                  <a:pt x="16" y="229"/>
                </a:lnTo>
                <a:lnTo>
                  <a:pt x="16" y="229"/>
                </a:lnTo>
                <a:lnTo>
                  <a:pt x="16" y="229"/>
                </a:lnTo>
                <a:lnTo>
                  <a:pt x="16" y="229"/>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21" y="223"/>
                </a:lnTo>
                <a:lnTo>
                  <a:pt x="21" y="223"/>
                </a:lnTo>
                <a:lnTo>
                  <a:pt x="21" y="223"/>
                </a:lnTo>
                <a:lnTo>
                  <a:pt x="21" y="223"/>
                </a:lnTo>
                <a:lnTo>
                  <a:pt x="21" y="218"/>
                </a:lnTo>
                <a:lnTo>
                  <a:pt x="21" y="218"/>
                </a:lnTo>
                <a:lnTo>
                  <a:pt x="21" y="218"/>
                </a:lnTo>
                <a:lnTo>
                  <a:pt x="21" y="218"/>
                </a:lnTo>
                <a:lnTo>
                  <a:pt x="26" y="218"/>
                </a:lnTo>
                <a:lnTo>
                  <a:pt x="26" y="218"/>
                </a:lnTo>
                <a:lnTo>
                  <a:pt x="21" y="218"/>
                </a:lnTo>
                <a:lnTo>
                  <a:pt x="21" y="218"/>
                </a:lnTo>
                <a:lnTo>
                  <a:pt x="26" y="218"/>
                </a:lnTo>
                <a:lnTo>
                  <a:pt x="26" y="218"/>
                </a:lnTo>
                <a:lnTo>
                  <a:pt x="26" y="218"/>
                </a:lnTo>
                <a:lnTo>
                  <a:pt x="26" y="218"/>
                </a:lnTo>
                <a:lnTo>
                  <a:pt x="32" y="218"/>
                </a:lnTo>
                <a:lnTo>
                  <a:pt x="32" y="218"/>
                </a:lnTo>
                <a:lnTo>
                  <a:pt x="32" y="218"/>
                </a:lnTo>
                <a:lnTo>
                  <a:pt x="32" y="218"/>
                </a:lnTo>
                <a:lnTo>
                  <a:pt x="32" y="218"/>
                </a:lnTo>
                <a:lnTo>
                  <a:pt x="32" y="218"/>
                </a:lnTo>
                <a:lnTo>
                  <a:pt x="32" y="218"/>
                </a:lnTo>
                <a:lnTo>
                  <a:pt x="32" y="213"/>
                </a:lnTo>
                <a:lnTo>
                  <a:pt x="32" y="218"/>
                </a:lnTo>
                <a:lnTo>
                  <a:pt x="32" y="218"/>
                </a:lnTo>
                <a:lnTo>
                  <a:pt x="32" y="218"/>
                </a:lnTo>
                <a:lnTo>
                  <a:pt x="32" y="218"/>
                </a:lnTo>
                <a:lnTo>
                  <a:pt x="32" y="218"/>
                </a:lnTo>
                <a:lnTo>
                  <a:pt x="37" y="218"/>
                </a:lnTo>
                <a:lnTo>
                  <a:pt x="37" y="218"/>
                </a:lnTo>
                <a:lnTo>
                  <a:pt x="37" y="218"/>
                </a:lnTo>
                <a:lnTo>
                  <a:pt x="37" y="218"/>
                </a:lnTo>
                <a:lnTo>
                  <a:pt x="37" y="223"/>
                </a:lnTo>
                <a:lnTo>
                  <a:pt x="37" y="218"/>
                </a:lnTo>
                <a:lnTo>
                  <a:pt x="37" y="218"/>
                </a:lnTo>
                <a:lnTo>
                  <a:pt x="37" y="223"/>
                </a:lnTo>
                <a:lnTo>
                  <a:pt x="37" y="223"/>
                </a:lnTo>
                <a:lnTo>
                  <a:pt x="42" y="223"/>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3"/>
                </a:lnTo>
                <a:lnTo>
                  <a:pt x="42" y="218"/>
                </a:lnTo>
                <a:lnTo>
                  <a:pt x="42" y="213"/>
                </a:lnTo>
                <a:lnTo>
                  <a:pt x="42" y="213"/>
                </a:lnTo>
                <a:lnTo>
                  <a:pt x="42" y="213"/>
                </a:lnTo>
                <a:lnTo>
                  <a:pt x="42" y="213"/>
                </a:lnTo>
                <a:lnTo>
                  <a:pt x="42" y="213"/>
                </a:lnTo>
                <a:lnTo>
                  <a:pt x="42" y="213"/>
                </a:lnTo>
                <a:lnTo>
                  <a:pt x="42" y="213"/>
                </a:lnTo>
                <a:lnTo>
                  <a:pt x="42" y="207"/>
                </a:lnTo>
                <a:lnTo>
                  <a:pt x="42" y="213"/>
                </a:lnTo>
                <a:lnTo>
                  <a:pt x="48" y="213"/>
                </a:lnTo>
                <a:lnTo>
                  <a:pt x="48" y="207"/>
                </a:lnTo>
                <a:lnTo>
                  <a:pt x="53" y="207"/>
                </a:lnTo>
                <a:lnTo>
                  <a:pt x="53" y="207"/>
                </a:lnTo>
                <a:lnTo>
                  <a:pt x="53" y="207"/>
                </a:lnTo>
                <a:lnTo>
                  <a:pt x="58" y="207"/>
                </a:lnTo>
                <a:lnTo>
                  <a:pt x="58" y="213"/>
                </a:lnTo>
                <a:lnTo>
                  <a:pt x="64" y="213"/>
                </a:lnTo>
                <a:lnTo>
                  <a:pt x="64" y="213"/>
                </a:lnTo>
                <a:lnTo>
                  <a:pt x="58" y="213"/>
                </a:lnTo>
                <a:lnTo>
                  <a:pt x="64" y="213"/>
                </a:lnTo>
                <a:lnTo>
                  <a:pt x="64" y="213"/>
                </a:lnTo>
                <a:lnTo>
                  <a:pt x="58" y="207"/>
                </a:lnTo>
                <a:lnTo>
                  <a:pt x="69" y="213"/>
                </a:lnTo>
                <a:lnTo>
                  <a:pt x="69" y="213"/>
                </a:lnTo>
                <a:lnTo>
                  <a:pt x="69" y="213"/>
                </a:lnTo>
                <a:lnTo>
                  <a:pt x="69" y="207"/>
                </a:lnTo>
                <a:lnTo>
                  <a:pt x="69" y="207"/>
                </a:lnTo>
                <a:lnTo>
                  <a:pt x="69" y="207"/>
                </a:lnTo>
                <a:lnTo>
                  <a:pt x="69" y="207"/>
                </a:lnTo>
                <a:lnTo>
                  <a:pt x="69" y="207"/>
                </a:lnTo>
                <a:lnTo>
                  <a:pt x="69" y="207"/>
                </a:lnTo>
                <a:lnTo>
                  <a:pt x="69" y="207"/>
                </a:lnTo>
                <a:lnTo>
                  <a:pt x="69" y="207"/>
                </a:lnTo>
                <a:lnTo>
                  <a:pt x="74" y="207"/>
                </a:lnTo>
                <a:lnTo>
                  <a:pt x="74" y="207"/>
                </a:lnTo>
                <a:lnTo>
                  <a:pt x="74" y="207"/>
                </a:lnTo>
                <a:lnTo>
                  <a:pt x="74" y="207"/>
                </a:lnTo>
                <a:lnTo>
                  <a:pt x="80" y="207"/>
                </a:lnTo>
                <a:lnTo>
                  <a:pt x="80" y="202"/>
                </a:lnTo>
                <a:lnTo>
                  <a:pt x="80" y="202"/>
                </a:lnTo>
                <a:lnTo>
                  <a:pt x="80" y="207"/>
                </a:lnTo>
                <a:lnTo>
                  <a:pt x="80" y="207"/>
                </a:lnTo>
                <a:lnTo>
                  <a:pt x="80" y="202"/>
                </a:lnTo>
                <a:lnTo>
                  <a:pt x="80" y="202"/>
                </a:lnTo>
                <a:lnTo>
                  <a:pt x="80" y="202"/>
                </a:lnTo>
                <a:lnTo>
                  <a:pt x="80" y="202"/>
                </a:lnTo>
                <a:lnTo>
                  <a:pt x="80" y="202"/>
                </a:lnTo>
                <a:lnTo>
                  <a:pt x="80" y="202"/>
                </a:lnTo>
                <a:lnTo>
                  <a:pt x="80" y="202"/>
                </a:lnTo>
                <a:lnTo>
                  <a:pt x="80" y="202"/>
                </a:lnTo>
                <a:lnTo>
                  <a:pt x="80" y="202"/>
                </a:lnTo>
                <a:lnTo>
                  <a:pt x="85" y="207"/>
                </a:lnTo>
                <a:lnTo>
                  <a:pt x="85" y="202"/>
                </a:lnTo>
                <a:lnTo>
                  <a:pt x="85" y="202"/>
                </a:lnTo>
                <a:lnTo>
                  <a:pt x="85" y="202"/>
                </a:lnTo>
                <a:lnTo>
                  <a:pt x="85" y="202"/>
                </a:lnTo>
                <a:lnTo>
                  <a:pt x="85" y="202"/>
                </a:lnTo>
                <a:lnTo>
                  <a:pt x="85" y="207"/>
                </a:lnTo>
                <a:lnTo>
                  <a:pt x="85" y="202"/>
                </a:lnTo>
                <a:lnTo>
                  <a:pt x="85" y="202"/>
                </a:lnTo>
                <a:lnTo>
                  <a:pt x="85" y="202"/>
                </a:lnTo>
                <a:lnTo>
                  <a:pt x="85" y="202"/>
                </a:lnTo>
                <a:lnTo>
                  <a:pt x="90" y="202"/>
                </a:lnTo>
                <a:lnTo>
                  <a:pt x="85" y="202"/>
                </a:lnTo>
                <a:lnTo>
                  <a:pt x="85" y="207"/>
                </a:lnTo>
                <a:lnTo>
                  <a:pt x="90" y="207"/>
                </a:lnTo>
                <a:lnTo>
                  <a:pt x="90" y="207"/>
                </a:lnTo>
                <a:lnTo>
                  <a:pt x="90" y="202"/>
                </a:lnTo>
                <a:lnTo>
                  <a:pt x="96" y="202"/>
                </a:lnTo>
                <a:lnTo>
                  <a:pt x="101" y="202"/>
                </a:lnTo>
                <a:lnTo>
                  <a:pt x="101" y="202"/>
                </a:lnTo>
                <a:lnTo>
                  <a:pt x="106" y="207"/>
                </a:lnTo>
                <a:lnTo>
                  <a:pt x="106" y="202"/>
                </a:lnTo>
                <a:lnTo>
                  <a:pt x="106" y="202"/>
                </a:lnTo>
                <a:lnTo>
                  <a:pt x="112" y="202"/>
                </a:lnTo>
                <a:lnTo>
                  <a:pt x="112" y="202"/>
                </a:lnTo>
                <a:lnTo>
                  <a:pt x="117" y="197"/>
                </a:lnTo>
                <a:lnTo>
                  <a:pt x="117" y="197"/>
                </a:lnTo>
                <a:lnTo>
                  <a:pt x="117" y="197"/>
                </a:lnTo>
                <a:lnTo>
                  <a:pt x="117" y="197"/>
                </a:lnTo>
                <a:lnTo>
                  <a:pt x="117" y="197"/>
                </a:lnTo>
                <a:lnTo>
                  <a:pt x="122" y="197"/>
                </a:lnTo>
                <a:lnTo>
                  <a:pt x="122" y="197"/>
                </a:lnTo>
                <a:lnTo>
                  <a:pt x="122" y="191"/>
                </a:lnTo>
                <a:lnTo>
                  <a:pt x="122" y="191"/>
                </a:lnTo>
                <a:lnTo>
                  <a:pt x="122" y="191"/>
                </a:lnTo>
                <a:lnTo>
                  <a:pt x="122" y="191"/>
                </a:lnTo>
                <a:lnTo>
                  <a:pt x="122" y="186"/>
                </a:lnTo>
                <a:lnTo>
                  <a:pt x="127" y="186"/>
                </a:lnTo>
                <a:lnTo>
                  <a:pt x="127" y="186"/>
                </a:lnTo>
                <a:lnTo>
                  <a:pt x="122" y="186"/>
                </a:lnTo>
                <a:lnTo>
                  <a:pt x="122" y="186"/>
                </a:lnTo>
                <a:lnTo>
                  <a:pt x="117" y="186"/>
                </a:lnTo>
                <a:lnTo>
                  <a:pt x="117" y="186"/>
                </a:lnTo>
                <a:lnTo>
                  <a:pt x="117" y="186"/>
                </a:lnTo>
                <a:lnTo>
                  <a:pt x="112" y="186"/>
                </a:lnTo>
                <a:lnTo>
                  <a:pt x="112" y="186"/>
                </a:lnTo>
                <a:lnTo>
                  <a:pt x="112" y="186"/>
                </a:lnTo>
                <a:lnTo>
                  <a:pt x="112" y="186"/>
                </a:lnTo>
                <a:lnTo>
                  <a:pt x="112" y="186"/>
                </a:lnTo>
                <a:lnTo>
                  <a:pt x="112" y="186"/>
                </a:lnTo>
                <a:lnTo>
                  <a:pt x="112" y="186"/>
                </a:lnTo>
                <a:lnTo>
                  <a:pt x="112" y="186"/>
                </a:lnTo>
                <a:lnTo>
                  <a:pt x="112" y="186"/>
                </a:lnTo>
                <a:lnTo>
                  <a:pt x="106" y="186"/>
                </a:lnTo>
                <a:lnTo>
                  <a:pt x="106" y="186"/>
                </a:lnTo>
                <a:lnTo>
                  <a:pt x="106" y="186"/>
                </a:lnTo>
                <a:lnTo>
                  <a:pt x="112" y="186"/>
                </a:lnTo>
                <a:lnTo>
                  <a:pt x="112" y="186"/>
                </a:lnTo>
                <a:lnTo>
                  <a:pt x="112" y="186"/>
                </a:lnTo>
                <a:lnTo>
                  <a:pt x="112" y="181"/>
                </a:lnTo>
                <a:lnTo>
                  <a:pt x="112" y="186"/>
                </a:lnTo>
                <a:lnTo>
                  <a:pt x="117" y="186"/>
                </a:lnTo>
                <a:lnTo>
                  <a:pt x="117" y="181"/>
                </a:lnTo>
                <a:lnTo>
                  <a:pt x="112" y="181"/>
                </a:lnTo>
                <a:lnTo>
                  <a:pt x="117" y="181"/>
                </a:lnTo>
                <a:lnTo>
                  <a:pt x="112" y="181"/>
                </a:lnTo>
                <a:lnTo>
                  <a:pt x="112" y="181"/>
                </a:lnTo>
                <a:lnTo>
                  <a:pt x="112" y="181"/>
                </a:lnTo>
                <a:lnTo>
                  <a:pt x="112" y="181"/>
                </a:lnTo>
                <a:lnTo>
                  <a:pt x="117" y="181"/>
                </a:lnTo>
                <a:lnTo>
                  <a:pt x="117" y="181"/>
                </a:lnTo>
                <a:lnTo>
                  <a:pt x="117" y="181"/>
                </a:lnTo>
                <a:lnTo>
                  <a:pt x="117" y="181"/>
                </a:lnTo>
                <a:lnTo>
                  <a:pt x="117" y="181"/>
                </a:lnTo>
                <a:lnTo>
                  <a:pt x="117" y="175"/>
                </a:lnTo>
                <a:lnTo>
                  <a:pt x="117" y="181"/>
                </a:lnTo>
                <a:lnTo>
                  <a:pt x="112" y="181"/>
                </a:lnTo>
                <a:lnTo>
                  <a:pt x="112" y="181"/>
                </a:lnTo>
                <a:lnTo>
                  <a:pt x="112" y="181"/>
                </a:lnTo>
                <a:lnTo>
                  <a:pt x="117" y="175"/>
                </a:lnTo>
                <a:lnTo>
                  <a:pt x="117" y="175"/>
                </a:lnTo>
                <a:lnTo>
                  <a:pt x="117" y="175"/>
                </a:lnTo>
                <a:lnTo>
                  <a:pt x="117" y="175"/>
                </a:lnTo>
                <a:lnTo>
                  <a:pt x="117" y="175"/>
                </a:lnTo>
                <a:lnTo>
                  <a:pt x="117" y="175"/>
                </a:lnTo>
                <a:lnTo>
                  <a:pt x="117" y="175"/>
                </a:lnTo>
                <a:lnTo>
                  <a:pt x="122" y="175"/>
                </a:lnTo>
                <a:lnTo>
                  <a:pt x="122" y="175"/>
                </a:lnTo>
                <a:lnTo>
                  <a:pt x="122" y="175"/>
                </a:lnTo>
                <a:lnTo>
                  <a:pt x="122" y="175"/>
                </a:lnTo>
                <a:lnTo>
                  <a:pt x="122" y="175"/>
                </a:lnTo>
                <a:lnTo>
                  <a:pt x="122" y="170"/>
                </a:lnTo>
                <a:lnTo>
                  <a:pt x="122" y="170"/>
                </a:lnTo>
                <a:lnTo>
                  <a:pt x="117" y="170"/>
                </a:lnTo>
                <a:lnTo>
                  <a:pt x="117"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7" y="170"/>
                </a:lnTo>
                <a:lnTo>
                  <a:pt x="127" y="165"/>
                </a:lnTo>
                <a:lnTo>
                  <a:pt x="127" y="165"/>
                </a:lnTo>
                <a:lnTo>
                  <a:pt x="127" y="170"/>
                </a:lnTo>
                <a:lnTo>
                  <a:pt x="127" y="170"/>
                </a:lnTo>
                <a:lnTo>
                  <a:pt x="127" y="165"/>
                </a:lnTo>
                <a:lnTo>
                  <a:pt x="127" y="165"/>
                </a:lnTo>
                <a:lnTo>
                  <a:pt x="127" y="165"/>
                </a:lnTo>
                <a:lnTo>
                  <a:pt x="127" y="159"/>
                </a:lnTo>
                <a:lnTo>
                  <a:pt x="127" y="159"/>
                </a:lnTo>
                <a:lnTo>
                  <a:pt x="127" y="154"/>
                </a:lnTo>
                <a:lnTo>
                  <a:pt x="127" y="149"/>
                </a:lnTo>
                <a:lnTo>
                  <a:pt x="122" y="149"/>
                </a:lnTo>
                <a:lnTo>
                  <a:pt x="122" y="149"/>
                </a:lnTo>
                <a:lnTo>
                  <a:pt x="122" y="149"/>
                </a:lnTo>
                <a:lnTo>
                  <a:pt x="122" y="149"/>
                </a:lnTo>
                <a:lnTo>
                  <a:pt x="117" y="144"/>
                </a:lnTo>
                <a:lnTo>
                  <a:pt x="112" y="144"/>
                </a:lnTo>
                <a:lnTo>
                  <a:pt x="112" y="144"/>
                </a:lnTo>
                <a:lnTo>
                  <a:pt x="112" y="144"/>
                </a:lnTo>
                <a:lnTo>
                  <a:pt x="112" y="144"/>
                </a:lnTo>
                <a:lnTo>
                  <a:pt x="106" y="144"/>
                </a:lnTo>
                <a:lnTo>
                  <a:pt x="106" y="149"/>
                </a:lnTo>
                <a:lnTo>
                  <a:pt x="106"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4"/>
                </a:lnTo>
                <a:lnTo>
                  <a:pt x="101" y="144"/>
                </a:lnTo>
                <a:lnTo>
                  <a:pt x="101" y="144"/>
                </a:lnTo>
                <a:lnTo>
                  <a:pt x="101" y="144"/>
                </a:lnTo>
                <a:lnTo>
                  <a:pt x="101" y="144"/>
                </a:lnTo>
                <a:lnTo>
                  <a:pt x="106" y="144"/>
                </a:lnTo>
                <a:lnTo>
                  <a:pt x="106" y="138"/>
                </a:lnTo>
                <a:lnTo>
                  <a:pt x="106" y="138"/>
                </a:lnTo>
                <a:lnTo>
                  <a:pt x="101" y="138"/>
                </a:lnTo>
                <a:lnTo>
                  <a:pt x="101" y="133"/>
                </a:lnTo>
                <a:lnTo>
                  <a:pt x="101" y="133"/>
                </a:lnTo>
                <a:lnTo>
                  <a:pt x="101" y="133"/>
                </a:lnTo>
                <a:lnTo>
                  <a:pt x="101" y="133"/>
                </a:lnTo>
                <a:lnTo>
                  <a:pt x="96" y="133"/>
                </a:lnTo>
                <a:lnTo>
                  <a:pt x="96" y="133"/>
                </a:lnTo>
                <a:lnTo>
                  <a:pt x="96" y="133"/>
                </a:lnTo>
                <a:lnTo>
                  <a:pt x="96" y="128"/>
                </a:lnTo>
                <a:lnTo>
                  <a:pt x="96" y="128"/>
                </a:lnTo>
                <a:lnTo>
                  <a:pt x="90" y="128"/>
                </a:lnTo>
                <a:lnTo>
                  <a:pt x="90" y="128"/>
                </a:lnTo>
                <a:lnTo>
                  <a:pt x="90" y="128"/>
                </a:lnTo>
                <a:lnTo>
                  <a:pt x="90" y="128"/>
                </a:lnTo>
                <a:lnTo>
                  <a:pt x="85" y="128"/>
                </a:lnTo>
                <a:lnTo>
                  <a:pt x="85" y="128"/>
                </a:lnTo>
                <a:lnTo>
                  <a:pt x="85" y="128"/>
                </a:lnTo>
                <a:lnTo>
                  <a:pt x="85" y="128"/>
                </a:lnTo>
                <a:lnTo>
                  <a:pt x="85" y="128"/>
                </a:lnTo>
                <a:lnTo>
                  <a:pt x="90" y="128"/>
                </a:lnTo>
                <a:lnTo>
                  <a:pt x="90" y="128"/>
                </a:lnTo>
                <a:lnTo>
                  <a:pt x="90" y="128"/>
                </a:lnTo>
                <a:lnTo>
                  <a:pt x="90" y="128"/>
                </a:lnTo>
                <a:lnTo>
                  <a:pt x="96" y="128"/>
                </a:lnTo>
                <a:lnTo>
                  <a:pt x="96" y="128"/>
                </a:lnTo>
                <a:lnTo>
                  <a:pt x="96" y="128"/>
                </a:lnTo>
                <a:lnTo>
                  <a:pt x="96" y="128"/>
                </a:lnTo>
                <a:lnTo>
                  <a:pt x="101" y="128"/>
                </a:lnTo>
                <a:lnTo>
                  <a:pt x="101" y="128"/>
                </a:lnTo>
                <a:lnTo>
                  <a:pt x="101" y="128"/>
                </a:lnTo>
                <a:lnTo>
                  <a:pt x="101" y="128"/>
                </a:lnTo>
                <a:lnTo>
                  <a:pt x="96" y="128"/>
                </a:lnTo>
                <a:lnTo>
                  <a:pt x="96" y="122"/>
                </a:lnTo>
                <a:lnTo>
                  <a:pt x="96" y="122"/>
                </a:lnTo>
                <a:lnTo>
                  <a:pt x="96" y="122"/>
                </a:lnTo>
                <a:lnTo>
                  <a:pt x="96" y="117"/>
                </a:lnTo>
                <a:lnTo>
                  <a:pt x="96" y="117"/>
                </a:lnTo>
                <a:lnTo>
                  <a:pt x="96" y="117"/>
                </a:lnTo>
                <a:lnTo>
                  <a:pt x="96" y="117"/>
                </a:lnTo>
                <a:lnTo>
                  <a:pt x="96" y="117"/>
                </a:lnTo>
                <a:lnTo>
                  <a:pt x="96" y="117"/>
                </a:lnTo>
                <a:lnTo>
                  <a:pt x="96" y="117"/>
                </a:lnTo>
                <a:lnTo>
                  <a:pt x="90" y="117"/>
                </a:lnTo>
                <a:lnTo>
                  <a:pt x="90" y="112"/>
                </a:lnTo>
                <a:lnTo>
                  <a:pt x="90" y="112"/>
                </a:lnTo>
                <a:lnTo>
                  <a:pt x="90" y="112"/>
                </a:lnTo>
                <a:lnTo>
                  <a:pt x="90" y="112"/>
                </a:lnTo>
                <a:lnTo>
                  <a:pt x="90" y="112"/>
                </a:lnTo>
                <a:lnTo>
                  <a:pt x="90" y="112"/>
                </a:lnTo>
                <a:lnTo>
                  <a:pt x="90" y="106"/>
                </a:lnTo>
                <a:lnTo>
                  <a:pt x="85" y="106"/>
                </a:lnTo>
                <a:lnTo>
                  <a:pt x="85" y="106"/>
                </a:lnTo>
                <a:lnTo>
                  <a:pt x="85" y="106"/>
                </a:lnTo>
                <a:lnTo>
                  <a:pt x="85" y="106"/>
                </a:lnTo>
                <a:lnTo>
                  <a:pt x="85" y="106"/>
                </a:lnTo>
                <a:lnTo>
                  <a:pt x="80" y="106"/>
                </a:lnTo>
                <a:lnTo>
                  <a:pt x="80" y="106"/>
                </a:lnTo>
                <a:lnTo>
                  <a:pt x="80" y="106"/>
                </a:lnTo>
                <a:lnTo>
                  <a:pt x="80" y="106"/>
                </a:lnTo>
                <a:lnTo>
                  <a:pt x="80" y="106"/>
                </a:lnTo>
                <a:lnTo>
                  <a:pt x="80" y="106"/>
                </a:lnTo>
                <a:lnTo>
                  <a:pt x="74" y="106"/>
                </a:lnTo>
                <a:lnTo>
                  <a:pt x="74" y="106"/>
                </a:lnTo>
                <a:lnTo>
                  <a:pt x="80" y="106"/>
                </a:lnTo>
                <a:lnTo>
                  <a:pt x="80" y="106"/>
                </a:lnTo>
                <a:lnTo>
                  <a:pt x="80" y="101"/>
                </a:lnTo>
                <a:lnTo>
                  <a:pt x="80" y="101"/>
                </a:lnTo>
                <a:lnTo>
                  <a:pt x="80" y="101"/>
                </a:lnTo>
                <a:lnTo>
                  <a:pt x="80" y="101"/>
                </a:lnTo>
                <a:lnTo>
                  <a:pt x="80" y="101"/>
                </a:lnTo>
                <a:lnTo>
                  <a:pt x="74" y="101"/>
                </a:lnTo>
                <a:lnTo>
                  <a:pt x="74" y="96"/>
                </a:lnTo>
                <a:lnTo>
                  <a:pt x="74" y="96"/>
                </a:lnTo>
                <a:lnTo>
                  <a:pt x="74" y="96"/>
                </a:lnTo>
                <a:lnTo>
                  <a:pt x="74" y="96"/>
                </a:lnTo>
                <a:lnTo>
                  <a:pt x="74" y="96"/>
                </a:lnTo>
                <a:lnTo>
                  <a:pt x="74" y="90"/>
                </a:lnTo>
                <a:lnTo>
                  <a:pt x="74" y="90"/>
                </a:lnTo>
                <a:lnTo>
                  <a:pt x="74" y="90"/>
                </a:lnTo>
                <a:lnTo>
                  <a:pt x="74" y="90"/>
                </a:lnTo>
                <a:lnTo>
                  <a:pt x="69" y="85"/>
                </a:lnTo>
                <a:lnTo>
                  <a:pt x="69" y="85"/>
                </a:lnTo>
                <a:lnTo>
                  <a:pt x="69" y="85"/>
                </a:lnTo>
                <a:lnTo>
                  <a:pt x="69" y="85"/>
                </a:lnTo>
                <a:lnTo>
                  <a:pt x="69" y="85"/>
                </a:lnTo>
                <a:lnTo>
                  <a:pt x="69" y="80"/>
                </a:lnTo>
                <a:lnTo>
                  <a:pt x="69" y="80"/>
                </a:lnTo>
                <a:lnTo>
                  <a:pt x="69" y="80"/>
                </a:lnTo>
                <a:lnTo>
                  <a:pt x="69" y="80"/>
                </a:lnTo>
                <a:lnTo>
                  <a:pt x="69" y="80"/>
                </a:lnTo>
                <a:lnTo>
                  <a:pt x="69" y="80"/>
                </a:lnTo>
                <a:lnTo>
                  <a:pt x="69" y="80"/>
                </a:lnTo>
                <a:lnTo>
                  <a:pt x="69" y="74"/>
                </a:lnTo>
                <a:lnTo>
                  <a:pt x="64" y="74"/>
                </a:lnTo>
                <a:lnTo>
                  <a:pt x="64" y="74"/>
                </a:lnTo>
                <a:lnTo>
                  <a:pt x="64" y="69"/>
                </a:lnTo>
                <a:lnTo>
                  <a:pt x="64" y="69"/>
                </a:lnTo>
                <a:lnTo>
                  <a:pt x="64" y="69"/>
                </a:lnTo>
                <a:lnTo>
                  <a:pt x="64" y="69"/>
                </a:lnTo>
                <a:lnTo>
                  <a:pt x="58" y="69"/>
                </a:lnTo>
                <a:lnTo>
                  <a:pt x="58" y="69"/>
                </a:lnTo>
                <a:lnTo>
                  <a:pt x="58" y="69"/>
                </a:lnTo>
                <a:lnTo>
                  <a:pt x="53" y="69"/>
                </a:lnTo>
                <a:lnTo>
                  <a:pt x="53" y="69"/>
                </a:lnTo>
                <a:lnTo>
                  <a:pt x="53" y="69"/>
                </a:lnTo>
                <a:lnTo>
                  <a:pt x="53" y="69"/>
                </a:lnTo>
                <a:lnTo>
                  <a:pt x="48" y="69"/>
                </a:lnTo>
                <a:lnTo>
                  <a:pt x="48" y="69"/>
                </a:lnTo>
                <a:lnTo>
                  <a:pt x="48" y="69"/>
                </a:lnTo>
                <a:lnTo>
                  <a:pt x="42" y="69"/>
                </a:lnTo>
                <a:lnTo>
                  <a:pt x="42" y="69"/>
                </a:lnTo>
                <a:lnTo>
                  <a:pt x="42" y="69"/>
                </a:lnTo>
                <a:lnTo>
                  <a:pt x="42" y="69"/>
                </a:lnTo>
                <a:lnTo>
                  <a:pt x="37" y="69"/>
                </a:lnTo>
                <a:lnTo>
                  <a:pt x="37" y="64"/>
                </a:lnTo>
                <a:lnTo>
                  <a:pt x="37" y="64"/>
                </a:lnTo>
                <a:lnTo>
                  <a:pt x="37" y="69"/>
                </a:lnTo>
                <a:lnTo>
                  <a:pt x="42" y="69"/>
                </a:lnTo>
                <a:lnTo>
                  <a:pt x="42" y="69"/>
                </a:lnTo>
                <a:lnTo>
                  <a:pt x="42" y="69"/>
                </a:lnTo>
                <a:lnTo>
                  <a:pt x="42" y="69"/>
                </a:lnTo>
                <a:lnTo>
                  <a:pt x="48" y="69"/>
                </a:lnTo>
                <a:lnTo>
                  <a:pt x="48" y="64"/>
                </a:lnTo>
                <a:lnTo>
                  <a:pt x="48" y="64"/>
                </a:lnTo>
                <a:lnTo>
                  <a:pt x="48" y="64"/>
                </a:lnTo>
                <a:lnTo>
                  <a:pt x="48" y="64"/>
                </a:lnTo>
                <a:lnTo>
                  <a:pt x="48" y="64"/>
                </a:lnTo>
                <a:lnTo>
                  <a:pt x="53" y="64"/>
                </a:lnTo>
                <a:lnTo>
                  <a:pt x="53" y="64"/>
                </a:lnTo>
                <a:lnTo>
                  <a:pt x="53" y="64"/>
                </a:lnTo>
                <a:lnTo>
                  <a:pt x="53" y="64"/>
                </a:lnTo>
                <a:lnTo>
                  <a:pt x="53" y="58"/>
                </a:lnTo>
                <a:lnTo>
                  <a:pt x="53" y="58"/>
                </a:lnTo>
                <a:lnTo>
                  <a:pt x="53" y="58"/>
                </a:lnTo>
                <a:lnTo>
                  <a:pt x="53" y="58"/>
                </a:lnTo>
                <a:lnTo>
                  <a:pt x="53" y="58"/>
                </a:lnTo>
                <a:lnTo>
                  <a:pt x="53" y="58"/>
                </a:lnTo>
                <a:lnTo>
                  <a:pt x="48" y="58"/>
                </a:lnTo>
                <a:lnTo>
                  <a:pt x="48" y="58"/>
                </a:lnTo>
                <a:lnTo>
                  <a:pt x="48" y="58"/>
                </a:lnTo>
                <a:lnTo>
                  <a:pt x="42" y="58"/>
                </a:lnTo>
                <a:lnTo>
                  <a:pt x="42" y="58"/>
                </a:lnTo>
                <a:lnTo>
                  <a:pt x="42" y="58"/>
                </a:lnTo>
                <a:lnTo>
                  <a:pt x="42" y="58"/>
                </a:lnTo>
                <a:lnTo>
                  <a:pt x="48" y="58"/>
                </a:lnTo>
                <a:lnTo>
                  <a:pt x="48" y="58"/>
                </a:lnTo>
                <a:lnTo>
                  <a:pt x="48" y="58"/>
                </a:lnTo>
                <a:lnTo>
                  <a:pt x="48" y="58"/>
                </a:lnTo>
                <a:lnTo>
                  <a:pt x="53" y="58"/>
                </a:lnTo>
                <a:lnTo>
                  <a:pt x="53" y="58"/>
                </a:lnTo>
                <a:lnTo>
                  <a:pt x="53" y="58"/>
                </a:lnTo>
                <a:lnTo>
                  <a:pt x="53" y="58"/>
                </a:lnTo>
                <a:lnTo>
                  <a:pt x="53" y="53"/>
                </a:lnTo>
                <a:lnTo>
                  <a:pt x="53" y="53"/>
                </a:lnTo>
                <a:lnTo>
                  <a:pt x="58" y="53"/>
                </a:lnTo>
                <a:lnTo>
                  <a:pt x="58" y="53"/>
                </a:lnTo>
                <a:lnTo>
                  <a:pt x="58" y="53"/>
                </a:lnTo>
                <a:lnTo>
                  <a:pt x="58" y="53"/>
                </a:lnTo>
                <a:lnTo>
                  <a:pt x="58" y="48"/>
                </a:lnTo>
                <a:lnTo>
                  <a:pt x="53" y="48"/>
                </a:lnTo>
                <a:lnTo>
                  <a:pt x="53" y="48"/>
                </a:lnTo>
                <a:lnTo>
                  <a:pt x="58" y="48"/>
                </a:lnTo>
                <a:lnTo>
                  <a:pt x="58" y="48"/>
                </a:lnTo>
                <a:lnTo>
                  <a:pt x="58" y="48"/>
                </a:lnTo>
                <a:lnTo>
                  <a:pt x="58" y="48"/>
                </a:lnTo>
                <a:lnTo>
                  <a:pt x="58" y="48"/>
                </a:lnTo>
                <a:lnTo>
                  <a:pt x="58" y="43"/>
                </a:lnTo>
                <a:lnTo>
                  <a:pt x="58" y="43"/>
                </a:lnTo>
                <a:lnTo>
                  <a:pt x="64" y="37"/>
                </a:lnTo>
                <a:lnTo>
                  <a:pt x="64" y="37"/>
                </a:lnTo>
                <a:lnTo>
                  <a:pt x="64" y="37"/>
                </a:lnTo>
                <a:lnTo>
                  <a:pt x="64" y="37"/>
                </a:lnTo>
                <a:lnTo>
                  <a:pt x="64" y="37"/>
                </a:lnTo>
                <a:lnTo>
                  <a:pt x="64" y="32"/>
                </a:lnTo>
                <a:lnTo>
                  <a:pt x="64" y="32"/>
                </a:lnTo>
                <a:lnTo>
                  <a:pt x="64" y="27"/>
                </a:lnTo>
                <a:lnTo>
                  <a:pt x="64" y="27"/>
                </a:lnTo>
                <a:lnTo>
                  <a:pt x="64" y="27"/>
                </a:lnTo>
                <a:lnTo>
                  <a:pt x="64" y="27"/>
                </a:lnTo>
                <a:lnTo>
                  <a:pt x="58" y="21"/>
                </a:lnTo>
                <a:lnTo>
                  <a:pt x="58" y="27"/>
                </a:lnTo>
                <a:lnTo>
                  <a:pt x="58" y="21"/>
                </a:lnTo>
                <a:lnTo>
                  <a:pt x="58" y="27"/>
                </a:lnTo>
                <a:lnTo>
                  <a:pt x="58" y="27"/>
                </a:lnTo>
                <a:lnTo>
                  <a:pt x="53" y="21"/>
                </a:lnTo>
                <a:lnTo>
                  <a:pt x="48" y="27"/>
                </a:lnTo>
                <a:lnTo>
                  <a:pt x="48" y="27"/>
                </a:lnTo>
                <a:lnTo>
                  <a:pt x="48" y="27"/>
                </a:lnTo>
                <a:lnTo>
                  <a:pt x="42" y="27"/>
                </a:lnTo>
                <a:lnTo>
                  <a:pt x="42" y="21"/>
                </a:lnTo>
                <a:lnTo>
                  <a:pt x="42" y="21"/>
                </a:lnTo>
                <a:lnTo>
                  <a:pt x="42" y="27"/>
                </a:lnTo>
                <a:lnTo>
                  <a:pt x="37" y="27"/>
                </a:lnTo>
                <a:lnTo>
                  <a:pt x="37" y="27"/>
                </a:lnTo>
                <a:lnTo>
                  <a:pt x="37" y="27"/>
                </a:lnTo>
                <a:lnTo>
                  <a:pt x="37" y="27"/>
                </a:lnTo>
                <a:lnTo>
                  <a:pt x="37" y="27"/>
                </a:lnTo>
                <a:lnTo>
                  <a:pt x="37"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0" name=""/>
          <p:cNvSpPr/>
          <p:nvPr/>
        </p:nvSpPr>
        <p:spPr>
          <a:xfrm>
            <a:off x="4192560" y="2678040"/>
            <a:ext cx="17640" cy="9720"/>
          </a:xfrm>
          <a:custGeom>
            <a:avLst/>
            <a:gdLst/>
            <a:ahLst/>
            <a:rect l="l" t="t" r="r" b="b"/>
            <a:pathLst>
              <a:path w="11" h="6">
                <a:moveTo>
                  <a:pt x="6" y="0"/>
                </a:moveTo>
                <a:lnTo>
                  <a:pt x="6" y="0"/>
                </a:lnTo>
                <a:lnTo>
                  <a:pt x="11" y="0"/>
                </a:lnTo>
                <a:lnTo>
                  <a:pt x="11" y="0"/>
                </a:lnTo>
                <a:lnTo>
                  <a:pt x="11" y="0"/>
                </a:lnTo>
                <a:lnTo>
                  <a:pt x="11" y="0"/>
                </a:lnTo>
                <a:lnTo>
                  <a:pt x="6" y="6"/>
                </a:lnTo>
                <a:lnTo>
                  <a:pt x="6"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881" name=""/>
          <p:cNvSpPr/>
          <p:nvPr/>
        </p:nvSpPr>
        <p:spPr>
          <a:xfrm>
            <a:off x="4105440" y="2660760"/>
            <a:ext cx="288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82" name=""/>
          <p:cNvSpPr/>
          <p:nvPr/>
        </p:nvSpPr>
        <p:spPr>
          <a:xfrm>
            <a:off x="4105440" y="2519280"/>
            <a:ext cx="9360" cy="17640"/>
          </a:xfrm>
          <a:custGeom>
            <a:avLst/>
            <a:gdLst/>
            <a:ahLst/>
            <a:rect l="l" t="t" r="r" b="b"/>
            <a:pathLst>
              <a:path w="5" h="10">
                <a:moveTo>
                  <a:pt x="5" y="0"/>
                </a:moveTo>
                <a:lnTo>
                  <a:pt x="5" y="0"/>
                </a:lnTo>
                <a:lnTo>
                  <a:pt x="5" y="0"/>
                </a:lnTo>
                <a:lnTo>
                  <a:pt x="5" y="0"/>
                </a:lnTo>
                <a:lnTo>
                  <a:pt x="5" y="0"/>
                </a:lnTo>
                <a:lnTo>
                  <a:pt x="5" y="5"/>
                </a:lnTo>
                <a:lnTo>
                  <a:pt x="5" y="5"/>
                </a:lnTo>
                <a:lnTo>
                  <a:pt x="5" y="5"/>
                </a:lnTo>
                <a:lnTo>
                  <a:pt x="0" y="10"/>
                </a:lnTo>
                <a:lnTo>
                  <a:pt x="0" y="10"/>
                </a:lnTo>
                <a:lnTo>
                  <a:pt x="0" y="5"/>
                </a:lnTo>
                <a:lnTo>
                  <a:pt x="0" y="5"/>
                </a:lnTo>
                <a:lnTo>
                  <a:pt x="0" y="5"/>
                </a:lnTo>
                <a:lnTo>
                  <a:pt x="0"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83" name=""/>
          <p:cNvSpPr/>
          <p:nvPr/>
        </p:nvSpPr>
        <p:spPr>
          <a:xfrm>
            <a:off x="4262400" y="263520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4" name=""/>
          <p:cNvSpPr/>
          <p:nvPr/>
        </p:nvSpPr>
        <p:spPr>
          <a:xfrm>
            <a:off x="4254480" y="26431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5" name=""/>
          <p:cNvSpPr/>
          <p:nvPr/>
        </p:nvSpPr>
        <p:spPr>
          <a:xfrm>
            <a:off x="4054320" y="2341440"/>
            <a:ext cx="25560" cy="27000"/>
          </a:xfrm>
          <a:custGeom>
            <a:avLst/>
            <a:gdLst/>
            <a:ahLst/>
            <a:rect l="l" t="t" r="r" b="b"/>
            <a:pathLst>
              <a:path w="16" h="16">
                <a:moveTo>
                  <a:pt x="11" y="6"/>
                </a:moveTo>
                <a:lnTo>
                  <a:pt x="11" y="6"/>
                </a:lnTo>
                <a:lnTo>
                  <a:pt x="11" y="6"/>
                </a:lnTo>
                <a:lnTo>
                  <a:pt x="11" y="6"/>
                </a:lnTo>
                <a:lnTo>
                  <a:pt x="11" y="6"/>
                </a:lnTo>
                <a:lnTo>
                  <a:pt x="11" y="6"/>
                </a:lnTo>
                <a:lnTo>
                  <a:pt x="16"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6" y="0"/>
                </a:lnTo>
                <a:lnTo>
                  <a:pt x="6" y="0"/>
                </a:lnTo>
                <a:lnTo>
                  <a:pt x="6" y="6"/>
                </a:lnTo>
                <a:lnTo>
                  <a:pt x="6" y="6"/>
                </a:lnTo>
                <a:lnTo>
                  <a:pt x="6" y="6"/>
                </a:lnTo>
                <a:lnTo>
                  <a:pt x="6" y="6"/>
                </a:lnTo>
                <a:lnTo>
                  <a:pt x="6" y="6"/>
                </a:lnTo>
                <a:lnTo>
                  <a:pt x="6" y="6"/>
                </a:lnTo>
                <a:lnTo>
                  <a:pt x="6" y="6"/>
                </a:lnTo>
                <a:lnTo>
                  <a:pt x="6" y="6"/>
                </a:lnTo>
                <a:lnTo>
                  <a:pt x="0" y="6"/>
                </a:lnTo>
                <a:lnTo>
                  <a:pt x="0" y="6"/>
                </a:lnTo>
                <a:lnTo>
                  <a:pt x="0" y="6"/>
                </a:lnTo>
                <a:lnTo>
                  <a:pt x="0" y="6"/>
                </a:lnTo>
                <a:lnTo>
                  <a:pt x="0" y="6"/>
                </a:lnTo>
                <a:lnTo>
                  <a:pt x="0" y="6"/>
                </a:lnTo>
                <a:lnTo>
                  <a:pt x="0" y="6"/>
                </a:lnTo>
                <a:lnTo>
                  <a:pt x="0" y="6"/>
                </a:lnTo>
                <a:lnTo>
                  <a:pt x="0" y="11"/>
                </a:lnTo>
                <a:lnTo>
                  <a:pt x="0" y="11"/>
                </a:lnTo>
                <a:lnTo>
                  <a:pt x="0" y="11"/>
                </a:lnTo>
                <a:lnTo>
                  <a:pt x="0" y="11"/>
                </a:lnTo>
                <a:lnTo>
                  <a:pt x="0" y="11"/>
                </a:lnTo>
                <a:lnTo>
                  <a:pt x="0" y="11"/>
                </a:lnTo>
                <a:lnTo>
                  <a:pt x="0" y="11"/>
                </a:lnTo>
                <a:lnTo>
                  <a:pt x="0" y="11"/>
                </a:lnTo>
                <a:lnTo>
                  <a:pt x="0" y="11"/>
                </a:lnTo>
                <a:lnTo>
                  <a:pt x="6" y="11"/>
                </a:lnTo>
                <a:lnTo>
                  <a:pt x="0" y="11"/>
                </a:lnTo>
                <a:lnTo>
                  <a:pt x="0" y="11"/>
                </a:lnTo>
                <a:lnTo>
                  <a:pt x="0" y="16"/>
                </a:lnTo>
                <a:lnTo>
                  <a:pt x="0" y="16"/>
                </a:lnTo>
                <a:lnTo>
                  <a:pt x="0" y="16"/>
                </a:lnTo>
                <a:lnTo>
                  <a:pt x="0" y="16"/>
                </a:lnTo>
                <a:lnTo>
                  <a:pt x="0" y="16"/>
                </a:lnTo>
                <a:lnTo>
                  <a:pt x="0" y="16"/>
                </a:lnTo>
                <a:lnTo>
                  <a:pt x="0" y="16"/>
                </a:lnTo>
                <a:lnTo>
                  <a:pt x="0" y="16"/>
                </a:lnTo>
                <a:lnTo>
                  <a:pt x="0" y="16"/>
                </a:lnTo>
                <a:lnTo>
                  <a:pt x="6" y="16"/>
                </a:lnTo>
                <a:lnTo>
                  <a:pt x="6" y="16"/>
                </a:lnTo>
                <a:lnTo>
                  <a:pt x="6" y="16"/>
                </a:lnTo>
                <a:lnTo>
                  <a:pt x="6" y="16"/>
                </a:lnTo>
                <a:lnTo>
                  <a:pt x="6" y="16"/>
                </a:lnTo>
                <a:lnTo>
                  <a:pt x="6" y="16"/>
                </a:lnTo>
                <a:lnTo>
                  <a:pt x="6" y="16"/>
                </a:lnTo>
                <a:lnTo>
                  <a:pt x="6" y="16"/>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11" y="11"/>
                </a:lnTo>
                <a:lnTo>
                  <a:pt x="11" y="11"/>
                </a:lnTo>
                <a:lnTo>
                  <a:pt x="6" y="11"/>
                </a:lnTo>
                <a:lnTo>
                  <a:pt x="6" y="11"/>
                </a:lnTo>
                <a:lnTo>
                  <a:pt x="6" y="11"/>
                </a:lnTo>
                <a:lnTo>
                  <a:pt x="11" y="11"/>
                </a:lnTo>
                <a:lnTo>
                  <a:pt x="11" y="11"/>
                </a:lnTo>
                <a:lnTo>
                  <a:pt x="11" y="11"/>
                </a:lnTo>
                <a:lnTo>
                  <a:pt x="11" y="11"/>
                </a:lnTo>
                <a:lnTo>
                  <a:pt x="11" y="11"/>
                </a:lnTo>
                <a:lnTo>
                  <a:pt x="11" y="11"/>
                </a:lnTo>
                <a:lnTo>
                  <a:pt x="11" y="11"/>
                </a:lnTo>
                <a:lnTo>
                  <a:pt x="6" y="11"/>
                </a:lnTo>
                <a:lnTo>
                  <a:pt x="6" y="11"/>
                </a:lnTo>
                <a:lnTo>
                  <a:pt x="11" y="6"/>
                </a:lnTo>
                <a:lnTo>
                  <a:pt x="11" y="6"/>
                </a:lnTo>
                <a:lnTo>
                  <a:pt x="11" y="6"/>
                </a:lnTo>
                <a:lnTo>
                  <a:pt x="11" y="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86" name=""/>
          <p:cNvSpPr/>
          <p:nvPr/>
        </p:nvSpPr>
        <p:spPr>
          <a:xfrm>
            <a:off x="4054320" y="236052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7" name=""/>
          <p:cNvSpPr/>
          <p:nvPr/>
        </p:nvSpPr>
        <p:spPr>
          <a:xfrm>
            <a:off x="4054320" y="2360520"/>
            <a:ext cx="1800" cy="7920"/>
          </a:xfrm>
          <a:custGeom>
            <a:avLst/>
            <a:gdLst/>
            <a:ahLst/>
            <a:rect l="l" t="t" r="r" b="b"/>
            <a:pathLst>
              <a:path w="0" h="5">
                <a:moveTo>
                  <a:pt x="0" y="0"/>
                </a:moveTo>
                <a:lnTo>
                  <a:pt x="0" y="0"/>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88" name=""/>
          <p:cNvSpPr/>
          <p:nvPr/>
        </p:nvSpPr>
        <p:spPr>
          <a:xfrm>
            <a:off x="4064040" y="236844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9" name=""/>
          <p:cNvSpPr/>
          <p:nvPr/>
        </p:nvSpPr>
        <p:spPr>
          <a:xfrm>
            <a:off x="4046400" y="2368440"/>
            <a:ext cx="7920" cy="9720"/>
          </a:xfrm>
          <a:custGeom>
            <a:avLst/>
            <a:gdLst/>
            <a:ahLst/>
            <a:rect l="l" t="t" r="r" b="b"/>
            <a:pathLst>
              <a:path w="5" h="6">
                <a:moveTo>
                  <a:pt x="0" y="6"/>
                </a:moveTo>
                <a:lnTo>
                  <a:pt x="0" y="6"/>
                </a:lnTo>
                <a:lnTo>
                  <a:pt x="5" y="0"/>
                </a:lnTo>
                <a:lnTo>
                  <a:pt x="5" y="6"/>
                </a:lnTo>
                <a:lnTo>
                  <a:pt x="5" y="6"/>
                </a:lnTo>
                <a:lnTo>
                  <a:pt x="5" y="6"/>
                </a:lnTo>
                <a:lnTo>
                  <a:pt x="5" y="6"/>
                </a:lnTo>
                <a:lnTo>
                  <a:pt x="5" y="6"/>
                </a:lnTo>
                <a:lnTo>
                  <a:pt x="5" y="6"/>
                </a:lnTo>
                <a:lnTo>
                  <a:pt x="5" y="6"/>
                </a:lnTo>
                <a:lnTo>
                  <a:pt x="0" y="6"/>
                </a:lnTo>
                <a:lnTo>
                  <a:pt x="5" y="6"/>
                </a:lnTo>
                <a:lnTo>
                  <a:pt x="5" y="6"/>
                </a:lnTo>
                <a:lnTo>
                  <a:pt x="5" y="6"/>
                </a:lnTo>
                <a:lnTo>
                  <a:pt x="5" y="6"/>
                </a:lnTo>
                <a:lnTo>
                  <a:pt x="0" y="6"/>
                </a:lnTo>
                <a:lnTo>
                  <a:pt x="0" y="6"/>
                </a:lnTo>
                <a:lnTo>
                  <a:pt x="0" y="6"/>
                </a:lnTo>
                <a:lnTo>
                  <a:pt x="0" y="6"/>
                </a:lnTo>
                <a:lnTo>
                  <a:pt x="5" y="6"/>
                </a:lnTo>
                <a:lnTo>
                  <a:pt x="5" y="6"/>
                </a:lnTo>
                <a:lnTo>
                  <a:pt x="5" y="6"/>
                </a:lnTo>
                <a:lnTo>
                  <a:pt x="5"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890" name=""/>
          <p:cNvSpPr/>
          <p:nvPr/>
        </p:nvSpPr>
        <p:spPr>
          <a:xfrm>
            <a:off x="4046400" y="2386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1" name=""/>
          <p:cNvSpPr/>
          <p:nvPr/>
        </p:nvSpPr>
        <p:spPr>
          <a:xfrm>
            <a:off x="4046400" y="2386080"/>
            <a:ext cx="1800" cy="9360"/>
          </a:xfrm>
          <a:custGeom>
            <a:avLst/>
            <a:gdLst/>
            <a:ahLst/>
            <a:rect l="l" t="t" r="r" b="b"/>
            <a:pathLst>
              <a:path w="0" h="5">
                <a:moveTo>
                  <a:pt x="0" y="0"/>
                </a:moveTo>
                <a:lnTo>
                  <a:pt x="0" y="0"/>
                </a:lnTo>
                <a:lnTo>
                  <a:pt x="0"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92" name=""/>
          <p:cNvSpPr/>
          <p:nvPr/>
        </p:nvSpPr>
        <p:spPr>
          <a:xfrm>
            <a:off x="4037040" y="2395440"/>
            <a:ext cx="9360" cy="9720"/>
          </a:xfrm>
          <a:custGeom>
            <a:avLst/>
            <a:gdLst/>
            <a:ahLst/>
            <a:rect l="l" t="t" r="r" b="b"/>
            <a:pathLst>
              <a:path w="5" h="6">
                <a:moveTo>
                  <a:pt x="5" y="0"/>
                </a:moveTo>
                <a:lnTo>
                  <a:pt x="5" y="6"/>
                </a:lnTo>
                <a:lnTo>
                  <a:pt x="5" y="6"/>
                </a:lnTo>
                <a:lnTo>
                  <a:pt x="5" y="6"/>
                </a:lnTo>
                <a:lnTo>
                  <a:pt x="5" y="6"/>
                </a:lnTo>
                <a:lnTo>
                  <a:pt x="0" y="6"/>
                </a:lnTo>
                <a:lnTo>
                  <a:pt x="0" y="6"/>
                </a:lnTo>
                <a:lnTo>
                  <a:pt x="0" y="6"/>
                </a:lnTo>
                <a:lnTo>
                  <a:pt x="5" y="6"/>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893" name=""/>
          <p:cNvSpPr/>
          <p:nvPr/>
        </p:nvSpPr>
        <p:spPr>
          <a:xfrm>
            <a:off x="4037040" y="2405160"/>
            <a:ext cx="9360" cy="1440"/>
          </a:xfrm>
          <a:custGeom>
            <a:avLst/>
            <a:gdLst/>
            <a:ahLst/>
            <a:rect l="l" t="t" r="r" b="b"/>
            <a:pathLst>
              <a:path w="5" h="0">
                <a:moveTo>
                  <a:pt x="0" y="0"/>
                </a:moveTo>
                <a:lnTo>
                  <a:pt x="0"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4" name=""/>
          <p:cNvSpPr/>
          <p:nvPr/>
        </p:nvSpPr>
        <p:spPr>
          <a:xfrm>
            <a:off x="4046400" y="2368440"/>
            <a:ext cx="7920" cy="1800"/>
          </a:xfrm>
          <a:custGeom>
            <a:avLst/>
            <a:gdLst/>
            <a:ahLst/>
            <a:rect l="l" t="t" r="r" b="b"/>
            <a:pathLst>
              <a:path w="5" h="0">
                <a:moveTo>
                  <a:pt x="5" y="0"/>
                </a:moveTo>
                <a:lnTo>
                  <a:pt x="5"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5" name=""/>
          <p:cNvSpPr/>
          <p:nvPr/>
        </p:nvSpPr>
        <p:spPr>
          <a:xfrm>
            <a:off x="4046400" y="2368440"/>
            <a:ext cx="7920" cy="1800"/>
          </a:xfrm>
          <a:custGeom>
            <a:avLst/>
            <a:gdLst/>
            <a:ahLst/>
            <a:rect l="l" t="t" r="r" b="b"/>
            <a:pathLst>
              <a:path w="5" h="0">
                <a:moveTo>
                  <a:pt x="5" y="0"/>
                </a:move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6" name=""/>
          <p:cNvSpPr/>
          <p:nvPr/>
        </p:nvSpPr>
        <p:spPr>
          <a:xfrm>
            <a:off x="4064040" y="2378160"/>
            <a:ext cx="25200" cy="27000"/>
          </a:xfrm>
          <a:custGeom>
            <a:avLst/>
            <a:gdLst/>
            <a:ahLst/>
            <a:rect l="l" t="t" r="r" b="b"/>
            <a:pathLst>
              <a:path w="16" h="16">
                <a:moveTo>
                  <a:pt x="10" y="10"/>
                </a:moveTo>
                <a:lnTo>
                  <a:pt x="10" y="10"/>
                </a:lnTo>
                <a:lnTo>
                  <a:pt x="10" y="10"/>
                </a:lnTo>
                <a:lnTo>
                  <a:pt x="10" y="10"/>
                </a:lnTo>
                <a:lnTo>
                  <a:pt x="10" y="10"/>
                </a:lnTo>
                <a:lnTo>
                  <a:pt x="10" y="10"/>
                </a:lnTo>
                <a:lnTo>
                  <a:pt x="10" y="10"/>
                </a:lnTo>
                <a:lnTo>
                  <a:pt x="10" y="16"/>
                </a:lnTo>
                <a:lnTo>
                  <a:pt x="10" y="16"/>
                </a:lnTo>
                <a:lnTo>
                  <a:pt x="10" y="16"/>
                </a:lnTo>
                <a:lnTo>
                  <a:pt x="10" y="16"/>
                </a:lnTo>
                <a:lnTo>
                  <a:pt x="10" y="16"/>
                </a:lnTo>
                <a:lnTo>
                  <a:pt x="10" y="10"/>
                </a:lnTo>
                <a:lnTo>
                  <a:pt x="10" y="10"/>
                </a:lnTo>
                <a:lnTo>
                  <a:pt x="16" y="10"/>
                </a:lnTo>
                <a:lnTo>
                  <a:pt x="16" y="10"/>
                </a:lnTo>
                <a:lnTo>
                  <a:pt x="10" y="10"/>
                </a:lnTo>
                <a:lnTo>
                  <a:pt x="10" y="10"/>
                </a:lnTo>
                <a:lnTo>
                  <a:pt x="10" y="10"/>
                </a:lnTo>
                <a:lnTo>
                  <a:pt x="10" y="10"/>
                </a:lnTo>
                <a:lnTo>
                  <a:pt x="5" y="10"/>
                </a:lnTo>
                <a:lnTo>
                  <a:pt x="10" y="10"/>
                </a:lnTo>
                <a:lnTo>
                  <a:pt x="5" y="10"/>
                </a:lnTo>
                <a:lnTo>
                  <a:pt x="5" y="10"/>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5"/>
                </a:lnTo>
                <a:lnTo>
                  <a:pt x="5" y="5"/>
                </a:lnTo>
                <a:lnTo>
                  <a:pt x="5" y="5"/>
                </a:lnTo>
                <a:lnTo>
                  <a:pt x="5" y="0"/>
                </a:lnTo>
                <a:lnTo>
                  <a:pt x="5" y="0"/>
                </a:lnTo>
                <a:lnTo>
                  <a:pt x="5" y="5"/>
                </a:lnTo>
                <a:lnTo>
                  <a:pt x="0" y="5"/>
                </a:lnTo>
                <a:lnTo>
                  <a:pt x="0" y="0"/>
                </a:lnTo>
                <a:lnTo>
                  <a:pt x="0" y="0"/>
                </a:lnTo>
                <a:lnTo>
                  <a:pt x="0" y="0"/>
                </a:lnTo>
                <a:lnTo>
                  <a:pt x="0" y="0"/>
                </a:lnTo>
                <a:lnTo>
                  <a:pt x="0" y="0"/>
                </a:lnTo>
                <a:lnTo>
                  <a:pt x="0" y="0"/>
                </a:lnTo>
                <a:lnTo>
                  <a:pt x="0" y="0"/>
                </a:lnTo>
                <a:lnTo>
                  <a:pt x="0" y="5"/>
                </a:lnTo>
                <a:lnTo>
                  <a:pt x="0" y="5"/>
                </a:lnTo>
                <a:lnTo>
                  <a:pt x="0" y="5"/>
                </a:lnTo>
                <a:lnTo>
                  <a:pt x="0" y="5"/>
                </a:lnTo>
                <a:lnTo>
                  <a:pt x="0" y="5"/>
                </a:lnTo>
                <a:lnTo>
                  <a:pt x="0" y="5"/>
                </a:lnTo>
                <a:lnTo>
                  <a:pt x="0" y="5"/>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10"/>
                </a:lnTo>
                <a:lnTo>
                  <a:pt x="5" y="5"/>
                </a:lnTo>
                <a:lnTo>
                  <a:pt x="0" y="5"/>
                </a:lnTo>
                <a:lnTo>
                  <a:pt x="0"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10" y="10"/>
                </a:lnTo>
                <a:lnTo>
                  <a:pt x="10" y="10"/>
                </a:lnTo>
                <a:lnTo>
                  <a:pt x="10"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97" name=""/>
          <p:cNvSpPr/>
          <p:nvPr/>
        </p:nvSpPr>
        <p:spPr>
          <a:xfrm>
            <a:off x="407988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8" name=""/>
          <p:cNvSpPr/>
          <p:nvPr/>
        </p:nvSpPr>
        <p:spPr>
          <a:xfrm>
            <a:off x="4079880" y="2386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9" name=""/>
          <p:cNvSpPr/>
          <p:nvPr/>
        </p:nvSpPr>
        <p:spPr>
          <a:xfrm>
            <a:off x="4079880" y="2378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0" name=""/>
          <p:cNvSpPr/>
          <p:nvPr/>
        </p:nvSpPr>
        <p:spPr>
          <a:xfrm>
            <a:off x="4064040" y="2405160"/>
            <a:ext cx="7920" cy="1440"/>
          </a:xfrm>
          <a:custGeom>
            <a:avLst/>
            <a:gdLst/>
            <a:ahLst/>
            <a:rect l="l" t="t" r="r" b="b"/>
            <a:pathLst>
              <a:path w="5" h="0">
                <a:moveTo>
                  <a:pt x="0" y="0"/>
                </a:moveTo>
                <a:lnTo>
                  <a:pt x="0" y="0"/>
                </a:lnTo>
                <a:lnTo>
                  <a:pt x="5" y="0"/>
                </a:lnTo>
                <a:lnTo>
                  <a:pt x="5" y="0"/>
                </a:lnTo>
                <a:lnTo>
                  <a:pt x="5"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1" name=""/>
          <p:cNvSpPr/>
          <p:nvPr/>
        </p:nvSpPr>
        <p:spPr>
          <a:xfrm>
            <a:off x="4071960" y="2405160"/>
            <a:ext cx="1440" cy="79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02" name=""/>
          <p:cNvSpPr/>
          <p:nvPr/>
        </p:nvSpPr>
        <p:spPr>
          <a:xfrm>
            <a:off x="407196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3" name=""/>
          <p:cNvSpPr/>
          <p:nvPr/>
        </p:nvSpPr>
        <p:spPr>
          <a:xfrm>
            <a:off x="4064040" y="2421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4" name=""/>
          <p:cNvSpPr/>
          <p:nvPr/>
        </p:nvSpPr>
        <p:spPr>
          <a:xfrm>
            <a:off x="4054320" y="2421000"/>
            <a:ext cx="9720" cy="9360"/>
          </a:xfrm>
          <a:custGeom>
            <a:avLst/>
            <a:gdLst/>
            <a:ahLst/>
            <a:rect l="l" t="t" r="r" b="b"/>
            <a:pathLst>
              <a:path w="6" h="5">
                <a:moveTo>
                  <a:pt x="0" y="0"/>
                </a:moveTo>
                <a:lnTo>
                  <a:pt x="6" y="0"/>
                </a:lnTo>
                <a:lnTo>
                  <a:pt x="6" y="0"/>
                </a:lnTo>
                <a:lnTo>
                  <a:pt x="6" y="0"/>
                </a:lnTo>
                <a:lnTo>
                  <a:pt x="0" y="0"/>
                </a:lnTo>
                <a:lnTo>
                  <a:pt x="0" y="5"/>
                </a:lnTo>
                <a:lnTo>
                  <a:pt x="0" y="5"/>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05" name=""/>
          <p:cNvSpPr/>
          <p:nvPr/>
        </p:nvSpPr>
        <p:spPr>
          <a:xfrm>
            <a:off x="4064040" y="2405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6" name=""/>
          <p:cNvSpPr/>
          <p:nvPr/>
        </p:nvSpPr>
        <p:spPr>
          <a:xfrm>
            <a:off x="4064040" y="2405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7" name=""/>
          <p:cNvSpPr/>
          <p:nvPr/>
        </p:nvSpPr>
        <p:spPr>
          <a:xfrm>
            <a:off x="4071960" y="2421000"/>
            <a:ext cx="17280" cy="19080"/>
          </a:xfrm>
          <a:custGeom>
            <a:avLst/>
            <a:gdLst/>
            <a:ahLst/>
            <a:rect l="l" t="t" r="r" b="b"/>
            <a:pathLst>
              <a:path w="11" h="11">
                <a:moveTo>
                  <a:pt x="0" y="0"/>
                </a:moveTo>
                <a:lnTo>
                  <a:pt x="0" y="0"/>
                </a:lnTo>
                <a:lnTo>
                  <a:pt x="5" y="0"/>
                </a:lnTo>
                <a:lnTo>
                  <a:pt x="5" y="0"/>
                </a:lnTo>
                <a:lnTo>
                  <a:pt x="5" y="5"/>
                </a:lnTo>
                <a:lnTo>
                  <a:pt x="5" y="5"/>
                </a:lnTo>
                <a:lnTo>
                  <a:pt x="11" y="5"/>
                </a:lnTo>
                <a:lnTo>
                  <a:pt x="11" y="5"/>
                </a:lnTo>
                <a:lnTo>
                  <a:pt x="11" y="5"/>
                </a:lnTo>
                <a:lnTo>
                  <a:pt x="5" y="5"/>
                </a:lnTo>
                <a:lnTo>
                  <a:pt x="5" y="5"/>
                </a:lnTo>
                <a:lnTo>
                  <a:pt x="5" y="5"/>
                </a:lnTo>
                <a:lnTo>
                  <a:pt x="5" y="5"/>
                </a:lnTo>
                <a:lnTo>
                  <a:pt x="5" y="5"/>
                </a:lnTo>
                <a:lnTo>
                  <a:pt x="5" y="5"/>
                </a:lnTo>
                <a:lnTo>
                  <a:pt x="5" y="5"/>
                </a:lnTo>
                <a:lnTo>
                  <a:pt x="5" y="11"/>
                </a:lnTo>
                <a:lnTo>
                  <a:pt x="0" y="11"/>
                </a:lnTo>
                <a:lnTo>
                  <a:pt x="0" y="11"/>
                </a:lnTo>
                <a:lnTo>
                  <a:pt x="0" y="11"/>
                </a:lnTo>
                <a:lnTo>
                  <a:pt x="0" y="11"/>
                </a:lnTo>
                <a:lnTo>
                  <a:pt x="0" y="11"/>
                </a:lnTo>
                <a:lnTo>
                  <a:pt x="0" y="5"/>
                </a:lnTo>
                <a:lnTo>
                  <a:pt x="0" y="5"/>
                </a:lnTo>
                <a:lnTo>
                  <a:pt x="0" y="5"/>
                </a:lnTo>
                <a:lnTo>
                  <a:pt x="0" y="5"/>
                </a:lnTo>
                <a:lnTo>
                  <a:pt x="0" y="5"/>
                </a:lnTo>
                <a:lnTo>
                  <a:pt x="5" y="5"/>
                </a:lnTo>
                <a:lnTo>
                  <a:pt x="5" y="5"/>
                </a:lnTo>
                <a:lnTo>
                  <a:pt x="0" y="5"/>
                </a:lnTo>
                <a:lnTo>
                  <a:pt x="0" y="5"/>
                </a:lnTo>
                <a:lnTo>
                  <a:pt x="0" y="5"/>
                </a:lnTo>
                <a:lnTo>
                  <a:pt x="0" y="5"/>
                </a:lnTo>
                <a:lnTo>
                  <a:pt x="5" y="5"/>
                </a:lnTo>
                <a:lnTo>
                  <a:pt x="5" y="5"/>
                </a:lnTo>
                <a:lnTo>
                  <a:pt x="5"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08" name=""/>
          <p:cNvSpPr/>
          <p:nvPr/>
        </p:nvSpPr>
        <p:spPr>
          <a:xfrm>
            <a:off x="40719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09" name=""/>
          <p:cNvSpPr/>
          <p:nvPr/>
        </p:nvSpPr>
        <p:spPr>
          <a:xfrm>
            <a:off x="4064040" y="2430360"/>
            <a:ext cx="7920" cy="180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0" name=""/>
          <p:cNvSpPr/>
          <p:nvPr/>
        </p:nvSpPr>
        <p:spPr>
          <a:xfrm>
            <a:off x="4089240" y="243036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1" name=""/>
          <p:cNvSpPr/>
          <p:nvPr/>
        </p:nvSpPr>
        <p:spPr>
          <a:xfrm>
            <a:off x="4089240" y="2430360"/>
            <a:ext cx="1800" cy="9720"/>
          </a:xfrm>
          <a:custGeom>
            <a:avLst/>
            <a:gdLst/>
            <a:ahLst/>
            <a:rect l="l" t="t" r="r" b="b"/>
            <a:pathLst>
              <a:path w="0" h="6">
                <a:moveTo>
                  <a:pt x="0" y="0"/>
                </a:move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12" name=""/>
          <p:cNvSpPr/>
          <p:nvPr/>
        </p:nvSpPr>
        <p:spPr>
          <a:xfrm>
            <a:off x="4089240" y="2440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13" name=""/>
          <p:cNvSpPr/>
          <p:nvPr/>
        </p:nvSpPr>
        <p:spPr>
          <a:xfrm>
            <a:off x="4071960" y="2440080"/>
            <a:ext cx="1440" cy="7920"/>
          </a:xfrm>
          <a:custGeom>
            <a:avLst/>
            <a:gdLst/>
            <a:ahLst/>
            <a:rect l="l" t="t" r="r" b="b"/>
            <a:pathLst>
              <a:path w="0" h="5">
                <a:moveTo>
                  <a:pt x="0" y="5"/>
                </a:moveTo>
                <a:lnTo>
                  <a:pt x="0" y="0"/>
                </a:lnTo>
                <a:lnTo>
                  <a:pt x="0" y="0"/>
                </a:lnTo>
                <a:lnTo>
                  <a:pt x="0" y="5"/>
                </a:lnTo>
                <a:lnTo>
                  <a:pt x="0" y="5"/>
                </a:lnTo>
                <a:lnTo>
                  <a:pt x="0" y="5"/>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14" name=""/>
          <p:cNvSpPr/>
          <p:nvPr/>
        </p:nvSpPr>
        <p:spPr>
          <a:xfrm>
            <a:off x="4071960" y="2440080"/>
            <a:ext cx="17280" cy="15840"/>
          </a:xfrm>
          <a:custGeom>
            <a:avLst/>
            <a:gdLst/>
            <a:ahLst/>
            <a:rect l="l" t="t" r="r" b="b"/>
            <a:pathLst>
              <a:path w="11" h="10">
                <a:moveTo>
                  <a:pt x="5" y="5"/>
                </a:moveTo>
                <a:lnTo>
                  <a:pt x="11" y="5"/>
                </a:lnTo>
                <a:lnTo>
                  <a:pt x="11" y="0"/>
                </a:lnTo>
                <a:lnTo>
                  <a:pt x="5" y="0"/>
                </a:lnTo>
                <a:lnTo>
                  <a:pt x="5" y="0"/>
                </a:lnTo>
                <a:lnTo>
                  <a:pt x="5" y="5"/>
                </a:lnTo>
                <a:lnTo>
                  <a:pt x="5" y="5"/>
                </a:lnTo>
                <a:lnTo>
                  <a:pt x="5" y="5"/>
                </a:lnTo>
                <a:lnTo>
                  <a:pt x="5" y="5"/>
                </a:lnTo>
                <a:lnTo>
                  <a:pt x="5" y="5"/>
                </a:lnTo>
                <a:lnTo>
                  <a:pt x="5" y="5"/>
                </a:lnTo>
                <a:lnTo>
                  <a:pt x="5" y="5"/>
                </a:lnTo>
                <a:lnTo>
                  <a:pt x="5" y="5"/>
                </a:lnTo>
                <a:lnTo>
                  <a:pt x="5" y="5"/>
                </a:lnTo>
                <a:lnTo>
                  <a:pt x="0" y="5"/>
                </a:lnTo>
                <a:lnTo>
                  <a:pt x="0" y="5"/>
                </a:lnTo>
                <a:lnTo>
                  <a:pt x="0" y="10"/>
                </a:lnTo>
                <a:lnTo>
                  <a:pt x="0" y="10"/>
                </a:lnTo>
                <a:lnTo>
                  <a:pt x="5" y="10"/>
                </a:lnTo>
                <a:lnTo>
                  <a:pt x="5" y="10"/>
                </a:lnTo>
                <a:lnTo>
                  <a:pt x="5" y="10"/>
                </a:lnTo>
                <a:lnTo>
                  <a:pt x="5" y="10"/>
                </a:lnTo>
                <a:lnTo>
                  <a:pt x="5" y="10"/>
                </a:lnTo>
                <a:lnTo>
                  <a:pt x="5" y="10"/>
                </a:lnTo>
                <a:lnTo>
                  <a:pt x="5"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15" name=""/>
          <p:cNvSpPr/>
          <p:nvPr/>
        </p:nvSpPr>
        <p:spPr>
          <a:xfrm>
            <a:off x="4064040" y="2448000"/>
            <a:ext cx="15840" cy="19080"/>
          </a:xfrm>
          <a:custGeom>
            <a:avLst/>
            <a:gdLst/>
            <a:ahLst/>
            <a:rect l="l" t="t" r="r" b="b"/>
            <a:pathLst>
              <a:path w="10" h="11">
                <a:moveTo>
                  <a:pt x="5" y="0"/>
                </a:moveTo>
                <a:lnTo>
                  <a:pt x="5" y="0"/>
                </a:lnTo>
                <a:lnTo>
                  <a:pt x="5" y="0"/>
                </a:lnTo>
                <a:lnTo>
                  <a:pt x="5" y="5"/>
                </a:lnTo>
                <a:lnTo>
                  <a:pt x="5" y="5"/>
                </a:lnTo>
                <a:lnTo>
                  <a:pt x="10" y="5"/>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0" y="5"/>
                </a:lnTo>
                <a:lnTo>
                  <a:pt x="0" y="5"/>
                </a:lnTo>
                <a:lnTo>
                  <a:pt x="0" y="11"/>
                </a:lnTo>
                <a:lnTo>
                  <a:pt x="0" y="5"/>
                </a:lnTo>
                <a:lnTo>
                  <a:pt x="0" y="5"/>
                </a:lnTo>
                <a:lnTo>
                  <a:pt x="0" y="5"/>
                </a:lnTo>
                <a:lnTo>
                  <a:pt x="0" y="5"/>
                </a:lnTo>
                <a:lnTo>
                  <a:pt x="5" y="5"/>
                </a:lnTo>
                <a:lnTo>
                  <a:pt x="5" y="5"/>
                </a:lnTo>
                <a:lnTo>
                  <a:pt x="5"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16" name=""/>
          <p:cNvSpPr/>
          <p:nvPr/>
        </p:nvSpPr>
        <p:spPr>
          <a:xfrm>
            <a:off x="4079880" y="2455920"/>
            <a:ext cx="1440" cy="11160"/>
          </a:xfrm>
          <a:custGeom>
            <a:avLst/>
            <a:gdLst/>
            <a:ahLst/>
            <a:rect l="l" t="t" r="r" b="b"/>
            <a:pathLst>
              <a:path w="0" h="6">
                <a:moveTo>
                  <a:pt x="0" y="0"/>
                </a:moveTo>
                <a:lnTo>
                  <a:pt x="0" y="0"/>
                </a:ln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7" name=""/>
          <p:cNvSpPr/>
          <p:nvPr/>
        </p:nvSpPr>
        <p:spPr>
          <a:xfrm>
            <a:off x="4089240" y="2455920"/>
            <a:ext cx="7920" cy="19080"/>
          </a:xfrm>
          <a:custGeom>
            <a:avLst/>
            <a:gdLst/>
            <a:ahLst/>
            <a:rect l="l" t="t" r="r" b="b"/>
            <a:pathLst>
              <a:path w="5" h="11">
                <a:moveTo>
                  <a:pt x="5" y="0"/>
                </a:moveTo>
                <a:lnTo>
                  <a:pt x="5" y="0"/>
                </a:lnTo>
                <a:lnTo>
                  <a:pt x="5" y="6"/>
                </a:lnTo>
                <a:lnTo>
                  <a:pt x="5" y="6"/>
                </a:lnTo>
                <a:lnTo>
                  <a:pt x="5" y="6"/>
                </a:lnTo>
                <a:lnTo>
                  <a:pt x="5" y="6"/>
                </a:lnTo>
                <a:lnTo>
                  <a:pt x="5" y="6"/>
                </a:lnTo>
                <a:lnTo>
                  <a:pt x="5" y="6"/>
                </a:lnTo>
                <a:lnTo>
                  <a:pt x="5" y="11"/>
                </a:lnTo>
                <a:lnTo>
                  <a:pt x="5" y="11"/>
                </a:lnTo>
                <a:lnTo>
                  <a:pt x="5" y="11"/>
                </a:lnTo>
                <a:lnTo>
                  <a:pt x="0" y="6"/>
                </a:lnTo>
                <a:lnTo>
                  <a:pt x="0" y="6"/>
                </a:lnTo>
                <a:lnTo>
                  <a:pt x="0"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18" name=""/>
          <p:cNvSpPr/>
          <p:nvPr/>
        </p:nvSpPr>
        <p:spPr>
          <a:xfrm>
            <a:off x="4097160" y="2448000"/>
            <a:ext cx="180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19" name=""/>
          <p:cNvSpPr/>
          <p:nvPr/>
        </p:nvSpPr>
        <p:spPr>
          <a:xfrm>
            <a:off x="4105440" y="2455920"/>
            <a:ext cx="288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0" name=""/>
          <p:cNvSpPr/>
          <p:nvPr/>
        </p:nvSpPr>
        <p:spPr>
          <a:xfrm>
            <a:off x="4046400" y="240516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1" name=""/>
          <p:cNvSpPr/>
          <p:nvPr/>
        </p:nvSpPr>
        <p:spPr>
          <a:xfrm>
            <a:off x="403704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2" name=""/>
          <p:cNvSpPr/>
          <p:nvPr/>
        </p:nvSpPr>
        <p:spPr>
          <a:xfrm>
            <a:off x="415764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23" name=""/>
          <p:cNvSpPr/>
          <p:nvPr/>
        </p:nvSpPr>
        <p:spPr>
          <a:xfrm>
            <a:off x="414972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24" name=""/>
          <p:cNvSpPr/>
          <p:nvPr/>
        </p:nvSpPr>
        <p:spPr>
          <a:xfrm>
            <a:off x="4149720" y="2306520"/>
            <a:ext cx="792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5" name=""/>
          <p:cNvSpPr/>
          <p:nvPr/>
        </p:nvSpPr>
        <p:spPr>
          <a:xfrm>
            <a:off x="4149720" y="2314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6"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7" name=""/>
          <p:cNvSpPr/>
          <p:nvPr/>
        </p:nvSpPr>
        <p:spPr>
          <a:xfrm>
            <a:off x="4140360" y="2306520"/>
            <a:ext cx="17280" cy="19080"/>
          </a:xfrm>
          <a:custGeom>
            <a:avLst/>
            <a:gdLst/>
            <a:ahLst/>
            <a:rect l="l" t="t" r="r" b="b"/>
            <a:pathLst>
              <a:path w="11" h="11">
                <a:moveTo>
                  <a:pt x="0" y="0"/>
                </a:moveTo>
                <a:lnTo>
                  <a:pt x="6" y="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5"/>
                </a:lnTo>
                <a:lnTo>
                  <a:pt x="11" y="5"/>
                </a:lnTo>
                <a:lnTo>
                  <a:pt x="11" y="11"/>
                </a:lnTo>
                <a:lnTo>
                  <a:pt x="6" y="11"/>
                </a:lnTo>
                <a:lnTo>
                  <a:pt x="6" y="11"/>
                </a:lnTo>
                <a:lnTo>
                  <a:pt x="6" y="11"/>
                </a:lnTo>
                <a:lnTo>
                  <a:pt x="6" y="11"/>
                </a:lnTo>
                <a:lnTo>
                  <a:pt x="6" y="5"/>
                </a:lnTo>
                <a:lnTo>
                  <a:pt x="6" y="5"/>
                </a:lnTo>
                <a:lnTo>
                  <a:pt x="6" y="5"/>
                </a:lnTo>
                <a:lnTo>
                  <a:pt x="0" y="5"/>
                </a:lnTo>
                <a:lnTo>
                  <a:pt x="0" y="5"/>
                </a:lnTo>
                <a:lnTo>
                  <a:pt x="0" y="5"/>
                </a:lnTo>
                <a:lnTo>
                  <a:pt x="0" y="5"/>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28" name=""/>
          <p:cNvSpPr/>
          <p:nvPr/>
        </p:nvSpPr>
        <p:spPr>
          <a:xfrm>
            <a:off x="4149720" y="229860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9"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0" name=""/>
          <p:cNvSpPr/>
          <p:nvPr/>
        </p:nvSpPr>
        <p:spPr>
          <a:xfrm>
            <a:off x="4140360" y="2325600"/>
            <a:ext cx="9360" cy="1800"/>
          </a:xfrm>
          <a:custGeom>
            <a:avLst/>
            <a:gdLst/>
            <a:ahLst/>
            <a:rect l="l" t="t" r="r" b="b"/>
            <a:pathLst>
              <a:path w="6" h="0">
                <a:moveTo>
                  <a:pt x="0" y="0"/>
                </a:moveTo>
                <a:lnTo>
                  <a:pt x="0" y="0"/>
                </a:lnTo>
                <a:lnTo>
                  <a:pt x="0" y="0"/>
                </a:lnTo>
                <a:lnTo>
                  <a:pt x="0" y="0"/>
                </a:lnTo>
                <a:lnTo>
                  <a:pt x="0" y="0"/>
                </a:lnTo>
                <a:lnTo>
                  <a:pt x="0" y="0"/>
                </a:lnTo>
                <a:lnTo>
                  <a:pt x="0" y="0"/>
                </a:lnTo>
                <a:lnTo>
                  <a:pt x="0" y="0"/>
                </a:lnTo>
                <a:lnTo>
                  <a:pt x="0" y="0"/>
                </a:ln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1" name=""/>
          <p:cNvSpPr/>
          <p:nvPr/>
        </p:nvSpPr>
        <p:spPr>
          <a:xfrm>
            <a:off x="4149720" y="23256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2" name=""/>
          <p:cNvSpPr/>
          <p:nvPr/>
        </p:nvSpPr>
        <p:spPr>
          <a:xfrm>
            <a:off x="4149720" y="23256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3" name=""/>
          <p:cNvSpPr/>
          <p:nvPr/>
        </p:nvSpPr>
        <p:spPr>
          <a:xfrm>
            <a:off x="4149720" y="23256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4" name=""/>
          <p:cNvSpPr/>
          <p:nvPr/>
        </p:nvSpPr>
        <p:spPr>
          <a:xfrm>
            <a:off x="4019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5" name=""/>
          <p:cNvSpPr/>
          <p:nvPr/>
        </p:nvSpPr>
        <p:spPr>
          <a:xfrm>
            <a:off x="4011480" y="2368440"/>
            <a:ext cx="7920" cy="180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6" name=""/>
          <p:cNvSpPr/>
          <p:nvPr/>
        </p:nvSpPr>
        <p:spPr>
          <a:xfrm>
            <a:off x="4019400" y="2360520"/>
            <a:ext cx="1800" cy="7920"/>
          </a:xfrm>
          <a:custGeom>
            <a:avLst/>
            <a:gdLst/>
            <a:ahLst/>
            <a:rect l="l" t="t" r="r" b="b"/>
            <a:pathLst>
              <a:path w="0" h="5">
                <a:moveTo>
                  <a:pt x="0" y="5"/>
                </a:moveTo>
                <a:lnTo>
                  <a:pt x="0" y="5"/>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37" name=""/>
          <p:cNvSpPr/>
          <p:nvPr/>
        </p:nvSpPr>
        <p:spPr>
          <a:xfrm>
            <a:off x="407196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8" name=""/>
          <p:cNvSpPr/>
          <p:nvPr/>
        </p:nvSpPr>
        <p:spPr>
          <a:xfrm>
            <a:off x="4046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39" name=""/>
          <p:cNvSpPr/>
          <p:nvPr/>
        </p:nvSpPr>
        <p:spPr>
          <a:xfrm>
            <a:off x="4046400" y="237816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0" name=""/>
          <p:cNvSpPr/>
          <p:nvPr/>
        </p:nvSpPr>
        <p:spPr>
          <a:xfrm>
            <a:off x="4114800" y="2562120"/>
            <a:ext cx="9360" cy="11160"/>
          </a:xfrm>
          <a:custGeom>
            <a:avLst/>
            <a:gdLst/>
            <a:ahLst/>
            <a:rect l="l" t="t" r="r" b="b"/>
            <a:pathLst>
              <a:path w="6" h="6">
                <a:moveTo>
                  <a:pt x="6" y="0"/>
                </a:moveTo>
                <a:lnTo>
                  <a:pt x="6" y="0"/>
                </a:lnTo>
                <a:lnTo>
                  <a:pt x="6" y="0"/>
                </a:lnTo>
                <a:lnTo>
                  <a:pt x="6" y="0"/>
                </a:lnTo>
                <a:lnTo>
                  <a:pt x="6" y="6"/>
                </a:lnTo>
                <a:lnTo>
                  <a:pt x="0" y="6"/>
                </a:lnTo>
                <a:lnTo>
                  <a:pt x="0" y="6"/>
                </a:lnTo>
                <a:lnTo>
                  <a:pt x="0" y="6"/>
                </a:lnTo>
                <a:lnTo>
                  <a:pt x="0" y="6"/>
                </a:lnTo>
                <a:lnTo>
                  <a:pt x="0" y="6"/>
                </a:lnTo>
                <a:lnTo>
                  <a:pt x="0" y="6"/>
                </a:lnTo>
                <a:lnTo>
                  <a:pt x="0" y="0"/>
                </a:lnTo>
                <a:lnTo>
                  <a:pt x="0"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41" name=""/>
          <p:cNvSpPr/>
          <p:nvPr/>
        </p:nvSpPr>
        <p:spPr>
          <a:xfrm>
            <a:off x="4105440" y="2562120"/>
            <a:ext cx="9360" cy="11160"/>
          </a:xfrm>
          <a:custGeom>
            <a:avLst/>
            <a:gdLst/>
            <a:ahLst/>
            <a:rect l="l" t="t" r="r" b="b"/>
            <a:pathLst>
              <a:path w="5" h="6">
                <a:moveTo>
                  <a:pt x="0" y="0"/>
                </a:moveTo>
                <a:lnTo>
                  <a:pt x="5" y="0"/>
                </a:lnTo>
                <a:lnTo>
                  <a:pt x="5" y="0"/>
                </a:lnTo>
                <a:lnTo>
                  <a:pt x="5" y="6"/>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42" name=""/>
          <p:cNvSpPr/>
          <p:nvPr/>
        </p:nvSpPr>
        <p:spPr>
          <a:xfrm>
            <a:off x="4089240" y="2635200"/>
            <a:ext cx="7920" cy="1800"/>
          </a:xfrm>
          <a:custGeom>
            <a:avLst/>
            <a:gdLst/>
            <a:ahLst/>
            <a:rect l="l" t="t" r="r" b="b"/>
            <a:pathLst>
              <a:path w="5" h="0">
                <a:moveTo>
                  <a:pt x="0" y="0"/>
                </a:moveTo>
                <a:lnTo>
                  <a:pt x="0"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43" name=""/>
          <p:cNvSpPr/>
          <p:nvPr/>
        </p:nvSpPr>
        <p:spPr>
          <a:xfrm>
            <a:off x="4105440" y="2643120"/>
            <a:ext cx="288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44" name=""/>
          <p:cNvSpPr/>
          <p:nvPr/>
        </p:nvSpPr>
        <p:spPr>
          <a:xfrm>
            <a:off x="4071960" y="2475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5" name=""/>
          <p:cNvSpPr/>
          <p:nvPr/>
        </p:nvSpPr>
        <p:spPr>
          <a:xfrm>
            <a:off x="4176720" y="2289240"/>
            <a:ext cx="7920" cy="144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6" name=""/>
          <p:cNvSpPr/>
          <p:nvPr/>
        </p:nvSpPr>
        <p:spPr>
          <a:xfrm>
            <a:off x="4165560" y="2262240"/>
            <a:ext cx="1800" cy="9360"/>
          </a:xfrm>
          <a:custGeom>
            <a:avLst/>
            <a:gdLst/>
            <a:ahLst/>
            <a:rect l="l" t="t" r="r" b="b"/>
            <a:pathLst>
              <a:path w="0" h="6">
                <a:moveTo>
                  <a:pt x="0" y="0"/>
                </a:moveTo>
                <a:lnTo>
                  <a:pt x="0" y="0"/>
                </a:lnTo>
                <a:lnTo>
                  <a:pt x="0"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47" name=""/>
          <p:cNvSpPr/>
          <p:nvPr/>
        </p:nvSpPr>
        <p:spPr>
          <a:xfrm>
            <a:off x="4176720" y="2244600"/>
            <a:ext cx="15840" cy="34920"/>
          </a:xfrm>
          <a:custGeom>
            <a:avLst/>
            <a:gdLst/>
            <a:ahLst/>
            <a:rect l="l" t="t" r="r" b="b"/>
            <a:pathLst>
              <a:path w="10" h="21">
                <a:moveTo>
                  <a:pt x="0" y="10"/>
                </a:moveTo>
                <a:lnTo>
                  <a:pt x="0" y="10"/>
                </a:lnTo>
                <a:lnTo>
                  <a:pt x="5" y="10"/>
                </a:lnTo>
                <a:lnTo>
                  <a:pt x="5" y="10"/>
                </a:lnTo>
                <a:lnTo>
                  <a:pt x="0" y="10"/>
                </a:lnTo>
                <a:lnTo>
                  <a:pt x="5" y="10"/>
                </a:lnTo>
                <a:lnTo>
                  <a:pt x="5" y="10"/>
                </a:lnTo>
                <a:lnTo>
                  <a:pt x="5" y="10"/>
                </a:lnTo>
                <a:lnTo>
                  <a:pt x="5" y="10"/>
                </a:lnTo>
                <a:lnTo>
                  <a:pt x="5" y="10"/>
                </a:lnTo>
                <a:lnTo>
                  <a:pt x="5" y="10"/>
                </a:lnTo>
                <a:lnTo>
                  <a:pt x="5" y="10"/>
                </a:lnTo>
                <a:lnTo>
                  <a:pt x="5" y="10"/>
                </a:lnTo>
                <a:lnTo>
                  <a:pt x="5" y="16"/>
                </a:lnTo>
                <a:lnTo>
                  <a:pt x="5" y="16"/>
                </a:lnTo>
                <a:lnTo>
                  <a:pt x="5" y="16"/>
                </a:lnTo>
                <a:lnTo>
                  <a:pt x="5" y="16"/>
                </a:lnTo>
                <a:lnTo>
                  <a:pt x="5" y="16"/>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0"/>
                </a:lnTo>
                <a:lnTo>
                  <a:pt x="5" y="10"/>
                </a:lnTo>
                <a:lnTo>
                  <a:pt x="5" y="10"/>
                </a:lnTo>
                <a:lnTo>
                  <a:pt x="5" y="10"/>
                </a:lnTo>
                <a:lnTo>
                  <a:pt x="5" y="10"/>
                </a:lnTo>
                <a:lnTo>
                  <a:pt x="5" y="10"/>
                </a:lnTo>
                <a:lnTo>
                  <a:pt x="5" y="10"/>
                </a:lnTo>
                <a:lnTo>
                  <a:pt x="10" y="10"/>
                </a:lnTo>
                <a:lnTo>
                  <a:pt x="10" y="10"/>
                </a:lnTo>
                <a:lnTo>
                  <a:pt x="5" y="10"/>
                </a:lnTo>
                <a:lnTo>
                  <a:pt x="10" y="10"/>
                </a:lnTo>
                <a:lnTo>
                  <a:pt x="10" y="5"/>
                </a:lnTo>
                <a:lnTo>
                  <a:pt x="5" y="5"/>
                </a:lnTo>
                <a:lnTo>
                  <a:pt x="5" y="5"/>
                </a:lnTo>
                <a:lnTo>
                  <a:pt x="10" y="5"/>
                </a:lnTo>
                <a:lnTo>
                  <a:pt x="10" y="5"/>
                </a:lnTo>
                <a:lnTo>
                  <a:pt x="10" y="5"/>
                </a:lnTo>
                <a:lnTo>
                  <a:pt x="10" y="5"/>
                </a:lnTo>
                <a:lnTo>
                  <a:pt x="10" y="5"/>
                </a:lnTo>
                <a:lnTo>
                  <a:pt x="10"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0" y="0"/>
                </a:lnTo>
                <a:lnTo>
                  <a:pt x="0" y="0"/>
                </a:lnTo>
                <a:lnTo>
                  <a:pt x="0" y="5"/>
                </a:lnTo>
                <a:lnTo>
                  <a:pt x="5" y="5"/>
                </a:lnTo>
                <a:lnTo>
                  <a:pt x="5" y="5"/>
                </a:lnTo>
                <a:lnTo>
                  <a:pt x="5" y="5"/>
                </a:lnTo>
                <a:lnTo>
                  <a:pt x="5" y="5"/>
                </a:lnTo>
                <a:lnTo>
                  <a:pt x="5" y="5"/>
                </a:lnTo>
                <a:lnTo>
                  <a:pt x="5" y="5"/>
                </a:lnTo>
                <a:lnTo>
                  <a:pt x="5" y="5"/>
                </a:lnTo>
                <a:lnTo>
                  <a:pt x="5" y="10"/>
                </a:lnTo>
                <a:lnTo>
                  <a:pt x="5" y="10"/>
                </a:lnTo>
                <a:lnTo>
                  <a:pt x="5" y="5"/>
                </a:lnTo>
                <a:lnTo>
                  <a:pt x="5" y="5"/>
                </a:lnTo>
                <a:lnTo>
                  <a:pt x="5" y="10"/>
                </a:lnTo>
                <a:lnTo>
                  <a:pt x="5" y="10"/>
                </a:lnTo>
                <a:lnTo>
                  <a:pt x="5" y="5"/>
                </a:lnTo>
                <a:lnTo>
                  <a:pt x="0" y="5"/>
                </a:lnTo>
                <a:lnTo>
                  <a:pt x="0" y="10"/>
                </a:lnTo>
                <a:lnTo>
                  <a:pt x="0" y="5"/>
                </a:lnTo>
                <a:lnTo>
                  <a:pt x="0" y="10"/>
                </a:lnTo>
                <a:lnTo>
                  <a:pt x="0" y="10"/>
                </a:lnTo>
                <a:lnTo>
                  <a:pt x="0" y="10"/>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948" name=""/>
          <p:cNvSpPr/>
          <p:nvPr/>
        </p:nvSpPr>
        <p:spPr>
          <a:xfrm>
            <a:off x="4184640" y="2252520"/>
            <a:ext cx="14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49" name=""/>
          <p:cNvSpPr/>
          <p:nvPr/>
        </p:nvSpPr>
        <p:spPr>
          <a:xfrm>
            <a:off x="4176720" y="2252520"/>
            <a:ext cx="1440" cy="32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50" name=""/>
          <p:cNvSpPr/>
          <p:nvPr/>
        </p:nvSpPr>
        <p:spPr>
          <a:xfrm>
            <a:off x="4192560" y="2252520"/>
            <a:ext cx="14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51" name=""/>
          <p:cNvSpPr/>
          <p:nvPr/>
        </p:nvSpPr>
        <p:spPr>
          <a:xfrm>
            <a:off x="4192560" y="226224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2" name=""/>
          <p:cNvSpPr/>
          <p:nvPr/>
        </p:nvSpPr>
        <p:spPr>
          <a:xfrm>
            <a:off x="4184640" y="2236680"/>
            <a:ext cx="7920" cy="15840"/>
          </a:xfrm>
          <a:custGeom>
            <a:avLst/>
            <a:gdLst/>
            <a:ahLst/>
            <a:rect l="l" t="t" r="r" b="b"/>
            <a:pathLst>
              <a:path w="5" h="10">
                <a:moveTo>
                  <a:pt x="5" y="0"/>
                </a:moveTo>
                <a:lnTo>
                  <a:pt x="5" y="0"/>
                </a:lnTo>
                <a:lnTo>
                  <a:pt x="5" y="5"/>
                </a:lnTo>
                <a:lnTo>
                  <a:pt x="5" y="5"/>
                </a:lnTo>
                <a:lnTo>
                  <a:pt x="5" y="5"/>
                </a:lnTo>
                <a:lnTo>
                  <a:pt x="5" y="5"/>
                </a:lnTo>
                <a:lnTo>
                  <a:pt x="5" y="5"/>
                </a:lnTo>
                <a:lnTo>
                  <a:pt x="5" y="5"/>
                </a:lnTo>
                <a:lnTo>
                  <a:pt x="5" y="5"/>
                </a:lnTo>
                <a:lnTo>
                  <a:pt x="5" y="5"/>
                </a:lnTo>
                <a:lnTo>
                  <a:pt x="5" y="5"/>
                </a:lnTo>
                <a:lnTo>
                  <a:pt x="5" y="5"/>
                </a:lnTo>
                <a:lnTo>
                  <a:pt x="0" y="10"/>
                </a:lnTo>
                <a:lnTo>
                  <a:pt x="0" y="5"/>
                </a:lnTo>
                <a:lnTo>
                  <a:pt x="0" y="5"/>
                </a:lnTo>
                <a:lnTo>
                  <a:pt x="0" y="5"/>
                </a:lnTo>
                <a:lnTo>
                  <a:pt x="0" y="5"/>
                </a:lnTo>
                <a:lnTo>
                  <a:pt x="0"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53" name=""/>
          <p:cNvSpPr/>
          <p:nvPr/>
        </p:nvSpPr>
        <p:spPr>
          <a:xfrm>
            <a:off x="4192560" y="2236680"/>
            <a:ext cx="1440" cy="7920"/>
          </a:xfrm>
          <a:custGeom>
            <a:avLst/>
            <a:gdLst/>
            <a:ahLst/>
            <a:rect l="l" t="t" r="r" b="b"/>
            <a:pathLst>
              <a:path w="0" h="5">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54" name=""/>
          <p:cNvSpPr/>
          <p:nvPr/>
        </p:nvSpPr>
        <p:spPr>
          <a:xfrm>
            <a:off x="4192560" y="22446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55" name=""/>
          <p:cNvSpPr/>
          <p:nvPr/>
        </p:nvSpPr>
        <p:spPr>
          <a:xfrm>
            <a:off x="4019400" y="2482920"/>
            <a:ext cx="69840" cy="54000"/>
          </a:xfrm>
          <a:custGeom>
            <a:avLst/>
            <a:gdLst/>
            <a:ahLst/>
            <a:rect l="l" t="t" r="r" b="b"/>
            <a:pathLst>
              <a:path w="43" h="32">
                <a:moveTo>
                  <a:pt x="32" y="27"/>
                </a:moveTo>
                <a:lnTo>
                  <a:pt x="27" y="27"/>
                </a:lnTo>
                <a:lnTo>
                  <a:pt x="27" y="32"/>
                </a:lnTo>
                <a:lnTo>
                  <a:pt x="27" y="32"/>
                </a:lnTo>
                <a:lnTo>
                  <a:pt x="27" y="27"/>
                </a:lnTo>
                <a:lnTo>
                  <a:pt x="21" y="27"/>
                </a:lnTo>
                <a:lnTo>
                  <a:pt x="27" y="27"/>
                </a:lnTo>
                <a:lnTo>
                  <a:pt x="27" y="27"/>
                </a:lnTo>
                <a:lnTo>
                  <a:pt x="21" y="27"/>
                </a:lnTo>
                <a:lnTo>
                  <a:pt x="21" y="22"/>
                </a:lnTo>
                <a:lnTo>
                  <a:pt x="21" y="22"/>
                </a:lnTo>
                <a:lnTo>
                  <a:pt x="21" y="22"/>
                </a:lnTo>
                <a:lnTo>
                  <a:pt x="21" y="22"/>
                </a:lnTo>
                <a:lnTo>
                  <a:pt x="16" y="22"/>
                </a:lnTo>
                <a:lnTo>
                  <a:pt x="16" y="22"/>
                </a:lnTo>
                <a:lnTo>
                  <a:pt x="16" y="22"/>
                </a:lnTo>
                <a:lnTo>
                  <a:pt x="16" y="22"/>
                </a:lnTo>
                <a:lnTo>
                  <a:pt x="16" y="22"/>
                </a:lnTo>
                <a:lnTo>
                  <a:pt x="16" y="22"/>
                </a:lnTo>
                <a:lnTo>
                  <a:pt x="16" y="22"/>
                </a:lnTo>
                <a:lnTo>
                  <a:pt x="16" y="27"/>
                </a:lnTo>
                <a:lnTo>
                  <a:pt x="16" y="27"/>
                </a:lnTo>
                <a:lnTo>
                  <a:pt x="16" y="27"/>
                </a:lnTo>
                <a:lnTo>
                  <a:pt x="16" y="27"/>
                </a:lnTo>
                <a:lnTo>
                  <a:pt x="11" y="27"/>
                </a:lnTo>
                <a:lnTo>
                  <a:pt x="11" y="27"/>
                </a:lnTo>
                <a:lnTo>
                  <a:pt x="11" y="27"/>
                </a:lnTo>
                <a:lnTo>
                  <a:pt x="11" y="27"/>
                </a:lnTo>
                <a:lnTo>
                  <a:pt x="5" y="27"/>
                </a:lnTo>
                <a:lnTo>
                  <a:pt x="5" y="27"/>
                </a:lnTo>
                <a:lnTo>
                  <a:pt x="5" y="22"/>
                </a:lnTo>
                <a:lnTo>
                  <a:pt x="5" y="22"/>
                </a:lnTo>
                <a:lnTo>
                  <a:pt x="5" y="22"/>
                </a:lnTo>
                <a:lnTo>
                  <a:pt x="0" y="22"/>
                </a:lnTo>
                <a:lnTo>
                  <a:pt x="0" y="16"/>
                </a:lnTo>
                <a:lnTo>
                  <a:pt x="0" y="16"/>
                </a:lnTo>
                <a:lnTo>
                  <a:pt x="5" y="16"/>
                </a:lnTo>
                <a:lnTo>
                  <a:pt x="5" y="16"/>
                </a:lnTo>
                <a:lnTo>
                  <a:pt x="5" y="16"/>
                </a:lnTo>
                <a:lnTo>
                  <a:pt x="11" y="16"/>
                </a:lnTo>
                <a:lnTo>
                  <a:pt x="5" y="11"/>
                </a:lnTo>
                <a:lnTo>
                  <a:pt x="5" y="11"/>
                </a:lnTo>
                <a:lnTo>
                  <a:pt x="5" y="11"/>
                </a:lnTo>
                <a:lnTo>
                  <a:pt x="5" y="11"/>
                </a:lnTo>
                <a:lnTo>
                  <a:pt x="5" y="11"/>
                </a:lnTo>
                <a:lnTo>
                  <a:pt x="11" y="11"/>
                </a:lnTo>
                <a:lnTo>
                  <a:pt x="11" y="11"/>
                </a:lnTo>
                <a:lnTo>
                  <a:pt x="11" y="11"/>
                </a:lnTo>
                <a:lnTo>
                  <a:pt x="11" y="11"/>
                </a:lnTo>
                <a:lnTo>
                  <a:pt x="11" y="6"/>
                </a:lnTo>
                <a:lnTo>
                  <a:pt x="11" y="6"/>
                </a:lnTo>
                <a:lnTo>
                  <a:pt x="11" y="6"/>
                </a:lnTo>
                <a:lnTo>
                  <a:pt x="11" y="6"/>
                </a:lnTo>
                <a:lnTo>
                  <a:pt x="16" y="6"/>
                </a:lnTo>
                <a:lnTo>
                  <a:pt x="16" y="6"/>
                </a:lnTo>
                <a:lnTo>
                  <a:pt x="16" y="6"/>
                </a:lnTo>
                <a:lnTo>
                  <a:pt x="21" y="6"/>
                </a:lnTo>
                <a:lnTo>
                  <a:pt x="21" y="0"/>
                </a:lnTo>
                <a:lnTo>
                  <a:pt x="21" y="0"/>
                </a:lnTo>
                <a:lnTo>
                  <a:pt x="21" y="0"/>
                </a:lnTo>
                <a:lnTo>
                  <a:pt x="21" y="0"/>
                </a:lnTo>
                <a:lnTo>
                  <a:pt x="21" y="0"/>
                </a:lnTo>
                <a:lnTo>
                  <a:pt x="21" y="0"/>
                </a:lnTo>
                <a:lnTo>
                  <a:pt x="21" y="0"/>
                </a:lnTo>
                <a:lnTo>
                  <a:pt x="27" y="0"/>
                </a:lnTo>
                <a:lnTo>
                  <a:pt x="27" y="0"/>
                </a:lnTo>
                <a:lnTo>
                  <a:pt x="27" y="0"/>
                </a:lnTo>
                <a:lnTo>
                  <a:pt x="27" y="0"/>
                </a:lnTo>
                <a:lnTo>
                  <a:pt x="27" y="0"/>
                </a:lnTo>
                <a:lnTo>
                  <a:pt x="27" y="0"/>
                </a:lnTo>
                <a:lnTo>
                  <a:pt x="27" y="0"/>
                </a:lnTo>
                <a:lnTo>
                  <a:pt x="32" y="0"/>
                </a:lnTo>
                <a:lnTo>
                  <a:pt x="32" y="0"/>
                </a:lnTo>
                <a:lnTo>
                  <a:pt x="32" y="0"/>
                </a:lnTo>
                <a:lnTo>
                  <a:pt x="32" y="0"/>
                </a:lnTo>
                <a:lnTo>
                  <a:pt x="32" y="0"/>
                </a:lnTo>
                <a:lnTo>
                  <a:pt x="32" y="0"/>
                </a:lnTo>
                <a:lnTo>
                  <a:pt x="32" y="0"/>
                </a:lnTo>
                <a:lnTo>
                  <a:pt x="32" y="6"/>
                </a:lnTo>
                <a:lnTo>
                  <a:pt x="37" y="6"/>
                </a:lnTo>
                <a:lnTo>
                  <a:pt x="37" y="6"/>
                </a:lnTo>
                <a:lnTo>
                  <a:pt x="37" y="6"/>
                </a:lnTo>
                <a:lnTo>
                  <a:pt x="37" y="6"/>
                </a:lnTo>
                <a:lnTo>
                  <a:pt x="37" y="6"/>
                </a:lnTo>
                <a:lnTo>
                  <a:pt x="37" y="11"/>
                </a:lnTo>
                <a:lnTo>
                  <a:pt x="37" y="11"/>
                </a:lnTo>
                <a:lnTo>
                  <a:pt x="37" y="11"/>
                </a:lnTo>
                <a:lnTo>
                  <a:pt x="37" y="11"/>
                </a:lnTo>
                <a:lnTo>
                  <a:pt x="37" y="11"/>
                </a:lnTo>
                <a:lnTo>
                  <a:pt x="37" y="11"/>
                </a:lnTo>
                <a:lnTo>
                  <a:pt x="37" y="11"/>
                </a:lnTo>
                <a:lnTo>
                  <a:pt x="37" y="11"/>
                </a:lnTo>
                <a:lnTo>
                  <a:pt x="37" y="16"/>
                </a:lnTo>
                <a:lnTo>
                  <a:pt x="37" y="16"/>
                </a:lnTo>
                <a:lnTo>
                  <a:pt x="37" y="11"/>
                </a:lnTo>
                <a:lnTo>
                  <a:pt x="43" y="16"/>
                </a:lnTo>
                <a:lnTo>
                  <a:pt x="43" y="16"/>
                </a:lnTo>
                <a:lnTo>
                  <a:pt x="43" y="16"/>
                </a:lnTo>
                <a:lnTo>
                  <a:pt x="43" y="16"/>
                </a:lnTo>
                <a:lnTo>
                  <a:pt x="43" y="22"/>
                </a:lnTo>
                <a:lnTo>
                  <a:pt x="43" y="22"/>
                </a:lnTo>
                <a:lnTo>
                  <a:pt x="43" y="22"/>
                </a:lnTo>
                <a:lnTo>
                  <a:pt x="43" y="22"/>
                </a:lnTo>
                <a:lnTo>
                  <a:pt x="43" y="22"/>
                </a:lnTo>
                <a:lnTo>
                  <a:pt x="43" y="22"/>
                </a:lnTo>
                <a:lnTo>
                  <a:pt x="43" y="16"/>
                </a:lnTo>
                <a:lnTo>
                  <a:pt x="37" y="16"/>
                </a:lnTo>
                <a:lnTo>
                  <a:pt x="37" y="16"/>
                </a:lnTo>
                <a:lnTo>
                  <a:pt x="37" y="16"/>
                </a:lnTo>
                <a:lnTo>
                  <a:pt x="37" y="16"/>
                </a:lnTo>
                <a:lnTo>
                  <a:pt x="37" y="16"/>
                </a:lnTo>
                <a:lnTo>
                  <a:pt x="37" y="22"/>
                </a:lnTo>
                <a:lnTo>
                  <a:pt x="37" y="22"/>
                </a:lnTo>
                <a:lnTo>
                  <a:pt x="37" y="22"/>
                </a:lnTo>
                <a:lnTo>
                  <a:pt x="37" y="22"/>
                </a:lnTo>
                <a:lnTo>
                  <a:pt x="43" y="22"/>
                </a:lnTo>
                <a:lnTo>
                  <a:pt x="43" y="22"/>
                </a:lnTo>
                <a:lnTo>
                  <a:pt x="43" y="22"/>
                </a:lnTo>
                <a:lnTo>
                  <a:pt x="37" y="27"/>
                </a:lnTo>
                <a:lnTo>
                  <a:pt x="37" y="27"/>
                </a:lnTo>
                <a:lnTo>
                  <a:pt x="37" y="27"/>
                </a:lnTo>
                <a:lnTo>
                  <a:pt x="37" y="27"/>
                </a:lnTo>
                <a:lnTo>
                  <a:pt x="37" y="27"/>
                </a:lnTo>
                <a:lnTo>
                  <a:pt x="37" y="27"/>
                </a:lnTo>
                <a:lnTo>
                  <a:pt x="37" y="27"/>
                </a:lnTo>
                <a:lnTo>
                  <a:pt x="32" y="32"/>
                </a:lnTo>
                <a:lnTo>
                  <a:pt x="32" y="32"/>
                </a:lnTo>
                <a:lnTo>
                  <a:pt x="32" y="32"/>
                </a:lnTo>
                <a:lnTo>
                  <a:pt x="32" y="32"/>
                </a:lnTo>
                <a:lnTo>
                  <a:pt x="32" y="27"/>
                </a:lnTo>
                <a:lnTo>
                  <a:pt x="32" y="27"/>
                </a:lnTo>
                <a:lnTo>
                  <a:pt x="27" y="27"/>
                </a:lnTo>
                <a:lnTo>
                  <a:pt x="27" y="27"/>
                </a:lnTo>
                <a:lnTo>
                  <a:pt x="32" y="27"/>
                </a:lnTo>
                <a:lnTo>
                  <a:pt x="32" y="27"/>
                </a:lnTo>
                <a:close/>
              </a:path>
            </a:pathLst>
          </a:custGeom>
          <a:solidFill>
            <a:srgbClr val="00cc9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56" name=""/>
          <p:cNvSpPr/>
          <p:nvPr/>
        </p:nvSpPr>
        <p:spPr>
          <a:xfrm>
            <a:off x="4124160" y="2678040"/>
            <a:ext cx="16200" cy="17640"/>
          </a:xfrm>
          <a:custGeom>
            <a:avLst/>
            <a:gdLst/>
            <a:ahLst/>
            <a:rect l="l" t="t" r="r" b="b"/>
            <a:pathLst>
              <a:path w="10" h="11">
                <a:moveTo>
                  <a:pt x="5" y="0"/>
                </a:moveTo>
                <a:lnTo>
                  <a:pt x="5" y="0"/>
                </a:lnTo>
                <a:lnTo>
                  <a:pt x="5" y="0"/>
                </a:lnTo>
                <a:lnTo>
                  <a:pt x="5" y="0"/>
                </a:lnTo>
                <a:lnTo>
                  <a:pt x="10" y="0"/>
                </a:lnTo>
                <a:lnTo>
                  <a:pt x="10" y="0"/>
                </a:lnTo>
                <a:lnTo>
                  <a:pt x="5" y="0"/>
                </a:lnTo>
                <a:lnTo>
                  <a:pt x="5" y="0"/>
                </a:lnTo>
                <a:lnTo>
                  <a:pt x="5" y="0"/>
                </a:lnTo>
                <a:lnTo>
                  <a:pt x="5" y="6"/>
                </a:lnTo>
                <a:lnTo>
                  <a:pt x="5" y="6"/>
                </a:lnTo>
                <a:lnTo>
                  <a:pt x="10" y="6"/>
                </a:lnTo>
                <a:lnTo>
                  <a:pt x="10" y="6"/>
                </a:lnTo>
                <a:lnTo>
                  <a:pt x="5" y="6"/>
                </a:lnTo>
                <a:lnTo>
                  <a:pt x="5" y="6"/>
                </a:lnTo>
                <a:lnTo>
                  <a:pt x="5" y="6"/>
                </a:lnTo>
                <a:lnTo>
                  <a:pt x="5" y="6"/>
                </a:lnTo>
                <a:lnTo>
                  <a:pt x="5" y="6"/>
                </a:lnTo>
                <a:lnTo>
                  <a:pt x="5" y="6"/>
                </a:lnTo>
                <a:lnTo>
                  <a:pt x="5" y="6"/>
                </a:lnTo>
                <a:lnTo>
                  <a:pt x="5" y="6"/>
                </a:lnTo>
                <a:lnTo>
                  <a:pt x="5" y="6"/>
                </a:lnTo>
                <a:lnTo>
                  <a:pt x="5" y="11"/>
                </a:lnTo>
                <a:lnTo>
                  <a:pt x="5" y="11"/>
                </a:lnTo>
                <a:lnTo>
                  <a:pt x="5" y="11"/>
                </a:lnTo>
                <a:lnTo>
                  <a:pt x="5" y="11"/>
                </a:lnTo>
                <a:lnTo>
                  <a:pt x="5" y="11"/>
                </a:lnTo>
                <a:lnTo>
                  <a:pt x="5" y="11"/>
                </a:lnTo>
                <a:lnTo>
                  <a:pt x="5" y="11"/>
                </a:lnTo>
                <a:lnTo>
                  <a:pt x="5" y="11"/>
                </a:lnTo>
                <a:lnTo>
                  <a:pt x="5" y="11"/>
                </a:lnTo>
                <a:lnTo>
                  <a:pt x="5"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57" name=""/>
          <p:cNvSpPr/>
          <p:nvPr/>
        </p:nvSpPr>
        <p:spPr>
          <a:xfrm>
            <a:off x="4105440" y="2678040"/>
            <a:ext cx="9360" cy="9720"/>
          </a:xfrm>
          <a:custGeom>
            <a:avLst/>
            <a:gdLst/>
            <a:ahLst/>
            <a:rect l="l" t="t" r="r" b="b"/>
            <a:pathLst>
              <a:path w="5" h="6">
                <a:moveTo>
                  <a:pt x="5" y="0"/>
                </a:moveTo>
                <a:lnTo>
                  <a:pt x="5" y="0"/>
                </a:ln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0" y="6"/>
                </a:lnTo>
                <a:lnTo>
                  <a:pt x="0" y="6"/>
                </a:lnTo>
                <a:lnTo>
                  <a:pt x="0" y="6"/>
                </a:lnTo>
                <a:lnTo>
                  <a:pt x="0"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58" name=""/>
          <p:cNvSpPr/>
          <p:nvPr/>
        </p:nvSpPr>
        <p:spPr>
          <a:xfrm>
            <a:off x="4105440" y="2695680"/>
            <a:ext cx="288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9" name=""/>
          <p:cNvSpPr/>
          <p:nvPr/>
        </p:nvSpPr>
        <p:spPr>
          <a:xfrm>
            <a:off x="4124160" y="2660760"/>
            <a:ext cx="25560" cy="9360"/>
          </a:xfrm>
          <a:custGeom>
            <a:avLst/>
            <a:gdLst/>
            <a:ahLst/>
            <a:rect l="l" t="t" r="r" b="b"/>
            <a:pathLst>
              <a:path w="16" h="5">
                <a:moveTo>
                  <a:pt x="10" y="0"/>
                </a:moveTo>
                <a:lnTo>
                  <a:pt x="10" y="0"/>
                </a:lnTo>
                <a:lnTo>
                  <a:pt x="10" y="0"/>
                </a:lnTo>
                <a:lnTo>
                  <a:pt x="10" y="0"/>
                </a:lnTo>
                <a:lnTo>
                  <a:pt x="10" y="0"/>
                </a:lnTo>
                <a:lnTo>
                  <a:pt x="10" y="0"/>
                </a:lnTo>
                <a:lnTo>
                  <a:pt x="10" y="0"/>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5" y="5"/>
                </a:lnTo>
                <a:lnTo>
                  <a:pt x="5" y="5"/>
                </a:lnTo>
                <a:lnTo>
                  <a:pt x="10" y="5"/>
                </a:lnTo>
                <a:lnTo>
                  <a:pt x="10" y="5"/>
                </a:lnTo>
                <a:lnTo>
                  <a:pt x="10" y="5"/>
                </a:lnTo>
                <a:lnTo>
                  <a:pt x="10" y="5"/>
                </a:lnTo>
                <a:lnTo>
                  <a:pt x="5" y="5"/>
                </a:lnTo>
                <a:lnTo>
                  <a:pt x="5" y="5"/>
                </a:lnTo>
                <a:lnTo>
                  <a:pt x="5" y="5"/>
                </a:lnTo>
                <a:lnTo>
                  <a:pt x="5" y="5"/>
                </a:lnTo>
                <a:lnTo>
                  <a:pt x="5" y="5"/>
                </a:lnTo>
                <a:lnTo>
                  <a:pt x="5" y="5"/>
                </a:lnTo>
                <a:lnTo>
                  <a:pt x="5" y="5"/>
                </a:lnTo>
                <a:lnTo>
                  <a:pt x="10" y="5"/>
                </a:lnTo>
                <a:lnTo>
                  <a:pt x="1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5"/>
                </a:lnTo>
                <a:lnTo>
                  <a:pt x="16" y="5"/>
                </a:lnTo>
                <a:lnTo>
                  <a:pt x="16" y="5"/>
                </a:lnTo>
                <a:lnTo>
                  <a:pt x="16" y="5"/>
                </a:lnTo>
                <a:lnTo>
                  <a:pt x="10" y="5"/>
                </a:lnTo>
                <a:lnTo>
                  <a:pt x="10" y="5"/>
                </a:lnTo>
                <a:lnTo>
                  <a:pt x="10" y="5"/>
                </a:lnTo>
                <a:lnTo>
                  <a:pt x="10" y="5"/>
                </a:lnTo>
                <a:lnTo>
                  <a:pt x="10" y="5"/>
                </a:lnTo>
                <a:lnTo>
                  <a:pt x="10" y="5"/>
                </a:lnTo>
                <a:lnTo>
                  <a:pt x="10" y="5"/>
                </a:lnTo>
                <a:lnTo>
                  <a:pt x="10" y="5"/>
                </a:lnTo>
                <a:lnTo>
                  <a:pt x="10" y="5"/>
                </a:lnTo>
                <a:lnTo>
                  <a:pt x="10" y="5"/>
                </a:lnTo>
                <a:lnTo>
                  <a:pt x="10" y="5"/>
                </a:lnTo>
                <a:lnTo>
                  <a:pt x="10" y="5"/>
                </a:lnTo>
                <a:lnTo>
                  <a:pt x="10" y="0"/>
                </a:lnTo>
                <a:lnTo>
                  <a:pt x="10" y="0"/>
                </a:lnTo>
                <a:lnTo>
                  <a:pt x="1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60" name=""/>
          <p:cNvSpPr/>
          <p:nvPr/>
        </p:nvSpPr>
        <p:spPr>
          <a:xfrm>
            <a:off x="414972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1" name=""/>
          <p:cNvSpPr/>
          <p:nvPr/>
        </p:nvSpPr>
        <p:spPr>
          <a:xfrm>
            <a:off x="4157640" y="2651040"/>
            <a:ext cx="19080" cy="9720"/>
          </a:xfrm>
          <a:custGeom>
            <a:avLst/>
            <a:gdLst/>
            <a:ahLst/>
            <a:rect l="l" t="t" r="r" b="b"/>
            <a:pathLst>
              <a:path w="11" h="6">
                <a:moveTo>
                  <a:pt x="5" y="0"/>
                </a:moveTo>
                <a:lnTo>
                  <a:pt x="5" y="0"/>
                </a:lnTo>
                <a:lnTo>
                  <a:pt x="5" y="0"/>
                </a:lnTo>
                <a:lnTo>
                  <a:pt x="5" y="0"/>
                </a:lnTo>
                <a:lnTo>
                  <a:pt x="5" y="0"/>
                </a:lnTo>
                <a:lnTo>
                  <a:pt x="5" y="6"/>
                </a:lnTo>
                <a:lnTo>
                  <a:pt x="11" y="6"/>
                </a:lnTo>
                <a:lnTo>
                  <a:pt x="5" y="6"/>
                </a:lnTo>
                <a:lnTo>
                  <a:pt x="11" y="6"/>
                </a:lnTo>
                <a:lnTo>
                  <a:pt x="11" y="6"/>
                </a:lnTo>
                <a:lnTo>
                  <a:pt x="5" y="6"/>
                </a:lnTo>
                <a:lnTo>
                  <a:pt x="5" y="6"/>
                </a:lnTo>
                <a:lnTo>
                  <a:pt x="5" y="6"/>
                </a:lnTo>
                <a:lnTo>
                  <a:pt x="5" y="6"/>
                </a:lnTo>
                <a:lnTo>
                  <a:pt x="5" y="6"/>
                </a:lnTo>
                <a:lnTo>
                  <a:pt x="5" y="6"/>
                </a:lnTo>
                <a:lnTo>
                  <a:pt x="5" y="0"/>
                </a:lnTo>
                <a:lnTo>
                  <a:pt x="5" y="0"/>
                </a:lnTo>
                <a:lnTo>
                  <a:pt x="5" y="0"/>
                </a:lnTo>
                <a:lnTo>
                  <a:pt x="0" y="0"/>
                </a:lnTo>
                <a:lnTo>
                  <a:pt x="0" y="0"/>
                </a:lnTo>
                <a:lnTo>
                  <a:pt x="0"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62" name=""/>
          <p:cNvSpPr/>
          <p:nvPr/>
        </p:nvSpPr>
        <p:spPr>
          <a:xfrm>
            <a:off x="417672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3" name=""/>
          <p:cNvSpPr/>
          <p:nvPr/>
        </p:nvSpPr>
        <p:spPr>
          <a:xfrm>
            <a:off x="4176720" y="2660760"/>
            <a:ext cx="7920" cy="1440"/>
          </a:xfrm>
          <a:custGeom>
            <a:avLst/>
            <a:gdLst/>
            <a:ahLst/>
            <a:rect l="l" t="t" r="r" b="b"/>
            <a:pathLst>
              <a:path w="5" h="0">
                <a:moveTo>
                  <a:pt x="0" y="0"/>
                </a:move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4" name=""/>
          <p:cNvSpPr/>
          <p:nvPr/>
        </p:nvSpPr>
        <p:spPr>
          <a:xfrm>
            <a:off x="4165560" y="2670120"/>
            <a:ext cx="11160" cy="7920"/>
          </a:xfrm>
          <a:custGeom>
            <a:avLst/>
            <a:gdLst/>
            <a:ahLst/>
            <a:rect l="l" t="t" r="r" b="b"/>
            <a:pathLst>
              <a:path w="6" h="5">
                <a:moveTo>
                  <a:pt x="0" y="0"/>
                </a:moveTo>
                <a:lnTo>
                  <a:pt x="6" y="5"/>
                </a:lnTo>
                <a:lnTo>
                  <a:pt x="0" y="5"/>
                </a:lnTo>
                <a:lnTo>
                  <a:pt x="0" y="5"/>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65" name=""/>
          <p:cNvSpPr/>
          <p:nvPr/>
        </p:nvSpPr>
        <p:spPr>
          <a:xfrm>
            <a:off x="4165560" y="26780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66" name=""/>
          <p:cNvSpPr/>
          <p:nvPr/>
        </p:nvSpPr>
        <p:spPr>
          <a:xfrm>
            <a:off x="4157640" y="2670120"/>
            <a:ext cx="7920" cy="7920"/>
          </a:xfrm>
          <a:custGeom>
            <a:avLst/>
            <a:gdLst/>
            <a:ahLst/>
            <a:rect l="l" t="t" r="r" b="b"/>
            <a:pathLst>
              <a:path w="5" h="5">
                <a:moveTo>
                  <a:pt x="5" y="5"/>
                </a:moveTo>
                <a:lnTo>
                  <a:pt x="5" y="5"/>
                </a:lnTo>
                <a:lnTo>
                  <a:pt x="5" y="5"/>
                </a:lnTo>
                <a:lnTo>
                  <a:pt x="5" y="0"/>
                </a:lnTo>
                <a:lnTo>
                  <a:pt x="5" y="0"/>
                </a:lnTo>
                <a:lnTo>
                  <a:pt x="5" y="0"/>
                </a:lnTo>
                <a:lnTo>
                  <a:pt x="0" y="0"/>
                </a:lnTo>
                <a:lnTo>
                  <a:pt x="0"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67" name=""/>
          <p:cNvSpPr/>
          <p:nvPr/>
        </p:nvSpPr>
        <p:spPr>
          <a:xfrm>
            <a:off x="4149720" y="2670120"/>
            <a:ext cx="7920" cy="7920"/>
          </a:xfrm>
          <a:custGeom>
            <a:avLst/>
            <a:gdLst/>
            <a:ahLst/>
            <a:rect l="l" t="t" r="r" b="b"/>
            <a:pathLst>
              <a:path w="5" h="5">
                <a:moveTo>
                  <a:pt x="5" y="0"/>
                </a:moveTo>
                <a:lnTo>
                  <a:pt x="5" y="0"/>
                </a:lnTo>
                <a:lnTo>
                  <a:pt x="5" y="0"/>
                </a:lnTo>
                <a:lnTo>
                  <a:pt x="5" y="0"/>
                </a:lnTo>
                <a:lnTo>
                  <a:pt x="5" y="5"/>
                </a:lnTo>
                <a:lnTo>
                  <a:pt x="5" y="5"/>
                </a:lnTo>
                <a:lnTo>
                  <a:pt x="0" y="0"/>
                </a:lnTo>
                <a:lnTo>
                  <a:pt x="5" y="0"/>
                </a:lnTo>
                <a:lnTo>
                  <a:pt x="5"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5"/>
                </a:lnTo>
                <a:lnTo>
                  <a:pt x="0" y="5"/>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68" name=""/>
          <p:cNvSpPr/>
          <p:nvPr/>
        </p:nvSpPr>
        <p:spPr>
          <a:xfrm>
            <a:off x="4157640" y="2678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69" name=""/>
          <p:cNvSpPr/>
          <p:nvPr/>
        </p:nvSpPr>
        <p:spPr>
          <a:xfrm>
            <a:off x="4176720" y="2651040"/>
            <a:ext cx="7920" cy="1800"/>
          </a:xfrm>
          <a:custGeom>
            <a:avLst/>
            <a:gdLst/>
            <a:ahLst/>
            <a:rect l="l" t="t" r="r" b="b"/>
            <a:pathLst>
              <a:path w="5" h="0">
                <a:moveTo>
                  <a:pt x="5" y="0"/>
                </a:moveTo>
                <a:lnTo>
                  <a:pt x="5" y="0"/>
                </a:lnTo>
                <a:lnTo>
                  <a:pt x="5" y="0"/>
                </a:lnTo>
                <a:lnTo>
                  <a:pt x="5" y="0"/>
                </a:lnTo>
                <a:lnTo>
                  <a:pt x="5"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0" name=""/>
          <p:cNvSpPr/>
          <p:nvPr/>
        </p:nvSpPr>
        <p:spPr>
          <a:xfrm>
            <a:off x="4165560" y="2643120"/>
            <a:ext cx="11160" cy="7920"/>
          </a:xfrm>
          <a:custGeom>
            <a:avLst/>
            <a:gdLst/>
            <a:ahLst/>
            <a:rect l="l" t="t" r="r" b="b"/>
            <a:pathLst>
              <a:path w="6" h="5">
                <a:moveTo>
                  <a:pt x="6" y="0"/>
                </a:moveTo>
                <a:lnTo>
                  <a:pt x="6" y="0"/>
                </a:lnTo>
                <a:lnTo>
                  <a:pt x="6" y="0"/>
                </a:lnTo>
                <a:lnTo>
                  <a:pt x="6" y="0"/>
                </a:lnTo>
                <a:lnTo>
                  <a:pt x="6" y="0"/>
                </a:lnTo>
                <a:lnTo>
                  <a:pt x="6" y="0"/>
                </a:lnTo>
                <a:lnTo>
                  <a:pt x="6" y="5"/>
                </a:lnTo>
                <a:lnTo>
                  <a:pt x="6" y="5"/>
                </a:lnTo>
                <a:lnTo>
                  <a:pt x="6" y="5"/>
                </a:lnTo>
                <a:lnTo>
                  <a:pt x="6" y="5"/>
                </a:lnTo>
                <a:lnTo>
                  <a:pt x="0" y="5"/>
                </a:lnTo>
                <a:lnTo>
                  <a:pt x="0" y="5"/>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71" name=""/>
          <p:cNvSpPr/>
          <p:nvPr/>
        </p:nvSpPr>
        <p:spPr>
          <a:xfrm>
            <a:off x="4192560" y="2651040"/>
            <a:ext cx="9720" cy="1800"/>
          </a:xfrm>
          <a:custGeom>
            <a:avLst/>
            <a:gdLst/>
            <a:ahLst/>
            <a:rect l="l" t="t" r="r" b="b"/>
            <a:pathLst>
              <a:path w="6" h="0">
                <a:moveTo>
                  <a:pt x="6" y="0"/>
                </a:moveTo>
                <a:lnTo>
                  <a:pt x="6" y="0"/>
                </a:lnTo>
                <a:lnTo>
                  <a:pt x="6" y="0"/>
                </a:lnTo>
                <a:lnTo>
                  <a:pt x="6" y="0"/>
                </a:lnTo>
                <a:lnTo>
                  <a:pt x="6" y="0"/>
                </a:lnTo>
                <a:lnTo>
                  <a:pt x="0" y="0"/>
                </a:lnTo>
                <a:lnTo>
                  <a:pt x="0" y="0"/>
                </a:lnTo>
                <a:lnTo>
                  <a:pt x="0"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2" name=""/>
          <p:cNvSpPr/>
          <p:nvPr/>
        </p:nvSpPr>
        <p:spPr>
          <a:xfrm>
            <a:off x="4192560" y="2651040"/>
            <a:ext cx="9720" cy="1800"/>
          </a:xfrm>
          <a:custGeom>
            <a:avLst/>
            <a:gdLst/>
            <a:ahLst/>
            <a:rect l="l" t="t" r="r" b="b"/>
            <a:pathLst>
              <a:path w="6" h="0">
                <a:moveTo>
                  <a:pt x="0" y="0"/>
                </a:moveTo>
                <a:lnTo>
                  <a:pt x="0" y="0"/>
                </a:lnTo>
                <a:lnTo>
                  <a:pt x="6" y="0"/>
                </a:lnTo>
                <a:lnTo>
                  <a:pt x="6"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3" name=""/>
          <p:cNvSpPr/>
          <p:nvPr/>
        </p:nvSpPr>
        <p:spPr>
          <a:xfrm>
            <a:off x="421020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4" name=""/>
          <p:cNvSpPr/>
          <p:nvPr/>
        </p:nvSpPr>
        <p:spPr>
          <a:xfrm>
            <a:off x="4210200" y="2651040"/>
            <a:ext cx="1440" cy="9720"/>
          </a:xfrm>
          <a:custGeom>
            <a:avLst/>
            <a:gdLst/>
            <a:ahLst/>
            <a:rect l="l" t="t" r="r" b="b"/>
            <a:pathLst>
              <a:path w="0" h="6">
                <a:moveTo>
                  <a:pt x="0" y="0"/>
                </a:moveTo>
                <a:lnTo>
                  <a:pt x="0" y="0"/>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75" name=""/>
          <p:cNvSpPr/>
          <p:nvPr/>
        </p:nvSpPr>
        <p:spPr>
          <a:xfrm>
            <a:off x="421020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6" name=""/>
          <p:cNvSpPr/>
          <p:nvPr/>
        </p:nvSpPr>
        <p:spPr>
          <a:xfrm>
            <a:off x="4184640" y="2643120"/>
            <a:ext cx="17640" cy="1800"/>
          </a:xfrm>
          <a:custGeom>
            <a:avLst/>
            <a:gdLst/>
            <a:ahLst/>
            <a:rect l="l" t="t" r="r" b="b"/>
            <a:pathLst>
              <a:path w="11" h="0">
                <a:moveTo>
                  <a:pt x="5" y="0"/>
                </a:moveTo>
                <a:lnTo>
                  <a:pt x="5" y="0"/>
                </a:lnTo>
                <a:lnTo>
                  <a:pt x="5" y="0"/>
                </a:lnTo>
                <a:lnTo>
                  <a:pt x="5" y="0"/>
                </a:lnTo>
                <a:lnTo>
                  <a:pt x="11" y="0"/>
                </a:lnTo>
                <a:lnTo>
                  <a:pt x="11" y="0"/>
                </a:lnTo>
                <a:lnTo>
                  <a:pt x="11" y="0"/>
                </a:lnTo>
                <a:lnTo>
                  <a:pt x="11" y="0"/>
                </a:lnTo>
                <a:lnTo>
                  <a:pt x="11"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7" name=""/>
          <p:cNvSpPr/>
          <p:nvPr/>
        </p:nvSpPr>
        <p:spPr>
          <a:xfrm>
            <a:off x="4192560" y="2651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8" name=""/>
          <p:cNvSpPr/>
          <p:nvPr/>
        </p:nvSpPr>
        <p:spPr>
          <a:xfrm>
            <a:off x="4184640" y="2651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79" name=""/>
          <p:cNvSpPr/>
          <p:nvPr/>
        </p:nvSpPr>
        <p:spPr>
          <a:xfrm>
            <a:off x="4210200" y="2660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0" name=""/>
          <p:cNvSpPr/>
          <p:nvPr/>
        </p:nvSpPr>
        <p:spPr>
          <a:xfrm>
            <a:off x="4210200" y="2670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1" name=""/>
          <p:cNvSpPr/>
          <p:nvPr/>
        </p:nvSpPr>
        <p:spPr>
          <a:xfrm>
            <a:off x="4227480" y="2670120"/>
            <a:ext cx="9720" cy="1800"/>
          </a:xfrm>
          <a:custGeom>
            <a:avLst/>
            <a:gdLst/>
            <a:ahLst/>
            <a:rect l="l" t="t" r="r" b="b"/>
            <a:pathLst>
              <a:path w="5" h="0">
                <a:moveTo>
                  <a:pt x="5" y="0"/>
                </a:moveTo>
                <a:lnTo>
                  <a:pt x="5" y="0"/>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2" name=""/>
          <p:cNvSpPr/>
          <p:nvPr/>
        </p:nvSpPr>
        <p:spPr>
          <a:xfrm>
            <a:off x="4227480" y="267012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3" name=""/>
          <p:cNvSpPr/>
          <p:nvPr/>
        </p:nvSpPr>
        <p:spPr>
          <a:xfrm>
            <a:off x="4227480" y="267012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4" name=""/>
          <p:cNvSpPr/>
          <p:nvPr/>
        </p:nvSpPr>
        <p:spPr>
          <a:xfrm>
            <a:off x="4227480" y="2651040"/>
            <a:ext cx="1800" cy="9720"/>
          </a:xfrm>
          <a:custGeom>
            <a:avLst/>
            <a:gdLst/>
            <a:ahLst/>
            <a:rect l="l" t="t" r="r" b="b"/>
            <a:pathLst>
              <a:path w="0" h="6">
                <a:moveTo>
                  <a:pt x="0" y="0"/>
                </a:moveTo>
                <a:lnTo>
                  <a:pt x="0"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85" name=""/>
          <p:cNvSpPr/>
          <p:nvPr/>
        </p:nvSpPr>
        <p:spPr>
          <a:xfrm>
            <a:off x="4237200" y="2651040"/>
            <a:ext cx="7920" cy="1800"/>
          </a:xfrm>
          <a:custGeom>
            <a:avLst/>
            <a:gdLst/>
            <a:ahLst/>
            <a:rect l="l" t="t" r="r" b="b"/>
            <a:pathLst>
              <a:path w="5" h="0">
                <a:moveTo>
                  <a:pt x="5" y="0"/>
                </a:move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6" name=""/>
          <p:cNvSpPr/>
          <p:nvPr/>
        </p:nvSpPr>
        <p:spPr>
          <a:xfrm>
            <a:off x="4245120" y="2651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7" name=""/>
          <p:cNvSpPr/>
          <p:nvPr/>
        </p:nvSpPr>
        <p:spPr>
          <a:xfrm>
            <a:off x="4227480" y="2651040"/>
            <a:ext cx="9720" cy="1800"/>
          </a:xfrm>
          <a:custGeom>
            <a:avLst/>
            <a:gdLst/>
            <a:ahLst/>
            <a:rect l="l" t="t" r="r" b="b"/>
            <a:pathLst>
              <a:path w="5" h="0">
                <a:moveTo>
                  <a:pt x="0" y="0"/>
                </a:move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8" name=""/>
          <p:cNvSpPr/>
          <p:nvPr/>
        </p:nvSpPr>
        <p:spPr>
          <a:xfrm>
            <a:off x="4227480" y="26510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89" name=""/>
          <p:cNvSpPr/>
          <p:nvPr/>
        </p:nvSpPr>
        <p:spPr>
          <a:xfrm>
            <a:off x="4227480" y="26510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0" name=""/>
          <p:cNvSpPr/>
          <p:nvPr/>
        </p:nvSpPr>
        <p:spPr>
          <a:xfrm>
            <a:off x="4089240" y="2705040"/>
            <a:ext cx="7920" cy="1800"/>
          </a:xfrm>
          <a:custGeom>
            <a:avLst/>
            <a:gdLst/>
            <a:ahLst/>
            <a:rect l="l" t="t" r="r" b="b"/>
            <a:pathLst>
              <a:path w="5" h="0">
                <a:moveTo>
                  <a:pt x="5" y="0"/>
                </a:moveTo>
                <a:lnTo>
                  <a:pt x="5" y="0"/>
                </a:lnTo>
                <a:lnTo>
                  <a:pt x="5" y="0"/>
                </a:lnTo>
                <a:lnTo>
                  <a:pt x="5"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1" name=""/>
          <p:cNvSpPr/>
          <p:nvPr/>
        </p:nvSpPr>
        <p:spPr>
          <a:xfrm>
            <a:off x="4124160" y="2341440"/>
            <a:ext cx="8280" cy="9720"/>
          </a:xfrm>
          <a:custGeom>
            <a:avLst/>
            <a:gdLst/>
            <a:ahLst/>
            <a:rect l="l" t="t" r="r" b="b"/>
            <a:pathLst>
              <a:path w="5" h="6">
                <a:moveTo>
                  <a:pt x="5" y="0"/>
                </a:moveTo>
                <a:lnTo>
                  <a:pt x="5" y="0"/>
                </a:ln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92" name=""/>
          <p:cNvSpPr/>
          <p:nvPr/>
        </p:nvSpPr>
        <p:spPr>
          <a:xfrm>
            <a:off x="4124160" y="2341440"/>
            <a:ext cx="1800" cy="9720"/>
          </a:xfrm>
          <a:custGeom>
            <a:avLst/>
            <a:gdLst/>
            <a:ahLst/>
            <a:rect l="l" t="t" r="r" b="b"/>
            <a:pathLst>
              <a:path w="0" h="6">
                <a:moveTo>
                  <a:pt x="0" y="0"/>
                </a:moveTo>
                <a:lnTo>
                  <a:pt x="0" y="0"/>
                </a:lnTo>
                <a:lnTo>
                  <a:pt x="0" y="0"/>
                </a:lnTo>
                <a:lnTo>
                  <a:pt x="0" y="0"/>
                </a:lnTo>
                <a:lnTo>
                  <a:pt x="0" y="0"/>
                </a:lnTo>
                <a:lnTo>
                  <a:pt x="0" y="0"/>
                </a:lnTo>
                <a:lnTo>
                  <a:pt x="0" y="0"/>
                </a:lnTo>
                <a:lnTo>
                  <a:pt x="0" y="0"/>
                </a:lnTo>
                <a:lnTo>
                  <a:pt x="0" y="0"/>
                </a:lnTo>
                <a:lnTo>
                  <a:pt x="0" y="0"/>
                </a:lnTo>
                <a:lnTo>
                  <a:pt x="0" y="6"/>
                </a:lnTo>
                <a:lnTo>
                  <a:pt x="0"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93" name=""/>
          <p:cNvSpPr/>
          <p:nvPr/>
        </p:nvSpPr>
        <p:spPr>
          <a:xfrm>
            <a:off x="4124160" y="2341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4" name=""/>
          <p:cNvSpPr/>
          <p:nvPr/>
        </p:nvSpPr>
        <p:spPr>
          <a:xfrm>
            <a:off x="4114800" y="2341440"/>
            <a:ext cx="9360" cy="1800"/>
          </a:xfrm>
          <a:custGeom>
            <a:avLst/>
            <a:gdLst/>
            <a:ahLst/>
            <a:rect l="l" t="t" r="r" b="b"/>
            <a:pathLst>
              <a:path w="6" h="0">
                <a:moveTo>
                  <a:pt x="0" y="0"/>
                </a:moveTo>
                <a:lnTo>
                  <a:pt x="6" y="0"/>
                </a:lnTo>
                <a:lnTo>
                  <a:pt x="6" y="0"/>
                </a:lnTo>
                <a:lnTo>
                  <a:pt x="6" y="0"/>
                </a:lnTo>
                <a:lnTo>
                  <a:pt x="6"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5" name=""/>
          <p:cNvSpPr/>
          <p:nvPr/>
        </p:nvSpPr>
        <p:spPr>
          <a:xfrm>
            <a:off x="4114800" y="2333520"/>
            <a:ext cx="1440" cy="7920"/>
          </a:xfrm>
          <a:custGeom>
            <a:avLst/>
            <a:gdLst/>
            <a:ahLst/>
            <a:rect l="l" t="t" r="r" b="b"/>
            <a:pathLst>
              <a:path w="0" h="5">
                <a:moveTo>
                  <a:pt x="0" y="5"/>
                </a:moveTo>
                <a:lnTo>
                  <a:pt x="0" y="0"/>
                </a:lnTo>
                <a:lnTo>
                  <a:pt x="0" y="0"/>
                </a:lnTo>
                <a:lnTo>
                  <a:pt x="0" y="5"/>
                </a:lnTo>
                <a:lnTo>
                  <a:pt x="0" y="5"/>
                </a:lnTo>
                <a:lnTo>
                  <a:pt x="0" y="5"/>
                </a:lnTo>
                <a:lnTo>
                  <a:pt x="0" y="5"/>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96" name=""/>
          <p:cNvSpPr/>
          <p:nvPr/>
        </p:nvSpPr>
        <p:spPr>
          <a:xfrm>
            <a:off x="4114800" y="2341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7" name=""/>
          <p:cNvSpPr/>
          <p:nvPr/>
        </p:nvSpPr>
        <p:spPr>
          <a:xfrm>
            <a:off x="4114800" y="2341440"/>
            <a:ext cx="9360" cy="1800"/>
          </a:xfrm>
          <a:custGeom>
            <a:avLst/>
            <a:gdLst/>
            <a:ahLst/>
            <a:rect l="l" t="t" r="r" b="b"/>
            <a:pathLst>
              <a:path w="6" h="0">
                <a:moveTo>
                  <a:pt x="0" y="0"/>
                </a:moveTo>
                <a:lnTo>
                  <a:pt x="6" y="0"/>
                </a:ln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8" name=""/>
          <p:cNvSpPr/>
          <p:nvPr/>
        </p:nvSpPr>
        <p:spPr>
          <a:xfrm>
            <a:off x="4124160" y="2341440"/>
            <a:ext cx="1800" cy="9720"/>
          </a:xfrm>
          <a:custGeom>
            <a:avLst/>
            <a:gdLst/>
            <a:ahLst/>
            <a:rect l="l" t="t" r="r" b="b"/>
            <a:pathLst>
              <a:path w="0" h="6">
                <a:moveTo>
                  <a:pt x="0" y="0"/>
                </a:moveTo>
                <a:lnTo>
                  <a:pt x="0" y="0"/>
                </a:lnTo>
                <a:lnTo>
                  <a:pt x="0" y="6"/>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999" name=""/>
          <p:cNvSpPr/>
          <p:nvPr/>
        </p:nvSpPr>
        <p:spPr>
          <a:xfrm>
            <a:off x="4097160" y="2333520"/>
            <a:ext cx="35280" cy="27000"/>
          </a:xfrm>
          <a:custGeom>
            <a:avLst/>
            <a:gdLst/>
            <a:ahLst/>
            <a:rect l="l" t="t" r="r" b="b"/>
            <a:pathLst>
              <a:path w="21" h="16">
                <a:moveTo>
                  <a:pt x="10" y="11"/>
                </a:moveTo>
                <a:lnTo>
                  <a:pt x="16" y="16"/>
                </a:lnTo>
                <a:lnTo>
                  <a:pt x="16" y="16"/>
                </a:lnTo>
                <a:lnTo>
                  <a:pt x="16" y="16"/>
                </a:lnTo>
                <a:lnTo>
                  <a:pt x="16" y="16"/>
                </a:lnTo>
                <a:lnTo>
                  <a:pt x="16" y="11"/>
                </a:lnTo>
                <a:lnTo>
                  <a:pt x="16" y="11"/>
                </a:lnTo>
                <a:lnTo>
                  <a:pt x="16" y="11"/>
                </a:lnTo>
                <a:lnTo>
                  <a:pt x="16" y="11"/>
                </a:lnTo>
                <a:lnTo>
                  <a:pt x="16" y="16"/>
                </a:lnTo>
                <a:lnTo>
                  <a:pt x="16" y="16"/>
                </a:lnTo>
                <a:lnTo>
                  <a:pt x="16" y="16"/>
                </a:lnTo>
                <a:lnTo>
                  <a:pt x="21" y="16"/>
                </a:lnTo>
                <a:lnTo>
                  <a:pt x="21" y="16"/>
                </a:lnTo>
                <a:lnTo>
                  <a:pt x="21" y="16"/>
                </a:lnTo>
                <a:lnTo>
                  <a:pt x="21" y="16"/>
                </a:lnTo>
                <a:lnTo>
                  <a:pt x="21" y="16"/>
                </a:lnTo>
                <a:lnTo>
                  <a:pt x="21" y="11"/>
                </a:lnTo>
                <a:lnTo>
                  <a:pt x="21" y="11"/>
                </a:lnTo>
                <a:lnTo>
                  <a:pt x="21" y="11"/>
                </a:lnTo>
                <a:lnTo>
                  <a:pt x="16" y="11"/>
                </a:lnTo>
                <a:lnTo>
                  <a:pt x="16" y="11"/>
                </a:lnTo>
                <a:lnTo>
                  <a:pt x="16" y="11"/>
                </a:lnTo>
                <a:lnTo>
                  <a:pt x="16" y="11"/>
                </a:lnTo>
                <a:lnTo>
                  <a:pt x="16" y="11"/>
                </a:lnTo>
                <a:lnTo>
                  <a:pt x="16" y="11"/>
                </a:lnTo>
                <a:lnTo>
                  <a:pt x="16" y="11"/>
                </a:lnTo>
                <a:lnTo>
                  <a:pt x="16" y="11"/>
                </a:lnTo>
                <a:lnTo>
                  <a:pt x="16" y="11"/>
                </a:lnTo>
                <a:lnTo>
                  <a:pt x="16" y="11"/>
                </a:lnTo>
                <a:lnTo>
                  <a:pt x="10" y="11"/>
                </a:lnTo>
                <a:lnTo>
                  <a:pt x="10" y="11"/>
                </a:lnTo>
                <a:lnTo>
                  <a:pt x="10" y="11"/>
                </a:lnTo>
                <a:lnTo>
                  <a:pt x="10" y="11"/>
                </a:lnTo>
                <a:lnTo>
                  <a:pt x="10" y="11"/>
                </a:lnTo>
                <a:lnTo>
                  <a:pt x="10" y="11"/>
                </a:lnTo>
                <a:lnTo>
                  <a:pt x="10" y="5"/>
                </a:lnTo>
                <a:lnTo>
                  <a:pt x="10" y="5"/>
                </a:lnTo>
                <a:lnTo>
                  <a:pt x="5" y="5"/>
                </a:lnTo>
                <a:lnTo>
                  <a:pt x="5" y="5"/>
                </a:lnTo>
                <a:lnTo>
                  <a:pt x="5" y="5"/>
                </a:lnTo>
                <a:lnTo>
                  <a:pt x="5" y="5"/>
                </a:lnTo>
                <a:lnTo>
                  <a:pt x="5" y="5"/>
                </a:lnTo>
                <a:lnTo>
                  <a:pt x="5" y="5"/>
                </a:lnTo>
                <a:lnTo>
                  <a:pt x="5" y="5"/>
                </a:lnTo>
                <a:lnTo>
                  <a:pt x="5" y="0"/>
                </a:lnTo>
                <a:lnTo>
                  <a:pt x="5" y="5"/>
                </a:lnTo>
                <a:lnTo>
                  <a:pt x="5" y="5"/>
                </a:lnTo>
                <a:lnTo>
                  <a:pt x="5" y="5"/>
                </a:lnTo>
                <a:lnTo>
                  <a:pt x="5" y="5"/>
                </a:lnTo>
                <a:lnTo>
                  <a:pt x="5" y="5"/>
                </a:lnTo>
                <a:lnTo>
                  <a:pt x="5" y="5"/>
                </a:lnTo>
                <a:lnTo>
                  <a:pt x="5" y="0"/>
                </a:lnTo>
                <a:lnTo>
                  <a:pt x="5" y="0"/>
                </a:lnTo>
                <a:lnTo>
                  <a:pt x="5" y="0"/>
                </a:lnTo>
                <a:lnTo>
                  <a:pt x="5" y="5"/>
                </a:lnTo>
                <a:lnTo>
                  <a:pt x="5" y="5"/>
                </a:lnTo>
                <a:lnTo>
                  <a:pt x="5" y="5"/>
                </a:lnTo>
                <a:lnTo>
                  <a:pt x="0" y="5"/>
                </a:lnTo>
                <a:lnTo>
                  <a:pt x="0" y="5"/>
                </a:lnTo>
                <a:lnTo>
                  <a:pt x="5" y="5"/>
                </a:lnTo>
                <a:lnTo>
                  <a:pt x="5" y="5"/>
                </a:lnTo>
                <a:lnTo>
                  <a:pt x="5" y="5"/>
                </a:lnTo>
                <a:lnTo>
                  <a:pt x="5" y="5"/>
                </a:lnTo>
                <a:lnTo>
                  <a:pt x="5" y="5"/>
                </a:lnTo>
                <a:lnTo>
                  <a:pt x="5" y="11"/>
                </a:lnTo>
                <a:lnTo>
                  <a:pt x="5" y="11"/>
                </a:lnTo>
                <a:lnTo>
                  <a:pt x="5" y="11"/>
                </a:lnTo>
                <a:lnTo>
                  <a:pt x="5" y="11"/>
                </a:lnTo>
                <a:lnTo>
                  <a:pt x="5" y="11"/>
                </a:lnTo>
                <a:lnTo>
                  <a:pt x="10" y="11"/>
                </a:lnTo>
                <a:lnTo>
                  <a:pt x="10" y="11"/>
                </a:lnTo>
                <a:lnTo>
                  <a:pt x="10" y="11"/>
                </a:lnTo>
                <a:lnTo>
                  <a:pt x="10" y="11"/>
                </a:lnTo>
                <a:lnTo>
                  <a:pt x="10" y="11"/>
                </a:lnTo>
                <a:lnTo>
                  <a:pt x="10" y="11"/>
                </a:lnTo>
                <a:lnTo>
                  <a:pt x="10" y="11"/>
                </a:lnTo>
                <a:lnTo>
                  <a:pt x="10" y="11"/>
                </a:lnTo>
                <a:lnTo>
                  <a:pt x="10" y="11"/>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000" name=""/>
          <p:cNvSpPr/>
          <p:nvPr/>
        </p:nvSpPr>
        <p:spPr>
          <a:xfrm>
            <a:off x="4114800" y="2360520"/>
            <a:ext cx="9360" cy="1800"/>
          </a:xfrm>
          <a:custGeom>
            <a:avLst/>
            <a:gdLst/>
            <a:ahLst/>
            <a:rect l="l" t="t" r="r" b="b"/>
            <a:pathLst>
              <a:path w="6" h="0">
                <a:moveTo>
                  <a:pt x="0" y="0"/>
                </a:moveTo>
                <a:lnTo>
                  <a:pt x="0" y="0"/>
                </a:lnTo>
                <a:lnTo>
                  <a:pt x="6" y="0"/>
                </a:lnTo>
                <a:lnTo>
                  <a:pt x="6" y="0"/>
                </a:lnTo>
                <a:lnTo>
                  <a:pt x="6"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01" name=""/>
          <p:cNvSpPr/>
          <p:nvPr/>
        </p:nvSpPr>
        <p:spPr>
          <a:xfrm>
            <a:off x="4124160" y="2359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2" name=""/>
          <p:cNvSpPr/>
          <p:nvPr/>
        </p:nvSpPr>
        <p:spPr>
          <a:xfrm>
            <a:off x="4113360" y="2359080"/>
            <a:ext cx="10800" cy="1440"/>
          </a:xfrm>
          <a:custGeom>
            <a:avLst/>
            <a:gdLst/>
            <a:ahLst/>
            <a:rect l="l" t="t" r="r" b="b"/>
            <a:pathLst>
              <a:path w="6" h="0">
                <a:moveTo>
                  <a:pt x="0" y="0"/>
                </a:moveTo>
                <a:lnTo>
                  <a:pt x="6" y="0"/>
                </a:lnTo>
                <a:lnTo>
                  <a:pt x="6" y="0"/>
                </a:lnTo>
                <a:lnTo>
                  <a:pt x="6" y="0"/>
                </a:lnTo>
                <a:lnTo>
                  <a:pt x="6" y="0"/>
                </a:lnTo>
                <a:lnTo>
                  <a:pt x="6" y="0"/>
                </a:lnTo>
                <a:lnTo>
                  <a:pt x="6" y="0"/>
                </a:lnTo>
                <a:lnTo>
                  <a:pt x="6" y="0"/>
                </a:lnTo>
                <a:lnTo>
                  <a:pt x="6" y="0"/>
                </a:lnTo>
                <a:lnTo>
                  <a:pt x="6"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3" name=""/>
          <p:cNvSpPr/>
          <p:nvPr/>
        </p:nvSpPr>
        <p:spPr>
          <a:xfrm>
            <a:off x="4097160" y="2341440"/>
            <a:ext cx="16200" cy="17640"/>
          </a:xfrm>
          <a:custGeom>
            <a:avLst/>
            <a:gdLst/>
            <a:ahLst/>
            <a:rect l="l" t="t" r="r" b="b"/>
            <a:pathLst>
              <a:path w="10" h="11">
                <a:moveTo>
                  <a:pt x="0" y="0"/>
                </a:moveTo>
                <a:lnTo>
                  <a:pt x="5" y="0"/>
                </a:lnTo>
                <a:lnTo>
                  <a:pt x="5" y="0"/>
                </a:lnTo>
                <a:lnTo>
                  <a:pt x="5" y="6"/>
                </a:lnTo>
                <a:lnTo>
                  <a:pt x="5" y="6"/>
                </a:lnTo>
                <a:lnTo>
                  <a:pt x="5" y="6"/>
                </a:lnTo>
                <a:lnTo>
                  <a:pt x="5" y="6"/>
                </a:lnTo>
                <a:lnTo>
                  <a:pt x="5" y="6"/>
                </a:lnTo>
                <a:lnTo>
                  <a:pt x="10" y="11"/>
                </a:lnTo>
                <a:lnTo>
                  <a:pt x="10" y="11"/>
                </a:lnTo>
                <a:lnTo>
                  <a:pt x="10" y="11"/>
                </a:lnTo>
                <a:lnTo>
                  <a:pt x="10" y="11"/>
                </a:lnTo>
                <a:lnTo>
                  <a:pt x="10" y="11"/>
                </a:lnTo>
                <a:lnTo>
                  <a:pt x="10" y="11"/>
                </a:lnTo>
                <a:lnTo>
                  <a:pt x="5" y="11"/>
                </a:lnTo>
                <a:lnTo>
                  <a:pt x="5" y="11"/>
                </a:lnTo>
                <a:lnTo>
                  <a:pt x="5" y="11"/>
                </a:lnTo>
                <a:lnTo>
                  <a:pt x="5" y="11"/>
                </a:lnTo>
                <a:lnTo>
                  <a:pt x="10" y="11"/>
                </a:lnTo>
                <a:lnTo>
                  <a:pt x="5" y="11"/>
                </a:lnTo>
                <a:lnTo>
                  <a:pt x="5" y="11"/>
                </a:lnTo>
                <a:lnTo>
                  <a:pt x="5" y="11"/>
                </a:lnTo>
                <a:lnTo>
                  <a:pt x="5" y="11"/>
                </a:lnTo>
                <a:lnTo>
                  <a:pt x="5" y="11"/>
                </a:lnTo>
                <a:lnTo>
                  <a:pt x="5" y="11"/>
                </a:lnTo>
                <a:lnTo>
                  <a:pt x="5" y="11"/>
                </a:lnTo>
                <a:lnTo>
                  <a:pt x="0" y="11"/>
                </a:lnTo>
                <a:lnTo>
                  <a:pt x="0" y="11"/>
                </a:lnTo>
                <a:lnTo>
                  <a:pt x="0" y="6"/>
                </a:lnTo>
                <a:lnTo>
                  <a:pt x="0" y="6"/>
                </a:lnTo>
                <a:lnTo>
                  <a:pt x="0" y="6"/>
                </a:lnTo>
                <a:lnTo>
                  <a:pt x="5" y="6"/>
                </a:lnTo>
                <a:lnTo>
                  <a:pt x="5" y="6"/>
                </a:lnTo>
                <a:lnTo>
                  <a:pt x="5" y="6"/>
                </a:lnTo>
                <a:lnTo>
                  <a:pt x="5" y="6"/>
                </a:lnTo>
                <a:lnTo>
                  <a:pt x="5" y="6"/>
                </a:lnTo>
                <a:lnTo>
                  <a:pt x="0" y="6"/>
                </a:lnTo>
                <a:lnTo>
                  <a:pt x="0" y="6"/>
                </a:lnTo>
                <a:lnTo>
                  <a:pt x="0" y="6"/>
                </a:lnTo>
                <a:lnTo>
                  <a:pt x="0" y="6"/>
                </a:lnTo>
                <a:lnTo>
                  <a:pt x="0" y="6"/>
                </a:lnTo>
                <a:lnTo>
                  <a:pt x="5" y="6"/>
                </a:lnTo>
                <a:lnTo>
                  <a:pt x="5" y="6"/>
                </a:lnTo>
                <a:lnTo>
                  <a:pt x="5" y="6"/>
                </a:lnTo>
                <a:lnTo>
                  <a:pt x="5" y="6"/>
                </a:lnTo>
                <a:lnTo>
                  <a:pt x="5"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04" name=""/>
          <p:cNvSpPr/>
          <p:nvPr/>
        </p:nvSpPr>
        <p:spPr>
          <a:xfrm>
            <a:off x="4097160" y="2359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5" name=""/>
          <p:cNvSpPr/>
          <p:nvPr/>
        </p:nvSpPr>
        <p:spPr>
          <a:xfrm>
            <a:off x="4089240" y="2359080"/>
            <a:ext cx="34920" cy="46080"/>
          </a:xfrm>
          <a:custGeom>
            <a:avLst/>
            <a:gdLst/>
            <a:ahLst/>
            <a:rect l="l" t="t" r="r" b="b"/>
            <a:pathLst>
              <a:path w="21" h="27">
                <a:moveTo>
                  <a:pt x="5" y="0"/>
                </a:moveTo>
                <a:lnTo>
                  <a:pt x="5" y="0"/>
                </a:lnTo>
                <a:lnTo>
                  <a:pt x="5" y="0"/>
                </a:lnTo>
                <a:lnTo>
                  <a:pt x="5" y="0"/>
                </a:lnTo>
                <a:lnTo>
                  <a:pt x="5" y="0"/>
                </a:lnTo>
                <a:lnTo>
                  <a:pt x="5" y="0"/>
                </a:lnTo>
                <a:lnTo>
                  <a:pt x="5" y="0"/>
                </a:lnTo>
                <a:lnTo>
                  <a:pt x="5" y="0"/>
                </a:lnTo>
                <a:lnTo>
                  <a:pt x="5" y="0"/>
                </a:lnTo>
                <a:lnTo>
                  <a:pt x="5" y="0"/>
                </a:lnTo>
                <a:lnTo>
                  <a:pt x="5" y="0"/>
                </a:lnTo>
                <a:lnTo>
                  <a:pt x="5" y="5"/>
                </a:lnTo>
                <a:lnTo>
                  <a:pt x="10" y="5"/>
                </a:lnTo>
                <a:lnTo>
                  <a:pt x="10" y="5"/>
                </a:lnTo>
                <a:lnTo>
                  <a:pt x="5" y="5"/>
                </a:lnTo>
                <a:lnTo>
                  <a:pt x="5" y="5"/>
                </a:lnTo>
                <a:lnTo>
                  <a:pt x="5" y="5"/>
                </a:lnTo>
                <a:lnTo>
                  <a:pt x="5" y="5"/>
                </a:lnTo>
                <a:lnTo>
                  <a:pt x="5" y="5"/>
                </a:lnTo>
                <a:lnTo>
                  <a:pt x="10" y="5"/>
                </a:lnTo>
                <a:lnTo>
                  <a:pt x="5" y="5"/>
                </a:lnTo>
                <a:lnTo>
                  <a:pt x="5" y="5"/>
                </a:lnTo>
                <a:lnTo>
                  <a:pt x="5" y="5"/>
                </a:lnTo>
                <a:lnTo>
                  <a:pt x="5" y="5"/>
                </a:lnTo>
                <a:lnTo>
                  <a:pt x="5" y="5"/>
                </a:lnTo>
                <a:lnTo>
                  <a:pt x="5" y="5"/>
                </a:lnTo>
                <a:lnTo>
                  <a:pt x="5" y="5"/>
                </a:lnTo>
                <a:lnTo>
                  <a:pt x="5" y="5"/>
                </a:lnTo>
                <a:lnTo>
                  <a:pt x="5" y="5"/>
                </a:lnTo>
                <a:lnTo>
                  <a:pt x="5" y="5"/>
                </a:lnTo>
                <a:lnTo>
                  <a:pt x="0" y="5"/>
                </a:lnTo>
                <a:lnTo>
                  <a:pt x="0" y="5"/>
                </a:lnTo>
                <a:lnTo>
                  <a:pt x="5" y="5"/>
                </a:lnTo>
                <a:lnTo>
                  <a:pt x="5" y="5"/>
                </a:lnTo>
                <a:lnTo>
                  <a:pt x="5" y="5"/>
                </a:lnTo>
                <a:lnTo>
                  <a:pt x="5" y="5"/>
                </a:lnTo>
                <a:lnTo>
                  <a:pt x="5" y="5"/>
                </a:lnTo>
                <a:lnTo>
                  <a:pt x="5" y="5"/>
                </a:lnTo>
                <a:lnTo>
                  <a:pt x="5" y="5"/>
                </a:lnTo>
                <a:lnTo>
                  <a:pt x="0" y="5"/>
                </a:lnTo>
                <a:lnTo>
                  <a:pt x="0" y="5"/>
                </a:lnTo>
                <a:lnTo>
                  <a:pt x="0" y="5"/>
                </a:lnTo>
                <a:lnTo>
                  <a:pt x="0" y="5"/>
                </a:lnTo>
                <a:lnTo>
                  <a:pt x="0" y="5"/>
                </a:lnTo>
                <a:lnTo>
                  <a:pt x="0" y="5"/>
                </a:lnTo>
                <a:lnTo>
                  <a:pt x="0" y="5"/>
                </a:lnTo>
                <a:lnTo>
                  <a:pt x="0" y="5"/>
                </a:lnTo>
                <a:lnTo>
                  <a:pt x="0" y="5"/>
                </a:lnTo>
                <a:lnTo>
                  <a:pt x="0" y="5"/>
                </a:lnTo>
                <a:lnTo>
                  <a:pt x="0" y="11"/>
                </a:lnTo>
                <a:lnTo>
                  <a:pt x="5" y="11"/>
                </a:lnTo>
                <a:lnTo>
                  <a:pt x="5" y="11"/>
                </a:lnTo>
                <a:lnTo>
                  <a:pt x="5" y="11"/>
                </a:lnTo>
                <a:lnTo>
                  <a:pt x="5" y="11"/>
                </a:lnTo>
                <a:lnTo>
                  <a:pt x="5" y="11"/>
                </a:lnTo>
                <a:lnTo>
                  <a:pt x="5" y="11"/>
                </a:lnTo>
                <a:lnTo>
                  <a:pt x="0" y="11"/>
                </a:lnTo>
                <a:lnTo>
                  <a:pt x="0" y="11"/>
                </a:lnTo>
                <a:lnTo>
                  <a:pt x="0" y="11"/>
                </a:lnTo>
                <a:lnTo>
                  <a:pt x="0" y="11"/>
                </a:lnTo>
                <a:lnTo>
                  <a:pt x="0" y="16"/>
                </a:lnTo>
                <a:lnTo>
                  <a:pt x="0" y="16"/>
                </a:lnTo>
                <a:lnTo>
                  <a:pt x="0" y="16"/>
                </a:lnTo>
                <a:lnTo>
                  <a:pt x="0" y="16"/>
                </a:lnTo>
                <a:lnTo>
                  <a:pt x="0" y="16"/>
                </a:lnTo>
                <a:lnTo>
                  <a:pt x="0" y="16"/>
                </a:lnTo>
                <a:lnTo>
                  <a:pt x="0" y="16"/>
                </a:lnTo>
                <a:lnTo>
                  <a:pt x="0" y="16"/>
                </a:lnTo>
                <a:lnTo>
                  <a:pt x="5" y="16"/>
                </a:lnTo>
                <a:lnTo>
                  <a:pt x="5" y="16"/>
                </a:lnTo>
                <a:lnTo>
                  <a:pt x="5" y="11"/>
                </a:lnTo>
                <a:lnTo>
                  <a:pt x="5" y="11"/>
                </a:lnTo>
                <a:lnTo>
                  <a:pt x="5" y="16"/>
                </a:lnTo>
                <a:lnTo>
                  <a:pt x="5" y="16"/>
                </a:lnTo>
                <a:lnTo>
                  <a:pt x="5" y="16"/>
                </a:lnTo>
                <a:lnTo>
                  <a:pt x="5" y="16"/>
                </a:lnTo>
                <a:lnTo>
                  <a:pt x="5" y="16"/>
                </a:lnTo>
                <a:lnTo>
                  <a:pt x="0" y="16"/>
                </a:lnTo>
                <a:lnTo>
                  <a:pt x="0" y="16"/>
                </a:lnTo>
                <a:lnTo>
                  <a:pt x="0" y="16"/>
                </a:lnTo>
                <a:lnTo>
                  <a:pt x="0" y="16"/>
                </a:lnTo>
                <a:lnTo>
                  <a:pt x="0" y="21"/>
                </a:lnTo>
                <a:lnTo>
                  <a:pt x="0" y="21"/>
                </a:lnTo>
                <a:lnTo>
                  <a:pt x="0" y="21"/>
                </a:lnTo>
                <a:lnTo>
                  <a:pt x="0" y="16"/>
                </a:lnTo>
                <a:lnTo>
                  <a:pt x="0" y="16"/>
                </a:lnTo>
                <a:lnTo>
                  <a:pt x="5" y="21"/>
                </a:lnTo>
                <a:lnTo>
                  <a:pt x="5" y="21"/>
                </a:lnTo>
                <a:lnTo>
                  <a:pt x="5" y="21"/>
                </a:lnTo>
                <a:lnTo>
                  <a:pt x="5" y="21"/>
                </a:lnTo>
                <a:lnTo>
                  <a:pt x="5" y="21"/>
                </a:lnTo>
                <a:lnTo>
                  <a:pt x="0" y="21"/>
                </a:lnTo>
                <a:lnTo>
                  <a:pt x="0"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5" y="27"/>
                </a:lnTo>
                <a:lnTo>
                  <a:pt x="5"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10" y="27"/>
                </a:lnTo>
                <a:lnTo>
                  <a:pt x="10" y="27"/>
                </a:lnTo>
                <a:lnTo>
                  <a:pt x="10" y="27"/>
                </a:lnTo>
                <a:lnTo>
                  <a:pt x="10" y="21"/>
                </a:lnTo>
                <a:lnTo>
                  <a:pt x="10" y="21"/>
                </a:lnTo>
                <a:lnTo>
                  <a:pt x="10" y="21"/>
                </a:lnTo>
                <a:lnTo>
                  <a:pt x="10" y="21"/>
                </a:lnTo>
                <a:lnTo>
                  <a:pt x="10" y="21"/>
                </a:lnTo>
                <a:lnTo>
                  <a:pt x="10" y="21"/>
                </a:lnTo>
                <a:lnTo>
                  <a:pt x="10" y="21"/>
                </a:lnTo>
                <a:lnTo>
                  <a:pt x="10" y="21"/>
                </a:lnTo>
                <a:lnTo>
                  <a:pt x="10" y="21"/>
                </a:lnTo>
                <a:lnTo>
                  <a:pt x="10" y="21"/>
                </a:lnTo>
                <a:lnTo>
                  <a:pt x="10" y="21"/>
                </a:lnTo>
                <a:lnTo>
                  <a:pt x="15" y="21"/>
                </a:lnTo>
                <a:lnTo>
                  <a:pt x="15" y="21"/>
                </a:lnTo>
                <a:lnTo>
                  <a:pt x="15" y="16"/>
                </a:lnTo>
                <a:lnTo>
                  <a:pt x="15" y="16"/>
                </a:lnTo>
                <a:lnTo>
                  <a:pt x="15" y="16"/>
                </a:lnTo>
                <a:lnTo>
                  <a:pt x="15" y="16"/>
                </a:lnTo>
                <a:lnTo>
                  <a:pt x="15" y="16"/>
                </a:lnTo>
                <a:lnTo>
                  <a:pt x="15" y="16"/>
                </a:lnTo>
                <a:lnTo>
                  <a:pt x="15" y="16"/>
                </a:lnTo>
                <a:lnTo>
                  <a:pt x="15" y="16"/>
                </a:lnTo>
                <a:lnTo>
                  <a:pt x="15" y="16"/>
                </a:lnTo>
                <a:lnTo>
                  <a:pt x="15" y="16"/>
                </a:lnTo>
                <a:lnTo>
                  <a:pt x="15" y="16"/>
                </a:lnTo>
                <a:lnTo>
                  <a:pt x="15" y="16"/>
                </a:lnTo>
                <a:lnTo>
                  <a:pt x="15" y="16"/>
                </a:lnTo>
                <a:lnTo>
                  <a:pt x="10" y="16"/>
                </a:lnTo>
                <a:lnTo>
                  <a:pt x="10" y="16"/>
                </a:lnTo>
                <a:lnTo>
                  <a:pt x="10" y="21"/>
                </a:lnTo>
                <a:lnTo>
                  <a:pt x="10" y="21"/>
                </a:lnTo>
                <a:lnTo>
                  <a:pt x="10" y="21"/>
                </a:lnTo>
                <a:lnTo>
                  <a:pt x="10" y="21"/>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0" y="16"/>
                </a:lnTo>
                <a:lnTo>
                  <a:pt x="15" y="16"/>
                </a:lnTo>
                <a:lnTo>
                  <a:pt x="15" y="16"/>
                </a:lnTo>
                <a:lnTo>
                  <a:pt x="15" y="16"/>
                </a:lnTo>
                <a:lnTo>
                  <a:pt x="15" y="16"/>
                </a:lnTo>
                <a:lnTo>
                  <a:pt x="15" y="16"/>
                </a:lnTo>
                <a:lnTo>
                  <a:pt x="15" y="16"/>
                </a:lnTo>
                <a:lnTo>
                  <a:pt x="15" y="11"/>
                </a:lnTo>
                <a:lnTo>
                  <a:pt x="10" y="11"/>
                </a:lnTo>
                <a:lnTo>
                  <a:pt x="10" y="11"/>
                </a:lnTo>
                <a:lnTo>
                  <a:pt x="10" y="11"/>
                </a:lnTo>
                <a:lnTo>
                  <a:pt x="10" y="11"/>
                </a:lnTo>
                <a:lnTo>
                  <a:pt x="10" y="11"/>
                </a:lnTo>
                <a:lnTo>
                  <a:pt x="10" y="11"/>
                </a:lnTo>
                <a:lnTo>
                  <a:pt x="10" y="11"/>
                </a:lnTo>
                <a:lnTo>
                  <a:pt x="10" y="11"/>
                </a:lnTo>
                <a:lnTo>
                  <a:pt x="10" y="11"/>
                </a:lnTo>
                <a:lnTo>
                  <a:pt x="10" y="11"/>
                </a:lnTo>
                <a:lnTo>
                  <a:pt x="10" y="11"/>
                </a:lnTo>
                <a:lnTo>
                  <a:pt x="5" y="11"/>
                </a:lnTo>
                <a:lnTo>
                  <a:pt x="5" y="11"/>
                </a:lnTo>
                <a:lnTo>
                  <a:pt x="5" y="11"/>
                </a:lnTo>
                <a:lnTo>
                  <a:pt x="5" y="11"/>
                </a:lnTo>
                <a:lnTo>
                  <a:pt x="5" y="11"/>
                </a:lnTo>
                <a:lnTo>
                  <a:pt x="10" y="11"/>
                </a:lnTo>
                <a:lnTo>
                  <a:pt x="10" y="11"/>
                </a:lnTo>
                <a:lnTo>
                  <a:pt x="10" y="11"/>
                </a:lnTo>
                <a:lnTo>
                  <a:pt x="10" y="11"/>
                </a:lnTo>
                <a:lnTo>
                  <a:pt x="10" y="11"/>
                </a:lnTo>
                <a:lnTo>
                  <a:pt x="10" y="11"/>
                </a:lnTo>
                <a:lnTo>
                  <a:pt x="10" y="11"/>
                </a:lnTo>
                <a:lnTo>
                  <a:pt x="10" y="11"/>
                </a:lnTo>
                <a:lnTo>
                  <a:pt x="10" y="11"/>
                </a:lnTo>
                <a:lnTo>
                  <a:pt x="15" y="11"/>
                </a:lnTo>
                <a:lnTo>
                  <a:pt x="15" y="11"/>
                </a:lnTo>
                <a:lnTo>
                  <a:pt x="15" y="11"/>
                </a:lnTo>
                <a:lnTo>
                  <a:pt x="15" y="11"/>
                </a:lnTo>
                <a:lnTo>
                  <a:pt x="15" y="11"/>
                </a:lnTo>
                <a:lnTo>
                  <a:pt x="15" y="11"/>
                </a:lnTo>
                <a:lnTo>
                  <a:pt x="15" y="11"/>
                </a:lnTo>
                <a:lnTo>
                  <a:pt x="15" y="5"/>
                </a:lnTo>
                <a:lnTo>
                  <a:pt x="15" y="5"/>
                </a:lnTo>
                <a:lnTo>
                  <a:pt x="15" y="5"/>
                </a:lnTo>
                <a:lnTo>
                  <a:pt x="21" y="5"/>
                </a:lnTo>
                <a:lnTo>
                  <a:pt x="21" y="5"/>
                </a:lnTo>
                <a:lnTo>
                  <a:pt x="21" y="5"/>
                </a:lnTo>
                <a:lnTo>
                  <a:pt x="21" y="5"/>
                </a:lnTo>
                <a:lnTo>
                  <a:pt x="21" y="5"/>
                </a:lnTo>
                <a:lnTo>
                  <a:pt x="21" y="5"/>
                </a:lnTo>
                <a:lnTo>
                  <a:pt x="21" y="5"/>
                </a:lnTo>
                <a:lnTo>
                  <a:pt x="21" y="5"/>
                </a:lnTo>
                <a:lnTo>
                  <a:pt x="15" y="5"/>
                </a:lnTo>
                <a:lnTo>
                  <a:pt x="15" y="5"/>
                </a:lnTo>
                <a:lnTo>
                  <a:pt x="15" y="5"/>
                </a:lnTo>
                <a:lnTo>
                  <a:pt x="15" y="5"/>
                </a:lnTo>
                <a:lnTo>
                  <a:pt x="15" y="5"/>
                </a:lnTo>
                <a:lnTo>
                  <a:pt x="15" y="5"/>
                </a:lnTo>
                <a:lnTo>
                  <a:pt x="15" y="5"/>
                </a:lnTo>
                <a:lnTo>
                  <a:pt x="15" y="5"/>
                </a:lnTo>
                <a:lnTo>
                  <a:pt x="10" y="5"/>
                </a:lnTo>
                <a:lnTo>
                  <a:pt x="15" y="0"/>
                </a:lnTo>
                <a:lnTo>
                  <a:pt x="15" y="0"/>
                </a:lnTo>
                <a:lnTo>
                  <a:pt x="15" y="5"/>
                </a:lnTo>
                <a:lnTo>
                  <a:pt x="15" y="5"/>
                </a:lnTo>
                <a:lnTo>
                  <a:pt x="15" y="5"/>
                </a:lnTo>
                <a:lnTo>
                  <a:pt x="15" y="0"/>
                </a:lnTo>
                <a:lnTo>
                  <a:pt x="15" y="0"/>
                </a:lnTo>
                <a:lnTo>
                  <a:pt x="15" y="0"/>
                </a:lnTo>
                <a:lnTo>
                  <a:pt x="10" y="5"/>
                </a:lnTo>
                <a:lnTo>
                  <a:pt x="10" y="5"/>
                </a:lnTo>
                <a:lnTo>
                  <a:pt x="10" y="0"/>
                </a:lnTo>
                <a:lnTo>
                  <a:pt x="10" y="0"/>
                </a:lnTo>
                <a:lnTo>
                  <a:pt x="10" y="0"/>
                </a:lnTo>
                <a:lnTo>
                  <a:pt x="10" y="0"/>
                </a:lnTo>
                <a:lnTo>
                  <a:pt x="10" y="0"/>
                </a:lnTo>
                <a:lnTo>
                  <a:pt x="10" y="0"/>
                </a:lnTo>
                <a:lnTo>
                  <a:pt x="10" y="0"/>
                </a:lnTo>
                <a:lnTo>
                  <a:pt x="5" y="0"/>
                </a:lnTo>
                <a:lnTo>
                  <a:pt x="5" y="0"/>
                </a:lnTo>
                <a:close/>
              </a:path>
            </a:pathLst>
          </a:custGeom>
          <a:solidFill>
            <a:srgbClr val="00cc99"/>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006" name=""/>
          <p:cNvSpPr/>
          <p:nvPr/>
        </p:nvSpPr>
        <p:spPr>
          <a:xfrm>
            <a:off x="4089240" y="2378160"/>
            <a:ext cx="7920" cy="1440"/>
          </a:xfrm>
          <a:custGeom>
            <a:avLst/>
            <a:gdLst/>
            <a:ahLst/>
            <a:rect l="l" t="t" r="r" b="b"/>
            <a:pathLst>
              <a:path w="5" h="0">
                <a:moveTo>
                  <a:pt x="0" y="0"/>
                </a:moveTo>
                <a:lnTo>
                  <a:pt x="0" y="0"/>
                </a:lnTo>
                <a:lnTo>
                  <a:pt x="0" y="0"/>
                </a:lnTo>
                <a:lnTo>
                  <a:pt x="0" y="0"/>
                </a:lnTo>
                <a:lnTo>
                  <a:pt x="0" y="0"/>
                </a:lnTo>
                <a:lnTo>
                  <a:pt x="0" y="0"/>
                </a:lnTo>
                <a:lnTo>
                  <a:pt x="0" y="0"/>
                </a:lnTo>
                <a:lnTo>
                  <a:pt x="0" y="0"/>
                </a:ln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7" name=""/>
          <p:cNvSpPr/>
          <p:nvPr/>
        </p:nvSpPr>
        <p:spPr>
          <a:xfrm>
            <a:off x="4079880" y="2378160"/>
            <a:ext cx="9360" cy="7920"/>
          </a:xfrm>
          <a:custGeom>
            <a:avLst/>
            <a:gdLst/>
            <a:ahLst/>
            <a:rect l="l" t="t" r="r" b="b"/>
            <a:pathLst>
              <a:path w="6" h="5">
                <a:moveTo>
                  <a:pt x="0" y="0"/>
                </a:moveTo>
                <a:lnTo>
                  <a:pt x="0" y="0"/>
                </a:lnTo>
                <a:lnTo>
                  <a:pt x="0" y="5"/>
                </a:lnTo>
                <a:lnTo>
                  <a:pt x="6" y="5"/>
                </a:lnTo>
                <a:lnTo>
                  <a:pt x="6" y="5"/>
                </a:lnTo>
                <a:lnTo>
                  <a:pt x="6" y="5"/>
                </a:lnTo>
                <a:lnTo>
                  <a:pt x="6" y="5"/>
                </a:lnTo>
                <a:lnTo>
                  <a:pt x="6" y="5"/>
                </a:lnTo>
                <a:lnTo>
                  <a:pt x="0" y="5"/>
                </a:ln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08" name=""/>
          <p:cNvSpPr/>
          <p:nvPr/>
        </p:nvSpPr>
        <p:spPr>
          <a:xfrm>
            <a:off x="4071960" y="2378160"/>
            <a:ext cx="1440" cy="7920"/>
          </a:xfrm>
          <a:custGeom>
            <a:avLst/>
            <a:gdLst/>
            <a:ahLst/>
            <a:rect l="l" t="t" r="r" b="b"/>
            <a:pathLst>
              <a:path w="0" h="5">
                <a:moveTo>
                  <a:pt x="0" y="0"/>
                </a:moveTo>
                <a:lnTo>
                  <a:pt x="0" y="0"/>
                </a:lnTo>
                <a:lnTo>
                  <a:pt x="0" y="0"/>
                </a:lnTo>
                <a:lnTo>
                  <a:pt x="0" y="0"/>
                </a:lnTo>
                <a:lnTo>
                  <a:pt x="0" y="0"/>
                </a:lnTo>
                <a:lnTo>
                  <a:pt x="0" y="0"/>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09" name=""/>
          <p:cNvSpPr/>
          <p:nvPr/>
        </p:nvSpPr>
        <p:spPr>
          <a:xfrm>
            <a:off x="4064040" y="2386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0" name=""/>
          <p:cNvSpPr/>
          <p:nvPr/>
        </p:nvSpPr>
        <p:spPr>
          <a:xfrm>
            <a:off x="4079880" y="2394000"/>
            <a:ext cx="1440" cy="11160"/>
          </a:xfrm>
          <a:custGeom>
            <a:avLst/>
            <a:gdLst/>
            <a:ahLst/>
            <a:rect l="l" t="t" r="r" b="b"/>
            <a:pathLst>
              <a:path w="0" h="6">
                <a:moveTo>
                  <a:pt x="0" y="0"/>
                </a:moveTo>
                <a:lnTo>
                  <a:pt x="0" y="0"/>
                </a:lnTo>
                <a:lnTo>
                  <a:pt x="0" y="0"/>
                </a:lnTo>
                <a:lnTo>
                  <a:pt x="0" y="0"/>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1" name=""/>
          <p:cNvSpPr/>
          <p:nvPr/>
        </p:nvSpPr>
        <p:spPr>
          <a:xfrm>
            <a:off x="4071960" y="2394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2" name=""/>
          <p:cNvSpPr/>
          <p:nvPr/>
        </p:nvSpPr>
        <p:spPr>
          <a:xfrm>
            <a:off x="4079880" y="2394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3" name=""/>
          <p:cNvSpPr/>
          <p:nvPr/>
        </p:nvSpPr>
        <p:spPr>
          <a:xfrm>
            <a:off x="4079880" y="2386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4" name=""/>
          <p:cNvSpPr/>
          <p:nvPr/>
        </p:nvSpPr>
        <p:spPr>
          <a:xfrm>
            <a:off x="4064040" y="2386080"/>
            <a:ext cx="7920" cy="1440"/>
          </a:xfrm>
          <a:custGeom>
            <a:avLst/>
            <a:gdLst/>
            <a:ahLst/>
            <a:rect l="l" t="t" r="r" b="b"/>
            <a:pathLst>
              <a:path w="5" h="0">
                <a:moveTo>
                  <a:pt x="0" y="0"/>
                </a:move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5" name=""/>
          <p:cNvSpPr/>
          <p:nvPr/>
        </p:nvSpPr>
        <p:spPr>
          <a:xfrm>
            <a:off x="4071960" y="2405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6" name=""/>
          <p:cNvSpPr/>
          <p:nvPr/>
        </p:nvSpPr>
        <p:spPr>
          <a:xfrm>
            <a:off x="4064040" y="2359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7" name=""/>
          <p:cNvSpPr/>
          <p:nvPr/>
        </p:nvSpPr>
        <p:spPr>
          <a:xfrm>
            <a:off x="4054320" y="2351160"/>
            <a:ext cx="1800" cy="7920"/>
          </a:xfrm>
          <a:custGeom>
            <a:avLst/>
            <a:gdLst/>
            <a:ahLst/>
            <a:rect l="l" t="t" r="r" b="b"/>
            <a:pathLst>
              <a:path w="0" h="5">
                <a:moveTo>
                  <a:pt x="0" y="0"/>
                </a:move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18" name=""/>
          <p:cNvSpPr/>
          <p:nvPr/>
        </p:nvSpPr>
        <p:spPr>
          <a:xfrm>
            <a:off x="4054320" y="2368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19" name=""/>
          <p:cNvSpPr/>
          <p:nvPr/>
        </p:nvSpPr>
        <p:spPr>
          <a:xfrm>
            <a:off x="4054320" y="2368440"/>
            <a:ext cx="9720" cy="1800"/>
          </a:xfrm>
          <a:custGeom>
            <a:avLst/>
            <a:gdLst/>
            <a:ahLst/>
            <a:rect l="l" t="t" r="r" b="b"/>
            <a:pathLst>
              <a:path w="6" h="0">
                <a:moveTo>
                  <a:pt x="0" y="0"/>
                </a:moveTo>
                <a:lnTo>
                  <a:pt x="6" y="0"/>
                </a:lnTo>
                <a:lnTo>
                  <a:pt x="6" y="0"/>
                </a:lnTo>
                <a:lnTo>
                  <a:pt x="6"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20" name=""/>
          <p:cNvSpPr/>
          <p:nvPr/>
        </p:nvSpPr>
        <p:spPr>
          <a:xfrm>
            <a:off x="4044960" y="2386080"/>
            <a:ext cx="1440" cy="7920"/>
          </a:xfrm>
          <a:custGeom>
            <a:avLst/>
            <a:gdLst/>
            <a:ahLst/>
            <a:rect l="l" t="t" r="r" b="b"/>
            <a:pathLst>
              <a:path w="0" h="5">
                <a:moveTo>
                  <a:pt x="0" y="0"/>
                </a:move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21" name=""/>
          <p:cNvSpPr/>
          <p:nvPr/>
        </p:nvSpPr>
        <p:spPr>
          <a:xfrm>
            <a:off x="4079880" y="2405160"/>
            <a:ext cx="17280" cy="7920"/>
          </a:xfrm>
          <a:custGeom>
            <a:avLst/>
            <a:gdLst/>
            <a:ahLst/>
            <a:rect l="l" t="t" r="r" b="b"/>
            <a:pathLst>
              <a:path w="11" h="5">
                <a:moveTo>
                  <a:pt x="0" y="0"/>
                </a:moveTo>
                <a:lnTo>
                  <a:pt x="6" y="0"/>
                </a:lnTo>
                <a:lnTo>
                  <a:pt x="11" y="0"/>
                </a:lnTo>
                <a:lnTo>
                  <a:pt x="11" y="0"/>
                </a:lnTo>
                <a:lnTo>
                  <a:pt x="11" y="0"/>
                </a:lnTo>
                <a:lnTo>
                  <a:pt x="11" y="0"/>
                </a:lnTo>
                <a:lnTo>
                  <a:pt x="11" y="0"/>
                </a:lnTo>
                <a:lnTo>
                  <a:pt x="11" y="0"/>
                </a:lnTo>
                <a:lnTo>
                  <a:pt x="11" y="5"/>
                </a:lnTo>
                <a:lnTo>
                  <a:pt x="11" y="5"/>
                </a:lnTo>
                <a:lnTo>
                  <a:pt x="11" y="5"/>
                </a:lnTo>
                <a:lnTo>
                  <a:pt x="11" y="5"/>
                </a:lnTo>
                <a:lnTo>
                  <a:pt x="6" y="5"/>
                </a:lnTo>
                <a:lnTo>
                  <a:pt x="6" y="5"/>
                </a:lnTo>
                <a:lnTo>
                  <a:pt x="6"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22" name=""/>
          <p:cNvSpPr/>
          <p:nvPr/>
        </p:nvSpPr>
        <p:spPr>
          <a:xfrm>
            <a:off x="4089240" y="2413080"/>
            <a:ext cx="7920" cy="7920"/>
          </a:xfrm>
          <a:custGeom>
            <a:avLst/>
            <a:gdLst/>
            <a:ahLst/>
            <a:rect l="l" t="t" r="r" b="b"/>
            <a:pathLst>
              <a:path w="5" h="5">
                <a:moveTo>
                  <a:pt x="0" y="0"/>
                </a:move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23" name=""/>
          <p:cNvSpPr/>
          <p:nvPr/>
        </p:nvSpPr>
        <p:spPr>
          <a:xfrm>
            <a:off x="4071960" y="2413080"/>
            <a:ext cx="7920" cy="1440"/>
          </a:xfrm>
          <a:custGeom>
            <a:avLst/>
            <a:gdLst/>
            <a:ahLst/>
            <a:rect l="l" t="t" r="r" b="b"/>
            <a:pathLst>
              <a:path w="5" h="0">
                <a:moveTo>
                  <a:pt x="5" y="0"/>
                </a:moveTo>
                <a:lnTo>
                  <a:pt x="5" y="0"/>
                </a:lnTo>
                <a:lnTo>
                  <a:pt x="0" y="0"/>
                </a:lnTo>
                <a:lnTo>
                  <a:pt x="0"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4" name=""/>
          <p:cNvSpPr/>
          <p:nvPr/>
        </p:nvSpPr>
        <p:spPr>
          <a:xfrm>
            <a:off x="4079880" y="2421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5" name=""/>
          <p:cNvSpPr/>
          <p:nvPr/>
        </p:nvSpPr>
        <p:spPr>
          <a:xfrm>
            <a:off x="4071960" y="2421000"/>
            <a:ext cx="7920" cy="1440"/>
          </a:xfrm>
          <a:custGeom>
            <a:avLst/>
            <a:gdLst/>
            <a:ahLst/>
            <a:rect l="l" t="t" r="r" b="b"/>
            <a:pathLst>
              <a:path w="5" h="0">
                <a:moveTo>
                  <a:pt x="0" y="0"/>
                </a:moveTo>
                <a:lnTo>
                  <a:pt x="0" y="0"/>
                </a:lnTo>
                <a:lnTo>
                  <a:pt x="0" y="0"/>
                </a:ln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6" name=""/>
          <p:cNvSpPr/>
          <p:nvPr/>
        </p:nvSpPr>
        <p:spPr>
          <a:xfrm>
            <a:off x="4071960" y="2421000"/>
            <a:ext cx="7920" cy="1440"/>
          </a:xfrm>
          <a:custGeom>
            <a:avLst/>
            <a:gdLst/>
            <a:ahLst/>
            <a:rect l="l" t="t" r="r" b="b"/>
            <a:pathLst>
              <a:path w="5" h="0">
                <a:moveTo>
                  <a:pt x="0" y="0"/>
                </a:moveTo>
                <a:lnTo>
                  <a:pt x="0"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7" name=""/>
          <p:cNvSpPr/>
          <p:nvPr/>
        </p:nvSpPr>
        <p:spPr>
          <a:xfrm>
            <a:off x="4079880" y="242892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8" name=""/>
          <p:cNvSpPr/>
          <p:nvPr/>
        </p:nvSpPr>
        <p:spPr>
          <a:xfrm>
            <a:off x="4071960" y="2428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9" name=""/>
          <p:cNvSpPr/>
          <p:nvPr/>
        </p:nvSpPr>
        <p:spPr>
          <a:xfrm>
            <a:off x="4071960" y="2428920"/>
            <a:ext cx="7920" cy="11160"/>
          </a:xfrm>
          <a:custGeom>
            <a:avLst/>
            <a:gdLst/>
            <a:ahLst/>
            <a:rect l="l" t="t" r="r" b="b"/>
            <a:pathLst>
              <a:path w="5" h="6">
                <a:moveTo>
                  <a:pt x="0" y="0"/>
                </a:moveTo>
                <a:lnTo>
                  <a:pt x="0" y="0"/>
                </a:lnTo>
                <a:lnTo>
                  <a:pt x="5" y="0"/>
                </a:lnTo>
                <a:lnTo>
                  <a:pt x="5"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0" name=""/>
          <p:cNvSpPr/>
          <p:nvPr/>
        </p:nvSpPr>
        <p:spPr>
          <a:xfrm>
            <a:off x="4089240" y="2378160"/>
            <a:ext cx="76320" cy="61920"/>
          </a:xfrm>
          <a:custGeom>
            <a:avLst/>
            <a:gdLst/>
            <a:ahLst/>
            <a:rect l="l" t="t" r="r" b="b"/>
            <a:pathLst>
              <a:path w="47" h="37">
                <a:moveTo>
                  <a:pt x="15" y="5"/>
                </a:move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0"/>
                </a:lnTo>
                <a:lnTo>
                  <a:pt x="26" y="0"/>
                </a:lnTo>
                <a:lnTo>
                  <a:pt x="31" y="0"/>
                </a:lnTo>
                <a:lnTo>
                  <a:pt x="31" y="0"/>
                </a:lnTo>
                <a:lnTo>
                  <a:pt x="31" y="0"/>
                </a:lnTo>
                <a:lnTo>
                  <a:pt x="31" y="0"/>
                </a:lnTo>
                <a:lnTo>
                  <a:pt x="31" y="0"/>
                </a:lnTo>
                <a:lnTo>
                  <a:pt x="31" y="0"/>
                </a:lnTo>
                <a:lnTo>
                  <a:pt x="31" y="0"/>
                </a:lnTo>
                <a:lnTo>
                  <a:pt x="31" y="0"/>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1" y="5"/>
                </a:lnTo>
                <a:lnTo>
                  <a:pt x="37" y="5"/>
                </a:lnTo>
                <a:lnTo>
                  <a:pt x="37" y="5"/>
                </a:lnTo>
                <a:lnTo>
                  <a:pt x="37" y="5"/>
                </a:lnTo>
                <a:lnTo>
                  <a:pt x="37" y="5"/>
                </a:lnTo>
                <a:lnTo>
                  <a:pt x="37" y="5"/>
                </a:lnTo>
                <a:lnTo>
                  <a:pt x="37" y="5"/>
                </a:lnTo>
                <a:lnTo>
                  <a:pt x="37" y="5"/>
                </a:lnTo>
                <a:lnTo>
                  <a:pt x="37" y="5"/>
                </a:lnTo>
                <a:lnTo>
                  <a:pt x="37" y="5"/>
                </a:lnTo>
                <a:lnTo>
                  <a:pt x="42" y="5"/>
                </a:lnTo>
                <a:lnTo>
                  <a:pt x="42" y="5"/>
                </a:lnTo>
                <a:lnTo>
                  <a:pt x="42" y="5"/>
                </a:lnTo>
                <a:lnTo>
                  <a:pt x="42" y="5"/>
                </a:lnTo>
                <a:lnTo>
                  <a:pt x="42" y="5"/>
                </a:lnTo>
                <a:lnTo>
                  <a:pt x="42" y="5"/>
                </a:lnTo>
                <a:lnTo>
                  <a:pt x="42" y="5"/>
                </a:lnTo>
                <a:lnTo>
                  <a:pt x="42" y="5"/>
                </a:lnTo>
                <a:lnTo>
                  <a:pt x="42" y="5"/>
                </a:lnTo>
                <a:lnTo>
                  <a:pt x="42" y="5"/>
                </a:lnTo>
                <a:lnTo>
                  <a:pt x="42" y="10"/>
                </a:lnTo>
                <a:lnTo>
                  <a:pt x="42" y="10"/>
                </a:lnTo>
                <a:lnTo>
                  <a:pt x="42" y="10"/>
                </a:lnTo>
                <a:lnTo>
                  <a:pt x="42" y="10"/>
                </a:lnTo>
                <a:lnTo>
                  <a:pt x="42" y="10"/>
                </a:lnTo>
                <a:lnTo>
                  <a:pt x="42" y="10"/>
                </a:lnTo>
                <a:lnTo>
                  <a:pt x="42" y="10"/>
                </a:lnTo>
                <a:lnTo>
                  <a:pt x="42" y="10"/>
                </a:lnTo>
                <a:lnTo>
                  <a:pt x="42" y="10"/>
                </a:lnTo>
                <a:lnTo>
                  <a:pt x="42" y="10"/>
                </a:lnTo>
                <a:lnTo>
                  <a:pt x="42" y="10"/>
                </a:lnTo>
                <a:lnTo>
                  <a:pt x="42" y="10"/>
                </a:lnTo>
                <a:lnTo>
                  <a:pt x="42" y="10"/>
                </a:lnTo>
                <a:lnTo>
                  <a:pt x="47" y="10"/>
                </a:lnTo>
                <a:lnTo>
                  <a:pt x="47" y="10"/>
                </a:lnTo>
                <a:lnTo>
                  <a:pt x="42" y="10"/>
                </a:lnTo>
                <a:lnTo>
                  <a:pt x="42" y="10"/>
                </a:lnTo>
                <a:lnTo>
                  <a:pt x="42" y="10"/>
                </a:lnTo>
                <a:lnTo>
                  <a:pt x="42" y="10"/>
                </a:lnTo>
                <a:lnTo>
                  <a:pt x="42" y="10"/>
                </a:lnTo>
                <a:lnTo>
                  <a:pt x="42" y="10"/>
                </a:lnTo>
                <a:lnTo>
                  <a:pt x="42" y="10"/>
                </a:lnTo>
                <a:lnTo>
                  <a:pt x="42" y="10"/>
                </a:lnTo>
                <a:lnTo>
                  <a:pt x="37" y="10"/>
                </a:lnTo>
                <a:lnTo>
                  <a:pt x="37" y="10"/>
                </a:lnTo>
                <a:lnTo>
                  <a:pt x="37" y="10"/>
                </a:lnTo>
                <a:lnTo>
                  <a:pt x="37" y="16"/>
                </a:lnTo>
                <a:lnTo>
                  <a:pt x="37" y="16"/>
                </a:lnTo>
                <a:lnTo>
                  <a:pt x="37" y="16"/>
                </a:lnTo>
                <a:lnTo>
                  <a:pt x="37" y="16"/>
                </a:lnTo>
                <a:lnTo>
                  <a:pt x="42" y="16"/>
                </a:lnTo>
                <a:lnTo>
                  <a:pt x="42" y="16"/>
                </a:lnTo>
                <a:lnTo>
                  <a:pt x="42" y="16"/>
                </a:lnTo>
                <a:lnTo>
                  <a:pt x="42" y="16"/>
                </a:lnTo>
                <a:lnTo>
                  <a:pt x="42" y="16"/>
                </a:lnTo>
                <a:lnTo>
                  <a:pt x="42" y="16"/>
                </a:lnTo>
                <a:lnTo>
                  <a:pt x="42" y="16"/>
                </a:lnTo>
                <a:lnTo>
                  <a:pt x="42" y="16"/>
                </a:lnTo>
                <a:lnTo>
                  <a:pt x="42"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7" y="16"/>
                </a:lnTo>
                <a:lnTo>
                  <a:pt x="42" y="16"/>
                </a:lnTo>
                <a:lnTo>
                  <a:pt x="42" y="16"/>
                </a:lnTo>
                <a:lnTo>
                  <a:pt x="42" y="21"/>
                </a:lnTo>
                <a:lnTo>
                  <a:pt x="42" y="21"/>
                </a:lnTo>
                <a:lnTo>
                  <a:pt x="42" y="21"/>
                </a:lnTo>
                <a:lnTo>
                  <a:pt x="42" y="16"/>
                </a:lnTo>
                <a:lnTo>
                  <a:pt x="42" y="21"/>
                </a:lnTo>
                <a:lnTo>
                  <a:pt x="42" y="21"/>
                </a:lnTo>
                <a:lnTo>
                  <a:pt x="42" y="21"/>
                </a:lnTo>
                <a:lnTo>
                  <a:pt x="42" y="21"/>
                </a:lnTo>
                <a:lnTo>
                  <a:pt x="42" y="21"/>
                </a:lnTo>
                <a:lnTo>
                  <a:pt x="42" y="21"/>
                </a:lnTo>
                <a:lnTo>
                  <a:pt x="42" y="21"/>
                </a:lnTo>
                <a:lnTo>
                  <a:pt x="42" y="21"/>
                </a:lnTo>
                <a:lnTo>
                  <a:pt x="37" y="21"/>
                </a:lnTo>
                <a:lnTo>
                  <a:pt x="37" y="21"/>
                </a:lnTo>
                <a:lnTo>
                  <a:pt x="37" y="21"/>
                </a:lnTo>
                <a:lnTo>
                  <a:pt x="37" y="21"/>
                </a:lnTo>
                <a:lnTo>
                  <a:pt x="37" y="21"/>
                </a:lnTo>
                <a:lnTo>
                  <a:pt x="37" y="26"/>
                </a:lnTo>
                <a:lnTo>
                  <a:pt x="37" y="26"/>
                </a:lnTo>
                <a:lnTo>
                  <a:pt x="37" y="26"/>
                </a:lnTo>
                <a:lnTo>
                  <a:pt x="37" y="26"/>
                </a:lnTo>
                <a:lnTo>
                  <a:pt x="31" y="26"/>
                </a:lnTo>
                <a:lnTo>
                  <a:pt x="31" y="26"/>
                </a:lnTo>
                <a:lnTo>
                  <a:pt x="31" y="26"/>
                </a:lnTo>
                <a:lnTo>
                  <a:pt x="31" y="26"/>
                </a:lnTo>
                <a:lnTo>
                  <a:pt x="31" y="26"/>
                </a:lnTo>
                <a:lnTo>
                  <a:pt x="31" y="26"/>
                </a:lnTo>
                <a:lnTo>
                  <a:pt x="31" y="26"/>
                </a:lnTo>
                <a:lnTo>
                  <a:pt x="31" y="26"/>
                </a:lnTo>
                <a:lnTo>
                  <a:pt x="31" y="26"/>
                </a:lnTo>
                <a:lnTo>
                  <a:pt x="31" y="26"/>
                </a:lnTo>
                <a:lnTo>
                  <a:pt x="31" y="26"/>
                </a:lnTo>
                <a:lnTo>
                  <a:pt x="31" y="26"/>
                </a:lnTo>
                <a:lnTo>
                  <a:pt x="31" y="26"/>
                </a:lnTo>
                <a:lnTo>
                  <a:pt x="26" y="26"/>
                </a:lnTo>
                <a:lnTo>
                  <a:pt x="26" y="26"/>
                </a:lnTo>
                <a:lnTo>
                  <a:pt x="26" y="26"/>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6"/>
                </a:lnTo>
                <a:lnTo>
                  <a:pt x="21"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15" y="31"/>
                </a:lnTo>
                <a:lnTo>
                  <a:pt x="15" y="31"/>
                </a:lnTo>
                <a:lnTo>
                  <a:pt x="15" y="31"/>
                </a:lnTo>
                <a:lnTo>
                  <a:pt x="15" y="31"/>
                </a:lnTo>
                <a:lnTo>
                  <a:pt x="15" y="31"/>
                </a:lnTo>
                <a:lnTo>
                  <a:pt x="15" y="31"/>
                </a:lnTo>
                <a:lnTo>
                  <a:pt x="15" y="31"/>
                </a:lnTo>
                <a:lnTo>
                  <a:pt x="15" y="31"/>
                </a:lnTo>
                <a:lnTo>
                  <a:pt x="15" y="31"/>
                </a:lnTo>
                <a:lnTo>
                  <a:pt x="15" y="31"/>
                </a:lnTo>
                <a:lnTo>
                  <a:pt x="10" y="31"/>
                </a:lnTo>
                <a:lnTo>
                  <a:pt x="10" y="31"/>
                </a:lnTo>
                <a:lnTo>
                  <a:pt x="10" y="37"/>
                </a:lnTo>
                <a:lnTo>
                  <a:pt x="10" y="37"/>
                </a:lnTo>
                <a:lnTo>
                  <a:pt x="10" y="37"/>
                </a:lnTo>
                <a:lnTo>
                  <a:pt x="10" y="37"/>
                </a:lnTo>
                <a:lnTo>
                  <a:pt x="10" y="37"/>
                </a:lnTo>
                <a:lnTo>
                  <a:pt x="10" y="37"/>
                </a:lnTo>
                <a:lnTo>
                  <a:pt x="10" y="37"/>
                </a:lnTo>
                <a:lnTo>
                  <a:pt x="10" y="37"/>
                </a:lnTo>
                <a:lnTo>
                  <a:pt x="10" y="37"/>
                </a:lnTo>
                <a:lnTo>
                  <a:pt x="10" y="37"/>
                </a:lnTo>
                <a:lnTo>
                  <a:pt x="10" y="37"/>
                </a:lnTo>
                <a:lnTo>
                  <a:pt x="5" y="37"/>
                </a:lnTo>
                <a:lnTo>
                  <a:pt x="5" y="37"/>
                </a:lnTo>
                <a:lnTo>
                  <a:pt x="10" y="37"/>
                </a:lnTo>
                <a:lnTo>
                  <a:pt x="10" y="37"/>
                </a:lnTo>
                <a:lnTo>
                  <a:pt x="10" y="37"/>
                </a:lnTo>
                <a:lnTo>
                  <a:pt x="10" y="37"/>
                </a:lnTo>
                <a:lnTo>
                  <a:pt x="10" y="31"/>
                </a:lnTo>
                <a:lnTo>
                  <a:pt x="10" y="31"/>
                </a:lnTo>
                <a:lnTo>
                  <a:pt x="10" y="37"/>
                </a:lnTo>
                <a:lnTo>
                  <a:pt x="5" y="31"/>
                </a:lnTo>
                <a:lnTo>
                  <a:pt x="5" y="37"/>
                </a:lnTo>
                <a:lnTo>
                  <a:pt x="5" y="37"/>
                </a:lnTo>
                <a:lnTo>
                  <a:pt x="5" y="37"/>
                </a:lnTo>
                <a:lnTo>
                  <a:pt x="5" y="37"/>
                </a:lnTo>
                <a:lnTo>
                  <a:pt x="5" y="37"/>
                </a:lnTo>
                <a:lnTo>
                  <a:pt x="5" y="37"/>
                </a:lnTo>
                <a:lnTo>
                  <a:pt x="5" y="37"/>
                </a:lnTo>
                <a:lnTo>
                  <a:pt x="0" y="37"/>
                </a:lnTo>
                <a:lnTo>
                  <a:pt x="0" y="37"/>
                </a:lnTo>
                <a:lnTo>
                  <a:pt x="5" y="37"/>
                </a:lnTo>
                <a:lnTo>
                  <a:pt x="5" y="37"/>
                </a:lnTo>
                <a:lnTo>
                  <a:pt x="5" y="37"/>
                </a:lnTo>
                <a:lnTo>
                  <a:pt x="5" y="37"/>
                </a:lnTo>
                <a:lnTo>
                  <a:pt x="5" y="31"/>
                </a:lnTo>
                <a:lnTo>
                  <a:pt x="5" y="31"/>
                </a:lnTo>
                <a:lnTo>
                  <a:pt x="5" y="31"/>
                </a:lnTo>
                <a:lnTo>
                  <a:pt x="10" y="31"/>
                </a:lnTo>
                <a:lnTo>
                  <a:pt x="10" y="31"/>
                </a:lnTo>
                <a:lnTo>
                  <a:pt x="10" y="31"/>
                </a:lnTo>
                <a:lnTo>
                  <a:pt x="10" y="31"/>
                </a:lnTo>
                <a:lnTo>
                  <a:pt x="10" y="31"/>
                </a:lnTo>
                <a:lnTo>
                  <a:pt x="10" y="31"/>
                </a:lnTo>
                <a:lnTo>
                  <a:pt x="10" y="31"/>
                </a:lnTo>
                <a:lnTo>
                  <a:pt x="10" y="26"/>
                </a:lnTo>
                <a:lnTo>
                  <a:pt x="10" y="26"/>
                </a:lnTo>
                <a:lnTo>
                  <a:pt x="10" y="26"/>
                </a:lnTo>
                <a:lnTo>
                  <a:pt x="10" y="26"/>
                </a:lnTo>
                <a:lnTo>
                  <a:pt x="10" y="26"/>
                </a:lnTo>
                <a:lnTo>
                  <a:pt x="10" y="26"/>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26"/>
                </a:lnTo>
                <a:lnTo>
                  <a:pt x="10" y="26"/>
                </a:lnTo>
                <a:lnTo>
                  <a:pt x="10" y="26"/>
                </a:lnTo>
                <a:lnTo>
                  <a:pt x="10" y="26"/>
                </a:lnTo>
                <a:lnTo>
                  <a:pt x="5" y="26"/>
                </a:lnTo>
                <a:lnTo>
                  <a:pt x="5" y="26"/>
                </a:lnTo>
                <a:lnTo>
                  <a:pt x="5" y="26"/>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10" y="26"/>
                </a:lnTo>
                <a:lnTo>
                  <a:pt x="10" y="21"/>
                </a:lnTo>
                <a:lnTo>
                  <a:pt x="5" y="21"/>
                </a:lnTo>
                <a:lnTo>
                  <a:pt x="5" y="21"/>
                </a:lnTo>
                <a:lnTo>
                  <a:pt x="5" y="21"/>
                </a:lnTo>
                <a:lnTo>
                  <a:pt x="5" y="21"/>
                </a:lnTo>
                <a:lnTo>
                  <a:pt x="5" y="21"/>
                </a:lnTo>
                <a:lnTo>
                  <a:pt x="5" y="21"/>
                </a:lnTo>
                <a:lnTo>
                  <a:pt x="5" y="21"/>
                </a:lnTo>
                <a:lnTo>
                  <a:pt x="5" y="21"/>
                </a:lnTo>
                <a:lnTo>
                  <a:pt x="10" y="21"/>
                </a:lnTo>
                <a:lnTo>
                  <a:pt x="10" y="21"/>
                </a:lnTo>
                <a:lnTo>
                  <a:pt x="10" y="21"/>
                </a:lnTo>
                <a:lnTo>
                  <a:pt x="10" y="21"/>
                </a:lnTo>
                <a:lnTo>
                  <a:pt x="10" y="21"/>
                </a:lnTo>
                <a:lnTo>
                  <a:pt x="10" y="16"/>
                </a:lnTo>
                <a:lnTo>
                  <a:pt x="10" y="16"/>
                </a:lnTo>
                <a:lnTo>
                  <a:pt x="10" y="16"/>
                </a:lnTo>
                <a:lnTo>
                  <a:pt x="10" y="16"/>
                </a:lnTo>
                <a:lnTo>
                  <a:pt x="10" y="16"/>
                </a:lnTo>
                <a:lnTo>
                  <a:pt x="10" y="16"/>
                </a:lnTo>
                <a:lnTo>
                  <a:pt x="10" y="16"/>
                </a:lnTo>
                <a:lnTo>
                  <a:pt x="10" y="16"/>
                </a:lnTo>
                <a:lnTo>
                  <a:pt x="15" y="10"/>
                </a:lnTo>
                <a:lnTo>
                  <a:pt x="15" y="10"/>
                </a:lnTo>
                <a:lnTo>
                  <a:pt x="15" y="10"/>
                </a:lnTo>
                <a:lnTo>
                  <a:pt x="15" y="10"/>
                </a:lnTo>
                <a:lnTo>
                  <a:pt x="15" y="10"/>
                </a:lnTo>
                <a:lnTo>
                  <a:pt x="15" y="10"/>
                </a:lnTo>
                <a:lnTo>
                  <a:pt x="15" y="10"/>
                </a:lnTo>
                <a:lnTo>
                  <a:pt x="15" y="10"/>
                </a:lnTo>
                <a:lnTo>
                  <a:pt x="15" y="5"/>
                </a:lnTo>
                <a:lnTo>
                  <a:pt x="15" y="5"/>
                </a:lnTo>
                <a:lnTo>
                  <a:pt x="15" y="5"/>
                </a:lnTo>
                <a:lnTo>
                  <a:pt x="15" y="5"/>
                </a:lnTo>
                <a:close/>
              </a:path>
            </a:pathLst>
          </a:custGeom>
          <a:solidFill>
            <a:srgbClr val="00cc9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031" name=""/>
          <p:cNvSpPr/>
          <p:nvPr/>
        </p:nvSpPr>
        <p:spPr>
          <a:xfrm>
            <a:off x="4140360" y="2378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2" name=""/>
          <p:cNvSpPr/>
          <p:nvPr/>
        </p:nvSpPr>
        <p:spPr>
          <a:xfrm>
            <a:off x="4149720" y="2378160"/>
            <a:ext cx="7920" cy="7920"/>
          </a:xfrm>
          <a:custGeom>
            <a:avLst/>
            <a:gdLst/>
            <a:ahLst/>
            <a:rect l="l" t="t" r="r" b="b"/>
            <a:pathLst>
              <a:path w="5" h="5">
                <a:moveTo>
                  <a:pt x="5" y="0"/>
                </a:moveTo>
                <a:lnTo>
                  <a:pt x="5" y="0"/>
                </a:lnTo>
                <a:lnTo>
                  <a:pt x="5" y="0"/>
                </a:lnTo>
                <a:lnTo>
                  <a:pt x="5" y="0"/>
                </a:lnTo>
                <a:lnTo>
                  <a:pt x="5" y="0"/>
                </a:lnTo>
                <a:lnTo>
                  <a:pt x="0" y="0"/>
                </a:lnTo>
                <a:lnTo>
                  <a:pt x="0" y="0"/>
                </a:lnTo>
                <a:lnTo>
                  <a:pt x="0" y="0"/>
                </a:lnTo>
                <a:lnTo>
                  <a:pt x="0" y="0"/>
                </a:lnTo>
                <a:lnTo>
                  <a:pt x="0" y="5"/>
                </a:lnTo>
                <a:lnTo>
                  <a:pt x="0" y="0"/>
                </a:lnTo>
                <a:lnTo>
                  <a:pt x="0" y="0"/>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33" name=""/>
          <p:cNvSpPr/>
          <p:nvPr/>
        </p:nvSpPr>
        <p:spPr>
          <a:xfrm>
            <a:off x="4157640" y="2378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4" name=""/>
          <p:cNvSpPr/>
          <p:nvPr/>
        </p:nvSpPr>
        <p:spPr>
          <a:xfrm>
            <a:off x="4157640" y="2378160"/>
            <a:ext cx="1440" cy="7920"/>
          </a:xfrm>
          <a:custGeom>
            <a:avLst/>
            <a:gdLst/>
            <a:ahLst/>
            <a:rect l="l" t="t" r="r" b="b"/>
            <a:pathLst>
              <a:path w="0" h="5">
                <a:moveTo>
                  <a:pt x="0" y="0"/>
                </a:moveTo>
                <a:lnTo>
                  <a:pt x="0" y="0"/>
                </a:lnTo>
                <a:lnTo>
                  <a:pt x="0" y="0"/>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35" name=""/>
          <p:cNvSpPr/>
          <p:nvPr/>
        </p:nvSpPr>
        <p:spPr>
          <a:xfrm>
            <a:off x="4149720" y="2394000"/>
            <a:ext cx="7920" cy="11160"/>
          </a:xfrm>
          <a:custGeom>
            <a:avLst/>
            <a:gdLst/>
            <a:ahLst/>
            <a:rect l="l" t="t" r="r" b="b"/>
            <a:pathLst>
              <a:path w="5" h="6">
                <a:moveTo>
                  <a:pt x="5" y="0"/>
                </a:moveTo>
                <a:lnTo>
                  <a:pt x="5" y="0"/>
                </a:lnTo>
                <a:lnTo>
                  <a:pt x="5" y="6"/>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6" name=""/>
          <p:cNvSpPr/>
          <p:nvPr/>
        </p:nvSpPr>
        <p:spPr>
          <a:xfrm>
            <a:off x="4165560" y="2413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7" name=""/>
          <p:cNvSpPr/>
          <p:nvPr/>
        </p:nvSpPr>
        <p:spPr>
          <a:xfrm>
            <a:off x="4089240" y="2428920"/>
            <a:ext cx="7920" cy="11160"/>
          </a:xfrm>
          <a:custGeom>
            <a:avLst/>
            <a:gdLst/>
            <a:ahLst/>
            <a:rect l="l" t="t" r="r" b="b"/>
            <a:pathLst>
              <a:path w="5" h="6">
                <a:moveTo>
                  <a:pt x="0" y="0"/>
                </a:moveTo>
                <a:lnTo>
                  <a:pt x="0" y="0"/>
                </a:lnTo>
                <a:lnTo>
                  <a:pt x="5" y="0"/>
                </a:lnTo>
                <a:lnTo>
                  <a:pt x="5" y="0"/>
                </a:lnTo>
                <a:lnTo>
                  <a:pt x="5" y="0"/>
                </a:lnTo>
                <a:lnTo>
                  <a:pt x="5" y="0"/>
                </a:lnTo>
                <a:lnTo>
                  <a:pt x="5" y="0"/>
                </a:lnTo>
                <a:lnTo>
                  <a:pt x="5" y="6"/>
                </a:lnTo>
                <a:lnTo>
                  <a:pt x="5" y="6"/>
                </a:lnTo>
                <a:lnTo>
                  <a:pt x="5" y="6"/>
                </a:lnTo>
                <a:lnTo>
                  <a:pt x="0" y="6"/>
                </a:lnTo>
                <a:lnTo>
                  <a:pt x="0" y="6"/>
                </a:lnTo>
                <a:lnTo>
                  <a:pt x="0" y="6"/>
                </a:lnTo>
                <a:lnTo>
                  <a:pt x="0" y="6"/>
                </a:lnTo>
                <a:lnTo>
                  <a:pt x="0" y="6"/>
                </a:lnTo>
                <a:lnTo>
                  <a:pt x="0" y="6"/>
                </a:lnTo>
                <a:lnTo>
                  <a:pt x="0" y="6"/>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8" name=""/>
          <p:cNvSpPr/>
          <p:nvPr/>
        </p:nvSpPr>
        <p:spPr>
          <a:xfrm>
            <a:off x="4079880" y="244800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9" name=""/>
          <p:cNvSpPr/>
          <p:nvPr/>
        </p:nvSpPr>
        <p:spPr>
          <a:xfrm>
            <a:off x="4071960" y="2448000"/>
            <a:ext cx="1440" cy="7920"/>
          </a:xfrm>
          <a:custGeom>
            <a:avLst/>
            <a:gdLst/>
            <a:ahLst/>
            <a:rect l="l" t="t" r="r" b="b"/>
            <a:pathLst>
              <a:path w="0" h="5">
                <a:moveTo>
                  <a:pt x="0" y="0"/>
                </a:move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40" name=""/>
          <p:cNvSpPr/>
          <p:nvPr/>
        </p:nvSpPr>
        <p:spPr>
          <a:xfrm>
            <a:off x="4071960" y="2455920"/>
            <a:ext cx="1440" cy="11160"/>
          </a:xfrm>
          <a:custGeom>
            <a:avLst/>
            <a:gdLst/>
            <a:ahLst/>
            <a:rect l="l" t="t" r="r" b="b"/>
            <a:pathLst>
              <a:path w="0" h="6">
                <a:moveTo>
                  <a:pt x="0" y="0"/>
                </a:moveTo>
                <a:lnTo>
                  <a:pt x="0" y="0"/>
                </a:lnTo>
                <a:lnTo>
                  <a:pt x="0" y="0"/>
                </a:lnTo>
                <a:lnTo>
                  <a:pt x="0" y="0"/>
                </a:lnTo>
                <a:lnTo>
                  <a:pt x="0" y="6"/>
                </a:lnTo>
                <a:lnTo>
                  <a:pt x="0" y="6"/>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41" name=""/>
          <p:cNvSpPr/>
          <p:nvPr/>
        </p:nvSpPr>
        <p:spPr>
          <a:xfrm>
            <a:off x="4089240" y="245592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2" name=""/>
          <p:cNvSpPr/>
          <p:nvPr/>
        </p:nvSpPr>
        <p:spPr>
          <a:xfrm>
            <a:off x="4089240" y="2455920"/>
            <a:ext cx="1800" cy="11160"/>
          </a:xfrm>
          <a:custGeom>
            <a:avLst/>
            <a:gdLst/>
            <a:ahLst/>
            <a:rect l="l" t="t" r="r" b="b"/>
            <a:pathLst>
              <a:path w="0" h="6">
                <a:moveTo>
                  <a:pt x="0" y="0"/>
                </a:moveTo>
                <a:lnTo>
                  <a:pt x="0" y="0"/>
                </a:lnTo>
                <a:lnTo>
                  <a:pt x="0" y="6"/>
                </a:lnTo>
                <a:lnTo>
                  <a:pt x="0" y="6"/>
                </a:lnTo>
                <a:lnTo>
                  <a:pt x="0" y="6"/>
                </a:ln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43" name=""/>
          <p:cNvSpPr/>
          <p:nvPr/>
        </p:nvSpPr>
        <p:spPr>
          <a:xfrm>
            <a:off x="4089240" y="247500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4" name=""/>
          <p:cNvSpPr/>
          <p:nvPr/>
        </p:nvSpPr>
        <p:spPr>
          <a:xfrm>
            <a:off x="4079880" y="2475000"/>
            <a:ext cx="9360" cy="1440"/>
          </a:xfrm>
          <a:custGeom>
            <a:avLst/>
            <a:gdLst/>
            <a:ahLst/>
            <a:rect l="l" t="t" r="r" b="b"/>
            <a:pathLst>
              <a:path w="6" h="0">
                <a:moveTo>
                  <a:pt x="0" y="0"/>
                </a:moveTo>
                <a:lnTo>
                  <a:pt x="6"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5" name=""/>
          <p:cNvSpPr/>
          <p:nvPr/>
        </p:nvSpPr>
        <p:spPr>
          <a:xfrm>
            <a:off x="4089240" y="2455920"/>
            <a:ext cx="7920" cy="19080"/>
          </a:xfrm>
          <a:custGeom>
            <a:avLst/>
            <a:gdLst/>
            <a:ahLst/>
            <a:rect l="l" t="t" r="r" b="b"/>
            <a:pathLst>
              <a:path w="5" h="11">
                <a:moveTo>
                  <a:pt x="5" y="0"/>
                </a:moveTo>
                <a:lnTo>
                  <a:pt x="5" y="6"/>
                </a:lnTo>
                <a:lnTo>
                  <a:pt x="5" y="6"/>
                </a:lnTo>
                <a:lnTo>
                  <a:pt x="5" y="6"/>
                </a:lnTo>
                <a:lnTo>
                  <a:pt x="5" y="6"/>
                </a:lnTo>
                <a:lnTo>
                  <a:pt x="5" y="6"/>
                </a:lnTo>
                <a:lnTo>
                  <a:pt x="5" y="11"/>
                </a:lnTo>
                <a:lnTo>
                  <a:pt x="5" y="6"/>
                </a:lnTo>
                <a:lnTo>
                  <a:pt x="5" y="6"/>
                </a:lnTo>
                <a:lnTo>
                  <a:pt x="5" y="6"/>
                </a:lnTo>
                <a:lnTo>
                  <a:pt x="0" y="6"/>
                </a:lnTo>
                <a:lnTo>
                  <a:pt x="0" y="6"/>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46" name=""/>
          <p:cNvSpPr/>
          <p:nvPr/>
        </p:nvSpPr>
        <p:spPr>
          <a:xfrm>
            <a:off x="4097160" y="2448000"/>
            <a:ext cx="8280" cy="1440"/>
          </a:xfrm>
          <a:custGeom>
            <a:avLst/>
            <a:gdLst/>
            <a:ahLst/>
            <a:rect l="l" t="t" r="r" b="b"/>
            <a:pathLst>
              <a:path w="5" h="0">
                <a:moveTo>
                  <a:pt x="0" y="0"/>
                </a:move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7" name=""/>
          <p:cNvSpPr/>
          <p:nvPr/>
        </p:nvSpPr>
        <p:spPr>
          <a:xfrm>
            <a:off x="4097160" y="2440080"/>
            <a:ext cx="180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48" name=""/>
          <p:cNvSpPr/>
          <p:nvPr/>
        </p:nvSpPr>
        <p:spPr>
          <a:xfrm>
            <a:off x="4097160" y="245592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9" name=""/>
          <p:cNvSpPr/>
          <p:nvPr/>
        </p:nvSpPr>
        <p:spPr>
          <a:xfrm>
            <a:off x="4149720" y="2421000"/>
            <a:ext cx="7920" cy="1440"/>
          </a:xfrm>
          <a:custGeom>
            <a:avLst/>
            <a:gdLst/>
            <a:ahLst/>
            <a:rect l="l" t="t" r="r" b="b"/>
            <a:pathLst>
              <a:path w="5" h="0">
                <a:moveTo>
                  <a:pt x="0" y="0"/>
                </a:moveTo>
                <a:lnTo>
                  <a:pt x="0" y="0"/>
                </a:lnTo>
                <a:lnTo>
                  <a:pt x="0" y="0"/>
                </a:lnTo>
                <a:lnTo>
                  <a:pt x="5" y="0"/>
                </a:lnTo>
                <a:lnTo>
                  <a:pt x="5"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0" name=""/>
          <p:cNvSpPr/>
          <p:nvPr/>
        </p:nvSpPr>
        <p:spPr>
          <a:xfrm>
            <a:off x="4140360" y="2421000"/>
            <a:ext cx="9360" cy="7920"/>
          </a:xfrm>
          <a:custGeom>
            <a:avLst/>
            <a:gdLst/>
            <a:ahLst/>
            <a:rect l="l" t="t" r="r" b="b"/>
            <a:pathLst>
              <a:path w="6" h="5">
                <a:moveTo>
                  <a:pt x="0" y="0"/>
                </a:moveTo>
                <a:lnTo>
                  <a:pt x="6" y="0"/>
                </a:lnTo>
                <a:lnTo>
                  <a:pt x="6" y="0"/>
                </a:lnTo>
                <a:lnTo>
                  <a:pt x="6" y="0"/>
                </a:lnTo>
                <a:lnTo>
                  <a:pt x="6"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51" name=""/>
          <p:cNvSpPr/>
          <p:nvPr/>
        </p:nvSpPr>
        <p:spPr>
          <a:xfrm>
            <a:off x="4105440" y="2421000"/>
            <a:ext cx="27000" cy="19080"/>
          </a:xfrm>
          <a:custGeom>
            <a:avLst/>
            <a:gdLst/>
            <a:ahLst/>
            <a:rect l="l" t="t" r="r" b="b"/>
            <a:pathLst>
              <a:path w="16" h="11">
                <a:moveTo>
                  <a:pt x="16" y="0"/>
                </a:moveTo>
                <a:lnTo>
                  <a:pt x="16" y="0"/>
                </a:lnTo>
                <a:lnTo>
                  <a:pt x="16" y="0"/>
                </a:lnTo>
                <a:lnTo>
                  <a:pt x="16" y="0"/>
                </a:lnTo>
                <a:lnTo>
                  <a:pt x="16" y="0"/>
                </a:lnTo>
                <a:lnTo>
                  <a:pt x="16" y="0"/>
                </a:lnTo>
                <a:lnTo>
                  <a:pt x="11" y="0"/>
                </a:lnTo>
                <a:lnTo>
                  <a:pt x="11" y="0"/>
                </a:lnTo>
                <a:lnTo>
                  <a:pt x="11" y="0"/>
                </a:lnTo>
                <a:lnTo>
                  <a:pt x="11" y="0"/>
                </a:lnTo>
                <a:lnTo>
                  <a:pt x="11" y="0"/>
                </a:lnTo>
                <a:lnTo>
                  <a:pt x="11" y="5"/>
                </a:lnTo>
                <a:lnTo>
                  <a:pt x="11" y="5"/>
                </a:lnTo>
                <a:lnTo>
                  <a:pt x="5" y="5"/>
                </a:lnTo>
                <a:lnTo>
                  <a:pt x="5" y="5"/>
                </a:lnTo>
                <a:lnTo>
                  <a:pt x="5" y="5"/>
                </a:lnTo>
                <a:lnTo>
                  <a:pt x="5" y="5"/>
                </a:lnTo>
                <a:lnTo>
                  <a:pt x="5" y="5"/>
                </a:lnTo>
                <a:lnTo>
                  <a:pt x="0" y="5"/>
                </a:lnTo>
                <a:lnTo>
                  <a:pt x="0" y="11"/>
                </a:lnTo>
                <a:lnTo>
                  <a:pt x="0" y="11"/>
                </a:lnTo>
                <a:lnTo>
                  <a:pt x="5" y="11"/>
                </a:lnTo>
                <a:lnTo>
                  <a:pt x="5" y="11"/>
                </a:lnTo>
                <a:lnTo>
                  <a:pt x="5" y="11"/>
                </a:lnTo>
                <a:lnTo>
                  <a:pt x="5" y="11"/>
                </a:lnTo>
                <a:lnTo>
                  <a:pt x="5" y="11"/>
                </a:lnTo>
                <a:lnTo>
                  <a:pt x="5" y="11"/>
                </a:lnTo>
                <a:lnTo>
                  <a:pt x="11" y="11"/>
                </a:lnTo>
                <a:lnTo>
                  <a:pt x="5" y="5"/>
                </a:lnTo>
                <a:lnTo>
                  <a:pt x="5" y="5"/>
                </a:lnTo>
                <a:lnTo>
                  <a:pt x="5" y="5"/>
                </a:lnTo>
                <a:lnTo>
                  <a:pt x="5" y="5"/>
                </a:lnTo>
                <a:lnTo>
                  <a:pt x="5" y="5"/>
                </a:lnTo>
                <a:lnTo>
                  <a:pt x="5" y="5"/>
                </a:lnTo>
                <a:lnTo>
                  <a:pt x="11" y="5"/>
                </a:lnTo>
                <a:lnTo>
                  <a:pt x="11" y="5"/>
                </a:lnTo>
                <a:lnTo>
                  <a:pt x="11" y="5"/>
                </a:lnTo>
                <a:lnTo>
                  <a:pt x="16" y="5"/>
                </a:lnTo>
                <a:lnTo>
                  <a:pt x="16" y="5"/>
                </a:lnTo>
                <a:lnTo>
                  <a:pt x="16" y="5"/>
                </a:lnTo>
                <a:lnTo>
                  <a:pt x="16" y="5"/>
                </a:lnTo>
                <a:lnTo>
                  <a:pt x="16" y="5"/>
                </a:lnTo>
                <a:lnTo>
                  <a:pt x="16" y="5"/>
                </a:lnTo>
                <a:lnTo>
                  <a:pt x="16" y="5"/>
                </a:lnTo>
                <a:lnTo>
                  <a:pt x="16" y="5"/>
                </a:lnTo>
                <a:lnTo>
                  <a:pt x="16" y="0"/>
                </a:lnTo>
                <a:lnTo>
                  <a:pt x="16" y="0"/>
                </a:lnTo>
                <a:lnTo>
                  <a:pt x="16" y="0"/>
                </a:lnTo>
                <a:lnTo>
                  <a:pt x="16" y="0"/>
                </a:lnTo>
                <a:lnTo>
                  <a:pt x="16" y="0"/>
                </a:lnTo>
                <a:lnTo>
                  <a:pt x="16" y="0"/>
                </a:lnTo>
                <a:lnTo>
                  <a:pt x="16" y="0"/>
                </a:lnTo>
                <a:lnTo>
                  <a:pt x="16"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52" name=""/>
          <p:cNvSpPr/>
          <p:nvPr/>
        </p:nvSpPr>
        <p:spPr>
          <a:xfrm>
            <a:off x="4113360" y="2428920"/>
            <a:ext cx="19080" cy="11160"/>
          </a:xfrm>
          <a:custGeom>
            <a:avLst/>
            <a:gdLst/>
            <a:ahLst/>
            <a:rect l="l" t="t" r="r" b="b"/>
            <a:pathLst>
              <a:path w="11" h="6">
                <a:moveTo>
                  <a:pt x="6" y="0"/>
                </a:moveTo>
                <a:lnTo>
                  <a:pt x="6" y="0"/>
                </a:lnTo>
                <a:lnTo>
                  <a:pt x="6" y="0"/>
                </a:lnTo>
                <a:lnTo>
                  <a:pt x="0" y="0"/>
                </a:lnTo>
                <a:lnTo>
                  <a:pt x="6" y="0"/>
                </a:lnTo>
                <a:lnTo>
                  <a:pt x="6" y="0"/>
                </a:lnTo>
                <a:lnTo>
                  <a:pt x="6" y="0"/>
                </a:lnTo>
                <a:lnTo>
                  <a:pt x="6" y="6"/>
                </a:lnTo>
                <a:lnTo>
                  <a:pt x="6" y="6"/>
                </a:lnTo>
                <a:lnTo>
                  <a:pt x="6" y="6"/>
                </a:lnTo>
                <a:lnTo>
                  <a:pt x="6" y="6"/>
                </a:lnTo>
                <a:lnTo>
                  <a:pt x="11" y="6"/>
                </a:lnTo>
                <a:lnTo>
                  <a:pt x="11" y="6"/>
                </a:lnTo>
                <a:lnTo>
                  <a:pt x="11" y="0"/>
                </a:lnTo>
                <a:lnTo>
                  <a:pt x="11"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3" name=""/>
          <p:cNvSpPr/>
          <p:nvPr/>
        </p:nvSpPr>
        <p:spPr>
          <a:xfrm>
            <a:off x="4132440" y="2440080"/>
            <a:ext cx="7920" cy="1440"/>
          </a:xfrm>
          <a:custGeom>
            <a:avLst/>
            <a:gdLst/>
            <a:ahLst/>
            <a:rect l="l" t="t" r="r" b="b"/>
            <a:pathLst>
              <a:path w="5" h="0">
                <a:moveTo>
                  <a:pt x="0" y="0"/>
                </a:moveTo>
                <a:lnTo>
                  <a:pt x="5" y="0"/>
                </a:lnTo>
                <a:lnTo>
                  <a:pt x="5" y="0"/>
                </a:lnTo>
                <a:lnTo>
                  <a:pt x="5" y="0"/>
                </a:lnTo>
                <a:lnTo>
                  <a:pt x="5" y="0"/>
                </a:lnTo>
                <a:lnTo>
                  <a:pt x="5" y="0"/>
                </a:lnTo>
                <a:lnTo>
                  <a:pt x="5"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4" name=""/>
          <p:cNvSpPr/>
          <p:nvPr/>
        </p:nvSpPr>
        <p:spPr>
          <a:xfrm>
            <a:off x="4140360" y="2428920"/>
            <a:ext cx="1440" cy="11160"/>
          </a:xfrm>
          <a:custGeom>
            <a:avLst/>
            <a:gdLst/>
            <a:ahLst/>
            <a:rect l="l" t="t" r="r" b="b"/>
            <a:pathLst>
              <a:path w="0" h="6">
                <a:moveTo>
                  <a:pt x="0" y="0"/>
                </a:moveTo>
                <a:lnTo>
                  <a:pt x="0" y="0"/>
                </a:lnTo>
                <a:lnTo>
                  <a:pt x="0" y="0"/>
                </a:lnTo>
                <a:lnTo>
                  <a:pt x="0" y="0"/>
                </a:lnTo>
                <a:lnTo>
                  <a:pt x="0" y="6"/>
                </a:lnTo>
                <a:lnTo>
                  <a:pt x="0" y="6"/>
                </a:lnTo>
                <a:lnTo>
                  <a:pt x="0"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5" name=""/>
          <p:cNvSpPr/>
          <p:nvPr/>
        </p:nvSpPr>
        <p:spPr>
          <a:xfrm>
            <a:off x="4149720" y="2440080"/>
            <a:ext cx="7920" cy="1440"/>
          </a:xfrm>
          <a:custGeom>
            <a:avLst/>
            <a:gdLst/>
            <a:ahLst/>
            <a:rect l="l" t="t" r="r" b="b"/>
            <a:pathLst>
              <a:path w="5" h="0">
                <a:moveTo>
                  <a:pt x="5" y="0"/>
                </a:moveTo>
                <a:lnTo>
                  <a:pt x="5" y="0"/>
                </a:lnTo>
                <a:lnTo>
                  <a:pt x="0" y="0"/>
                </a:lnTo>
                <a:lnTo>
                  <a:pt x="0" y="0"/>
                </a:lnTo>
                <a:lnTo>
                  <a:pt x="0"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6" name=""/>
          <p:cNvSpPr/>
          <p:nvPr/>
        </p:nvSpPr>
        <p:spPr>
          <a:xfrm>
            <a:off x="4140360" y="2440080"/>
            <a:ext cx="9360" cy="1440"/>
          </a:xfrm>
          <a:custGeom>
            <a:avLst/>
            <a:gdLst/>
            <a:ahLst/>
            <a:rect l="l" t="t" r="r" b="b"/>
            <a:pathLst>
              <a:path w="6" h="0">
                <a:moveTo>
                  <a:pt x="0" y="0"/>
                </a:moveTo>
                <a:lnTo>
                  <a:pt x="0" y="0"/>
                </a:lnTo>
                <a:lnTo>
                  <a:pt x="0" y="0"/>
                </a:lnTo>
                <a:lnTo>
                  <a:pt x="6" y="0"/>
                </a:lnTo>
                <a:lnTo>
                  <a:pt x="6" y="0"/>
                </a:lnTo>
                <a:lnTo>
                  <a:pt x="6" y="0"/>
                </a:lnTo>
                <a:lnTo>
                  <a:pt x="6"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7" name=""/>
          <p:cNvSpPr/>
          <p:nvPr/>
        </p:nvSpPr>
        <p:spPr>
          <a:xfrm>
            <a:off x="4140360" y="2440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8" name=""/>
          <p:cNvSpPr/>
          <p:nvPr/>
        </p:nvSpPr>
        <p:spPr>
          <a:xfrm>
            <a:off x="4113360" y="2440080"/>
            <a:ext cx="10800" cy="7920"/>
          </a:xfrm>
          <a:custGeom>
            <a:avLst/>
            <a:gdLst/>
            <a:ahLst/>
            <a:rect l="l" t="t" r="r" b="b"/>
            <a:pathLst>
              <a:path w="6" h="5">
                <a:moveTo>
                  <a:pt x="0" y="0"/>
                </a:moveTo>
                <a:lnTo>
                  <a:pt x="0" y="0"/>
                </a:lnTo>
                <a:lnTo>
                  <a:pt x="0" y="0"/>
                </a:lnTo>
                <a:lnTo>
                  <a:pt x="0" y="0"/>
                </a:lnTo>
                <a:lnTo>
                  <a:pt x="0" y="0"/>
                </a:lnTo>
                <a:lnTo>
                  <a:pt x="0" y="0"/>
                </a:lnTo>
                <a:lnTo>
                  <a:pt x="6" y="0"/>
                </a:lnTo>
                <a:lnTo>
                  <a:pt x="6" y="0"/>
                </a:lnTo>
                <a:lnTo>
                  <a:pt x="0" y="0"/>
                </a:lnTo>
                <a:lnTo>
                  <a:pt x="0" y="0"/>
                </a:lnTo>
                <a:lnTo>
                  <a:pt x="0" y="0"/>
                </a:lnTo>
                <a:lnTo>
                  <a:pt x="0" y="0"/>
                </a:lnTo>
                <a:lnTo>
                  <a:pt x="0" y="0"/>
                </a:ln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59" name=""/>
          <p:cNvSpPr/>
          <p:nvPr/>
        </p:nvSpPr>
        <p:spPr>
          <a:xfrm>
            <a:off x="4105440" y="2440080"/>
            <a:ext cx="7920" cy="7920"/>
          </a:xfrm>
          <a:custGeom>
            <a:avLst/>
            <a:gdLst/>
            <a:ahLst/>
            <a:rect l="l" t="t" r="r" b="b"/>
            <a:pathLst>
              <a:path w="5" h="5">
                <a:moveTo>
                  <a:pt x="0" y="5"/>
                </a:moveTo>
                <a:lnTo>
                  <a:pt x="0" y="5"/>
                </a:lnTo>
                <a:lnTo>
                  <a:pt x="0" y="0"/>
                </a:lnTo>
                <a:lnTo>
                  <a:pt x="0" y="0"/>
                </a:lnTo>
                <a:lnTo>
                  <a:pt x="0" y="0"/>
                </a:lnTo>
                <a:lnTo>
                  <a:pt x="5"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0" name=""/>
          <p:cNvSpPr/>
          <p:nvPr/>
        </p:nvSpPr>
        <p:spPr>
          <a:xfrm>
            <a:off x="4113360" y="2448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1" name=""/>
          <p:cNvSpPr/>
          <p:nvPr/>
        </p:nvSpPr>
        <p:spPr>
          <a:xfrm>
            <a:off x="4105440" y="2448000"/>
            <a:ext cx="7920" cy="1440"/>
          </a:xfrm>
          <a:custGeom>
            <a:avLst/>
            <a:gdLst/>
            <a:ahLst/>
            <a:rect l="l" t="t" r="r" b="b"/>
            <a:pathLst>
              <a:path w="5" h="0">
                <a:moveTo>
                  <a:pt x="0" y="0"/>
                </a:move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2" name=""/>
          <p:cNvSpPr/>
          <p:nvPr/>
        </p:nvSpPr>
        <p:spPr>
          <a:xfrm>
            <a:off x="4113360" y="2440080"/>
            <a:ext cx="10800" cy="7920"/>
          </a:xfrm>
          <a:custGeom>
            <a:avLst/>
            <a:gdLst/>
            <a:ahLst/>
            <a:rect l="l" t="t" r="r" b="b"/>
            <a:pathLst>
              <a:path w="6" h="5">
                <a:moveTo>
                  <a:pt x="6" y="5"/>
                </a:moveTo>
                <a:lnTo>
                  <a:pt x="6" y="0"/>
                </a:lnTo>
                <a:lnTo>
                  <a:pt x="6" y="0"/>
                </a:lnTo>
                <a:lnTo>
                  <a:pt x="6" y="5"/>
                </a:lnTo>
                <a:lnTo>
                  <a:pt x="6" y="5"/>
                </a:lnTo>
                <a:lnTo>
                  <a:pt x="6" y="5"/>
                </a:lnTo>
                <a:lnTo>
                  <a:pt x="6" y="5"/>
                </a:lnTo>
                <a:lnTo>
                  <a:pt x="6" y="5"/>
                </a:lnTo>
                <a:lnTo>
                  <a:pt x="6" y="5"/>
                </a:lnTo>
                <a:lnTo>
                  <a:pt x="6" y="5"/>
                </a:lnTo>
                <a:lnTo>
                  <a:pt x="0" y="5"/>
                </a:lnTo>
                <a:lnTo>
                  <a:pt x="0" y="5"/>
                </a:lnTo>
                <a:lnTo>
                  <a:pt x="6" y="5"/>
                </a:lnTo>
                <a:lnTo>
                  <a:pt x="6" y="5"/>
                </a:lnTo>
                <a:lnTo>
                  <a:pt x="6" y="5"/>
                </a:lnTo>
                <a:lnTo>
                  <a:pt x="6" y="5"/>
                </a:lnTo>
                <a:lnTo>
                  <a:pt x="6" y="5"/>
                </a:lnTo>
                <a:lnTo>
                  <a:pt x="6" y="5"/>
                </a:lnTo>
                <a:lnTo>
                  <a:pt x="6" y="5"/>
                </a:lnTo>
                <a:lnTo>
                  <a:pt x="6"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3" name=""/>
          <p:cNvSpPr/>
          <p:nvPr/>
        </p:nvSpPr>
        <p:spPr>
          <a:xfrm>
            <a:off x="4124160" y="2448000"/>
            <a:ext cx="8280" cy="1440"/>
          </a:xfrm>
          <a:custGeom>
            <a:avLst/>
            <a:gdLst/>
            <a:ahLst/>
            <a:rect l="l" t="t" r="r" b="b"/>
            <a:pathLst>
              <a:path w="5" h="0">
                <a:moveTo>
                  <a:pt x="5" y="0"/>
                </a:moveTo>
                <a:lnTo>
                  <a:pt x="5" y="0"/>
                </a:lnTo>
                <a:lnTo>
                  <a:pt x="5"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4" name=""/>
          <p:cNvSpPr/>
          <p:nvPr/>
        </p:nvSpPr>
        <p:spPr>
          <a:xfrm>
            <a:off x="4132440" y="2448000"/>
            <a:ext cx="7920" cy="1440"/>
          </a:xfrm>
          <a:custGeom>
            <a:avLst/>
            <a:gdLst/>
            <a:ahLst/>
            <a:rect l="l" t="t" r="r" b="b"/>
            <a:pathLst>
              <a:path w="5" h="0">
                <a:moveTo>
                  <a:pt x="5" y="0"/>
                </a:moveTo>
                <a:lnTo>
                  <a:pt x="0"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5" name=""/>
          <p:cNvSpPr/>
          <p:nvPr/>
        </p:nvSpPr>
        <p:spPr>
          <a:xfrm>
            <a:off x="4165560" y="2448000"/>
            <a:ext cx="9720" cy="1440"/>
          </a:xfrm>
          <a:custGeom>
            <a:avLst/>
            <a:gdLst/>
            <a:ahLst/>
            <a:rect l="l" t="t" r="r" b="b"/>
            <a:pathLst>
              <a:path w="6" h="0">
                <a:moveTo>
                  <a:pt x="6" y="0"/>
                </a:moveTo>
                <a:lnTo>
                  <a:pt x="6" y="0"/>
                </a:lnTo>
                <a:lnTo>
                  <a:pt x="6" y="0"/>
                </a:lnTo>
                <a:lnTo>
                  <a:pt x="0" y="0"/>
                </a:lnTo>
                <a:lnTo>
                  <a:pt x="0"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6" name=""/>
          <p:cNvSpPr/>
          <p:nvPr/>
        </p:nvSpPr>
        <p:spPr>
          <a:xfrm>
            <a:off x="4175280" y="2455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7" name=""/>
          <p:cNvSpPr/>
          <p:nvPr/>
        </p:nvSpPr>
        <p:spPr>
          <a:xfrm>
            <a:off x="4165560" y="2448000"/>
            <a:ext cx="9720" cy="7920"/>
          </a:xfrm>
          <a:custGeom>
            <a:avLst/>
            <a:gdLst/>
            <a:ahLst/>
            <a:rect l="l" t="t" r="r" b="b"/>
            <a:pathLst>
              <a:path w="6" h="5">
                <a:moveTo>
                  <a:pt x="0" y="0"/>
                </a:moveTo>
                <a:lnTo>
                  <a:pt x="0" y="5"/>
                </a:lnTo>
                <a:lnTo>
                  <a:pt x="6" y="5"/>
                </a:lnTo>
                <a:lnTo>
                  <a:pt x="6"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68" name=""/>
          <p:cNvSpPr/>
          <p:nvPr/>
        </p:nvSpPr>
        <p:spPr>
          <a:xfrm>
            <a:off x="4105440" y="2448000"/>
            <a:ext cx="77760" cy="44280"/>
          </a:xfrm>
          <a:custGeom>
            <a:avLst/>
            <a:gdLst/>
            <a:ahLst/>
            <a:rect l="l" t="t" r="r" b="b"/>
            <a:pathLst>
              <a:path w="48" h="27">
                <a:moveTo>
                  <a:pt x="27" y="21"/>
                </a:move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7"/>
                </a:lnTo>
                <a:lnTo>
                  <a:pt x="32" y="27"/>
                </a:lnTo>
                <a:lnTo>
                  <a:pt x="32" y="27"/>
                </a:lnTo>
                <a:lnTo>
                  <a:pt x="37" y="27"/>
                </a:lnTo>
                <a:lnTo>
                  <a:pt x="37" y="27"/>
                </a:lnTo>
                <a:lnTo>
                  <a:pt x="37" y="27"/>
                </a:lnTo>
                <a:lnTo>
                  <a:pt x="37" y="27"/>
                </a:lnTo>
                <a:lnTo>
                  <a:pt x="37" y="27"/>
                </a:lnTo>
                <a:lnTo>
                  <a:pt x="37" y="27"/>
                </a:lnTo>
                <a:lnTo>
                  <a:pt x="43" y="27"/>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37" y="21"/>
                </a:lnTo>
                <a:lnTo>
                  <a:pt x="43" y="21"/>
                </a:lnTo>
                <a:lnTo>
                  <a:pt x="43" y="21"/>
                </a:lnTo>
                <a:lnTo>
                  <a:pt x="37" y="21"/>
                </a:lnTo>
                <a:lnTo>
                  <a:pt x="37" y="16"/>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3" y="21"/>
                </a:lnTo>
                <a:lnTo>
                  <a:pt x="48" y="21"/>
                </a:lnTo>
                <a:lnTo>
                  <a:pt x="48" y="21"/>
                </a:lnTo>
                <a:lnTo>
                  <a:pt x="43" y="21"/>
                </a:lnTo>
                <a:lnTo>
                  <a:pt x="43" y="21"/>
                </a:lnTo>
                <a:lnTo>
                  <a:pt x="43" y="21"/>
                </a:lnTo>
                <a:lnTo>
                  <a:pt x="43" y="21"/>
                </a:lnTo>
                <a:lnTo>
                  <a:pt x="43" y="21"/>
                </a:lnTo>
                <a:lnTo>
                  <a:pt x="43" y="21"/>
                </a:lnTo>
                <a:lnTo>
                  <a:pt x="43" y="21"/>
                </a:lnTo>
                <a:lnTo>
                  <a:pt x="43" y="21"/>
                </a:lnTo>
                <a:lnTo>
                  <a:pt x="48" y="21"/>
                </a:lnTo>
                <a:lnTo>
                  <a:pt x="43" y="16"/>
                </a:lnTo>
                <a:lnTo>
                  <a:pt x="43" y="16"/>
                </a:lnTo>
                <a:lnTo>
                  <a:pt x="43" y="16"/>
                </a:lnTo>
                <a:lnTo>
                  <a:pt x="43" y="21"/>
                </a:lnTo>
                <a:lnTo>
                  <a:pt x="43" y="21"/>
                </a:lnTo>
                <a:lnTo>
                  <a:pt x="43" y="16"/>
                </a:lnTo>
                <a:lnTo>
                  <a:pt x="43" y="16"/>
                </a:lnTo>
                <a:lnTo>
                  <a:pt x="43" y="16"/>
                </a:lnTo>
                <a:lnTo>
                  <a:pt x="43" y="16"/>
                </a:lnTo>
                <a:lnTo>
                  <a:pt x="43" y="16"/>
                </a:lnTo>
                <a:lnTo>
                  <a:pt x="43" y="16"/>
                </a:lnTo>
                <a:lnTo>
                  <a:pt x="43" y="16"/>
                </a:lnTo>
                <a:lnTo>
                  <a:pt x="43" y="16"/>
                </a:lnTo>
                <a:lnTo>
                  <a:pt x="43" y="11"/>
                </a:lnTo>
                <a:lnTo>
                  <a:pt x="43" y="11"/>
                </a:lnTo>
                <a:lnTo>
                  <a:pt x="43" y="11"/>
                </a:lnTo>
                <a:lnTo>
                  <a:pt x="43" y="11"/>
                </a:lnTo>
                <a:lnTo>
                  <a:pt x="43" y="11"/>
                </a:lnTo>
                <a:lnTo>
                  <a:pt x="43" y="11"/>
                </a:lnTo>
                <a:lnTo>
                  <a:pt x="43" y="11"/>
                </a:lnTo>
                <a:lnTo>
                  <a:pt x="43" y="11"/>
                </a:lnTo>
                <a:lnTo>
                  <a:pt x="43" y="11"/>
                </a:lnTo>
                <a:lnTo>
                  <a:pt x="43" y="11"/>
                </a:lnTo>
                <a:lnTo>
                  <a:pt x="37" y="11"/>
                </a:lnTo>
                <a:lnTo>
                  <a:pt x="37" y="11"/>
                </a:lnTo>
                <a:lnTo>
                  <a:pt x="37" y="11"/>
                </a:lnTo>
                <a:lnTo>
                  <a:pt x="37" y="11"/>
                </a:lnTo>
                <a:lnTo>
                  <a:pt x="37" y="11"/>
                </a:lnTo>
                <a:lnTo>
                  <a:pt x="37" y="11"/>
                </a:lnTo>
                <a:lnTo>
                  <a:pt x="37" y="16"/>
                </a:lnTo>
                <a:lnTo>
                  <a:pt x="37" y="16"/>
                </a:lnTo>
                <a:lnTo>
                  <a:pt x="37" y="16"/>
                </a:lnTo>
                <a:lnTo>
                  <a:pt x="37" y="16"/>
                </a:lnTo>
                <a:lnTo>
                  <a:pt x="37" y="16"/>
                </a:lnTo>
                <a:lnTo>
                  <a:pt x="32" y="16"/>
                </a:lnTo>
                <a:lnTo>
                  <a:pt x="32" y="16"/>
                </a:lnTo>
                <a:lnTo>
                  <a:pt x="32" y="11"/>
                </a:lnTo>
                <a:lnTo>
                  <a:pt x="32" y="11"/>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32" y="16"/>
                </a:lnTo>
                <a:lnTo>
                  <a:pt x="27" y="16"/>
                </a:lnTo>
                <a:lnTo>
                  <a:pt x="27" y="16"/>
                </a:lnTo>
                <a:lnTo>
                  <a:pt x="27" y="16"/>
                </a:lnTo>
                <a:lnTo>
                  <a:pt x="32" y="16"/>
                </a:lnTo>
                <a:lnTo>
                  <a:pt x="32" y="16"/>
                </a:lnTo>
                <a:lnTo>
                  <a:pt x="32" y="16"/>
                </a:lnTo>
                <a:lnTo>
                  <a:pt x="32" y="11"/>
                </a:lnTo>
                <a:lnTo>
                  <a:pt x="32" y="11"/>
                </a:lnTo>
                <a:lnTo>
                  <a:pt x="32" y="11"/>
                </a:lnTo>
                <a:lnTo>
                  <a:pt x="32" y="11"/>
                </a:lnTo>
                <a:lnTo>
                  <a:pt x="32" y="11"/>
                </a:lnTo>
                <a:lnTo>
                  <a:pt x="32" y="11"/>
                </a:lnTo>
                <a:lnTo>
                  <a:pt x="32" y="11"/>
                </a:lnTo>
                <a:lnTo>
                  <a:pt x="32" y="11"/>
                </a:lnTo>
                <a:lnTo>
                  <a:pt x="32" y="11"/>
                </a:lnTo>
                <a:lnTo>
                  <a:pt x="32" y="11"/>
                </a:lnTo>
                <a:lnTo>
                  <a:pt x="32" y="11"/>
                </a:lnTo>
                <a:lnTo>
                  <a:pt x="27" y="11"/>
                </a:lnTo>
                <a:lnTo>
                  <a:pt x="27" y="11"/>
                </a:lnTo>
                <a:lnTo>
                  <a:pt x="27" y="11"/>
                </a:lnTo>
                <a:lnTo>
                  <a:pt x="32" y="11"/>
                </a:lnTo>
                <a:lnTo>
                  <a:pt x="32" y="11"/>
                </a:lnTo>
                <a:lnTo>
                  <a:pt x="27" y="11"/>
                </a:lnTo>
                <a:lnTo>
                  <a:pt x="27" y="11"/>
                </a:lnTo>
                <a:lnTo>
                  <a:pt x="27" y="11"/>
                </a:lnTo>
                <a:lnTo>
                  <a:pt x="21" y="11"/>
                </a:lnTo>
                <a:lnTo>
                  <a:pt x="21" y="11"/>
                </a:lnTo>
                <a:lnTo>
                  <a:pt x="21" y="11"/>
                </a:lnTo>
                <a:lnTo>
                  <a:pt x="21" y="11"/>
                </a:lnTo>
                <a:lnTo>
                  <a:pt x="21" y="11"/>
                </a:lnTo>
                <a:lnTo>
                  <a:pt x="27" y="11"/>
                </a:lnTo>
                <a:lnTo>
                  <a:pt x="27" y="5"/>
                </a:lnTo>
                <a:lnTo>
                  <a:pt x="27" y="5"/>
                </a:lnTo>
                <a:lnTo>
                  <a:pt x="27" y="11"/>
                </a:lnTo>
                <a:lnTo>
                  <a:pt x="27" y="11"/>
                </a:lnTo>
                <a:lnTo>
                  <a:pt x="27" y="11"/>
                </a:lnTo>
                <a:lnTo>
                  <a:pt x="32" y="5"/>
                </a:lnTo>
                <a:lnTo>
                  <a:pt x="32" y="5"/>
                </a:lnTo>
                <a:lnTo>
                  <a:pt x="32" y="11"/>
                </a:lnTo>
                <a:lnTo>
                  <a:pt x="32" y="11"/>
                </a:lnTo>
                <a:lnTo>
                  <a:pt x="32" y="11"/>
                </a:lnTo>
                <a:lnTo>
                  <a:pt x="32" y="11"/>
                </a:lnTo>
                <a:lnTo>
                  <a:pt x="32" y="11"/>
                </a:lnTo>
                <a:lnTo>
                  <a:pt x="32" y="5"/>
                </a:lnTo>
                <a:lnTo>
                  <a:pt x="32" y="5"/>
                </a:lnTo>
                <a:lnTo>
                  <a:pt x="32" y="5"/>
                </a:lnTo>
                <a:lnTo>
                  <a:pt x="32" y="5"/>
                </a:lnTo>
                <a:lnTo>
                  <a:pt x="32" y="5"/>
                </a:lnTo>
                <a:lnTo>
                  <a:pt x="32" y="5"/>
                </a:lnTo>
                <a:lnTo>
                  <a:pt x="32" y="5"/>
                </a:lnTo>
                <a:lnTo>
                  <a:pt x="32" y="5"/>
                </a:lnTo>
                <a:lnTo>
                  <a:pt x="37" y="5"/>
                </a:lnTo>
                <a:lnTo>
                  <a:pt x="37" y="5"/>
                </a:lnTo>
                <a:lnTo>
                  <a:pt x="37" y="5"/>
                </a:lnTo>
                <a:lnTo>
                  <a:pt x="37" y="5"/>
                </a:lnTo>
                <a:lnTo>
                  <a:pt x="37" y="5"/>
                </a:lnTo>
                <a:lnTo>
                  <a:pt x="37" y="5"/>
                </a:lnTo>
                <a:lnTo>
                  <a:pt x="37" y="5"/>
                </a:lnTo>
                <a:lnTo>
                  <a:pt x="37" y="5"/>
                </a:lnTo>
                <a:lnTo>
                  <a:pt x="37" y="5"/>
                </a:lnTo>
                <a:lnTo>
                  <a:pt x="37" y="5"/>
                </a:lnTo>
                <a:lnTo>
                  <a:pt x="37" y="5"/>
                </a:lnTo>
                <a:lnTo>
                  <a:pt x="37" y="0"/>
                </a:lnTo>
                <a:lnTo>
                  <a:pt x="37" y="0"/>
                </a:lnTo>
                <a:lnTo>
                  <a:pt x="37" y="0"/>
                </a:lnTo>
                <a:lnTo>
                  <a:pt x="37" y="0"/>
                </a:lnTo>
                <a:lnTo>
                  <a:pt x="37" y="0"/>
                </a:lnTo>
                <a:lnTo>
                  <a:pt x="32" y="0"/>
                </a:lnTo>
                <a:lnTo>
                  <a:pt x="32" y="0"/>
                </a:lnTo>
                <a:lnTo>
                  <a:pt x="32" y="5"/>
                </a:lnTo>
                <a:lnTo>
                  <a:pt x="32" y="5"/>
                </a:lnTo>
                <a:lnTo>
                  <a:pt x="32" y="5"/>
                </a:lnTo>
                <a:lnTo>
                  <a:pt x="27" y="0"/>
                </a:lnTo>
                <a:lnTo>
                  <a:pt x="27" y="5"/>
                </a:lnTo>
                <a:lnTo>
                  <a:pt x="27" y="5"/>
                </a:lnTo>
                <a:lnTo>
                  <a:pt x="27" y="5"/>
                </a:lnTo>
                <a:lnTo>
                  <a:pt x="27" y="5"/>
                </a:lnTo>
                <a:lnTo>
                  <a:pt x="27" y="5"/>
                </a:lnTo>
                <a:lnTo>
                  <a:pt x="27" y="5"/>
                </a:lnTo>
                <a:lnTo>
                  <a:pt x="27" y="5"/>
                </a:lnTo>
                <a:lnTo>
                  <a:pt x="27" y="0"/>
                </a:lnTo>
                <a:lnTo>
                  <a:pt x="27" y="0"/>
                </a:lnTo>
                <a:lnTo>
                  <a:pt x="27" y="0"/>
                </a:lnTo>
                <a:lnTo>
                  <a:pt x="21" y="0"/>
                </a:lnTo>
                <a:lnTo>
                  <a:pt x="21" y="5"/>
                </a:lnTo>
                <a:lnTo>
                  <a:pt x="21" y="5"/>
                </a:lnTo>
                <a:lnTo>
                  <a:pt x="21" y="5"/>
                </a:lnTo>
                <a:lnTo>
                  <a:pt x="21" y="5"/>
                </a:lnTo>
                <a:lnTo>
                  <a:pt x="16" y="5"/>
                </a:lnTo>
                <a:lnTo>
                  <a:pt x="16" y="5"/>
                </a:lnTo>
                <a:lnTo>
                  <a:pt x="16" y="5"/>
                </a:lnTo>
                <a:lnTo>
                  <a:pt x="16" y="5"/>
                </a:lnTo>
                <a:lnTo>
                  <a:pt x="16" y="5"/>
                </a:lnTo>
                <a:lnTo>
                  <a:pt x="16" y="5"/>
                </a:lnTo>
                <a:lnTo>
                  <a:pt x="11" y="5"/>
                </a:lnTo>
                <a:lnTo>
                  <a:pt x="16" y="5"/>
                </a:lnTo>
                <a:lnTo>
                  <a:pt x="16" y="5"/>
                </a:lnTo>
                <a:lnTo>
                  <a:pt x="16" y="5"/>
                </a:lnTo>
                <a:lnTo>
                  <a:pt x="16" y="5"/>
                </a:lnTo>
                <a:lnTo>
                  <a:pt x="16" y="5"/>
                </a:lnTo>
                <a:lnTo>
                  <a:pt x="16" y="5"/>
                </a:lnTo>
                <a:lnTo>
                  <a:pt x="16" y="5"/>
                </a:lnTo>
                <a:lnTo>
                  <a:pt x="16" y="5"/>
                </a:lnTo>
                <a:lnTo>
                  <a:pt x="16" y="5"/>
                </a:lnTo>
                <a:lnTo>
                  <a:pt x="16" y="11"/>
                </a:lnTo>
                <a:lnTo>
                  <a:pt x="16" y="11"/>
                </a:lnTo>
                <a:lnTo>
                  <a:pt x="16" y="5"/>
                </a:lnTo>
                <a:lnTo>
                  <a:pt x="16" y="5"/>
                </a:lnTo>
                <a:lnTo>
                  <a:pt x="16" y="5"/>
                </a:lnTo>
                <a:lnTo>
                  <a:pt x="21" y="11"/>
                </a:lnTo>
                <a:lnTo>
                  <a:pt x="21" y="11"/>
                </a:lnTo>
                <a:lnTo>
                  <a:pt x="16" y="11"/>
                </a:lnTo>
                <a:lnTo>
                  <a:pt x="16" y="11"/>
                </a:lnTo>
                <a:lnTo>
                  <a:pt x="16" y="11"/>
                </a:lnTo>
                <a:lnTo>
                  <a:pt x="16" y="11"/>
                </a:lnTo>
                <a:lnTo>
                  <a:pt x="16" y="11"/>
                </a:lnTo>
                <a:lnTo>
                  <a:pt x="16" y="11"/>
                </a:lnTo>
                <a:lnTo>
                  <a:pt x="16" y="11"/>
                </a:lnTo>
                <a:lnTo>
                  <a:pt x="16" y="11"/>
                </a:lnTo>
                <a:lnTo>
                  <a:pt x="16" y="11"/>
                </a:lnTo>
                <a:lnTo>
                  <a:pt x="16" y="11"/>
                </a:lnTo>
                <a:lnTo>
                  <a:pt x="11" y="5"/>
                </a:lnTo>
                <a:lnTo>
                  <a:pt x="11" y="11"/>
                </a:lnTo>
                <a:lnTo>
                  <a:pt x="11" y="11"/>
                </a:lnTo>
                <a:lnTo>
                  <a:pt x="11" y="11"/>
                </a:lnTo>
                <a:lnTo>
                  <a:pt x="11" y="11"/>
                </a:lnTo>
                <a:lnTo>
                  <a:pt x="11" y="5"/>
                </a:lnTo>
                <a:lnTo>
                  <a:pt x="11" y="5"/>
                </a:lnTo>
                <a:lnTo>
                  <a:pt x="11" y="5"/>
                </a:lnTo>
                <a:lnTo>
                  <a:pt x="11" y="5"/>
                </a:lnTo>
                <a:lnTo>
                  <a:pt x="11" y="5"/>
                </a:lnTo>
                <a:lnTo>
                  <a:pt x="11" y="5"/>
                </a:lnTo>
                <a:lnTo>
                  <a:pt x="11" y="5"/>
                </a:lnTo>
                <a:lnTo>
                  <a:pt x="5" y="5"/>
                </a:lnTo>
                <a:lnTo>
                  <a:pt x="5" y="5"/>
                </a:lnTo>
                <a:lnTo>
                  <a:pt x="5" y="5"/>
                </a:lnTo>
                <a:lnTo>
                  <a:pt x="5" y="5"/>
                </a:lnTo>
                <a:lnTo>
                  <a:pt x="5" y="5"/>
                </a:lnTo>
                <a:lnTo>
                  <a:pt x="5" y="5"/>
                </a:lnTo>
                <a:lnTo>
                  <a:pt x="5" y="5"/>
                </a:lnTo>
                <a:lnTo>
                  <a:pt x="5" y="5"/>
                </a:lnTo>
                <a:lnTo>
                  <a:pt x="5" y="5"/>
                </a:lnTo>
                <a:lnTo>
                  <a:pt x="5" y="11"/>
                </a:lnTo>
                <a:lnTo>
                  <a:pt x="5" y="11"/>
                </a:lnTo>
                <a:lnTo>
                  <a:pt x="5" y="11"/>
                </a:lnTo>
                <a:lnTo>
                  <a:pt x="11" y="11"/>
                </a:lnTo>
                <a:lnTo>
                  <a:pt x="11" y="11"/>
                </a:lnTo>
                <a:lnTo>
                  <a:pt x="11" y="11"/>
                </a:lnTo>
                <a:lnTo>
                  <a:pt x="5" y="11"/>
                </a:lnTo>
                <a:lnTo>
                  <a:pt x="5" y="11"/>
                </a:lnTo>
                <a:lnTo>
                  <a:pt x="5" y="11"/>
                </a:lnTo>
                <a:lnTo>
                  <a:pt x="5" y="11"/>
                </a:lnTo>
                <a:lnTo>
                  <a:pt x="11" y="11"/>
                </a:lnTo>
                <a:lnTo>
                  <a:pt x="11" y="11"/>
                </a:lnTo>
                <a:lnTo>
                  <a:pt x="11" y="11"/>
                </a:lnTo>
                <a:lnTo>
                  <a:pt x="11" y="11"/>
                </a:lnTo>
                <a:lnTo>
                  <a:pt x="11" y="11"/>
                </a:lnTo>
                <a:lnTo>
                  <a:pt x="11" y="11"/>
                </a:lnTo>
                <a:lnTo>
                  <a:pt x="11" y="16"/>
                </a:lnTo>
                <a:lnTo>
                  <a:pt x="11"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21"/>
                </a:lnTo>
                <a:lnTo>
                  <a:pt x="5" y="16"/>
                </a:lnTo>
                <a:lnTo>
                  <a:pt x="5" y="16"/>
                </a:lnTo>
                <a:lnTo>
                  <a:pt x="0" y="16"/>
                </a:lnTo>
                <a:lnTo>
                  <a:pt x="0" y="21"/>
                </a:lnTo>
                <a:lnTo>
                  <a:pt x="0" y="21"/>
                </a:lnTo>
                <a:lnTo>
                  <a:pt x="0" y="21"/>
                </a:lnTo>
                <a:lnTo>
                  <a:pt x="0" y="21"/>
                </a:lnTo>
                <a:lnTo>
                  <a:pt x="0" y="21"/>
                </a:lnTo>
                <a:lnTo>
                  <a:pt x="0" y="21"/>
                </a:lnTo>
                <a:lnTo>
                  <a:pt x="0" y="21"/>
                </a:lnTo>
                <a:lnTo>
                  <a:pt x="0" y="21"/>
                </a:lnTo>
                <a:lnTo>
                  <a:pt x="0" y="21"/>
                </a:lnTo>
                <a:lnTo>
                  <a:pt x="0" y="21"/>
                </a:lnTo>
                <a:lnTo>
                  <a:pt x="5" y="21"/>
                </a:lnTo>
                <a:lnTo>
                  <a:pt x="5" y="21"/>
                </a:lnTo>
                <a:lnTo>
                  <a:pt x="5" y="21"/>
                </a:lnTo>
                <a:lnTo>
                  <a:pt x="5" y="21"/>
                </a:lnTo>
                <a:lnTo>
                  <a:pt x="5" y="21"/>
                </a:lnTo>
                <a:lnTo>
                  <a:pt x="5" y="21"/>
                </a:lnTo>
                <a:lnTo>
                  <a:pt x="5" y="21"/>
                </a:lnTo>
                <a:lnTo>
                  <a:pt x="5" y="21"/>
                </a:lnTo>
                <a:lnTo>
                  <a:pt x="5" y="21"/>
                </a:lnTo>
                <a:lnTo>
                  <a:pt x="5" y="21"/>
                </a:lnTo>
                <a:lnTo>
                  <a:pt x="5" y="27"/>
                </a:lnTo>
                <a:lnTo>
                  <a:pt x="5" y="27"/>
                </a:lnTo>
                <a:lnTo>
                  <a:pt x="5" y="27"/>
                </a:lnTo>
                <a:lnTo>
                  <a:pt x="5" y="27"/>
                </a:lnTo>
                <a:lnTo>
                  <a:pt x="5" y="27"/>
                </a:lnTo>
                <a:lnTo>
                  <a:pt x="5" y="27"/>
                </a:lnTo>
                <a:lnTo>
                  <a:pt x="5" y="27"/>
                </a:lnTo>
                <a:lnTo>
                  <a:pt x="5" y="27"/>
                </a:lnTo>
                <a:lnTo>
                  <a:pt x="5" y="21"/>
                </a:lnTo>
                <a:lnTo>
                  <a:pt x="11" y="27"/>
                </a:lnTo>
                <a:lnTo>
                  <a:pt x="11" y="27"/>
                </a:lnTo>
                <a:lnTo>
                  <a:pt x="11" y="27"/>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7"/>
                </a:lnTo>
                <a:lnTo>
                  <a:pt x="11" y="27"/>
                </a:lnTo>
                <a:lnTo>
                  <a:pt x="11" y="27"/>
                </a:lnTo>
                <a:lnTo>
                  <a:pt x="11" y="21"/>
                </a:lnTo>
                <a:lnTo>
                  <a:pt x="16" y="21"/>
                </a:lnTo>
                <a:lnTo>
                  <a:pt x="16" y="27"/>
                </a:lnTo>
                <a:lnTo>
                  <a:pt x="16" y="27"/>
                </a:lnTo>
                <a:lnTo>
                  <a:pt x="16" y="27"/>
                </a:lnTo>
                <a:lnTo>
                  <a:pt x="16" y="21"/>
                </a:lnTo>
                <a:lnTo>
                  <a:pt x="16" y="21"/>
                </a:lnTo>
                <a:lnTo>
                  <a:pt x="16" y="21"/>
                </a:lnTo>
                <a:lnTo>
                  <a:pt x="16" y="21"/>
                </a:lnTo>
                <a:lnTo>
                  <a:pt x="11" y="21"/>
                </a:lnTo>
                <a:lnTo>
                  <a:pt x="11" y="21"/>
                </a:lnTo>
                <a:lnTo>
                  <a:pt x="11" y="21"/>
                </a:lnTo>
                <a:lnTo>
                  <a:pt x="11" y="21"/>
                </a:lnTo>
                <a:lnTo>
                  <a:pt x="11" y="21"/>
                </a:lnTo>
                <a:lnTo>
                  <a:pt x="11" y="21"/>
                </a:lnTo>
                <a:lnTo>
                  <a:pt x="11" y="21"/>
                </a:lnTo>
                <a:lnTo>
                  <a:pt x="16" y="21"/>
                </a:lnTo>
                <a:lnTo>
                  <a:pt x="16" y="21"/>
                </a:lnTo>
                <a:lnTo>
                  <a:pt x="16" y="21"/>
                </a:lnTo>
                <a:lnTo>
                  <a:pt x="16" y="21"/>
                </a:lnTo>
                <a:lnTo>
                  <a:pt x="16" y="16"/>
                </a:lnTo>
                <a:lnTo>
                  <a:pt x="16" y="16"/>
                </a:lnTo>
                <a:lnTo>
                  <a:pt x="16" y="16"/>
                </a:lnTo>
                <a:lnTo>
                  <a:pt x="16" y="16"/>
                </a:lnTo>
                <a:lnTo>
                  <a:pt x="11" y="16"/>
                </a:lnTo>
                <a:lnTo>
                  <a:pt x="11" y="16"/>
                </a:lnTo>
                <a:lnTo>
                  <a:pt x="11" y="16"/>
                </a:lnTo>
                <a:lnTo>
                  <a:pt x="16" y="16"/>
                </a:lnTo>
                <a:lnTo>
                  <a:pt x="16" y="16"/>
                </a:lnTo>
                <a:lnTo>
                  <a:pt x="16" y="21"/>
                </a:lnTo>
                <a:lnTo>
                  <a:pt x="16" y="21"/>
                </a:lnTo>
                <a:lnTo>
                  <a:pt x="16" y="21"/>
                </a:lnTo>
                <a:lnTo>
                  <a:pt x="16" y="21"/>
                </a:lnTo>
                <a:lnTo>
                  <a:pt x="16" y="21"/>
                </a:lnTo>
                <a:lnTo>
                  <a:pt x="16" y="21"/>
                </a:lnTo>
                <a:lnTo>
                  <a:pt x="21" y="21"/>
                </a:lnTo>
                <a:lnTo>
                  <a:pt x="21" y="21"/>
                </a:lnTo>
                <a:lnTo>
                  <a:pt x="21" y="21"/>
                </a:lnTo>
                <a:lnTo>
                  <a:pt x="21" y="21"/>
                </a:lnTo>
                <a:lnTo>
                  <a:pt x="21" y="21"/>
                </a:lnTo>
                <a:lnTo>
                  <a:pt x="21" y="21"/>
                </a:lnTo>
                <a:lnTo>
                  <a:pt x="21" y="21"/>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7" y="21"/>
                </a:lnTo>
                <a:lnTo>
                  <a:pt x="27" y="21"/>
                </a:lnTo>
                <a:lnTo>
                  <a:pt x="27" y="21"/>
                </a:lnTo>
                <a:lnTo>
                  <a:pt x="27" y="21"/>
                </a:lnTo>
                <a:close/>
              </a:path>
            </a:pathLst>
          </a:custGeom>
          <a:solidFill>
            <a:srgbClr val="00cc99"/>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069" name=""/>
          <p:cNvSpPr/>
          <p:nvPr/>
        </p:nvSpPr>
        <p:spPr>
          <a:xfrm>
            <a:off x="4157640" y="2455920"/>
            <a:ext cx="1440" cy="11160"/>
          </a:xfrm>
          <a:custGeom>
            <a:avLst/>
            <a:gdLst/>
            <a:ahLst/>
            <a:rect l="l" t="t" r="r" b="b"/>
            <a:pathLst>
              <a:path w="0" h="6">
                <a:moveTo>
                  <a:pt x="0" y="6"/>
                </a:moveTo>
                <a:lnTo>
                  <a:pt x="0" y="0"/>
                </a:lnTo>
                <a:lnTo>
                  <a:pt x="0" y="0"/>
                </a:lnTo>
                <a:lnTo>
                  <a:pt x="0" y="0"/>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70" name=""/>
          <p:cNvSpPr/>
          <p:nvPr/>
        </p:nvSpPr>
        <p:spPr>
          <a:xfrm>
            <a:off x="4165560" y="2467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1" name=""/>
          <p:cNvSpPr/>
          <p:nvPr/>
        </p:nvSpPr>
        <p:spPr>
          <a:xfrm>
            <a:off x="4105440" y="2475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2" name=""/>
          <p:cNvSpPr/>
          <p:nvPr/>
        </p:nvSpPr>
        <p:spPr>
          <a:xfrm>
            <a:off x="4105440" y="2482920"/>
            <a:ext cx="1440" cy="9360"/>
          </a:xfrm>
          <a:custGeom>
            <a:avLst/>
            <a:gdLst/>
            <a:ahLst/>
            <a:rect l="l" t="t" r="r" b="b"/>
            <a:pathLst>
              <a:path w="0" h="6">
                <a:moveTo>
                  <a:pt x="0" y="6"/>
                </a:moveTo>
                <a:lnTo>
                  <a:pt x="0" y="6"/>
                </a:lnTo>
                <a:lnTo>
                  <a:pt x="0" y="6"/>
                </a:lnTo>
                <a:lnTo>
                  <a:pt x="0" y="0"/>
                </a:lnTo>
                <a:lnTo>
                  <a:pt x="0" y="0"/>
                </a:lnTo>
                <a:lnTo>
                  <a:pt x="0" y="0"/>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73" name=""/>
          <p:cNvSpPr/>
          <p:nvPr/>
        </p:nvSpPr>
        <p:spPr>
          <a:xfrm>
            <a:off x="4149720" y="2482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4" name=""/>
          <p:cNvSpPr/>
          <p:nvPr/>
        </p:nvSpPr>
        <p:spPr>
          <a:xfrm>
            <a:off x="4140360" y="2482920"/>
            <a:ext cx="1440" cy="9360"/>
          </a:xfrm>
          <a:custGeom>
            <a:avLst/>
            <a:gdLst/>
            <a:ahLst/>
            <a:rect l="l" t="t" r="r" b="b"/>
            <a:pathLst>
              <a:path w="0" h="6">
                <a:moveTo>
                  <a:pt x="0" y="6"/>
                </a:moveTo>
                <a:lnTo>
                  <a:pt x="0" y="6"/>
                </a:lnTo>
                <a:lnTo>
                  <a:pt x="0" y="0"/>
                </a:lnTo>
                <a:lnTo>
                  <a:pt x="0" y="0"/>
                </a:lnTo>
                <a:lnTo>
                  <a:pt x="0" y="0"/>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75" name=""/>
          <p:cNvSpPr/>
          <p:nvPr/>
        </p:nvSpPr>
        <p:spPr>
          <a:xfrm>
            <a:off x="4132440" y="2492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6" name=""/>
          <p:cNvSpPr/>
          <p:nvPr/>
        </p:nvSpPr>
        <p:spPr>
          <a:xfrm>
            <a:off x="4113360" y="2492280"/>
            <a:ext cx="10800" cy="1800"/>
          </a:xfrm>
          <a:custGeom>
            <a:avLst/>
            <a:gdLst/>
            <a:ahLst/>
            <a:rect l="l" t="t" r="r" b="b"/>
            <a:pathLst>
              <a:path w="6" h="0">
                <a:moveTo>
                  <a:pt x="6" y="0"/>
                </a:moveTo>
                <a:lnTo>
                  <a:pt x="6" y="0"/>
                </a:lnTo>
                <a:lnTo>
                  <a:pt x="6" y="0"/>
                </a:lnTo>
                <a:lnTo>
                  <a:pt x="0" y="0"/>
                </a:lnTo>
                <a:lnTo>
                  <a:pt x="0" y="0"/>
                </a:lnTo>
                <a:lnTo>
                  <a:pt x="0"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7" name=""/>
          <p:cNvSpPr/>
          <p:nvPr/>
        </p:nvSpPr>
        <p:spPr>
          <a:xfrm>
            <a:off x="4124160" y="2492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8" name=""/>
          <p:cNvSpPr/>
          <p:nvPr/>
        </p:nvSpPr>
        <p:spPr>
          <a:xfrm>
            <a:off x="4113360" y="2492280"/>
            <a:ext cx="10800" cy="9720"/>
          </a:xfrm>
          <a:custGeom>
            <a:avLst/>
            <a:gdLst/>
            <a:ahLst/>
            <a:rect l="l" t="t" r="r" b="b"/>
            <a:pathLst>
              <a:path w="6" h="5">
                <a:moveTo>
                  <a:pt x="0" y="0"/>
                </a:moveTo>
                <a:lnTo>
                  <a:pt x="0" y="0"/>
                </a:lnTo>
                <a:lnTo>
                  <a:pt x="6" y="0"/>
                </a:lnTo>
                <a:lnTo>
                  <a:pt x="6" y="0"/>
                </a:lnTo>
                <a:lnTo>
                  <a:pt x="6" y="0"/>
                </a:lnTo>
                <a:lnTo>
                  <a:pt x="6" y="5"/>
                </a:lnTo>
                <a:lnTo>
                  <a:pt x="6" y="5"/>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79" name=""/>
          <p:cNvSpPr/>
          <p:nvPr/>
        </p:nvSpPr>
        <p:spPr>
          <a:xfrm>
            <a:off x="4124160" y="2492280"/>
            <a:ext cx="8280" cy="9720"/>
          </a:xfrm>
          <a:custGeom>
            <a:avLst/>
            <a:gdLst/>
            <a:ahLst/>
            <a:rect l="l" t="t" r="r" b="b"/>
            <a:pathLst>
              <a:path w="5" h="5">
                <a:moveTo>
                  <a:pt x="5" y="0"/>
                </a:moveTo>
                <a:lnTo>
                  <a:pt x="5" y="0"/>
                </a:lnTo>
                <a:lnTo>
                  <a:pt x="5" y="0"/>
                </a:lnTo>
                <a:lnTo>
                  <a:pt x="5" y="5"/>
                </a:lnTo>
                <a:lnTo>
                  <a:pt x="5" y="5"/>
                </a:lnTo>
                <a:lnTo>
                  <a:pt x="0" y="5"/>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80" name=""/>
          <p:cNvSpPr/>
          <p:nvPr/>
        </p:nvSpPr>
        <p:spPr>
          <a:xfrm>
            <a:off x="4140360" y="2492280"/>
            <a:ext cx="52200" cy="44640"/>
          </a:xfrm>
          <a:custGeom>
            <a:avLst/>
            <a:gdLst/>
            <a:ahLst/>
            <a:rect l="l" t="t" r="r" b="b"/>
            <a:pathLst>
              <a:path w="32" h="26">
                <a:moveTo>
                  <a:pt x="16" y="0"/>
                </a:move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7" y="0"/>
                </a:lnTo>
                <a:lnTo>
                  <a:pt x="27" y="0"/>
                </a:lnTo>
                <a:lnTo>
                  <a:pt x="27" y="0"/>
                </a:lnTo>
                <a:lnTo>
                  <a:pt x="22" y="0"/>
                </a:lnTo>
                <a:lnTo>
                  <a:pt x="22" y="0"/>
                </a:lnTo>
                <a:lnTo>
                  <a:pt x="22" y="0"/>
                </a:lnTo>
                <a:lnTo>
                  <a:pt x="22" y="5"/>
                </a:lnTo>
                <a:lnTo>
                  <a:pt x="27" y="5"/>
                </a:lnTo>
                <a:lnTo>
                  <a:pt x="27" y="0"/>
                </a:lnTo>
                <a:lnTo>
                  <a:pt x="27" y="0"/>
                </a:lnTo>
                <a:lnTo>
                  <a:pt x="27" y="0"/>
                </a:lnTo>
                <a:lnTo>
                  <a:pt x="27" y="0"/>
                </a:lnTo>
                <a:lnTo>
                  <a:pt x="27" y="0"/>
                </a:lnTo>
                <a:lnTo>
                  <a:pt x="27" y="0"/>
                </a:lnTo>
                <a:lnTo>
                  <a:pt x="27" y="5"/>
                </a:lnTo>
                <a:lnTo>
                  <a:pt x="27" y="5"/>
                </a:lnTo>
                <a:lnTo>
                  <a:pt x="27" y="0"/>
                </a:lnTo>
                <a:lnTo>
                  <a:pt x="27" y="0"/>
                </a:lnTo>
                <a:lnTo>
                  <a:pt x="27" y="0"/>
                </a:lnTo>
                <a:lnTo>
                  <a:pt x="27" y="5"/>
                </a:lnTo>
                <a:lnTo>
                  <a:pt x="27" y="5"/>
                </a:lnTo>
                <a:lnTo>
                  <a:pt x="27" y="5"/>
                </a:lnTo>
                <a:lnTo>
                  <a:pt x="27" y="5"/>
                </a:lnTo>
                <a:lnTo>
                  <a:pt x="27" y="5"/>
                </a:lnTo>
                <a:lnTo>
                  <a:pt x="27" y="5"/>
                </a:lnTo>
                <a:lnTo>
                  <a:pt x="27" y="5"/>
                </a:lnTo>
                <a:lnTo>
                  <a:pt x="27" y="5"/>
                </a:lnTo>
                <a:lnTo>
                  <a:pt x="27" y="5"/>
                </a:lnTo>
                <a:lnTo>
                  <a:pt x="22" y="5"/>
                </a:lnTo>
                <a:lnTo>
                  <a:pt x="22" y="5"/>
                </a:lnTo>
                <a:lnTo>
                  <a:pt x="22" y="5"/>
                </a:lnTo>
                <a:lnTo>
                  <a:pt x="22" y="5"/>
                </a:lnTo>
                <a:lnTo>
                  <a:pt x="27" y="5"/>
                </a:lnTo>
                <a:lnTo>
                  <a:pt x="27" y="5"/>
                </a:lnTo>
                <a:lnTo>
                  <a:pt x="27" y="5"/>
                </a:lnTo>
                <a:lnTo>
                  <a:pt x="27" y="5"/>
                </a:lnTo>
                <a:lnTo>
                  <a:pt x="27" y="5"/>
                </a:lnTo>
                <a:lnTo>
                  <a:pt x="27" y="5"/>
                </a:lnTo>
                <a:lnTo>
                  <a:pt x="27" y="10"/>
                </a:lnTo>
                <a:lnTo>
                  <a:pt x="27" y="10"/>
                </a:lnTo>
                <a:lnTo>
                  <a:pt x="22" y="10"/>
                </a:lnTo>
                <a:lnTo>
                  <a:pt x="22"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2" y="16"/>
                </a:lnTo>
                <a:lnTo>
                  <a:pt x="22"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32" y="21"/>
                </a:lnTo>
                <a:lnTo>
                  <a:pt x="32"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1"/>
                </a:lnTo>
                <a:lnTo>
                  <a:pt x="22" y="21"/>
                </a:lnTo>
                <a:lnTo>
                  <a:pt x="22" y="21"/>
                </a:lnTo>
                <a:lnTo>
                  <a:pt x="22" y="21"/>
                </a:lnTo>
                <a:lnTo>
                  <a:pt x="22" y="26"/>
                </a:lnTo>
                <a:lnTo>
                  <a:pt x="22" y="26"/>
                </a:lnTo>
                <a:lnTo>
                  <a:pt x="22" y="26"/>
                </a:lnTo>
                <a:lnTo>
                  <a:pt x="22" y="26"/>
                </a:lnTo>
                <a:lnTo>
                  <a:pt x="22" y="21"/>
                </a:lnTo>
                <a:lnTo>
                  <a:pt x="22" y="26"/>
                </a:lnTo>
                <a:lnTo>
                  <a:pt x="22" y="26"/>
                </a:lnTo>
                <a:lnTo>
                  <a:pt x="22" y="21"/>
                </a:lnTo>
                <a:lnTo>
                  <a:pt x="22" y="21"/>
                </a:lnTo>
                <a:lnTo>
                  <a:pt x="16" y="21"/>
                </a:lnTo>
                <a:lnTo>
                  <a:pt x="16" y="21"/>
                </a:lnTo>
                <a:lnTo>
                  <a:pt x="16" y="21"/>
                </a:lnTo>
                <a:lnTo>
                  <a:pt x="16" y="21"/>
                </a:lnTo>
                <a:lnTo>
                  <a:pt x="16" y="21"/>
                </a:lnTo>
                <a:lnTo>
                  <a:pt x="16" y="21"/>
                </a:lnTo>
                <a:lnTo>
                  <a:pt x="16" y="21"/>
                </a:lnTo>
                <a:lnTo>
                  <a:pt x="16" y="21"/>
                </a:lnTo>
                <a:lnTo>
                  <a:pt x="16" y="16"/>
                </a:lnTo>
                <a:lnTo>
                  <a:pt x="16" y="16"/>
                </a:lnTo>
                <a:lnTo>
                  <a:pt x="16" y="16"/>
                </a:lnTo>
                <a:lnTo>
                  <a:pt x="16" y="16"/>
                </a:lnTo>
                <a:lnTo>
                  <a:pt x="16" y="16"/>
                </a:lnTo>
                <a:lnTo>
                  <a:pt x="16" y="16"/>
                </a:lnTo>
                <a:lnTo>
                  <a:pt x="16"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6" y="16"/>
                </a:lnTo>
                <a:lnTo>
                  <a:pt x="6" y="16"/>
                </a:lnTo>
                <a:lnTo>
                  <a:pt x="6" y="10"/>
                </a:lnTo>
                <a:lnTo>
                  <a:pt x="6" y="16"/>
                </a:lnTo>
                <a:lnTo>
                  <a:pt x="6" y="16"/>
                </a:lnTo>
                <a:lnTo>
                  <a:pt x="6" y="16"/>
                </a:lnTo>
                <a:lnTo>
                  <a:pt x="6" y="16"/>
                </a:lnTo>
                <a:lnTo>
                  <a:pt x="6" y="16"/>
                </a:lnTo>
                <a:lnTo>
                  <a:pt x="6" y="16"/>
                </a:lnTo>
                <a:lnTo>
                  <a:pt x="6" y="16"/>
                </a:lnTo>
                <a:lnTo>
                  <a:pt x="6" y="16"/>
                </a:lnTo>
                <a:lnTo>
                  <a:pt x="6" y="16"/>
                </a:lnTo>
                <a:lnTo>
                  <a:pt x="6" y="16"/>
                </a:lnTo>
                <a:lnTo>
                  <a:pt x="6" y="16"/>
                </a:lnTo>
                <a:lnTo>
                  <a:pt x="0" y="16"/>
                </a:lnTo>
                <a:lnTo>
                  <a:pt x="0" y="16"/>
                </a:lnTo>
                <a:lnTo>
                  <a:pt x="0" y="16"/>
                </a:lnTo>
                <a:lnTo>
                  <a:pt x="6" y="16"/>
                </a:lnTo>
                <a:lnTo>
                  <a:pt x="6" y="16"/>
                </a:lnTo>
                <a:lnTo>
                  <a:pt x="0" y="16"/>
                </a:lnTo>
                <a:lnTo>
                  <a:pt x="0" y="16"/>
                </a:lnTo>
                <a:lnTo>
                  <a:pt x="0" y="16"/>
                </a:lnTo>
                <a:lnTo>
                  <a:pt x="6" y="16"/>
                </a:lnTo>
                <a:lnTo>
                  <a:pt x="6" y="16"/>
                </a:lnTo>
                <a:lnTo>
                  <a:pt x="6" y="10"/>
                </a:lnTo>
                <a:lnTo>
                  <a:pt x="6" y="10"/>
                </a:lnTo>
                <a:lnTo>
                  <a:pt x="0" y="10"/>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0" y="5"/>
                </a:lnTo>
                <a:lnTo>
                  <a:pt x="0" y="5"/>
                </a:lnTo>
                <a:lnTo>
                  <a:pt x="6" y="5"/>
                </a:lnTo>
                <a:lnTo>
                  <a:pt x="6" y="5"/>
                </a:lnTo>
                <a:lnTo>
                  <a:pt x="6" y="5"/>
                </a:lnTo>
                <a:lnTo>
                  <a:pt x="6" y="5"/>
                </a:lnTo>
                <a:lnTo>
                  <a:pt x="6" y="5"/>
                </a:lnTo>
                <a:lnTo>
                  <a:pt x="6" y="5"/>
                </a:lnTo>
                <a:lnTo>
                  <a:pt x="6" y="5"/>
                </a:lnTo>
                <a:lnTo>
                  <a:pt x="11" y="5"/>
                </a:lnTo>
                <a:lnTo>
                  <a:pt x="11" y="5"/>
                </a:lnTo>
                <a:lnTo>
                  <a:pt x="11" y="5"/>
                </a:lnTo>
                <a:lnTo>
                  <a:pt x="11" y="10"/>
                </a:lnTo>
                <a:lnTo>
                  <a:pt x="11" y="10"/>
                </a:lnTo>
                <a:lnTo>
                  <a:pt x="11" y="10"/>
                </a:lnTo>
                <a:lnTo>
                  <a:pt x="11" y="10"/>
                </a:lnTo>
                <a:lnTo>
                  <a:pt x="11" y="10"/>
                </a:lnTo>
                <a:lnTo>
                  <a:pt x="11" y="10"/>
                </a:lnTo>
                <a:lnTo>
                  <a:pt x="11" y="10"/>
                </a:lnTo>
                <a:lnTo>
                  <a:pt x="11" y="10"/>
                </a:lnTo>
                <a:lnTo>
                  <a:pt x="11" y="10"/>
                </a:lnTo>
                <a:lnTo>
                  <a:pt x="11" y="10"/>
                </a:lnTo>
                <a:lnTo>
                  <a:pt x="11" y="10"/>
                </a:lnTo>
                <a:lnTo>
                  <a:pt x="11"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10"/>
                </a:lnTo>
                <a:lnTo>
                  <a:pt x="16" y="5"/>
                </a:lnTo>
                <a:lnTo>
                  <a:pt x="16" y="5"/>
                </a:lnTo>
                <a:lnTo>
                  <a:pt x="16" y="5"/>
                </a:lnTo>
                <a:lnTo>
                  <a:pt x="11" y="5"/>
                </a:lnTo>
                <a:lnTo>
                  <a:pt x="11" y="5"/>
                </a:lnTo>
                <a:lnTo>
                  <a:pt x="11" y="5"/>
                </a:lnTo>
                <a:lnTo>
                  <a:pt x="11" y="5"/>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081" name=""/>
          <p:cNvSpPr/>
          <p:nvPr/>
        </p:nvSpPr>
        <p:spPr>
          <a:xfrm>
            <a:off x="4113360" y="2519280"/>
            <a:ext cx="1440" cy="7920"/>
          </a:xfrm>
          <a:custGeom>
            <a:avLst/>
            <a:gdLst/>
            <a:ahLst/>
            <a:rect l="l" t="t" r="r" b="b"/>
            <a:pathLst>
              <a:path w="0" h="5">
                <a:moveTo>
                  <a:pt x="0" y="5"/>
                </a:moveTo>
                <a:lnTo>
                  <a:pt x="0" y="5"/>
                </a:lnTo>
                <a:lnTo>
                  <a:pt x="0" y="5"/>
                </a:lnTo>
                <a:lnTo>
                  <a:pt x="0" y="5"/>
                </a:lnTo>
                <a:lnTo>
                  <a:pt x="0" y="5"/>
                </a:lnTo>
                <a:lnTo>
                  <a:pt x="0" y="0"/>
                </a:lnTo>
                <a:lnTo>
                  <a:pt x="0" y="0"/>
                </a:lnTo>
                <a:lnTo>
                  <a:pt x="0" y="0"/>
                </a:lnTo>
                <a:lnTo>
                  <a:pt x="0" y="0"/>
                </a:lnTo>
                <a:lnTo>
                  <a:pt x="0" y="0"/>
                </a:lnTo>
                <a:lnTo>
                  <a:pt x="0" y="0"/>
                </a:lnTo>
                <a:lnTo>
                  <a:pt x="0" y="0"/>
                </a:lnTo>
                <a:lnTo>
                  <a:pt x="0" y="0"/>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82" name=""/>
          <p:cNvSpPr/>
          <p:nvPr/>
        </p:nvSpPr>
        <p:spPr>
          <a:xfrm>
            <a:off x="4105440" y="2527200"/>
            <a:ext cx="7920" cy="1800"/>
          </a:xfrm>
          <a:custGeom>
            <a:avLst/>
            <a:gdLst/>
            <a:ahLst/>
            <a:rect l="l" t="t" r="r" b="b"/>
            <a:pathLst>
              <a:path w="5" h="0">
                <a:moveTo>
                  <a:pt x="0" y="0"/>
                </a:moveTo>
                <a:lnTo>
                  <a:pt x="5" y="0"/>
                </a:lnTo>
                <a:lnTo>
                  <a:pt x="5"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3" name=""/>
          <p:cNvSpPr/>
          <p:nvPr/>
        </p:nvSpPr>
        <p:spPr>
          <a:xfrm>
            <a:off x="4157640" y="2519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4" name=""/>
          <p:cNvSpPr/>
          <p:nvPr/>
        </p:nvSpPr>
        <p:spPr>
          <a:xfrm>
            <a:off x="4149720" y="2519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85" name=""/>
          <p:cNvSpPr/>
          <p:nvPr/>
        </p:nvSpPr>
        <p:spPr>
          <a:xfrm>
            <a:off x="4149720" y="2519280"/>
            <a:ext cx="1440" cy="7920"/>
          </a:xfrm>
          <a:custGeom>
            <a:avLst/>
            <a:gdLst/>
            <a:ahLst/>
            <a:rect l="l" t="t" r="r" b="b"/>
            <a:pathLst>
              <a:path w="0" h="5">
                <a:moveTo>
                  <a:pt x="0" y="0"/>
                </a:move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86" name=""/>
          <p:cNvSpPr/>
          <p:nvPr/>
        </p:nvSpPr>
        <p:spPr>
          <a:xfrm>
            <a:off x="4157640" y="2519280"/>
            <a:ext cx="1440" cy="7920"/>
          </a:xfrm>
          <a:custGeom>
            <a:avLst/>
            <a:gdLst/>
            <a:ahLst/>
            <a:rect l="l" t="t" r="r" b="b"/>
            <a:pathLst>
              <a:path w="0" h="5">
                <a:moveTo>
                  <a:pt x="0" y="0"/>
                </a:move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87" name=""/>
          <p:cNvSpPr/>
          <p:nvPr/>
        </p:nvSpPr>
        <p:spPr>
          <a:xfrm>
            <a:off x="4192560" y="2509920"/>
            <a:ext cx="17640" cy="17280"/>
          </a:xfrm>
          <a:custGeom>
            <a:avLst/>
            <a:gdLst/>
            <a:ahLst/>
            <a:rect l="l" t="t" r="r" b="b"/>
            <a:pathLst>
              <a:path w="11" h="11">
                <a:moveTo>
                  <a:pt x="11" y="6"/>
                </a:moveTo>
                <a:lnTo>
                  <a:pt x="11" y="6"/>
                </a:lnTo>
                <a:lnTo>
                  <a:pt x="11" y="6"/>
                </a:lnTo>
                <a:lnTo>
                  <a:pt x="11" y="6"/>
                </a:lnTo>
                <a:lnTo>
                  <a:pt x="11" y="6"/>
                </a:lnTo>
                <a:lnTo>
                  <a:pt x="11" y="6"/>
                </a:lnTo>
                <a:lnTo>
                  <a:pt x="11" y="6"/>
                </a:lnTo>
                <a:lnTo>
                  <a:pt x="11" y="6"/>
                </a:lnTo>
                <a:lnTo>
                  <a:pt x="11" y="6"/>
                </a:lnTo>
                <a:lnTo>
                  <a:pt x="11" y="6"/>
                </a:lnTo>
                <a:lnTo>
                  <a:pt x="11" y="6"/>
                </a:lnTo>
                <a:lnTo>
                  <a:pt x="11" y="6"/>
                </a:lnTo>
                <a:lnTo>
                  <a:pt x="11" y="0"/>
                </a:lnTo>
                <a:lnTo>
                  <a:pt x="6" y="0"/>
                </a:lnTo>
                <a:lnTo>
                  <a:pt x="6" y="6"/>
                </a:lnTo>
                <a:lnTo>
                  <a:pt x="6" y="6"/>
                </a:lnTo>
                <a:lnTo>
                  <a:pt x="6" y="0"/>
                </a:lnTo>
                <a:lnTo>
                  <a:pt x="6" y="0"/>
                </a:lnTo>
                <a:lnTo>
                  <a:pt x="6" y="0"/>
                </a:lnTo>
                <a:lnTo>
                  <a:pt x="6" y="0"/>
                </a:lnTo>
                <a:lnTo>
                  <a:pt x="6" y="6"/>
                </a:lnTo>
                <a:lnTo>
                  <a:pt x="6" y="6"/>
                </a:lnTo>
                <a:lnTo>
                  <a:pt x="6" y="6"/>
                </a:lnTo>
                <a:lnTo>
                  <a:pt x="0" y="6"/>
                </a:lnTo>
                <a:lnTo>
                  <a:pt x="0" y="6"/>
                </a:lnTo>
                <a:lnTo>
                  <a:pt x="0" y="6"/>
                </a:lnTo>
                <a:lnTo>
                  <a:pt x="0" y="6"/>
                </a:lnTo>
                <a:lnTo>
                  <a:pt x="0" y="6"/>
                </a:lnTo>
                <a:lnTo>
                  <a:pt x="6" y="6"/>
                </a:lnTo>
                <a:lnTo>
                  <a:pt x="6" y="6"/>
                </a:lnTo>
                <a:lnTo>
                  <a:pt x="6" y="6"/>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6"/>
                </a:lnTo>
                <a:lnTo>
                  <a:pt x="11" y="6"/>
                </a:lnTo>
                <a:lnTo>
                  <a:pt x="11" y="6"/>
                </a:lnTo>
                <a:lnTo>
                  <a:pt x="11" y="6"/>
                </a:lnTo>
                <a:lnTo>
                  <a:pt x="11" y="6"/>
                </a:lnTo>
                <a:lnTo>
                  <a:pt x="11" y="6"/>
                </a:lnTo>
                <a:lnTo>
                  <a:pt x="11" y="6"/>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88" name=""/>
          <p:cNvSpPr/>
          <p:nvPr/>
        </p:nvSpPr>
        <p:spPr>
          <a:xfrm>
            <a:off x="4210200" y="2509920"/>
            <a:ext cx="7920" cy="9360"/>
          </a:xfrm>
          <a:custGeom>
            <a:avLst/>
            <a:gdLst/>
            <a:ahLst/>
            <a:rect l="l" t="t" r="r" b="b"/>
            <a:pathLst>
              <a:path w="5" h="6">
                <a:moveTo>
                  <a:pt x="0" y="0"/>
                </a:moveTo>
                <a:lnTo>
                  <a:pt x="0" y="0"/>
                </a:lnTo>
                <a:lnTo>
                  <a:pt x="0" y="0"/>
                </a:lnTo>
                <a:lnTo>
                  <a:pt x="0" y="6"/>
                </a:lnTo>
                <a:lnTo>
                  <a:pt x="5" y="6"/>
                </a:lnTo>
                <a:lnTo>
                  <a:pt x="5" y="6"/>
                </a:lnTo>
                <a:lnTo>
                  <a:pt x="0" y="6"/>
                </a:lnTo>
                <a:lnTo>
                  <a:pt x="0" y="6"/>
                </a:lnTo>
                <a:lnTo>
                  <a:pt x="0" y="6"/>
                </a:lnTo>
                <a:lnTo>
                  <a:pt x="0" y="6"/>
                </a:lnTo>
                <a:lnTo>
                  <a:pt x="0" y="6"/>
                </a:lnTo>
                <a:lnTo>
                  <a:pt x="5" y="6"/>
                </a:lnTo>
                <a:lnTo>
                  <a:pt x="0" y="6"/>
                </a:ln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89" name=""/>
          <p:cNvSpPr/>
          <p:nvPr/>
        </p:nvSpPr>
        <p:spPr>
          <a:xfrm>
            <a:off x="4202280" y="2509920"/>
            <a:ext cx="7920" cy="1440"/>
          </a:xfrm>
          <a:custGeom>
            <a:avLst/>
            <a:gdLst/>
            <a:ahLst/>
            <a:rect l="l" t="t" r="r" b="b"/>
            <a:pathLst>
              <a:path w="5" h="0">
                <a:moveTo>
                  <a:pt x="0" y="0"/>
                </a:moveTo>
                <a:lnTo>
                  <a:pt x="0" y="0"/>
                </a:lnTo>
                <a:lnTo>
                  <a:pt x="5" y="0"/>
                </a:lnTo>
                <a:lnTo>
                  <a:pt x="5" y="0"/>
                </a:lnTo>
                <a:lnTo>
                  <a:pt x="5"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90" name=""/>
          <p:cNvSpPr/>
          <p:nvPr/>
        </p:nvSpPr>
        <p:spPr>
          <a:xfrm>
            <a:off x="4157640" y="2527200"/>
            <a:ext cx="17640" cy="9720"/>
          </a:xfrm>
          <a:custGeom>
            <a:avLst/>
            <a:gdLst/>
            <a:ahLst/>
            <a:rect l="l" t="t" r="r" b="b"/>
            <a:pathLst>
              <a:path w="11" h="5">
                <a:moveTo>
                  <a:pt x="5" y="0"/>
                </a:moveTo>
                <a:lnTo>
                  <a:pt x="5" y="0"/>
                </a:lnTo>
                <a:lnTo>
                  <a:pt x="5" y="0"/>
                </a:lnTo>
                <a:lnTo>
                  <a:pt x="5" y="0"/>
                </a:lnTo>
                <a:lnTo>
                  <a:pt x="5" y="0"/>
                </a:lnTo>
                <a:lnTo>
                  <a:pt x="5" y="0"/>
                </a:lnTo>
                <a:lnTo>
                  <a:pt x="5" y="0"/>
                </a:lnTo>
                <a:lnTo>
                  <a:pt x="11" y="5"/>
                </a:lnTo>
                <a:lnTo>
                  <a:pt x="11" y="5"/>
                </a:lnTo>
                <a:lnTo>
                  <a:pt x="11"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0" y="5"/>
                </a:lnTo>
                <a:lnTo>
                  <a:pt x="0" y="5"/>
                </a:lnTo>
                <a:lnTo>
                  <a:pt x="0" y="5"/>
                </a:lnTo>
                <a:lnTo>
                  <a:pt x="5" y="5"/>
                </a:lnTo>
                <a:lnTo>
                  <a:pt x="0" y="5"/>
                </a:lnTo>
                <a:lnTo>
                  <a:pt x="0" y="5"/>
                </a:lnTo>
                <a:lnTo>
                  <a:pt x="0" y="5"/>
                </a:lnTo>
                <a:lnTo>
                  <a:pt x="0" y="5"/>
                </a:lnTo>
                <a:lnTo>
                  <a:pt x="0" y="5"/>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91" name=""/>
          <p:cNvSpPr/>
          <p:nvPr/>
        </p:nvSpPr>
        <p:spPr>
          <a:xfrm>
            <a:off x="4165560" y="2536920"/>
            <a:ext cx="1800" cy="9360"/>
          </a:xfrm>
          <a:custGeom>
            <a:avLst/>
            <a:gdLst/>
            <a:ahLst/>
            <a:rect l="l" t="t" r="r" b="b"/>
            <a:pathLst>
              <a:path w="0" h="6">
                <a:moveTo>
                  <a:pt x="0" y="6"/>
                </a:moveTo>
                <a:lnTo>
                  <a:pt x="0" y="6"/>
                </a:lnTo>
                <a:lnTo>
                  <a:pt x="0" y="0"/>
                </a:lnTo>
                <a:lnTo>
                  <a:pt x="0" y="0"/>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2" name=""/>
          <p:cNvSpPr/>
          <p:nvPr/>
        </p:nvSpPr>
        <p:spPr>
          <a:xfrm>
            <a:off x="4165560" y="2536920"/>
            <a:ext cx="9720" cy="9360"/>
          </a:xfrm>
          <a:custGeom>
            <a:avLst/>
            <a:gdLst/>
            <a:ahLst/>
            <a:rect l="l" t="t" r="r" b="b"/>
            <a:pathLst>
              <a:path w="6" h="6">
                <a:moveTo>
                  <a:pt x="0" y="0"/>
                </a:moveTo>
                <a:lnTo>
                  <a:pt x="0" y="0"/>
                </a:lnTo>
                <a:lnTo>
                  <a:pt x="6" y="0"/>
                </a:lnTo>
                <a:lnTo>
                  <a:pt x="6" y="0"/>
                </a:lnTo>
                <a:lnTo>
                  <a:pt x="6" y="0"/>
                </a:lnTo>
                <a:lnTo>
                  <a:pt x="6" y="0"/>
                </a:lnTo>
                <a:lnTo>
                  <a:pt x="6" y="0"/>
                </a:lnTo>
                <a:lnTo>
                  <a:pt x="6"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93" name=""/>
          <p:cNvSpPr/>
          <p:nvPr/>
        </p:nvSpPr>
        <p:spPr>
          <a:xfrm>
            <a:off x="4175280" y="2536920"/>
            <a:ext cx="7920" cy="1440"/>
          </a:xfrm>
          <a:custGeom>
            <a:avLst/>
            <a:gdLst/>
            <a:ahLst/>
            <a:rect l="l" t="t" r="r" b="b"/>
            <a:pathLst>
              <a:path w="5" h="0">
                <a:moveTo>
                  <a:pt x="5" y="0"/>
                </a:moveTo>
                <a:lnTo>
                  <a:pt x="5" y="0"/>
                </a:lnTo>
                <a:lnTo>
                  <a:pt x="5" y="0"/>
                </a:lnTo>
                <a:lnTo>
                  <a:pt x="5" y="0"/>
                </a:lnTo>
                <a:lnTo>
                  <a:pt x="5" y="0"/>
                </a:lnTo>
                <a:lnTo>
                  <a:pt x="5" y="0"/>
                </a:lnTo>
                <a:lnTo>
                  <a:pt x="5" y="0"/>
                </a:lnTo>
                <a:lnTo>
                  <a:pt x="5" y="0"/>
                </a:lnTo>
                <a:lnTo>
                  <a:pt x="5"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94" name=""/>
          <p:cNvSpPr/>
          <p:nvPr/>
        </p:nvSpPr>
        <p:spPr>
          <a:xfrm>
            <a:off x="4165560" y="2536920"/>
            <a:ext cx="17640" cy="17280"/>
          </a:xfrm>
          <a:custGeom>
            <a:avLst/>
            <a:gdLst/>
            <a:ahLst/>
            <a:rect l="l" t="t" r="r" b="b"/>
            <a:pathLst>
              <a:path w="11" h="11">
                <a:moveTo>
                  <a:pt x="6" y="0"/>
                </a:moveTo>
                <a:lnTo>
                  <a:pt x="6" y="0"/>
                </a:lnTo>
                <a:lnTo>
                  <a:pt x="6" y="0"/>
                </a:lnTo>
                <a:lnTo>
                  <a:pt x="6" y="0"/>
                </a:lnTo>
                <a:lnTo>
                  <a:pt x="6" y="0"/>
                </a:lnTo>
                <a:lnTo>
                  <a:pt x="6" y="0"/>
                </a:lnTo>
                <a:lnTo>
                  <a:pt x="11" y="6"/>
                </a:lnTo>
                <a:lnTo>
                  <a:pt x="11" y="6"/>
                </a:lnTo>
                <a:lnTo>
                  <a:pt x="11" y="6"/>
                </a:lnTo>
                <a:lnTo>
                  <a:pt x="11" y="6"/>
                </a:lnTo>
                <a:lnTo>
                  <a:pt x="11" y="6"/>
                </a:lnTo>
                <a:lnTo>
                  <a:pt x="11" y="6"/>
                </a:lnTo>
                <a:lnTo>
                  <a:pt x="11" y="6"/>
                </a:lnTo>
                <a:lnTo>
                  <a:pt x="11" y="6"/>
                </a:lnTo>
                <a:lnTo>
                  <a:pt x="11" y="6"/>
                </a:lnTo>
                <a:lnTo>
                  <a:pt x="11" y="6"/>
                </a:lnTo>
                <a:lnTo>
                  <a:pt x="11" y="6"/>
                </a:lnTo>
                <a:lnTo>
                  <a:pt x="6" y="6"/>
                </a:lnTo>
                <a:lnTo>
                  <a:pt x="6" y="6"/>
                </a:lnTo>
                <a:lnTo>
                  <a:pt x="6" y="6"/>
                </a:lnTo>
                <a:lnTo>
                  <a:pt x="6" y="6"/>
                </a:lnTo>
                <a:lnTo>
                  <a:pt x="6" y="6"/>
                </a:lnTo>
                <a:lnTo>
                  <a:pt x="6" y="11"/>
                </a:lnTo>
                <a:lnTo>
                  <a:pt x="6" y="11"/>
                </a:lnTo>
                <a:lnTo>
                  <a:pt x="6" y="6"/>
                </a:lnTo>
                <a:lnTo>
                  <a:pt x="6" y="6"/>
                </a:lnTo>
                <a:lnTo>
                  <a:pt x="6" y="6"/>
                </a:lnTo>
                <a:lnTo>
                  <a:pt x="0" y="6"/>
                </a:lnTo>
                <a:lnTo>
                  <a:pt x="0" y="11"/>
                </a:lnTo>
                <a:lnTo>
                  <a:pt x="0" y="11"/>
                </a:lnTo>
                <a:lnTo>
                  <a:pt x="0" y="6"/>
                </a:lnTo>
                <a:lnTo>
                  <a:pt x="0" y="6"/>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6" y="6"/>
                </a:lnTo>
                <a:lnTo>
                  <a:pt x="6" y="6"/>
                </a:lnTo>
                <a:lnTo>
                  <a:pt x="6" y="6"/>
                </a:lnTo>
                <a:lnTo>
                  <a:pt x="6" y="6"/>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95" name=""/>
          <p:cNvSpPr/>
          <p:nvPr/>
        </p:nvSpPr>
        <p:spPr>
          <a:xfrm>
            <a:off x="4175280" y="2546280"/>
            <a:ext cx="17280" cy="34920"/>
          </a:xfrm>
          <a:custGeom>
            <a:avLst/>
            <a:gdLst/>
            <a:ahLst/>
            <a:rect l="l" t="t" r="r" b="b"/>
            <a:pathLst>
              <a:path w="10" h="21">
                <a:moveTo>
                  <a:pt x="5" y="0"/>
                </a:moveTo>
                <a:lnTo>
                  <a:pt x="5" y="0"/>
                </a:lnTo>
                <a:lnTo>
                  <a:pt x="0" y="0"/>
                </a:lnTo>
                <a:lnTo>
                  <a:pt x="0" y="0"/>
                </a:lnTo>
                <a:lnTo>
                  <a:pt x="0" y="0"/>
                </a:lnTo>
                <a:lnTo>
                  <a:pt x="0" y="0"/>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0" y="5"/>
                </a:lnTo>
                <a:lnTo>
                  <a:pt x="0" y="5"/>
                </a:lnTo>
                <a:lnTo>
                  <a:pt x="0" y="10"/>
                </a:lnTo>
                <a:lnTo>
                  <a:pt x="5" y="10"/>
                </a:lnTo>
                <a:lnTo>
                  <a:pt x="5" y="10"/>
                </a:lnTo>
                <a:lnTo>
                  <a:pt x="5" y="10"/>
                </a:lnTo>
                <a:lnTo>
                  <a:pt x="0" y="10"/>
                </a:lnTo>
                <a:lnTo>
                  <a:pt x="0" y="10"/>
                </a:lnTo>
                <a:lnTo>
                  <a:pt x="0" y="10"/>
                </a:lnTo>
                <a:lnTo>
                  <a:pt x="0" y="10"/>
                </a:lnTo>
                <a:lnTo>
                  <a:pt x="0" y="10"/>
                </a:lnTo>
                <a:lnTo>
                  <a:pt x="0" y="16"/>
                </a:lnTo>
                <a:lnTo>
                  <a:pt x="0" y="16"/>
                </a:lnTo>
                <a:lnTo>
                  <a:pt x="0" y="16"/>
                </a:lnTo>
                <a:lnTo>
                  <a:pt x="0" y="16"/>
                </a:lnTo>
                <a:lnTo>
                  <a:pt x="0" y="16"/>
                </a:lnTo>
                <a:lnTo>
                  <a:pt x="0" y="16"/>
                </a:lnTo>
                <a:lnTo>
                  <a:pt x="0" y="16"/>
                </a:lnTo>
                <a:lnTo>
                  <a:pt x="0" y="16"/>
                </a:lnTo>
                <a:lnTo>
                  <a:pt x="5" y="16"/>
                </a:lnTo>
                <a:lnTo>
                  <a:pt x="5" y="16"/>
                </a:lnTo>
                <a:lnTo>
                  <a:pt x="5" y="16"/>
                </a:lnTo>
                <a:lnTo>
                  <a:pt x="5" y="16"/>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10" y="21"/>
                </a:lnTo>
                <a:lnTo>
                  <a:pt x="10" y="16"/>
                </a:lnTo>
                <a:lnTo>
                  <a:pt x="10" y="16"/>
                </a:lnTo>
                <a:lnTo>
                  <a:pt x="10" y="16"/>
                </a:lnTo>
                <a:lnTo>
                  <a:pt x="10" y="16"/>
                </a:lnTo>
                <a:lnTo>
                  <a:pt x="10" y="16"/>
                </a:lnTo>
                <a:lnTo>
                  <a:pt x="10" y="16"/>
                </a:lnTo>
                <a:lnTo>
                  <a:pt x="10" y="16"/>
                </a:lnTo>
                <a:lnTo>
                  <a:pt x="10" y="16"/>
                </a:lnTo>
                <a:lnTo>
                  <a:pt x="10" y="16"/>
                </a:lnTo>
                <a:lnTo>
                  <a:pt x="10" y="16"/>
                </a:lnTo>
                <a:lnTo>
                  <a:pt x="5" y="16"/>
                </a:lnTo>
                <a:lnTo>
                  <a:pt x="5" y="16"/>
                </a:lnTo>
                <a:lnTo>
                  <a:pt x="5" y="16"/>
                </a:lnTo>
                <a:lnTo>
                  <a:pt x="5" y="16"/>
                </a:lnTo>
                <a:lnTo>
                  <a:pt x="5" y="10"/>
                </a:lnTo>
                <a:lnTo>
                  <a:pt x="5" y="10"/>
                </a:lnTo>
                <a:lnTo>
                  <a:pt x="5" y="10"/>
                </a:lnTo>
                <a:lnTo>
                  <a:pt x="5" y="10"/>
                </a:lnTo>
                <a:lnTo>
                  <a:pt x="10" y="10"/>
                </a:lnTo>
                <a:lnTo>
                  <a:pt x="5" y="10"/>
                </a:lnTo>
                <a:lnTo>
                  <a:pt x="5" y="10"/>
                </a:lnTo>
                <a:lnTo>
                  <a:pt x="5" y="10"/>
                </a:lnTo>
                <a:lnTo>
                  <a:pt x="5" y="10"/>
                </a:lnTo>
                <a:lnTo>
                  <a:pt x="5" y="10"/>
                </a:lnTo>
                <a:lnTo>
                  <a:pt x="5" y="10"/>
                </a:lnTo>
                <a:lnTo>
                  <a:pt x="10" y="10"/>
                </a:lnTo>
                <a:lnTo>
                  <a:pt x="10" y="10"/>
                </a:lnTo>
                <a:lnTo>
                  <a:pt x="10" y="16"/>
                </a:lnTo>
                <a:lnTo>
                  <a:pt x="10" y="16"/>
                </a:lnTo>
                <a:lnTo>
                  <a:pt x="10" y="16"/>
                </a:lnTo>
                <a:lnTo>
                  <a:pt x="10" y="16"/>
                </a:lnTo>
                <a:lnTo>
                  <a:pt x="10" y="10"/>
                </a:lnTo>
                <a:lnTo>
                  <a:pt x="10" y="10"/>
                </a:lnTo>
                <a:lnTo>
                  <a:pt x="10" y="10"/>
                </a:lnTo>
                <a:lnTo>
                  <a:pt x="10" y="10"/>
                </a:lnTo>
                <a:lnTo>
                  <a:pt x="10" y="10"/>
                </a:lnTo>
                <a:lnTo>
                  <a:pt x="10" y="10"/>
                </a:lnTo>
                <a:lnTo>
                  <a:pt x="10" y="10"/>
                </a:lnTo>
                <a:lnTo>
                  <a:pt x="10" y="10"/>
                </a:lnTo>
                <a:lnTo>
                  <a:pt x="10" y="10"/>
                </a:lnTo>
                <a:lnTo>
                  <a:pt x="10" y="5"/>
                </a:lnTo>
                <a:lnTo>
                  <a:pt x="10" y="5"/>
                </a:lnTo>
                <a:lnTo>
                  <a:pt x="10" y="5"/>
                </a:lnTo>
                <a:lnTo>
                  <a:pt x="10" y="5"/>
                </a:lnTo>
                <a:lnTo>
                  <a:pt x="10" y="5"/>
                </a:lnTo>
                <a:lnTo>
                  <a:pt x="10" y="5"/>
                </a:lnTo>
                <a:lnTo>
                  <a:pt x="10" y="5"/>
                </a:lnTo>
                <a:lnTo>
                  <a:pt x="10" y="5"/>
                </a:lnTo>
                <a:lnTo>
                  <a:pt x="10" y="5"/>
                </a:lnTo>
                <a:lnTo>
                  <a:pt x="10" y="5"/>
                </a:lnTo>
                <a:lnTo>
                  <a:pt x="5" y="5"/>
                </a:lnTo>
                <a:lnTo>
                  <a:pt x="5" y="5"/>
                </a:lnTo>
                <a:lnTo>
                  <a:pt x="5" y="5"/>
                </a:lnTo>
                <a:lnTo>
                  <a:pt x="5" y="5"/>
                </a:lnTo>
                <a:lnTo>
                  <a:pt x="5" y="5"/>
                </a:lnTo>
                <a:lnTo>
                  <a:pt x="5" y="5"/>
                </a:lnTo>
                <a:lnTo>
                  <a:pt x="5" y="5"/>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96" name=""/>
          <p:cNvSpPr/>
          <p:nvPr/>
        </p:nvSpPr>
        <p:spPr>
          <a:xfrm>
            <a:off x="4175280" y="2573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97" name=""/>
          <p:cNvSpPr/>
          <p:nvPr/>
        </p:nvSpPr>
        <p:spPr>
          <a:xfrm>
            <a:off x="4175280" y="2573280"/>
            <a:ext cx="7920" cy="7920"/>
          </a:xfrm>
          <a:custGeom>
            <a:avLst/>
            <a:gdLst/>
            <a:ahLst/>
            <a:rect l="l" t="t" r="r" b="b"/>
            <a:pathLst>
              <a:path w="5" h="5">
                <a:moveTo>
                  <a:pt x="0" y="0"/>
                </a:moveTo>
                <a:lnTo>
                  <a:pt x="0" y="0"/>
                </a:lnTo>
                <a:lnTo>
                  <a:pt x="0" y="0"/>
                </a:lnTo>
                <a:lnTo>
                  <a:pt x="5" y="5"/>
                </a:lnTo>
                <a:lnTo>
                  <a:pt x="5" y="5"/>
                </a:lnTo>
                <a:lnTo>
                  <a:pt x="5" y="5"/>
                </a:lnTo>
                <a:lnTo>
                  <a:pt x="5" y="5"/>
                </a:lnTo>
                <a:lnTo>
                  <a:pt x="5"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098" name=""/>
          <p:cNvSpPr/>
          <p:nvPr/>
        </p:nvSpPr>
        <p:spPr>
          <a:xfrm>
            <a:off x="4175280" y="2581200"/>
            <a:ext cx="7920" cy="1800"/>
          </a:xfrm>
          <a:custGeom>
            <a:avLst/>
            <a:gdLst/>
            <a:ahLst/>
            <a:rect l="l" t="t" r="r" b="b"/>
            <a:pathLst>
              <a:path w="5" h="0">
                <a:moveTo>
                  <a:pt x="0" y="0"/>
                </a:moveTo>
                <a:lnTo>
                  <a:pt x="0"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99" name=""/>
          <p:cNvSpPr/>
          <p:nvPr/>
        </p:nvSpPr>
        <p:spPr>
          <a:xfrm>
            <a:off x="4175280" y="2589120"/>
            <a:ext cx="7920" cy="1800"/>
          </a:xfrm>
          <a:custGeom>
            <a:avLst/>
            <a:gdLst/>
            <a:ahLst/>
            <a:rect l="l" t="t" r="r" b="b"/>
            <a:pathLst>
              <a:path w="5" h="0">
                <a:moveTo>
                  <a:pt x="0" y="0"/>
                </a:moveTo>
                <a:lnTo>
                  <a:pt x="5" y="0"/>
                </a:lnTo>
                <a:lnTo>
                  <a:pt x="5" y="0"/>
                </a:lnTo>
                <a:lnTo>
                  <a:pt x="5" y="0"/>
                </a:lnTo>
                <a:lnTo>
                  <a:pt x="5" y="0"/>
                </a:ln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0" name=""/>
          <p:cNvSpPr/>
          <p:nvPr/>
        </p:nvSpPr>
        <p:spPr>
          <a:xfrm>
            <a:off x="4192560" y="2589120"/>
            <a:ext cx="9720" cy="1800"/>
          </a:xfrm>
          <a:custGeom>
            <a:avLst/>
            <a:gdLst/>
            <a:ahLst/>
            <a:rect l="l" t="t" r="r" b="b"/>
            <a:pathLst>
              <a:path w="6" h="0">
                <a:moveTo>
                  <a:pt x="6" y="0"/>
                </a:moveTo>
                <a:lnTo>
                  <a:pt x="6"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1" name=""/>
          <p:cNvSpPr/>
          <p:nvPr/>
        </p:nvSpPr>
        <p:spPr>
          <a:xfrm>
            <a:off x="4210200" y="2624040"/>
            <a:ext cx="7920" cy="19080"/>
          </a:xfrm>
          <a:custGeom>
            <a:avLst/>
            <a:gdLst/>
            <a:ahLst/>
            <a:rect l="l" t="t" r="r" b="b"/>
            <a:pathLst>
              <a:path w="5" h="11">
                <a:moveTo>
                  <a:pt x="5" y="6"/>
                </a:moveTo>
                <a:lnTo>
                  <a:pt x="5" y="0"/>
                </a:lnTo>
                <a:lnTo>
                  <a:pt x="5" y="0"/>
                </a:lnTo>
                <a:lnTo>
                  <a:pt x="5" y="0"/>
                </a:lnTo>
                <a:lnTo>
                  <a:pt x="5" y="0"/>
                </a:lnTo>
                <a:lnTo>
                  <a:pt x="5" y="0"/>
                </a:lnTo>
                <a:lnTo>
                  <a:pt x="5" y="0"/>
                </a:lnTo>
                <a:lnTo>
                  <a:pt x="5" y="6"/>
                </a:lnTo>
                <a:lnTo>
                  <a:pt x="5" y="6"/>
                </a:lnTo>
                <a:lnTo>
                  <a:pt x="5" y="6"/>
                </a:lnTo>
                <a:lnTo>
                  <a:pt x="5" y="6"/>
                </a:lnTo>
                <a:lnTo>
                  <a:pt x="5" y="6"/>
                </a:lnTo>
                <a:lnTo>
                  <a:pt x="5" y="6"/>
                </a:lnTo>
                <a:lnTo>
                  <a:pt x="0" y="6"/>
                </a:lnTo>
                <a:lnTo>
                  <a:pt x="0" y="6"/>
                </a:lnTo>
                <a:lnTo>
                  <a:pt x="0" y="6"/>
                </a:lnTo>
                <a:lnTo>
                  <a:pt x="0" y="6"/>
                </a:lnTo>
                <a:lnTo>
                  <a:pt x="0" y="11"/>
                </a:lnTo>
                <a:lnTo>
                  <a:pt x="0" y="11"/>
                </a:lnTo>
                <a:lnTo>
                  <a:pt x="0" y="11"/>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02" name=""/>
          <p:cNvSpPr/>
          <p:nvPr/>
        </p:nvSpPr>
        <p:spPr>
          <a:xfrm>
            <a:off x="4175280" y="2633760"/>
            <a:ext cx="1440" cy="9360"/>
          </a:xfrm>
          <a:custGeom>
            <a:avLst/>
            <a:gdLst/>
            <a:ahLst/>
            <a:rect l="l" t="t" r="r" b="b"/>
            <a:pathLst>
              <a:path w="0" h="5">
                <a:moveTo>
                  <a:pt x="0" y="0"/>
                </a:moveTo>
                <a:lnTo>
                  <a:pt x="0" y="0"/>
                </a:lnTo>
                <a:lnTo>
                  <a:pt x="0" y="0"/>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03" name=""/>
          <p:cNvSpPr/>
          <p:nvPr/>
        </p:nvSpPr>
        <p:spPr>
          <a:xfrm>
            <a:off x="4175280" y="2624040"/>
            <a:ext cx="7920" cy="9720"/>
          </a:xfrm>
          <a:custGeom>
            <a:avLst/>
            <a:gdLst/>
            <a:ahLst/>
            <a:rect l="l" t="t" r="r" b="b"/>
            <a:pathLst>
              <a:path w="5" h="6">
                <a:moveTo>
                  <a:pt x="0" y="0"/>
                </a:moveTo>
                <a:lnTo>
                  <a:pt x="5" y="0"/>
                </a:lnTo>
                <a:lnTo>
                  <a:pt x="5" y="0"/>
                </a:lnTo>
                <a:lnTo>
                  <a:pt x="5" y="6"/>
                </a:lnTo>
                <a:lnTo>
                  <a:pt x="5" y="6"/>
                </a:lnTo>
                <a:lnTo>
                  <a:pt x="5" y="6"/>
                </a:lnTo>
                <a:lnTo>
                  <a:pt x="5" y="6"/>
                </a:lnTo>
                <a:lnTo>
                  <a:pt x="5" y="6"/>
                </a:lnTo>
                <a:lnTo>
                  <a:pt x="5" y="6"/>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04" name=""/>
          <p:cNvSpPr/>
          <p:nvPr/>
        </p:nvSpPr>
        <p:spPr>
          <a:xfrm>
            <a:off x="4183200" y="2616120"/>
            <a:ext cx="9360" cy="7920"/>
          </a:xfrm>
          <a:custGeom>
            <a:avLst/>
            <a:gdLst/>
            <a:ahLst/>
            <a:rect l="l" t="t" r="r" b="b"/>
            <a:pathLst>
              <a:path w="5" h="5">
                <a:moveTo>
                  <a:pt x="0" y="0"/>
                </a:moveTo>
                <a:lnTo>
                  <a:pt x="0"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05" name=""/>
          <p:cNvSpPr/>
          <p:nvPr/>
        </p:nvSpPr>
        <p:spPr>
          <a:xfrm>
            <a:off x="4192560" y="2624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6" name=""/>
          <p:cNvSpPr/>
          <p:nvPr/>
        </p:nvSpPr>
        <p:spPr>
          <a:xfrm>
            <a:off x="4192560" y="2616120"/>
            <a:ext cx="9720" cy="1800"/>
          </a:xfrm>
          <a:custGeom>
            <a:avLst/>
            <a:gdLst/>
            <a:ahLst/>
            <a:rect l="l" t="t" r="r" b="b"/>
            <a:pathLst>
              <a:path w="6" h="0">
                <a:moveTo>
                  <a:pt x="0" y="0"/>
                </a:moveTo>
                <a:lnTo>
                  <a:pt x="0" y="0"/>
                </a:lnTo>
                <a:lnTo>
                  <a:pt x="6" y="0"/>
                </a:lnTo>
                <a:lnTo>
                  <a:pt x="6"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7" name=""/>
          <p:cNvSpPr/>
          <p:nvPr/>
        </p:nvSpPr>
        <p:spPr>
          <a:xfrm>
            <a:off x="4202280" y="2608200"/>
            <a:ext cx="1440" cy="7920"/>
          </a:xfrm>
          <a:custGeom>
            <a:avLst/>
            <a:gdLst/>
            <a:ahLst/>
            <a:rect l="l" t="t" r="r" b="b"/>
            <a:pathLst>
              <a:path w="0" h="5">
                <a:moveTo>
                  <a:pt x="0" y="0"/>
                </a:moveTo>
                <a:lnTo>
                  <a:pt x="0" y="0"/>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08" name=""/>
          <p:cNvSpPr/>
          <p:nvPr/>
        </p:nvSpPr>
        <p:spPr>
          <a:xfrm>
            <a:off x="4175280" y="2616120"/>
            <a:ext cx="7920" cy="1800"/>
          </a:xfrm>
          <a:custGeom>
            <a:avLst/>
            <a:gdLst/>
            <a:ahLst/>
            <a:rect l="l" t="t" r="r" b="b"/>
            <a:pathLst>
              <a:path w="5" h="0">
                <a:moveTo>
                  <a:pt x="5" y="0"/>
                </a:moveTo>
                <a:lnTo>
                  <a:pt x="5" y="0"/>
                </a:lnTo>
                <a:lnTo>
                  <a:pt x="5" y="0"/>
                </a:lnTo>
                <a:lnTo>
                  <a:pt x="5"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09" name=""/>
          <p:cNvSpPr/>
          <p:nvPr/>
        </p:nvSpPr>
        <p:spPr>
          <a:xfrm>
            <a:off x="4175280" y="2616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0" name=""/>
          <p:cNvSpPr/>
          <p:nvPr/>
        </p:nvSpPr>
        <p:spPr>
          <a:xfrm>
            <a:off x="4165560" y="26240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1" name=""/>
          <p:cNvSpPr/>
          <p:nvPr/>
        </p:nvSpPr>
        <p:spPr>
          <a:xfrm>
            <a:off x="4165560" y="2624040"/>
            <a:ext cx="1800" cy="9720"/>
          </a:xfrm>
          <a:custGeom>
            <a:avLst/>
            <a:gdLst/>
            <a:ahLst/>
            <a:rect l="l" t="t" r="r" b="b"/>
            <a:pathLst>
              <a:path w="0" h="6">
                <a:moveTo>
                  <a:pt x="0" y="0"/>
                </a:moveTo>
                <a:lnTo>
                  <a:pt x="0" y="0"/>
                </a:lnTo>
                <a:lnTo>
                  <a:pt x="0" y="0"/>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12" name=""/>
          <p:cNvSpPr/>
          <p:nvPr/>
        </p:nvSpPr>
        <p:spPr>
          <a:xfrm>
            <a:off x="4165560" y="263376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13" name=""/>
          <p:cNvSpPr/>
          <p:nvPr/>
        </p:nvSpPr>
        <p:spPr>
          <a:xfrm>
            <a:off x="4157640" y="2633760"/>
            <a:ext cx="7920" cy="9360"/>
          </a:xfrm>
          <a:custGeom>
            <a:avLst/>
            <a:gdLst/>
            <a:ahLst/>
            <a:rect l="l" t="t" r="r" b="b"/>
            <a:pathLst>
              <a:path w="5" h="5">
                <a:moveTo>
                  <a:pt x="0" y="0"/>
                </a:moveTo>
                <a:lnTo>
                  <a:pt x="0" y="0"/>
                </a:lnTo>
                <a:lnTo>
                  <a:pt x="5" y="0"/>
                </a:lnTo>
                <a:lnTo>
                  <a:pt x="0" y="0"/>
                </a:ln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14" name=""/>
          <p:cNvSpPr/>
          <p:nvPr/>
        </p:nvSpPr>
        <p:spPr>
          <a:xfrm>
            <a:off x="4149720" y="2624040"/>
            <a:ext cx="7920" cy="9720"/>
          </a:xfrm>
          <a:custGeom>
            <a:avLst/>
            <a:gdLst/>
            <a:ahLst/>
            <a:rect l="l" t="t" r="r" b="b"/>
            <a:pathLst>
              <a:path w="5" h="6">
                <a:moveTo>
                  <a:pt x="0" y="0"/>
                </a:moveTo>
                <a:lnTo>
                  <a:pt x="5" y="0"/>
                </a:lnTo>
                <a:lnTo>
                  <a:pt x="5" y="0"/>
                </a:lnTo>
                <a:lnTo>
                  <a:pt x="5" y="0"/>
                </a:lnTo>
                <a:lnTo>
                  <a:pt x="5" y="0"/>
                </a:lnTo>
                <a:lnTo>
                  <a:pt x="5" y="0"/>
                </a:lnTo>
                <a:lnTo>
                  <a:pt x="5" y="0"/>
                </a:lnTo>
                <a:lnTo>
                  <a:pt x="5" y="0"/>
                </a:lnTo>
                <a:lnTo>
                  <a:pt x="5" y="6"/>
                </a:lnTo>
                <a:lnTo>
                  <a:pt x="5"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15" name=""/>
          <p:cNvSpPr/>
          <p:nvPr/>
        </p:nvSpPr>
        <p:spPr>
          <a:xfrm>
            <a:off x="4149720" y="2616120"/>
            <a:ext cx="7920" cy="7920"/>
          </a:xfrm>
          <a:custGeom>
            <a:avLst/>
            <a:gdLst/>
            <a:ahLst/>
            <a:rect l="l" t="t" r="r" b="b"/>
            <a:pathLst>
              <a:path w="5" h="5">
                <a:moveTo>
                  <a:pt x="0" y="0"/>
                </a:moveTo>
                <a:lnTo>
                  <a:pt x="5" y="0"/>
                </a:lnTo>
                <a:lnTo>
                  <a:pt x="5" y="5"/>
                </a:lnTo>
                <a:lnTo>
                  <a:pt x="5" y="5"/>
                </a:lnTo>
                <a:lnTo>
                  <a:pt x="5" y="5"/>
                </a:lnTo>
                <a:lnTo>
                  <a:pt x="5"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16" name=""/>
          <p:cNvSpPr/>
          <p:nvPr/>
        </p:nvSpPr>
        <p:spPr>
          <a:xfrm>
            <a:off x="4105440" y="2562120"/>
            <a:ext cx="52200" cy="81000"/>
          </a:xfrm>
          <a:custGeom>
            <a:avLst/>
            <a:gdLst/>
            <a:ahLst/>
            <a:rect l="l" t="t" r="r" b="b"/>
            <a:pathLst>
              <a:path w="32" h="48">
                <a:moveTo>
                  <a:pt x="27" y="27"/>
                </a:moveTo>
                <a:lnTo>
                  <a:pt x="27" y="32"/>
                </a:lnTo>
                <a:lnTo>
                  <a:pt x="27" y="32"/>
                </a:lnTo>
                <a:lnTo>
                  <a:pt x="27" y="32"/>
                </a:lnTo>
                <a:lnTo>
                  <a:pt x="32" y="32"/>
                </a:lnTo>
                <a:lnTo>
                  <a:pt x="32" y="32"/>
                </a:lnTo>
                <a:lnTo>
                  <a:pt x="32" y="32"/>
                </a:lnTo>
                <a:lnTo>
                  <a:pt x="27" y="32"/>
                </a:lnTo>
                <a:lnTo>
                  <a:pt x="27" y="32"/>
                </a:lnTo>
                <a:lnTo>
                  <a:pt x="27" y="32"/>
                </a:lnTo>
                <a:lnTo>
                  <a:pt x="27" y="32"/>
                </a:lnTo>
                <a:lnTo>
                  <a:pt x="27" y="32"/>
                </a:lnTo>
                <a:lnTo>
                  <a:pt x="27" y="32"/>
                </a:lnTo>
                <a:lnTo>
                  <a:pt x="27" y="32"/>
                </a:lnTo>
                <a:lnTo>
                  <a:pt x="21" y="32"/>
                </a:lnTo>
                <a:lnTo>
                  <a:pt x="21" y="32"/>
                </a:lnTo>
                <a:lnTo>
                  <a:pt x="21" y="32"/>
                </a:lnTo>
                <a:lnTo>
                  <a:pt x="27" y="27"/>
                </a:lnTo>
                <a:lnTo>
                  <a:pt x="27" y="27"/>
                </a:lnTo>
                <a:lnTo>
                  <a:pt x="21" y="27"/>
                </a:lnTo>
                <a:lnTo>
                  <a:pt x="21" y="27"/>
                </a:lnTo>
                <a:lnTo>
                  <a:pt x="21" y="27"/>
                </a:lnTo>
                <a:lnTo>
                  <a:pt x="21" y="27"/>
                </a:lnTo>
                <a:lnTo>
                  <a:pt x="21" y="27"/>
                </a:lnTo>
                <a:lnTo>
                  <a:pt x="21" y="27"/>
                </a:lnTo>
                <a:lnTo>
                  <a:pt x="21" y="27"/>
                </a:lnTo>
                <a:lnTo>
                  <a:pt x="21" y="27"/>
                </a:lnTo>
                <a:lnTo>
                  <a:pt x="21" y="32"/>
                </a:lnTo>
                <a:lnTo>
                  <a:pt x="21" y="32"/>
                </a:lnTo>
                <a:lnTo>
                  <a:pt x="21" y="32"/>
                </a:lnTo>
                <a:lnTo>
                  <a:pt x="21" y="32"/>
                </a:lnTo>
                <a:lnTo>
                  <a:pt x="21" y="32"/>
                </a:lnTo>
                <a:lnTo>
                  <a:pt x="21" y="32"/>
                </a:lnTo>
                <a:lnTo>
                  <a:pt x="21" y="32"/>
                </a:lnTo>
                <a:lnTo>
                  <a:pt x="21" y="32"/>
                </a:lnTo>
                <a:lnTo>
                  <a:pt x="21" y="32"/>
                </a:lnTo>
                <a:lnTo>
                  <a:pt x="21" y="32"/>
                </a:lnTo>
                <a:lnTo>
                  <a:pt x="27" y="32"/>
                </a:lnTo>
                <a:lnTo>
                  <a:pt x="27" y="37"/>
                </a:lnTo>
                <a:lnTo>
                  <a:pt x="27" y="37"/>
                </a:lnTo>
                <a:lnTo>
                  <a:pt x="27" y="37"/>
                </a:lnTo>
                <a:lnTo>
                  <a:pt x="21" y="37"/>
                </a:lnTo>
                <a:lnTo>
                  <a:pt x="21" y="37"/>
                </a:lnTo>
                <a:lnTo>
                  <a:pt x="21" y="37"/>
                </a:lnTo>
                <a:lnTo>
                  <a:pt x="21" y="37"/>
                </a:lnTo>
                <a:lnTo>
                  <a:pt x="21" y="37"/>
                </a:lnTo>
                <a:lnTo>
                  <a:pt x="21" y="37"/>
                </a:lnTo>
                <a:lnTo>
                  <a:pt x="21" y="37"/>
                </a:lnTo>
                <a:lnTo>
                  <a:pt x="27" y="37"/>
                </a:lnTo>
                <a:lnTo>
                  <a:pt x="27" y="37"/>
                </a:lnTo>
                <a:lnTo>
                  <a:pt x="27" y="37"/>
                </a:lnTo>
                <a:lnTo>
                  <a:pt x="27" y="43"/>
                </a:lnTo>
                <a:lnTo>
                  <a:pt x="27" y="43"/>
                </a:lnTo>
                <a:lnTo>
                  <a:pt x="27" y="43"/>
                </a:lnTo>
                <a:lnTo>
                  <a:pt x="27" y="43"/>
                </a:lnTo>
                <a:lnTo>
                  <a:pt x="32" y="43"/>
                </a:lnTo>
                <a:lnTo>
                  <a:pt x="32" y="43"/>
                </a:lnTo>
                <a:lnTo>
                  <a:pt x="32" y="43"/>
                </a:lnTo>
                <a:lnTo>
                  <a:pt x="32" y="43"/>
                </a:lnTo>
                <a:lnTo>
                  <a:pt x="32" y="43"/>
                </a:lnTo>
                <a:lnTo>
                  <a:pt x="32" y="43"/>
                </a:lnTo>
                <a:lnTo>
                  <a:pt x="27" y="43"/>
                </a:lnTo>
                <a:lnTo>
                  <a:pt x="27" y="43"/>
                </a:lnTo>
                <a:lnTo>
                  <a:pt x="32" y="43"/>
                </a:lnTo>
                <a:lnTo>
                  <a:pt x="27" y="48"/>
                </a:lnTo>
                <a:lnTo>
                  <a:pt x="27" y="43"/>
                </a:lnTo>
                <a:lnTo>
                  <a:pt x="27" y="43"/>
                </a:lnTo>
                <a:lnTo>
                  <a:pt x="27" y="43"/>
                </a:lnTo>
                <a:lnTo>
                  <a:pt x="27" y="43"/>
                </a:lnTo>
                <a:lnTo>
                  <a:pt x="27" y="43"/>
                </a:lnTo>
                <a:lnTo>
                  <a:pt x="27" y="43"/>
                </a:lnTo>
                <a:lnTo>
                  <a:pt x="27" y="43"/>
                </a:lnTo>
                <a:lnTo>
                  <a:pt x="27" y="43"/>
                </a:lnTo>
                <a:lnTo>
                  <a:pt x="27" y="43"/>
                </a:lnTo>
                <a:lnTo>
                  <a:pt x="27" y="43"/>
                </a:lnTo>
                <a:lnTo>
                  <a:pt x="27" y="43"/>
                </a:lnTo>
                <a:lnTo>
                  <a:pt x="21" y="43"/>
                </a:lnTo>
                <a:lnTo>
                  <a:pt x="21" y="43"/>
                </a:lnTo>
                <a:lnTo>
                  <a:pt x="21" y="43"/>
                </a:lnTo>
                <a:lnTo>
                  <a:pt x="27" y="43"/>
                </a:lnTo>
                <a:lnTo>
                  <a:pt x="21" y="43"/>
                </a:lnTo>
                <a:lnTo>
                  <a:pt x="21" y="43"/>
                </a:lnTo>
                <a:lnTo>
                  <a:pt x="21" y="43"/>
                </a:lnTo>
                <a:lnTo>
                  <a:pt x="21" y="43"/>
                </a:lnTo>
                <a:lnTo>
                  <a:pt x="21" y="43"/>
                </a:lnTo>
                <a:lnTo>
                  <a:pt x="21" y="48"/>
                </a:lnTo>
                <a:lnTo>
                  <a:pt x="21" y="48"/>
                </a:lnTo>
                <a:lnTo>
                  <a:pt x="21" y="48"/>
                </a:lnTo>
                <a:lnTo>
                  <a:pt x="21" y="43"/>
                </a:lnTo>
                <a:lnTo>
                  <a:pt x="21" y="43"/>
                </a:lnTo>
                <a:lnTo>
                  <a:pt x="21" y="48"/>
                </a:lnTo>
                <a:lnTo>
                  <a:pt x="21" y="48"/>
                </a:lnTo>
                <a:lnTo>
                  <a:pt x="27" y="48"/>
                </a:lnTo>
                <a:lnTo>
                  <a:pt x="21" y="48"/>
                </a:lnTo>
                <a:lnTo>
                  <a:pt x="21" y="48"/>
                </a:lnTo>
                <a:lnTo>
                  <a:pt x="21" y="48"/>
                </a:lnTo>
                <a:lnTo>
                  <a:pt x="21" y="48"/>
                </a:lnTo>
                <a:lnTo>
                  <a:pt x="21" y="48"/>
                </a:lnTo>
                <a:lnTo>
                  <a:pt x="21" y="48"/>
                </a:lnTo>
                <a:lnTo>
                  <a:pt x="21" y="48"/>
                </a:lnTo>
                <a:lnTo>
                  <a:pt x="21" y="48"/>
                </a:lnTo>
                <a:lnTo>
                  <a:pt x="16" y="48"/>
                </a:lnTo>
                <a:lnTo>
                  <a:pt x="16" y="43"/>
                </a:lnTo>
                <a:lnTo>
                  <a:pt x="21" y="43"/>
                </a:lnTo>
                <a:lnTo>
                  <a:pt x="21" y="43"/>
                </a:lnTo>
                <a:lnTo>
                  <a:pt x="21" y="43"/>
                </a:lnTo>
                <a:lnTo>
                  <a:pt x="21" y="43"/>
                </a:lnTo>
                <a:lnTo>
                  <a:pt x="21" y="43"/>
                </a:lnTo>
                <a:lnTo>
                  <a:pt x="21" y="43"/>
                </a:lnTo>
                <a:lnTo>
                  <a:pt x="16" y="43"/>
                </a:lnTo>
                <a:lnTo>
                  <a:pt x="16" y="43"/>
                </a:lnTo>
                <a:lnTo>
                  <a:pt x="16" y="43"/>
                </a:lnTo>
                <a:lnTo>
                  <a:pt x="16" y="43"/>
                </a:lnTo>
                <a:lnTo>
                  <a:pt x="16" y="43"/>
                </a:lnTo>
                <a:lnTo>
                  <a:pt x="16" y="43"/>
                </a:lnTo>
                <a:lnTo>
                  <a:pt x="16" y="43"/>
                </a:lnTo>
                <a:lnTo>
                  <a:pt x="16" y="43"/>
                </a:lnTo>
                <a:lnTo>
                  <a:pt x="16" y="43"/>
                </a:lnTo>
                <a:lnTo>
                  <a:pt x="16" y="43"/>
                </a:lnTo>
                <a:lnTo>
                  <a:pt x="16" y="37"/>
                </a:lnTo>
                <a:lnTo>
                  <a:pt x="16" y="37"/>
                </a:lnTo>
                <a:lnTo>
                  <a:pt x="16" y="37"/>
                </a:lnTo>
                <a:lnTo>
                  <a:pt x="16" y="37"/>
                </a:lnTo>
                <a:lnTo>
                  <a:pt x="16" y="37"/>
                </a:lnTo>
                <a:lnTo>
                  <a:pt x="16" y="37"/>
                </a:lnTo>
                <a:lnTo>
                  <a:pt x="16" y="37"/>
                </a:lnTo>
                <a:lnTo>
                  <a:pt x="16" y="32"/>
                </a:lnTo>
                <a:lnTo>
                  <a:pt x="16" y="32"/>
                </a:lnTo>
                <a:lnTo>
                  <a:pt x="16" y="32"/>
                </a:lnTo>
                <a:lnTo>
                  <a:pt x="16" y="32"/>
                </a:lnTo>
                <a:lnTo>
                  <a:pt x="16" y="32"/>
                </a:lnTo>
                <a:lnTo>
                  <a:pt x="16" y="32"/>
                </a:lnTo>
                <a:lnTo>
                  <a:pt x="16" y="37"/>
                </a:lnTo>
                <a:lnTo>
                  <a:pt x="16" y="37"/>
                </a:lnTo>
                <a:lnTo>
                  <a:pt x="11" y="37"/>
                </a:lnTo>
                <a:lnTo>
                  <a:pt x="11" y="37"/>
                </a:lnTo>
                <a:lnTo>
                  <a:pt x="11" y="37"/>
                </a:lnTo>
                <a:lnTo>
                  <a:pt x="16" y="37"/>
                </a:lnTo>
                <a:lnTo>
                  <a:pt x="16" y="32"/>
                </a:lnTo>
                <a:lnTo>
                  <a:pt x="16" y="32"/>
                </a:lnTo>
                <a:lnTo>
                  <a:pt x="16" y="32"/>
                </a:lnTo>
                <a:lnTo>
                  <a:pt x="16" y="32"/>
                </a:lnTo>
                <a:lnTo>
                  <a:pt x="16" y="32"/>
                </a:lnTo>
                <a:lnTo>
                  <a:pt x="16" y="37"/>
                </a:lnTo>
                <a:lnTo>
                  <a:pt x="11" y="37"/>
                </a:lnTo>
                <a:lnTo>
                  <a:pt x="11" y="37"/>
                </a:lnTo>
                <a:lnTo>
                  <a:pt x="11" y="37"/>
                </a:lnTo>
                <a:lnTo>
                  <a:pt x="11" y="37"/>
                </a:lnTo>
                <a:lnTo>
                  <a:pt x="11" y="37"/>
                </a:lnTo>
                <a:lnTo>
                  <a:pt x="11" y="37"/>
                </a:lnTo>
                <a:lnTo>
                  <a:pt x="5" y="37"/>
                </a:lnTo>
                <a:lnTo>
                  <a:pt x="5" y="37"/>
                </a:lnTo>
                <a:lnTo>
                  <a:pt x="5" y="37"/>
                </a:lnTo>
                <a:lnTo>
                  <a:pt x="5" y="37"/>
                </a:lnTo>
                <a:lnTo>
                  <a:pt x="5" y="37"/>
                </a:lnTo>
                <a:lnTo>
                  <a:pt x="5" y="37"/>
                </a:lnTo>
                <a:lnTo>
                  <a:pt x="5" y="37"/>
                </a:lnTo>
                <a:lnTo>
                  <a:pt x="5" y="37"/>
                </a:lnTo>
                <a:lnTo>
                  <a:pt x="5" y="37"/>
                </a:lnTo>
                <a:lnTo>
                  <a:pt x="5" y="37"/>
                </a:lnTo>
                <a:lnTo>
                  <a:pt x="5" y="37"/>
                </a:lnTo>
                <a:lnTo>
                  <a:pt x="0" y="37"/>
                </a:lnTo>
                <a:lnTo>
                  <a:pt x="0" y="37"/>
                </a:lnTo>
                <a:lnTo>
                  <a:pt x="0" y="37"/>
                </a:lnTo>
                <a:lnTo>
                  <a:pt x="0" y="37"/>
                </a:lnTo>
                <a:lnTo>
                  <a:pt x="0" y="37"/>
                </a:lnTo>
                <a:lnTo>
                  <a:pt x="0" y="37"/>
                </a:lnTo>
                <a:lnTo>
                  <a:pt x="0" y="37"/>
                </a:lnTo>
                <a:lnTo>
                  <a:pt x="0" y="37"/>
                </a:lnTo>
                <a:lnTo>
                  <a:pt x="0" y="37"/>
                </a:lnTo>
                <a:lnTo>
                  <a:pt x="0" y="37"/>
                </a:lnTo>
                <a:lnTo>
                  <a:pt x="0" y="37"/>
                </a:lnTo>
                <a:lnTo>
                  <a:pt x="0" y="37"/>
                </a:lnTo>
                <a:lnTo>
                  <a:pt x="0" y="37"/>
                </a:lnTo>
                <a:lnTo>
                  <a:pt x="0" y="37"/>
                </a:lnTo>
                <a:lnTo>
                  <a:pt x="5" y="37"/>
                </a:lnTo>
                <a:lnTo>
                  <a:pt x="5" y="37"/>
                </a:lnTo>
                <a:lnTo>
                  <a:pt x="5" y="37"/>
                </a:lnTo>
                <a:lnTo>
                  <a:pt x="5" y="37"/>
                </a:lnTo>
                <a:lnTo>
                  <a:pt x="5" y="37"/>
                </a:lnTo>
                <a:lnTo>
                  <a:pt x="5" y="37"/>
                </a:lnTo>
                <a:lnTo>
                  <a:pt x="11" y="37"/>
                </a:lnTo>
                <a:lnTo>
                  <a:pt x="11" y="37"/>
                </a:lnTo>
                <a:lnTo>
                  <a:pt x="11" y="37"/>
                </a:lnTo>
                <a:lnTo>
                  <a:pt x="11" y="32"/>
                </a:lnTo>
                <a:lnTo>
                  <a:pt x="11" y="32"/>
                </a:lnTo>
                <a:lnTo>
                  <a:pt x="11" y="32"/>
                </a:lnTo>
                <a:lnTo>
                  <a:pt x="11" y="32"/>
                </a:lnTo>
                <a:lnTo>
                  <a:pt x="11" y="32"/>
                </a:lnTo>
                <a:lnTo>
                  <a:pt x="16" y="32"/>
                </a:lnTo>
                <a:lnTo>
                  <a:pt x="16" y="32"/>
                </a:lnTo>
                <a:lnTo>
                  <a:pt x="16" y="32"/>
                </a:lnTo>
                <a:lnTo>
                  <a:pt x="16" y="32"/>
                </a:lnTo>
                <a:lnTo>
                  <a:pt x="16" y="32"/>
                </a:lnTo>
                <a:lnTo>
                  <a:pt x="16" y="32"/>
                </a:lnTo>
                <a:lnTo>
                  <a:pt x="16" y="32"/>
                </a:lnTo>
                <a:lnTo>
                  <a:pt x="16" y="27"/>
                </a:lnTo>
                <a:lnTo>
                  <a:pt x="16" y="27"/>
                </a:lnTo>
                <a:lnTo>
                  <a:pt x="16" y="27"/>
                </a:lnTo>
                <a:lnTo>
                  <a:pt x="16" y="32"/>
                </a:lnTo>
                <a:lnTo>
                  <a:pt x="16" y="32"/>
                </a:lnTo>
                <a:lnTo>
                  <a:pt x="11" y="32"/>
                </a:lnTo>
                <a:lnTo>
                  <a:pt x="11" y="32"/>
                </a:lnTo>
                <a:lnTo>
                  <a:pt x="11" y="32"/>
                </a:lnTo>
                <a:lnTo>
                  <a:pt x="11" y="32"/>
                </a:lnTo>
                <a:lnTo>
                  <a:pt x="11" y="32"/>
                </a:lnTo>
                <a:lnTo>
                  <a:pt x="11" y="32"/>
                </a:lnTo>
                <a:lnTo>
                  <a:pt x="11" y="27"/>
                </a:lnTo>
                <a:lnTo>
                  <a:pt x="11" y="27"/>
                </a:lnTo>
                <a:lnTo>
                  <a:pt x="11" y="27"/>
                </a:lnTo>
                <a:lnTo>
                  <a:pt x="11" y="27"/>
                </a:lnTo>
                <a:lnTo>
                  <a:pt x="11" y="27"/>
                </a:lnTo>
                <a:lnTo>
                  <a:pt x="16" y="27"/>
                </a:lnTo>
                <a:lnTo>
                  <a:pt x="16" y="27"/>
                </a:lnTo>
                <a:lnTo>
                  <a:pt x="16" y="27"/>
                </a:lnTo>
                <a:lnTo>
                  <a:pt x="16" y="27"/>
                </a:lnTo>
                <a:lnTo>
                  <a:pt x="16" y="27"/>
                </a:lnTo>
                <a:lnTo>
                  <a:pt x="16" y="27"/>
                </a:lnTo>
                <a:lnTo>
                  <a:pt x="16" y="27"/>
                </a:lnTo>
                <a:lnTo>
                  <a:pt x="16" y="27"/>
                </a:lnTo>
                <a:lnTo>
                  <a:pt x="16" y="27"/>
                </a:lnTo>
                <a:lnTo>
                  <a:pt x="16" y="27"/>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21" y="21"/>
                </a:lnTo>
                <a:lnTo>
                  <a:pt x="21" y="21"/>
                </a:lnTo>
                <a:lnTo>
                  <a:pt x="21" y="21"/>
                </a:lnTo>
                <a:lnTo>
                  <a:pt x="21" y="21"/>
                </a:lnTo>
                <a:lnTo>
                  <a:pt x="21" y="21"/>
                </a:lnTo>
                <a:lnTo>
                  <a:pt x="16" y="21"/>
                </a:lnTo>
                <a:lnTo>
                  <a:pt x="16" y="16"/>
                </a:lnTo>
                <a:lnTo>
                  <a:pt x="21" y="16"/>
                </a:lnTo>
                <a:lnTo>
                  <a:pt x="21" y="16"/>
                </a:lnTo>
                <a:lnTo>
                  <a:pt x="21" y="16"/>
                </a:lnTo>
                <a:lnTo>
                  <a:pt x="21" y="16"/>
                </a:lnTo>
                <a:lnTo>
                  <a:pt x="16" y="16"/>
                </a:lnTo>
                <a:lnTo>
                  <a:pt x="16" y="16"/>
                </a:lnTo>
                <a:lnTo>
                  <a:pt x="16" y="21"/>
                </a:lnTo>
                <a:lnTo>
                  <a:pt x="16" y="21"/>
                </a:lnTo>
                <a:lnTo>
                  <a:pt x="16" y="21"/>
                </a:lnTo>
                <a:lnTo>
                  <a:pt x="16" y="21"/>
                </a:lnTo>
                <a:lnTo>
                  <a:pt x="16" y="16"/>
                </a:lnTo>
                <a:lnTo>
                  <a:pt x="16" y="21"/>
                </a:lnTo>
                <a:lnTo>
                  <a:pt x="16" y="21"/>
                </a:lnTo>
                <a:lnTo>
                  <a:pt x="11" y="21"/>
                </a:lnTo>
                <a:lnTo>
                  <a:pt x="16" y="21"/>
                </a:lnTo>
                <a:lnTo>
                  <a:pt x="16" y="21"/>
                </a:lnTo>
                <a:lnTo>
                  <a:pt x="16" y="21"/>
                </a:lnTo>
                <a:lnTo>
                  <a:pt x="16" y="21"/>
                </a:lnTo>
                <a:lnTo>
                  <a:pt x="11" y="21"/>
                </a:lnTo>
                <a:lnTo>
                  <a:pt x="11" y="16"/>
                </a:lnTo>
                <a:lnTo>
                  <a:pt x="16" y="16"/>
                </a:lnTo>
                <a:lnTo>
                  <a:pt x="16" y="16"/>
                </a:lnTo>
                <a:lnTo>
                  <a:pt x="16" y="16"/>
                </a:lnTo>
                <a:lnTo>
                  <a:pt x="16" y="16"/>
                </a:lnTo>
                <a:lnTo>
                  <a:pt x="16" y="16"/>
                </a:lnTo>
                <a:lnTo>
                  <a:pt x="16" y="16"/>
                </a:lnTo>
                <a:lnTo>
                  <a:pt x="16" y="11"/>
                </a:lnTo>
                <a:lnTo>
                  <a:pt x="16" y="11"/>
                </a:lnTo>
                <a:lnTo>
                  <a:pt x="16" y="16"/>
                </a:lnTo>
                <a:lnTo>
                  <a:pt x="16" y="16"/>
                </a:lnTo>
                <a:lnTo>
                  <a:pt x="16" y="16"/>
                </a:lnTo>
                <a:lnTo>
                  <a:pt x="16" y="16"/>
                </a:lnTo>
                <a:lnTo>
                  <a:pt x="11" y="16"/>
                </a:lnTo>
                <a:lnTo>
                  <a:pt x="11" y="16"/>
                </a:lnTo>
                <a:lnTo>
                  <a:pt x="11" y="16"/>
                </a:lnTo>
                <a:lnTo>
                  <a:pt x="11" y="16"/>
                </a:lnTo>
                <a:lnTo>
                  <a:pt x="11" y="11"/>
                </a:lnTo>
                <a:lnTo>
                  <a:pt x="11" y="11"/>
                </a:lnTo>
                <a:lnTo>
                  <a:pt x="11" y="11"/>
                </a:lnTo>
                <a:lnTo>
                  <a:pt x="16" y="11"/>
                </a:lnTo>
                <a:lnTo>
                  <a:pt x="16" y="11"/>
                </a:lnTo>
                <a:lnTo>
                  <a:pt x="16"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11"/>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6" y="6"/>
                </a:lnTo>
                <a:lnTo>
                  <a:pt x="16" y="6"/>
                </a:lnTo>
                <a:lnTo>
                  <a:pt x="16" y="6"/>
                </a:lnTo>
                <a:lnTo>
                  <a:pt x="16" y="6"/>
                </a:lnTo>
                <a:lnTo>
                  <a:pt x="16" y="6"/>
                </a:lnTo>
                <a:lnTo>
                  <a:pt x="16" y="6"/>
                </a:lnTo>
                <a:lnTo>
                  <a:pt x="16" y="6"/>
                </a:lnTo>
                <a:lnTo>
                  <a:pt x="16" y="6"/>
                </a:lnTo>
                <a:lnTo>
                  <a:pt x="16" y="11"/>
                </a:lnTo>
                <a:lnTo>
                  <a:pt x="16" y="11"/>
                </a:lnTo>
                <a:lnTo>
                  <a:pt x="16" y="11"/>
                </a:lnTo>
                <a:lnTo>
                  <a:pt x="16" y="11"/>
                </a:lnTo>
                <a:lnTo>
                  <a:pt x="16" y="11"/>
                </a:lnTo>
                <a:lnTo>
                  <a:pt x="16" y="11"/>
                </a:lnTo>
                <a:lnTo>
                  <a:pt x="16" y="6"/>
                </a:lnTo>
                <a:lnTo>
                  <a:pt x="16" y="6"/>
                </a:lnTo>
                <a:lnTo>
                  <a:pt x="16" y="6"/>
                </a:lnTo>
                <a:lnTo>
                  <a:pt x="16" y="6"/>
                </a:lnTo>
                <a:lnTo>
                  <a:pt x="16" y="0"/>
                </a:lnTo>
                <a:lnTo>
                  <a:pt x="16" y="6"/>
                </a:lnTo>
                <a:lnTo>
                  <a:pt x="21" y="0"/>
                </a:lnTo>
                <a:lnTo>
                  <a:pt x="21" y="0"/>
                </a:lnTo>
                <a:lnTo>
                  <a:pt x="21" y="6"/>
                </a:lnTo>
                <a:lnTo>
                  <a:pt x="16" y="6"/>
                </a:lnTo>
                <a:lnTo>
                  <a:pt x="16" y="6"/>
                </a:lnTo>
                <a:lnTo>
                  <a:pt x="16"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11"/>
                </a:lnTo>
                <a:lnTo>
                  <a:pt x="21" y="11"/>
                </a:lnTo>
                <a:lnTo>
                  <a:pt x="21" y="11"/>
                </a:lnTo>
                <a:lnTo>
                  <a:pt x="21" y="11"/>
                </a:lnTo>
                <a:lnTo>
                  <a:pt x="21" y="11"/>
                </a:lnTo>
                <a:lnTo>
                  <a:pt x="21" y="11"/>
                </a:lnTo>
                <a:lnTo>
                  <a:pt x="21" y="11"/>
                </a:lnTo>
                <a:lnTo>
                  <a:pt x="21" y="11"/>
                </a:lnTo>
                <a:lnTo>
                  <a:pt x="16" y="11"/>
                </a:lnTo>
                <a:lnTo>
                  <a:pt x="16" y="16"/>
                </a:lnTo>
                <a:lnTo>
                  <a:pt x="21" y="16"/>
                </a:lnTo>
                <a:lnTo>
                  <a:pt x="21" y="11"/>
                </a:lnTo>
                <a:lnTo>
                  <a:pt x="21" y="11"/>
                </a:lnTo>
                <a:lnTo>
                  <a:pt x="21" y="11"/>
                </a:lnTo>
                <a:lnTo>
                  <a:pt x="21" y="11"/>
                </a:lnTo>
                <a:lnTo>
                  <a:pt x="21" y="11"/>
                </a:lnTo>
                <a:lnTo>
                  <a:pt x="21" y="11"/>
                </a:lnTo>
                <a:lnTo>
                  <a:pt x="27" y="11"/>
                </a:lnTo>
                <a:lnTo>
                  <a:pt x="27" y="11"/>
                </a:lnTo>
                <a:lnTo>
                  <a:pt x="27" y="11"/>
                </a:lnTo>
                <a:lnTo>
                  <a:pt x="27" y="11"/>
                </a:lnTo>
                <a:lnTo>
                  <a:pt x="27" y="11"/>
                </a:lnTo>
                <a:lnTo>
                  <a:pt x="27" y="16"/>
                </a:lnTo>
                <a:lnTo>
                  <a:pt x="27" y="16"/>
                </a:lnTo>
                <a:lnTo>
                  <a:pt x="27" y="16"/>
                </a:lnTo>
                <a:lnTo>
                  <a:pt x="27" y="16"/>
                </a:lnTo>
                <a:lnTo>
                  <a:pt x="21"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1" y="16"/>
                </a:lnTo>
                <a:lnTo>
                  <a:pt x="21" y="16"/>
                </a:lnTo>
                <a:lnTo>
                  <a:pt x="21" y="16"/>
                </a:lnTo>
                <a:lnTo>
                  <a:pt x="21" y="16"/>
                </a:lnTo>
                <a:lnTo>
                  <a:pt x="21" y="16"/>
                </a:lnTo>
                <a:lnTo>
                  <a:pt x="21" y="16"/>
                </a:lnTo>
                <a:lnTo>
                  <a:pt x="27" y="21"/>
                </a:lnTo>
                <a:lnTo>
                  <a:pt x="27" y="21"/>
                </a:lnTo>
                <a:lnTo>
                  <a:pt x="27" y="21"/>
                </a:lnTo>
                <a:lnTo>
                  <a:pt x="27" y="21"/>
                </a:lnTo>
                <a:lnTo>
                  <a:pt x="27" y="21"/>
                </a:lnTo>
                <a:lnTo>
                  <a:pt x="27" y="21"/>
                </a:lnTo>
                <a:lnTo>
                  <a:pt x="27" y="21"/>
                </a:lnTo>
                <a:lnTo>
                  <a:pt x="27" y="21"/>
                </a:lnTo>
                <a:lnTo>
                  <a:pt x="27"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1"/>
                </a:lnTo>
                <a:lnTo>
                  <a:pt x="21" y="21"/>
                </a:lnTo>
                <a:lnTo>
                  <a:pt x="21" y="21"/>
                </a:lnTo>
                <a:lnTo>
                  <a:pt x="21" y="21"/>
                </a:lnTo>
                <a:lnTo>
                  <a:pt x="27" y="21"/>
                </a:lnTo>
                <a:lnTo>
                  <a:pt x="27" y="21"/>
                </a:lnTo>
                <a:lnTo>
                  <a:pt x="32" y="21"/>
                </a:lnTo>
                <a:lnTo>
                  <a:pt x="32" y="21"/>
                </a:lnTo>
                <a:lnTo>
                  <a:pt x="27" y="21"/>
                </a:lnTo>
                <a:lnTo>
                  <a:pt x="32" y="21"/>
                </a:lnTo>
                <a:lnTo>
                  <a:pt x="27" y="27"/>
                </a:lnTo>
                <a:lnTo>
                  <a:pt x="32" y="27"/>
                </a:lnTo>
                <a:lnTo>
                  <a:pt x="32" y="27"/>
                </a:lnTo>
                <a:lnTo>
                  <a:pt x="27" y="27"/>
                </a:lnTo>
                <a:lnTo>
                  <a:pt x="27" y="27"/>
                </a:lnTo>
                <a:lnTo>
                  <a:pt x="32" y="27"/>
                </a:lnTo>
                <a:lnTo>
                  <a:pt x="32" y="27"/>
                </a:lnTo>
                <a:lnTo>
                  <a:pt x="32" y="27"/>
                </a:lnTo>
                <a:lnTo>
                  <a:pt x="27" y="27"/>
                </a:lnTo>
                <a:lnTo>
                  <a:pt x="27" y="27"/>
                </a:lnTo>
                <a:lnTo>
                  <a:pt x="27" y="27"/>
                </a:lnTo>
                <a:lnTo>
                  <a:pt x="27" y="27"/>
                </a:lnTo>
                <a:lnTo>
                  <a:pt x="27" y="27"/>
                </a:lnTo>
                <a:lnTo>
                  <a:pt x="27" y="27"/>
                </a:lnTo>
                <a:lnTo>
                  <a:pt x="27" y="27"/>
                </a:lnTo>
                <a:close/>
              </a:path>
            </a:pathLst>
          </a:custGeom>
          <a:solidFill>
            <a:srgbClr val="00cc99"/>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17" name=""/>
          <p:cNvSpPr/>
          <p:nvPr/>
        </p:nvSpPr>
        <p:spPr>
          <a:xfrm>
            <a:off x="4124160" y="26240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8" name=""/>
          <p:cNvSpPr/>
          <p:nvPr/>
        </p:nvSpPr>
        <p:spPr>
          <a:xfrm>
            <a:off x="4149720" y="2643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19" name=""/>
          <p:cNvSpPr/>
          <p:nvPr/>
        </p:nvSpPr>
        <p:spPr>
          <a:xfrm>
            <a:off x="4149720" y="2633760"/>
            <a:ext cx="1440" cy="9360"/>
          </a:xfrm>
          <a:custGeom>
            <a:avLst/>
            <a:gdLst/>
            <a:ahLst/>
            <a:rect l="l" t="t" r="r" b="b"/>
            <a:pathLst>
              <a:path w="0" h="5">
                <a:moveTo>
                  <a:pt x="0" y="0"/>
                </a:move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20" name=""/>
          <p:cNvSpPr/>
          <p:nvPr/>
        </p:nvSpPr>
        <p:spPr>
          <a:xfrm>
            <a:off x="4149720" y="2643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1" name=""/>
          <p:cNvSpPr/>
          <p:nvPr/>
        </p:nvSpPr>
        <p:spPr>
          <a:xfrm>
            <a:off x="4132440" y="26337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2" name=""/>
          <p:cNvSpPr/>
          <p:nvPr/>
        </p:nvSpPr>
        <p:spPr>
          <a:xfrm>
            <a:off x="4124160" y="263376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3" name=""/>
          <p:cNvSpPr/>
          <p:nvPr/>
        </p:nvSpPr>
        <p:spPr>
          <a:xfrm>
            <a:off x="4124160" y="263376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24" name=""/>
          <p:cNvSpPr/>
          <p:nvPr/>
        </p:nvSpPr>
        <p:spPr>
          <a:xfrm>
            <a:off x="4124160" y="261612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5" name=""/>
          <p:cNvSpPr/>
          <p:nvPr/>
        </p:nvSpPr>
        <p:spPr>
          <a:xfrm>
            <a:off x="4113360" y="2616120"/>
            <a:ext cx="10800" cy="1800"/>
          </a:xfrm>
          <a:custGeom>
            <a:avLst/>
            <a:gdLst/>
            <a:ahLst/>
            <a:rect l="l" t="t" r="r" b="b"/>
            <a:pathLst>
              <a:path w="6" h="0">
                <a:moveTo>
                  <a:pt x="0" y="0"/>
                </a:moveTo>
                <a:lnTo>
                  <a:pt x="0" y="0"/>
                </a:lnTo>
                <a:lnTo>
                  <a:pt x="6" y="0"/>
                </a:lnTo>
                <a:lnTo>
                  <a:pt x="6" y="0"/>
                </a:lnTo>
                <a:lnTo>
                  <a:pt x="6" y="0"/>
                </a:lnTo>
                <a:lnTo>
                  <a:pt x="6" y="0"/>
                </a:lnTo>
                <a:lnTo>
                  <a:pt x="6" y="0"/>
                </a:lnTo>
                <a:lnTo>
                  <a:pt x="6" y="0"/>
                </a:lnTo>
                <a:lnTo>
                  <a:pt x="6" y="0"/>
                </a:lnTo>
                <a:lnTo>
                  <a:pt x="6" y="0"/>
                </a:lnTo>
                <a:lnTo>
                  <a:pt x="6"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6" name=""/>
          <p:cNvSpPr/>
          <p:nvPr/>
        </p:nvSpPr>
        <p:spPr>
          <a:xfrm>
            <a:off x="4140360" y="2562120"/>
            <a:ext cx="9360" cy="19080"/>
          </a:xfrm>
          <a:custGeom>
            <a:avLst/>
            <a:gdLst/>
            <a:ahLst/>
            <a:rect l="l" t="t" r="r" b="b"/>
            <a:pathLst>
              <a:path w="6" h="11">
                <a:moveTo>
                  <a:pt x="0" y="0"/>
                </a:moveTo>
                <a:lnTo>
                  <a:pt x="6" y="0"/>
                </a:lnTo>
                <a:lnTo>
                  <a:pt x="6" y="6"/>
                </a:lnTo>
                <a:lnTo>
                  <a:pt x="6" y="6"/>
                </a:lnTo>
                <a:lnTo>
                  <a:pt x="6" y="6"/>
                </a:lnTo>
                <a:lnTo>
                  <a:pt x="6" y="6"/>
                </a:lnTo>
                <a:lnTo>
                  <a:pt x="6" y="6"/>
                </a:lnTo>
                <a:lnTo>
                  <a:pt x="6" y="6"/>
                </a:lnTo>
                <a:lnTo>
                  <a:pt x="6" y="6"/>
                </a:lnTo>
                <a:lnTo>
                  <a:pt x="6" y="6"/>
                </a:lnTo>
                <a:lnTo>
                  <a:pt x="6" y="11"/>
                </a:lnTo>
                <a:lnTo>
                  <a:pt x="6" y="11"/>
                </a:lnTo>
                <a:lnTo>
                  <a:pt x="6" y="11"/>
                </a:lnTo>
                <a:lnTo>
                  <a:pt x="6" y="11"/>
                </a:lnTo>
                <a:lnTo>
                  <a:pt x="6" y="11"/>
                </a:lnTo>
                <a:lnTo>
                  <a:pt x="0" y="11"/>
                </a:lnTo>
                <a:lnTo>
                  <a:pt x="0" y="11"/>
                </a:lnTo>
                <a:lnTo>
                  <a:pt x="0" y="11"/>
                </a:lnTo>
                <a:lnTo>
                  <a:pt x="6" y="6"/>
                </a:lnTo>
                <a:lnTo>
                  <a:pt x="6" y="6"/>
                </a:lnTo>
                <a:lnTo>
                  <a:pt x="6" y="6"/>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27" name=""/>
          <p:cNvSpPr/>
          <p:nvPr/>
        </p:nvSpPr>
        <p:spPr>
          <a:xfrm>
            <a:off x="4149720" y="2589120"/>
            <a:ext cx="1440" cy="7920"/>
          </a:xfrm>
          <a:custGeom>
            <a:avLst/>
            <a:gdLst/>
            <a:ahLst/>
            <a:rect l="l" t="t" r="r" b="b"/>
            <a:pathLst>
              <a:path w="0" h="5">
                <a:moveTo>
                  <a:pt x="0" y="5"/>
                </a:moveTo>
                <a:lnTo>
                  <a:pt x="0" y="0"/>
                </a:lnTo>
                <a:lnTo>
                  <a:pt x="0" y="0"/>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28" name=""/>
          <p:cNvSpPr/>
          <p:nvPr/>
        </p:nvSpPr>
        <p:spPr>
          <a:xfrm>
            <a:off x="4149720" y="2597040"/>
            <a:ext cx="7920" cy="1800"/>
          </a:xfrm>
          <a:custGeom>
            <a:avLst/>
            <a:gdLst/>
            <a:ahLst/>
            <a:rect l="l" t="t" r="r" b="b"/>
            <a:pathLst>
              <a:path w="5" h="0">
                <a:moveTo>
                  <a:pt x="0" y="0"/>
                </a:moveTo>
                <a:lnTo>
                  <a:pt x="5" y="0"/>
                </a:lnTo>
                <a:lnTo>
                  <a:pt x="5" y="0"/>
                </a:lnTo>
                <a:lnTo>
                  <a:pt x="5" y="0"/>
                </a:lnTo>
                <a:lnTo>
                  <a:pt x="5" y="0"/>
                </a:lnTo>
                <a:lnTo>
                  <a:pt x="5" y="0"/>
                </a:lnTo>
                <a:lnTo>
                  <a:pt x="5" y="0"/>
                </a:ln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29" name=""/>
          <p:cNvSpPr/>
          <p:nvPr/>
        </p:nvSpPr>
        <p:spPr>
          <a:xfrm>
            <a:off x="4149720" y="2589120"/>
            <a:ext cx="7920" cy="7920"/>
          </a:xfrm>
          <a:custGeom>
            <a:avLst/>
            <a:gdLst/>
            <a:ahLst/>
            <a:rect l="l" t="t" r="r" b="b"/>
            <a:pathLst>
              <a:path w="5" h="5">
                <a:moveTo>
                  <a:pt x="5" y="0"/>
                </a:moveTo>
                <a:lnTo>
                  <a:pt x="5" y="5"/>
                </a:lnTo>
                <a:lnTo>
                  <a:pt x="0" y="5"/>
                </a:lnTo>
                <a:lnTo>
                  <a:pt x="0" y="5"/>
                </a:lnTo>
                <a:lnTo>
                  <a:pt x="0" y="5"/>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30" name=""/>
          <p:cNvSpPr/>
          <p:nvPr/>
        </p:nvSpPr>
        <p:spPr>
          <a:xfrm>
            <a:off x="4149720" y="2597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1" name=""/>
          <p:cNvSpPr/>
          <p:nvPr/>
        </p:nvSpPr>
        <p:spPr>
          <a:xfrm>
            <a:off x="4157640" y="2597040"/>
            <a:ext cx="7920" cy="11160"/>
          </a:xfrm>
          <a:custGeom>
            <a:avLst/>
            <a:gdLst/>
            <a:ahLst/>
            <a:rect l="l" t="t" r="r" b="b"/>
            <a:pathLst>
              <a:path w="5" h="6">
                <a:moveTo>
                  <a:pt x="5" y="0"/>
                </a:moveTo>
                <a:lnTo>
                  <a:pt x="5" y="0"/>
                </a:lnTo>
                <a:lnTo>
                  <a:pt x="5" y="0"/>
                </a:lnTo>
                <a:lnTo>
                  <a:pt x="5" y="0"/>
                </a:lnTo>
                <a:lnTo>
                  <a:pt x="5" y="0"/>
                </a:lnTo>
                <a:lnTo>
                  <a:pt x="5" y="0"/>
                </a:lnTo>
                <a:lnTo>
                  <a:pt x="5" y="6"/>
                </a:lnTo>
                <a:lnTo>
                  <a:pt x="5" y="6"/>
                </a:lnTo>
                <a:lnTo>
                  <a:pt x="5" y="6"/>
                </a:lnTo>
                <a:lnTo>
                  <a:pt x="5" y="6"/>
                </a:lnTo>
                <a:lnTo>
                  <a:pt x="5" y="0"/>
                </a:lnTo>
                <a:lnTo>
                  <a:pt x="5" y="0"/>
                </a:lnTo>
                <a:lnTo>
                  <a:pt x="5" y="6"/>
                </a:lnTo>
                <a:lnTo>
                  <a:pt x="0" y="6"/>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32" name=""/>
          <p:cNvSpPr/>
          <p:nvPr/>
        </p:nvSpPr>
        <p:spPr>
          <a:xfrm>
            <a:off x="4165560" y="25970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3" name=""/>
          <p:cNvSpPr/>
          <p:nvPr/>
        </p:nvSpPr>
        <p:spPr>
          <a:xfrm>
            <a:off x="4165560" y="2608200"/>
            <a:ext cx="1800" cy="7920"/>
          </a:xfrm>
          <a:custGeom>
            <a:avLst/>
            <a:gdLst/>
            <a:ahLst/>
            <a:rect l="l" t="t" r="r" b="b"/>
            <a:pathLst>
              <a:path w="0" h="5">
                <a:moveTo>
                  <a:pt x="0" y="0"/>
                </a:moveTo>
                <a:lnTo>
                  <a:pt x="0" y="0"/>
                </a:lnTo>
                <a:lnTo>
                  <a:pt x="0" y="0"/>
                </a:lnTo>
                <a:lnTo>
                  <a:pt x="0" y="5"/>
                </a:lnTo>
                <a:lnTo>
                  <a:pt x="0" y="5"/>
                </a:lnTo>
                <a:lnTo>
                  <a:pt x="0" y="0"/>
                </a:lnTo>
                <a:lnTo>
                  <a:pt x="0" y="0"/>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34" name=""/>
          <p:cNvSpPr/>
          <p:nvPr/>
        </p:nvSpPr>
        <p:spPr>
          <a:xfrm>
            <a:off x="4157640" y="2597040"/>
            <a:ext cx="1440" cy="11160"/>
          </a:xfrm>
          <a:custGeom>
            <a:avLst/>
            <a:gdLst/>
            <a:ahLst/>
            <a:rect l="l" t="t" r="r" b="b"/>
            <a:pathLst>
              <a:path w="0" h="6">
                <a:moveTo>
                  <a:pt x="0" y="0"/>
                </a:moveTo>
                <a:lnTo>
                  <a:pt x="0" y="0"/>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35" name=""/>
          <p:cNvSpPr/>
          <p:nvPr/>
        </p:nvSpPr>
        <p:spPr>
          <a:xfrm>
            <a:off x="4157640" y="26082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6" name=""/>
          <p:cNvSpPr/>
          <p:nvPr/>
        </p:nvSpPr>
        <p:spPr>
          <a:xfrm>
            <a:off x="4157640" y="26161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7" name=""/>
          <p:cNvSpPr/>
          <p:nvPr/>
        </p:nvSpPr>
        <p:spPr>
          <a:xfrm>
            <a:off x="4054320" y="2519280"/>
            <a:ext cx="9720" cy="7920"/>
          </a:xfrm>
          <a:custGeom>
            <a:avLst/>
            <a:gdLst/>
            <a:ahLst/>
            <a:rect l="l" t="t" r="r" b="b"/>
            <a:pathLst>
              <a:path w="6" h="5">
                <a:moveTo>
                  <a:pt x="6" y="5"/>
                </a:move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6" y="5"/>
                </a:lnTo>
                <a:lnTo>
                  <a:pt x="6" y="5"/>
                </a:lnTo>
                <a:lnTo>
                  <a:pt x="0" y="5"/>
                </a:lnTo>
                <a:lnTo>
                  <a:pt x="0" y="5"/>
                </a:lnTo>
                <a:lnTo>
                  <a:pt x="0" y="5"/>
                </a:lnTo>
                <a:lnTo>
                  <a:pt x="0" y="5"/>
                </a:lnTo>
                <a:lnTo>
                  <a:pt x="0" y="5"/>
                </a:lnTo>
                <a:lnTo>
                  <a:pt x="6" y="5"/>
                </a:lnTo>
                <a:lnTo>
                  <a:pt x="6" y="5"/>
                </a:lnTo>
                <a:lnTo>
                  <a:pt x="6"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38" name=""/>
          <p:cNvSpPr/>
          <p:nvPr/>
        </p:nvSpPr>
        <p:spPr>
          <a:xfrm>
            <a:off x="4071960" y="25272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39" name=""/>
          <p:cNvSpPr/>
          <p:nvPr/>
        </p:nvSpPr>
        <p:spPr>
          <a:xfrm>
            <a:off x="4071960" y="2519280"/>
            <a:ext cx="7920" cy="1800"/>
          </a:xfrm>
          <a:custGeom>
            <a:avLst/>
            <a:gdLst/>
            <a:ahLst/>
            <a:rect l="l" t="t" r="r" b="b"/>
            <a:pathLst>
              <a:path w="5" h="0">
                <a:moveTo>
                  <a:pt x="0" y="0"/>
                </a:moveTo>
                <a:lnTo>
                  <a:pt x="0" y="0"/>
                </a:ln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0" name=""/>
          <p:cNvSpPr/>
          <p:nvPr/>
        </p:nvSpPr>
        <p:spPr>
          <a:xfrm>
            <a:off x="4071960" y="2527200"/>
            <a:ext cx="7920" cy="1800"/>
          </a:xfrm>
          <a:custGeom>
            <a:avLst/>
            <a:gdLst/>
            <a:ahLst/>
            <a:rect l="l" t="t" r="r" b="b"/>
            <a:pathLst>
              <a:path w="5" h="0">
                <a:moveTo>
                  <a:pt x="0" y="0"/>
                </a:moveTo>
                <a:lnTo>
                  <a:pt x="0" y="0"/>
                </a:lnTo>
                <a:lnTo>
                  <a:pt x="0" y="0"/>
                </a:lnTo>
                <a:lnTo>
                  <a:pt x="5" y="0"/>
                </a:lnTo>
                <a:lnTo>
                  <a:pt x="5" y="0"/>
                </a:lnTo>
                <a:lnTo>
                  <a:pt x="5" y="0"/>
                </a:lnTo>
                <a:lnTo>
                  <a:pt x="5"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1" name=""/>
          <p:cNvSpPr/>
          <p:nvPr/>
        </p:nvSpPr>
        <p:spPr>
          <a:xfrm>
            <a:off x="4037040" y="252720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2" name=""/>
          <p:cNvSpPr/>
          <p:nvPr/>
        </p:nvSpPr>
        <p:spPr>
          <a:xfrm>
            <a:off x="4027320" y="2519280"/>
            <a:ext cx="1800" cy="7920"/>
          </a:xfrm>
          <a:custGeom>
            <a:avLst/>
            <a:gdLst/>
            <a:ahLst/>
            <a:rect l="l" t="t" r="r" b="b"/>
            <a:pathLst>
              <a:path w="0" h="5">
                <a:moveTo>
                  <a:pt x="0" y="5"/>
                </a:moveTo>
                <a:lnTo>
                  <a:pt x="0" y="5"/>
                </a:lnTo>
                <a:lnTo>
                  <a:pt x="0" y="0"/>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43" name=""/>
          <p:cNvSpPr/>
          <p:nvPr/>
        </p:nvSpPr>
        <p:spPr>
          <a:xfrm>
            <a:off x="4019400" y="2509920"/>
            <a:ext cx="7920" cy="9360"/>
          </a:xfrm>
          <a:custGeom>
            <a:avLst/>
            <a:gdLst/>
            <a:ahLst/>
            <a:rect l="l" t="t" r="r" b="b"/>
            <a:pathLst>
              <a:path w="5" h="6">
                <a:moveTo>
                  <a:pt x="5" y="0"/>
                </a:moveTo>
                <a:lnTo>
                  <a:pt x="5" y="0"/>
                </a:lnTo>
                <a:lnTo>
                  <a:pt x="5" y="6"/>
                </a:lnTo>
                <a:lnTo>
                  <a:pt x="5" y="6"/>
                </a:lnTo>
                <a:lnTo>
                  <a:pt x="5" y="6"/>
                </a:lnTo>
                <a:lnTo>
                  <a:pt x="5" y="6"/>
                </a:lnTo>
                <a:lnTo>
                  <a:pt x="5" y="6"/>
                </a:lnTo>
                <a:lnTo>
                  <a:pt x="5" y="6"/>
                </a:lnTo>
                <a:lnTo>
                  <a:pt x="5" y="6"/>
                </a:lnTo>
                <a:lnTo>
                  <a:pt x="5" y="6"/>
                </a:lnTo>
                <a:lnTo>
                  <a:pt x="5" y="6"/>
                </a:lnTo>
                <a:lnTo>
                  <a:pt x="5" y="6"/>
                </a:lnTo>
                <a:lnTo>
                  <a:pt x="5" y="6"/>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44" name=""/>
          <p:cNvSpPr/>
          <p:nvPr/>
        </p:nvSpPr>
        <p:spPr>
          <a:xfrm>
            <a:off x="4027320" y="2519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45" name=""/>
          <p:cNvSpPr/>
          <p:nvPr/>
        </p:nvSpPr>
        <p:spPr>
          <a:xfrm>
            <a:off x="4027320" y="250200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46" name=""/>
          <p:cNvSpPr/>
          <p:nvPr/>
        </p:nvSpPr>
        <p:spPr>
          <a:xfrm>
            <a:off x="4027320" y="2502000"/>
            <a:ext cx="9720" cy="7920"/>
          </a:xfrm>
          <a:custGeom>
            <a:avLst/>
            <a:gdLst/>
            <a:ahLst/>
            <a:rect l="l" t="t" r="r" b="b"/>
            <a:pathLst>
              <a:path w="6" h="5">
                <a:moveTo>
                  <a:pt x="6" y="0"/>
                </a:moveTo>
                <a:lnTo>
                  <a:pt x="0" y="0"/>
                </a:lnTo>
                <a:lnTo>
                  <a:pt x="0" y="0"/>
                </a:lnTo>
                <a:lnTo>
                  <a:pt x="0" y="0"/>
                </a:lnTo>
                <a:lnTo>
                  <a:pt x="0" y="0"/>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47" name=""/>
          <p:cNvSpPr/>
          <p:nvPr/>
        </p:nvSpPr>
        <p:spPr>
          <a:xfrm>
            <a:off x="4037040" y="2509920"/>
            <a:ext cx="7920" cy="9360"/>
          </a:xfrm>
          <a:custGeom>
            <a:avLst/>
            <a:gdLst/>
            <a:ahLst/>
            <a:rect l="l" t="t" r="r" b="b"/>
            <a:pathLst>
              <a:path w="5" h="6">
                <a:moveTo>
                  <a:pt x="0" y="0"/>
                </a:moveTo>
                <a:lnTo>
                  <a:pt x="0" y="0"/>
                </a:lnTo>
                <a:lnTo>
                  <a:pt x="5" y="0"/>
                </a:lnTo>
                <a:lnTo>
                  <a:pt x="5"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48" name=""/>
          <p:cNvSpPr/>
          <p:nvPr/>
        </p:nvSpPr>
        <p:spPr>
          <a:xfrm>
            <a:off x="4037040" y="2519280"/>
            <a:ext cx="7920" cy="7920"/>
          </a:xfrm>
          <a:custGeom>
            <a:avLst/>
            <a:gdLst/>
            <a:ahLst/>
            <a:rect l="l" t="t" r="r" b="b"/>
            <a:pathLst>
              <a:path w="5" h="5">
                <a:moveTo>
                  <a:pt x="5" y="0"/>
                </a:moveTo>
                <a:lnTo>
                  <a:pt x="5" y="5"/>
                </a:lnTo>
                <a:lnTo>
                  <a:pt x="0" y="5"/>
                </a:lnTo>
                <a:lnTo>
                  <a:pt x="0" y="5"/>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49" name=""/>
          <p:cNvSpPr/>
          <p:nvPr/>
        </p:nvSpPr>
        <p:spPr>
          <a:xfrm>
            <a:off x="4044960" y="2482920"/>
            <a:ext cx="9360" cy="19080"/>
          </a:xfrm>
          <a:custGeom>
            <a:avLst/>
            <a:gdLst/>
            <a:ahLst/>
            <a:rect l="l" t="t" r="r" b="b"/>
            <a:pathLst>
              <a:path w="5" h="11">
                <a:moveTo>
                  <a:pt x="5" y="6"/>
                </a:moveTo>
                <a:lnTo>
                  <a:pt x="5" y="6"/>
                </a:ln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5" y="6"/>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5"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11"/>
                </a:lnTo>
                <a:lnTo>
                  <a:pt x="5" y="6"/>
                </a:lnTo>
                <a:lnTo>
                  <a:pt x="5" y="6"/>
                </a:lnTo>
                <a:lnTo>
                  <a:pt x="5" y="6"/>
                </a:lnTo>
                <a:lnTo>
                  <a:pt x="5" y="6"/>
                </a:lnTo>
                <a:lnTo>
                  <a:pt x="5" y="6"/>
                </a:lnTo>
                <a:lnTo>
                  <a:pt x="5" y="6"/>
                </a:lnTo>
                <a:lnTo>
                  <a:pt x="5" y="6"/>
                </a:lnTo>
                <a:lnTo>
                  <a:pt x="5" y="6"/>
                </a:lnTo>
                <a:lnTo>
                  <a:pt x="5" y="6"/>
                </a:lnTo>
                <a:lnTo>
                  <a:pt x="5" y="6"/>
                </a:lnTo>
                <a:lnTo>
                  <a:pt x="5" y="6"/>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50" name=""/>
          <p:cNvSpPr/>
          <p:nvPr/>
        </p:nvSpPr>
        <p:spPr>
          <a:xfrm>
            <a:off x="4044960" y="2502000"/>
            <a:ext cx="9360" cy="7920"/>
          </a:xfrm>
          <a:custGeom>
            <a:avLst/>
            <a:gdLst/>
            <a:ahLst/>
            <a:rect l="l" t="t" r="r" b="b"/>
            <a:pathLst>
              <a:path w="5" h="5">
                <a:moveTo>
                  <a:pt x="0" y="0"/>
                </a:moveTo>
                <a:lnTo>
                  <a:pt x="0" y="0"/>
                </a:lnTo>
                <a:lnTo>
                  <a:pt x="0" y="0"/>
                </a:lnTo>
                <a:lnTo>
                  <a:pt x="0" y="0"/>
                </a:lnTo>
                <a:lnTo>
                  <a:pt x="0" y="0"/>
                </a:lnTo>
                <a:lnTo>
                  <a:pt x="0" y="0"/>
                </a:lnTo>
                <a:lnTo>
                  <a:pt x="0" y="5"/>
                </a:lnTo>
                <a:lnTo>
                  <a:pt x="5" y="5"/>
                </a:lnTo>
                <a:lnTo>
                  <a:pt x="5" y="5"/>
                </a:lnTo>
                <a:lnTo>
                  <a:pt x="5" y="5"/>
                </a:lnTo>
                <a:lnTo>
                  <a:pt x="5" y="5"/>
                </a:lnTo>
                <a:lnTo>
                  <a:pt x="5" y="5"/>
                </a:lnTo>
                <a:lnTo>
                  <a:pt x="5" y="5"/>
                </a:lnTo>
                <a:lnTo>
                  <a:pt x="0" y="5"/>
                </a:lnTo>
                <a:lnTo>
                  <a:pt x="0" y="5"/>
                </a:lnTo>
                <a:lnTo>
                  <a:pt x="0" y="0"/>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51" name=""/>
          <p:cNvSpPr/>
          <p:nvPr/>
        </p:nvSpPr>
        <p:spPr>
          <a:xfrm>
            <a:off x="4044960" y="2509920"/>
            <a:ext cx="9360" cy="1440"/>
          </a:xfrm>
          <a:custGeom>
            <a:avLst/>
            <a:gdLst/>
            <a:ahLst/>
            <a:rect l="l" t="t" r="r" b="b"/>
            <a:pathLst>
              <a:path w="5" h="0">
                <a:moveTo>
                  <a:pt x="0" y="0"/>
                </a:moveTo>
                <a:lnTo>
                  <a:pt x="5" y="0"/>
                </a:lnTo>
                <a:lnTo>
                  <a:pt x="5" y="0"/>
                </a:lnTo>
                <a:lnTo>
                  <a:pt x="5"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52" name=""/>
          <p:cNvSpPr/>
          <p:nvPr/>
        </p:nvSpPr>
        <p:spPr>
          <a:xfrm>
            <a:off x="4037040" y="2492280"/>
            <a:ext cx="7920" cy="9720"/>
          </a:xfrm>
          <a:custGeom>
            <a:avLst/>
            <a:gdLst/>
            <a:ahLst/>
            <a:rect l="l" t="t" r="r" b="b"/>
            <a:pathLst>
              <a:path w="5" h="5">
                <a:moveTo>
                  <a:pt x="5" y="0"/>
                </a:moveTo>
                <a:lnTo>
                  <a:pt x="5" y="0"/>
                </a:lnTo>
                <a:lnTo>
                  <a:pt x="5" y="0"/>
                </a:lnTo>
                <a:lnTo>
                  <a:pt x="5" y="5"/>
                </a:lnTo>
                <a:lnTo>
                  <a:pt x="0" y="5"/>
                </a:lnTo>
                <a:lnTo>
                  <a:pt x="0" y="5"/>
                </a:lnTo>
                <a:lnTo>
                  <a:pt x="0" y="5"/>
                </a:lnTo>
                <a:lnTo>
                  <a:pt x="5"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53" name=""/>
          <p:cNvSpPr/>
          <p:nvPr/>
        </p:nvSpPr>
        <p:spPr>
          <a:xfrm>
            <a:off x="4044960" y="2492280"/>
            <a:ext cx="9360" cy="1800"/>
          </a:xfrm>
          <a:custGeom>
            <a:avLst/>
            <a:gdLst/>
            <a:ahLst/>
            <a:rect l="l" t="t" r="r" b="b"/>
            <a:pathLst>
              <a:path w="5" h="0">
                <a:moveTo>
                  <a:pt x="0" y="0"/>
                </a:moveTo>
                <a:lnTo>
                  <a:pt x="0" y="0"/>
                </a:lnTo>
                <a:lnTo>
                  <a:pt x="0" y="0"/>
                </a:lnTo>
                <a:lnTo>
                  <a:pt x="0" y="0"/>
                </a:lnTo>
                <a:lnTo>
                  <a:pt x="5" y="0"/>
                </a:lnTo>
                <a:lnTo>
                  <a:pt x="5"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4" name=""/>
          <p:cNvSpPr/>
          <p:nvPr/>
        </p:nvSpPr>
        <p:spPr>
          <a:xfrm>
            <a:off x="4044960" y="2492280"/>
            <a:ext cx="936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5" name=""/>
          <p:cNvSpPr/>
          <p:nvPr/>
        </p:nvSpPr>
        <p:spPr>
          <a:xfrm>
            <a:off x="4064040" y="249228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56" name=""/>
          <p:cNvSpPr/>
          <p:nvPr/>
        </p:nvSpPr>
        <p:spPr>
          <a:xfrm>
            <a:off x="4071960" y="2482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57" name=""/>
          <p:cNvSpPr/>
          <p:nvPr/>
        </p:nvSpPr>
        <p:spPr>
          <a:xfrm>
            <a:off x="4071960" y="2482920"/>
            <a:ext cx="1440" cy="9360"/>
          </a:xfrm>
          <a:custGeom>
            <a:avLst/>
            <a:gdLst/>
            <a:ahLst/>
            <a:rect l="l" t="t" r="r" b="b"/>
            <a:pathLst>
              <a:path w="0" h="6">
                <a:moveTo>
                  <a:pt x="0" y="0"/>
                </a:moveTo>
                <a:lnTo>
                  <a:pt x="0" y="0"/>
                </a:lnTo>
                <a:lnTo>
                  <a:pt x="0" y="0"/>
                </a:lnTo>
                <a:lnTo>
                  <a:pt x="0" y="0"/>
                </a:lnTo>
                <a:lnTo>
                  <a:pt x="0" y="0"/>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58" name=""/>
          <p:cNvSpPr/>
          <p:nvPr/>
        </p:nvSpPr>
        <p:spPr>
          <a:xfrm>
            <a:off x="4071960" y="2492280"/>
            <a:ext cx="7920" cy="9720"/>
          </a:xfrm>
          <a:custGeom>
            <a:avLst/>
            <a:gdLst/>
            <a:ahLst/>
            <a:rect l="l" t="t" r="r" b="b"/>
            <a:pathLst>
              <a:path w="5" h="5">
                <a:moveTo>
                  <a:pt x="0" y="0"/>
                </a:moveTo>
                <a:lnTo>
                  <a:pt x="0" y="0"/>
                </a:lnTo>
                <a:lnTo>
                  <a:pt x="0" y="0"/>
                </a:lnTo>
                <a:lnTo>
                  <a:pt x="5" y="0"/>
                </a:lnTo>
                <a:lnTo>
                  <a:pt x="5" y="0"/>
                </a:lnTo>
                <a:lnTo>
                  <a:pt x="5" y="0"/>
                </a:lnTo>
                <a:lnTo>
                  <a:pt x="5" y="5"/>
                </a:lnTo>
                <a:lnTo>
                  <a:pt x="5" y="5"/>
                </a:lnTo>
                <a:lnTo>
                  <a:pt x="0" y="5"/>
                </a:lnTo>
                <a:lnTo>
                  <a:pt x="0" y="5"/>
                </a:lnTo>
                <a:lnTo>
                  <a:pt x="0" y="5"/>
                </a:lnTo>
                <a:lnTo>
                  <a:pt x="0" y="5"/>
                </a:lnTo>
                <a:lnTo>
                  <a:pt x="0" y="5"/>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59" name=""/>
          <p:cNvSpPr/>
          <p:nvPr/>
        </p:nvSpPr>
        <p:spPr>
          <a:xfrm>
            <a:off x="4071960" y="2502000"/>
            <a:ext cx="7920" cy="1440"/>
          </a:xfrm>
          <a:custGeom>
            <a:avLst/>
            <a:gdLst/>
            <a:ahLst/>
            <a:rect l="l" t="t" r="r" b="b"/>
            <a:pathLst>
              <a:path w="5" h="0">
                <a:moveTo>
                  <a:pt x="5" y="0"/>
                </a:moveTo>
                <a:lnTo>
                  <a:pt x="5" y="0"/>
                </a:lnTo>
                <a:lnTo>
                  <a:pt x="5" y="0"/>
                </a:lnTo>
                <a:lnTo>
                  <a:pt x="5" y="0"/>
                </a:lnTo>
                <a:lnTo>
                  <a:pt x="5"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0" name=""/>
          <p:cNvSpPr/>
          <p:nvPr/>
        </p:nvSpPr>
        <p:spPr>
          <a:xfrm>
            <a:off x="4183200" y="2260440"/>
            <a:ext cx="2880" cy="32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61" name=""/>
          <p:cNvSpPr/>
          <p:nvPr/>
        </p:nvSpPr>
        <p:spPr>
          <a:xfrm>
            <a:off x="4183200" y="2252520"/>
            <a:ext cx="2880" cy="7920"/>
          </a:xfrm>
          <a:custGeom>
            <a:avLst/>
            <a:gdLst/>
            <a:ahLst/>
            <a:rect l="l" t="t" r="r" b="b"/>
            <a:pathLst>
              <a:path w="0" h="5">
                <a:moveTo>
                  <a:pt x="0" y="0"/>
                </a:move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62" name=""/>
          <p:cNvSpPr/>
          <p:nvPr/>
        </p:nvSpPr>
        <p:spPr>
          <a:xfrm>
            <a:off x="4183200" y="2244600"/>
            <a:ext cx="288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63" name=""/>
          <p:cNvSpPr/>
          <p:nvPr/>
        </p:nvSpPr>
        <p:spPr>
          <a:xfrm>
            <a:off x="4071960" y="2502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4" name=""/>
          <p:cNvSpPr/>
          <p:nvPr/>
        </p:nvSpPr>
        <p:spPr>
          <a:xfrm>
            <a:off x="4124160" y="2678040"/>
            <a:ext cx="8280" cy="9720"/>
          </a:xfrm>
          <a:custGeom>
            <a:avLst/>
            <a:gdLst/>
            <a:ahLst/>
            <a:rect l="l" t="t" r="r" b="b"/>
            <a:pathLst>
              <a:path w="5" h="6">
                <a:moveTo>
                  <a:pt x="5" y="0"/>
                </a:moveTo>
                <a:lnTo>
                  <a:pt x="5" y="0"/>
                </a:lnTo>
                <a:lnTo>
                  <a:pt x="5" y="0"/>
                </a:lnTo>
                <a:lnTo>
                  <a:pt x="5" y="0"/>
                </a:lnTo>
                <a:lnTo>
                  <a:pt x="5" y="0"/>
                </a:lnTo>
                <a:lnTo>
                  <a:pt x="5" y="0"/>
                </a:lnTo>
                <a:lnTo>
                  <a:pt x="5" y="6"/>
                </a:lnTo>
                <a:lnTo>
                  <a:pt x="5" y="6"/>
                </a:lnTo>
                <a:lnTo>
                  <a:pt x="5" y="6"/>
                </a:lnTo>
                <a:lnTo>
                  <a:pt x="5" y="6"/>
                </a:lnTo>
                <a:lnTo>
                  <a:pt x="5" y="6"/>
                </a:lnTo>
                <a:lnTo>
                  <a:pt x="5" y="6"/>
                </a:lnTo>
                <a:lnTo>
                  <a:pt x="5" y="6"/>
                </a:lnTo>
                <a:lnTo>
                  <a:pt x="5" y="6"/>
                </a:lnTo>
                <a:lnTo>
                  <a:pt x="0" y="6"/>
                </a:lnTo>
                <a:lnTo>
                  <a:pt x="0" y="6"/>
                </a:lnTo>
                <a:lnTo>
                  <a:pt x="0" y="6"/>
                </a:lnTo>
                <a:lnTo>
                  <a:pt x="0" y="6"/>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65" name=""/>
          <p:cNvSpPr/>
          <p:nvPr/>
        </p:nvSpPr>
        <p:spPr>
          <a:xfrm>
            <a:off x="4105440" y="2341440"/>
            <a:ext cx="7920" cy="9720"/>
          </a:xfrm>
          <a:custGeom>
            <a:avLst/>
            <a:gdLst/>
            <a:ahLst/>
            <a:rect l="l" t="t" r="r" b="b"/>
            <a:pathLst>
              <a:path w="5" h="6">
                <a:moveTo>
                  <a:pt x="0" y="0"/>
                </a:moveTo>
                <a:lnTo>
                  <a:pt x="0" y="0"/>
                </a:lnTo>
                <a:lnTo>
                  <a:pt x="0" y="0"/>
                </a:lnTo>
                <a:lnTo>
                  <a:pt x="0" y="0"/>
                </a:lnTo>
                <a:lnTo>
                  <a:pt x="5" y="6"/>
                </a:lnTo>
                <a:lnTo>
                  <a:pt x="5"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66" name=""/>
          <p:cNvSpPr/>
          <p:nvPr/>
        </p:nvSpPr>
        <p:spPr>
          <a:xfrm>
            <a:off x="4113360" y="2351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7" name=""/>
          <p:cNvSpPr/>
          <p:nvPr/>
        </p:nvSpPr>
        <p:spPr>
          <a:xfrm>
            <a:off x="4124160" y="235116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8" name=""/>
          <p:cNvSpPr/>
          <p:nvPr/>
        </p:nvSpPr>
        <p:spPr>
          <a:xfrm>
            <a:off x="4132440" y="2351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9" name=""/>
          <p:cNvSpPr/>
          <p:nvPr/>
        </p:nvSpPr>
        <p:spPr>
          <a:xfrm>
            <a:off x="4124160" y="2351160"/>
            <a:ext cx="8280" cy="7920"/>
          </a:xfrm>
          <a:custGeom>
            <a:avLst/>
            <a:gdLst/>
            <a:ahLst/>
            <a:rect l="l" t="t" r="r" b="b"/>
            <a:pathLst>
              <a:path w="5" h="5">
                <a:moveTo>
                  <a:pt x="5" y="0"/>
                </a:moveTo>
                <a:lnTo>
                  <a:pt x="5" y="0"/>
                </a:lnTo>
                <a:lnTo>
                  <a:pt x="5" y="5"/>
                </a:ln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0" name=""/>
          <p:cNvSpPr/>
          <p:nvPr/>
        </p:nvSpPr>
        <p:spPr>
          <a:xfrm>
            <a:off x="4113360" y="2341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71" name=""/>
          <p:cNvSpPr/>
          <p:nvPr/>
        </p:nvSpPr>
        <p:spPr>
          <a:xfrm>
            <a:off x="4105440" y="2351160"/>
            <a:ext cx="1440" cy="79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2" name=""/>
          <p:cNvSpPr/>
          <p:nvPr/>
        </p:nvSpPr>
        <p:spPr>
          <a:xfrm>
            <a:off x="4105440" y="2359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3" name=""/>
          <p:cNvSpPr/>
          <p:nvPr/>
        </p:nvSpPr>
        <p:spPr>
          <a:xfrm>
            <a:off x="4097160" y="2351160"/>
            <a:ext cx="1800" cy="7920"/>
          </a:xfrm>
          <a:custGeom>
            <a:avLst/>
            <a:gdLst/>
            <a:ahLst/>
            <a:rect l="l" t="t" r="r" b="b"/>
            <a:pathLst>
              <a:path w="0" h="5">
                <a:moveTo>
                  <a:pt x="0" y="0"/>
                </a:move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74" name=""/>
          <p:cNvSpPr/>
          <p:nvPr/>
        </p:nvSpPr>
        <p:spPr>
          <a:xfrm>
            <a:off x="4105440" y="2368440"/>
            <a:ext cx="7920" cy="9720"/>
          </a:xfrm>
          <a:custGeom>
            <a:avLst/>
            <a:gdLst/>
            <a:ahLst/>
            <a:rect l="l" t="t" r="r" b="b"/>
            <a:pathLst>
              <a:path w="5" h="6">
                <a:moveTo>
                  <a:pt x="0" y="0"/>
                </a:moveTo>
                <a:lnTo>
                  <a:pt x="0" y="0"/>
                </a:lnTo>
                <a:lnTo>
                  <a:pt x="5" y="0"/>
                </a:lnTo>
                <a:lnTo>
                  <a:pt x="5" y="0"/>
                </a:lnTo>
                <a:lnTo>
                  <a:pt x="5" y="0"/>
                </a:lnTo>
                <a:lnTo>
                  <a:pt x="5" y="0"/>
                </a:lnTo>
                <a:lnTo>
                  <a:pt x="5" y="0"/>
                </a:lnTo>
                <a:lnTo>
                  <a:pt x="5" y="0"/>
                </a:lnTo>
                <a:lnTo>
                  <a:pt x="5" y="0"/>
                </a:lnTo>
                <a:lnTo>
                  <a:pt x="5" y="0"/>
                </a:lnTo>
                <a:lnTo>
                  <a:pt x="5" y="0"/>
                </a:lnTo>
                <a:lnTo>
                  <a:pt x="5" y="6"/>
                </a:lnTo>
                <a:lnTo>
                  <a:pt x="0" y="6"/>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75" name=""/>
          <p:cNvSpPr/>
          <p:nvPr/>
        </p:nvSpPr>
        <p:spPr>
          <a:xfrm>
            <a:off x="4113360" y="2368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76" name=""/>
          <p:cNvSpPr/>
          <p:nvPr/>
        </p:nvSpPr>
        <p:spPr>
          <a:xfrm>
            <a:off x="4097160" y="2378160"/>
            <a:ext cx="8280" cy="1440"/>
          </a:xfrm>
          <a:custGeom>
            <a:avLst/>
            <a:gdLst/>
            <a:ahLst/>
            <a:rect l="l" t="t" r="r" b="b"/>
            <a:pathLst>
              <a:path w="5" h="0">
                <a:moveTo>
                  <a:pt x="0" y="0"/>
                </a:moveTo>
                <a:lnTo>
                  <a:pt x="5" y="0"/>
                </a:lnTo>
                <a:lnTo>
                  <a:pt x="5" y="0"/>
                </a:lnTo>
                <a:lnTo>
                  <a:pt x="5" y="0"/>
                </a:ln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7" name=""/>
          <p:cNvSpPr/>
          <p:nvPr/>
        </p:nvSpPr>
        <p:spPr>
          <a:xfrm>
            <a:off x="4089240" y="2378160"/>
            <a:ext cx="7920" cy="144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8" name=""/>
          <p:cNvSpPr/>
          <p:nvPr/>
        </p:nvSpPr>
        <p:spPr>
          <a:xfrm>
            <a:off x="4089240" y="237816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9" name=""/>
          <p:cNvSpPr/>
          <p:nvPr/>
        </p:nvSpPr>
        <p:spPr>
          <a:xfrm>
            <a:off x="4089240" y="2378160"/>
            <a:ext cx="7920" cy="9360"/>
          </a:xfrm>
          <a:custGeom>
            <a:avLst/>
            <a:gdLst/>
            <a:ahLst/>
            <a:rect l="l" t="t" r="r" b="b"/>
            <a:pathLst>
              <a:path w="5" h="5">
                <a:moveTo>
                  <a:pt x="5" y="0"/>
                </a:moveTo>
                <a:lnTo>
                  <a:pt x="5" y="0"/>
                </a:lnTo>
                <a:lnTo>
                  <a:pt x="0" y="0"/>
                </a:lnTo>
                <a:lnTo>
                  <a:pt x="0" y="0"/>
                </a:lnTo>
                <a:lnTo>
                  <a:pt x="0" y="5"/>
                </a:lnTo>
                <a:lnTo>
                  <a:pt x="0" y="5"/>
                </a:lnTo>
                <a:lnTo>
                  <a:pt x="0" y="5"/>
                </a:lnTo>
                <a:lnTo>
                  <a:pt x="0"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0" name=""/>
          <p:cNvSpPr/>
          <p:nvPr/>
        </p:nvSpPr>
        <p:spPr>
          <a:xfrm>
            <a:off x="4089240" y="238752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1" name=""/>
          <p:cNvSpPr/>
          <p:nvPr/>
        </p:nvSpPr>
        <p:spPr>
          <a:xfrm>
            <a:off x="4105440" y="2378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82" name=""/>
          <p:cNvSpPr/>
          <p:nvPr/>
        </p:nvSpPr>
        <p:spPr>
          <a:xfrm>
            <a:off x="4097160" y="2387520"/>
            <a:ext cx="828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3" name=""/>
          <p:cNvSpPr/>
          <p:nvPr/>
        </p:nvSpPr>
        <p:spPr>
          <a:xfrm>
            <a:off x="4097160" y="2378160"/>
            <a:ext cx="1800" cy="9360"/>
          </a:xfrm>
          <a:custGeom>
            <a:avLst/>
            <a:gdLst/>
            <a:ahLst/>
            <a:rect l="l" t="t" r="r" b="b"/>
            <a:pathLst>
              <a:path w="0" h="5">
                <a:moveTo>
                  <a:pt x="0" y="5"/>
                </a:moveTo>
                <a:lnTo>
                  <a:pt x="0" y="5"/>
                </a:lnTo>
                <a:lnTo>
                  <a:pt x="0" y="5"/>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4" name=""/>
          <p:cNvSpPr/>
          <p:nvPr/>
        </p:nvSpPr>
        <p:spPr>
          <a:xfrm>
            <a:off x="410544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5" name=""/>
          <p:cNvSpPr/>
          <p:nvPr/>
        </p:nvSpPr>
        <p:spPr>
          <a:xfrm>
            <a:off x="4105440" y="2378160"/>
            <a:ext cx="1440" cy="9360"/>
          </a:xfrm>
          <a:custGeom>
            <a:avLst/>
            <a:gdLst/>
            <a:ahLst/>
            <a:rect l="l" t="t" r="r" b="b"/>
            <a:pathLst>
              <a:path w="0" h="5">
                <a:moveTo>
                  <a:pt x="0" y="5"/>
                </a:moveTo>
                <a:lnTo>
                  <a:pt x="0" y="5"/>
                </a:lnTo>
                <a:lnTo>
                  <a:pt x="0" y="5"/>
                </a:lnTo>
                <a:lnTo>
                  <a:pt x="0" y="0"/>
                </a:lnTo>
                <a:lnTo>
                  <a:pt x="0" y="0"/>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86" name=""/>
          <p:cNvSpPr/>
          <p:nvPr/>
        </p:nvSpPr>
        <p:spPr>
          <a:xfrm>
            <a:off x="4097160" y="2387520"/>
            <a:ext cx="1800" cy="7920"/>
          </a:xfrm>
          <a:custGeom>
            <a:avLst/>
            <a:gdLst/>
            <a:ahLst/>
            <a:rect l="l" t="t" r="r" b="b"/>
            <a:pathLst>
              <a:path w="0" h="5">
                <a:moveTo>
                  <a:pt x="0" y="5"/>
                </a:moveTo>
                <a:lnTo>
                  <a:pt x="0" y="0"/>
                </a:lnTo>
                <a:lnTo>
                  <a:pt x="0" y="0"/>
                </a:lnTo>
                <a:lnTo>
                  <a:pt x="0" y="0"/>
                </a:lnTo>
                <a:lnTo>
                  <a:pt x="0" y="0"/>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87" name=""/>
          <p:cNvSpPr/>
          <p:nvPr/>
        </p:nvSpPr>
        <p:spPr>
          <a:xfrm>
            <a:off x="4097160" y="2387520"/>
            <a:ext cx="8280" cy="1800"/>
          </a:xfrm>
          <a:custGeom>
            <a:avLst/>
            <a:gdLst/>
            <a:ahLst/>
            <a:rect l="l" t="t" r="r" b="b"/>
            <a:pathLst>
              <a:path w="5" h="0">
                <a:moveTo>
                  <a:pt x="0" y="0"/>
                </a:moveTo>
                <a:lnTo>
                  <a:pt x="0" y="0"/>
                </a:lnTo>
                <a:lnTo>
                  <a:pt x="0" y="0"/>
                </a:lnTo>
                <a:lnTo>
                  <a:pt x="0" y="0"/>
                </a:lnTo>
                <a:lnTo>
                  <a:pt x="0" y="0"/>
                </a:lnTo>
                <a:lnTo>
                  <a:pt x="0" y="0"/>
                </a:lnTo>
                <a:lnTo>
                  <a:pt x="0"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8" name=""/>
          <p:cNvSpPr/>
          <p:nvPr/>
        </p:nvSpPr>
        <p:spPr>
          <a:xfrm>
            <a:off x="4097160" y="2387520"/>
            <a:ext cx="8280" cy="7920"/>
          </a:xfrm>
          <a:custGeom>
            <a:avLst/>
            <a:gdLst/>
            <a:ahLst/>
            <a:rect l="l" t="t" r="r" b="b"/>
            <a:pathLst>
              <a:path w="5" h="5">
                <a:moveTo>
                  <a:pt x="5" y="5"/>
                </a:moveTo>
                <a:lnTo>
                  <a:pt x="5" y="0"/>
                </a:lnTo>
                <a:lnTo>
                  <a:pt x="5" y="0"/>
                </a:lnTo>
                <a:lnTo>
                  <a:pt x="5" y="5"/>
                </a:lnTo>
                <a:lnTo>
                  <a:pt x="5" y="5"/>
                </a:lnTo>
                <a:lnTo>
                  <a:pt x="5" y="5"/>
                </a:lnTo>
                <a:lnTo>
                  <a:pt x="5" y="5"/>
                </a:lnTo>
                <a:lnTo>
                  <a:pt x="0" y="5"/>
                </a:lnTo>
                <a:lnTo>
                  <a:pt x="0" y="5"/>
                </a:lnTo>
                <a:lnTo>
                  <a:pt x="0" y="5"/>
                </a:lnTo>
                <a:lnTo>
                  <a:pt x="0" y="5"/>
                </a:lnTo>
                <a:lnTo>
                  <a:pt x="0" y="5"/>
                </a:lnTo>
                <a:lnTo>
                  <a:pt x="5" y="5"/>
                </a:lnTo>
                <a:lnTo>
                  <a:pt x="5"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89" name=""/>
          <p:cNvSpPr/>
          <p:nvPr/>
        </p:nvSpPr>
        <p:spPr>
          <a:xfrm>
            <a:off x="4097160" y="2395440"/>
            <a:ext cx="16200" cy="1800"/>
          </a:xfrm>
          <a:custGeom>
            <a:avLst/>
            <a:gdLst/>
            <a:ahLst/>
            <a:rect l="l" t="t" r="r" b="b"/>
            <a:pathLst>
              <a:path w="10" h="0">
                <a:moveTo>
                  <a:pt x="5" y="0"/>
                </a:moveTo>
                <a:lnTo>
                  <a:pt x="10" y="0"/>
                </a:lnTo>
                <a:lnTo>
                  <a:pt x="10" y="0"/>
                </a:lnTo>
                <a:lnTo>
                  <a:pt x="10"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0" name=""/>
          <p:cNvSpPr/>
          <p:nvPr/>
        </p:nvSpPr>
        <p:spPr>
          <a:xfrm>
            <a:off x="4089240" y="2395440"/>
            <a:ext cx="7920" cy="1800"/>
          </a:xfrm>
          <a:custGeom>
            <a:avLst/>
            <a:gdLst/>
            <a:ahLst/>
            <a:rect l="l" t="t" r="r" b="b"/>
            <a:pathLst>
              <a:path w="5" h="0">
                <a:moveTo>
                  <a:pt x="5" y="0"/>
                </a:moveTo>
                <a:lnTo>
                  <a:pt x="5" y="0"/>
                </a:lnTo>
                <a:lnTo>
                  <a:pt x="5" y="0"/>
                </a:lnTo>
                <a:lnTo>
                  <a:pt x="5" y="0"/>
                </a:lnTo>
                <a:lnTo>
                  <a:pt x="5" y="0"/>
                </a:lnTo>
                <a:lnTo>
                  <a:pt x="5" y="0"/>
                </a:lnTo>
                <a:lnTo>
                  <a:pt x="5" y="0"/>
                </a:lnTo>
                <a:lnTo>
                  <a:pt x="0" y="0"/>
                </a:lnTo>
                <a:lnTo>
                  <a:pt x="0" y="0"/>
                </a:lnTo>
                <a:lnTo>
                  <a:pt x="0"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1" name=""/>
          <p:cNvSpPr/>
          <p:nvPr/>
        </p:nvSpPr>
        <p:spPr>
          <a:xfrm>
            <a:off x="4089240" y="2405160"/>
            <a:ext cx="7920" cy="1440"/>
          </a:xfrm>
          <a:custGeom>
            <a:avLst/>
            <a:gdLst/>
            <a:ahLst/>
            <a:rect l="l" t="t" r="r" b="b"/>
            <a:pathLst>
              <a:path w="5" h="0">
                <a:moveTo>
                  <a:pt x="0" y="0"/>
                </a:moveTo>
                <a:lnTo>
                  <a:pt x="0" y="0"/>
                </a:lnTo>
                <a:lnTo>
                  <a:pt x="0" y="0"/>
                </a:ln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2" name=""/>
          <p:cNvSpPr/>
          <p:nvPr/>
        </p:nvSpPr>
        <p:spPr>
          <a:xfrm>
            <a:off x="4097160" y="2405160"/>
            <a:ext cx="8280" cy="1440"/>
          </a:xfrm>
          <a:custGeom>
            <a:avLst/>
            <a:gdLst/>
            <a:ahLst/>
            <a:rect l="l" t="t" r="r" b="b"/>
            <a:pathLst>
              <a:path w="5" h="0">
                <a:moveTo>
                  <a:pt x="0" y="0"/>
                </a:moveTo>
                <a:lnTo>
                  <a:pt x="5"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3" name=""/>
          <p:cNvSpPr/>
          <p:nvPr/>
        </p:nvSpPr>
        <p:spPr>
          <a:xfrm>
            <a:off x="4097160" y="2395440"/>
            <a:ext cx="8280" cy="1800"/>
          </a:xfrm>
          <a:custGeom>
            <a:avLst/>
            <a:gdLst/>
            <a:ahLst/>
            <a:rect l="l" t="t" r="r" b="b"/>
            <a:pathLst>
              <a:path w="5" h="0">
                <a:moveTo>
                  <a:pt x="0" y="0"/>
                </a:moveTo>
                <a:lnTo>
                  <a:pt x="0"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4" name=""/>
          <p:cNvSpPr/>
          <p:nvPr/>
        </p:nvSpPr>
        <p:spPr>
          <a:xfrm>
            <a:off x="407196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5" name=""/>
          <p:cNvSpPr/>
          <p:nvPr/>
        </p:nvSpPr>
        <p:spPr>
          <a:xfrm>
            <a:off x="4071960" y="2378160"/>
            <a:ext cx="1440" cy="9360"/>
          </a:xfrm>
          <a:custGeom>
            <a:avLst/>
            <a:gdLst/>
            <a:ahLst/>
            <a:rect l="l" t="t" r="r" b="b"/>
            <a:pathLst>
              <a:path w="0" h="5">
                <a:moveTo>
                  <a:pt x="0" y="0"/>
                </a:moveTo>
                <a:lnTo>
                  <a:pt x="0" y="0"/>
                </a:lnTo>
                <a:lnTo>
                  <a:pt x="0" y="0"/>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96" name=""/>
          <p:cNvSpPr/>
          <p:nvPr/>
        </p:nvSpPr>
        <p:spPr>
          <a:xfrm>
            <a:off x="4089240" y="240516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7" name=""/>
          <p:cNvSpPr/>
          <p:nvPr/>
        </p:nvSpPr>
        <p:spPr>
          <a:xfrm>
            <a:off x="4097160" y="2405160"/>
            <a:ext cx="1800" cy="7920"/>
          </a:xfrm>
          <a:custGeom>
            <a:avLst/>
            <a:gdLst/>
            <a:ahLst/>
            <a:rect l="l" t="t" r="r" b="b"/>
            <a:pathLst>
              <a:path w="0" h="5">
                <a:moveTo>
                  <a:pt x="0" y="0"/>
                </a:moveTo>
                <a:lnTo>
                  <a:pt x="0" y="0"/>
                </a:ln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98" name=""/>
          <p:cNvSpPr/>
          <p:nvPr/>
        </p:nvSpPr>
        <p:spPr>
          <a:xfrm>
            <a:off x="4089240" y="2413080"/>
            <a:ext cx="7920" cy="1440"/>
          </a:xfrm>
          <a:custGeom>
            <a:avLst/>
            <a:gdLst/>
            <a:ahLst/>
            <a:rect l="l" t="t" r="r" b="b"/>
            <a:pathLst>
              <a:path w="5" h="0">
                <a:moveTo>
                  <a:pt x="0" y="0"/>
                </a:moveTo>
                <a:lnTo>
                  <a:pt x="0" y="0"/>
                </a:lnTo>
                <a:lnTo>
                  <a:pt x="5"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9" name=""/>
          <p:cNvSpPr/>
          <p:nvPr/>
        </p:nvSpPr>
        <p:spPr>
          <a:xfrm>
            <a:off x="4089240" y="241308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0" name=""/>
          <p:cNvSpPr/>
          <p:nvPr/>
        </p:nvSpPr>
        <p:spPr>
          <a:xfrm>
            <a:off x="407988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1" name=""/>
          <p:cNvSpPr/>
          <p:nvPr/>
        </p:nvSpPr>
        <p:spPr>
          <a:xfrm>
            <a:off x="4089240" y="24224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2" name=""/>
          <p:cNvSpPr/>
          <p:nvPr/>
        </p:nvSpPr>
        <p:spPr>
          <a:xfrm>
            <a:off x="4122720" y="2387520"/>
            <a:ext cx="9720" cy="1800"/>
          </a:xfrm>
          <a:custGeom>
            <a:avLst/>
            <a:gdLst/>
            <a:ahLst/>
            <a:rect l="l" t="t" r="r" b="b"/>
            <a:pathLst>
              <a:path w="5" h="0">
                <a:moveTo>
                  <a:pt x="0" y="0"/>
                </a:moveTo>
                <a:lnTo>
                  <a:pt x="5" y="0"/>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3" name=""/>
          <p:cNvSpPr/>
          <p:nvPr/>
        </p:nvSpPr>
        <p:spPr>
          <a:xfrm>
            <a:off x="4132440" y="2387520"/>
            <a:ext cx="1440" cy="7920"/>
          </a:xfrm>
          <a:custGeom>
            <a:avLst/>
            <a:gdLst/>
            <a:ahLst/>
            <a:rect l="l" t="t" r="r" b="b"/>
            <a:pathLst>
              <a:path w="0" h="5">
                <a:moveTo>
                  <a:pt x="0" y="0"/>
                </a:moveTo>
                <a:lnTo>
                  <a:pt x="0" y="0"/>
                </a:lnTo>
                <a:lnTo>
                  <a:pt x="0" y="0"/>
                </a:lnTo>
                <a:lnTo>
                  <a:pt x="0" y="0"/>
                </a:lnTo>
                <a:lnTo>
                  <a:pt x="0" y="0"/>
                </a:lnTo>
                <a:lnTo>
                  <a:pt x="0" y="0"/>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04" name=""/>
          <p:cNvSpPr/>
          <p:nvPr/>
        </p:nvSpPr>
        <p:spPr>
          <a:xfrm>
            <a:off x="413244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5" name=""/>
          <p:cNvSpPr/>
          <p:nvPr/>
        </p:nvSpPr>
        <p:spPr>
          <a:xfrm>
            <a:off x="4122720" y="2387520"/>
            <a:ext cx="1440" cy="7920"/>
          </a:xfrm>
          <a:custGeom>
            <a:avLst/>
            <a:gdLst/>
            <a:ahLst/>
            <a:rect l="l" t="t" r="r" b="b"/>
            <a:pathLst>
              <a:path w="0" h="5">
                <a:moveTo>
                  <a:pt x="0" y="0"/>
                </a:moveTo>
                <a:lnTo>
                  <a:pt x="0" y="0"/>
                </a:lnTo>
                <a:lnTo>
                  <a:pt x="0" y="0"/>
                </a:lnTo>
                <a:lnTo>
                  <a:pt x="0" y="0"/>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06" name=""/>
          <p:cNvSpPr/>
          <p:nvPr/>
        </p:nvSpPr>
        <p:spPr>
          <a:xfrm>
            <a:off x="4105440" y="2395440"/>
            <a:ext cx="27000" cy="9720"/>
          </a:xfrm>
          <a:custGeom>
            <a:avLst/>
            <a:gdLst/>
            <a:ahLst/>
            <a:rect l="l" t="t" r="r" b="b"/>
            <a:pathLst>
              <a:path w="16" h="6">
                <a:moveTo>
                  <a:pt x="11" y="0"/>
                </a:move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1" y="0"/>
                </a:lnTo>
                <a:lnTo>
                  <a:pt x="11" y="0"/>
                </a:lnTo>
                <a:lnTo>
                  <a:pt x="11" y="6"/>
                </a:lnTo>
                <a:lnTo>
                  <a:pt x="11" y="6"/>
                </a:lnTo>
                <a:lnTo>
                  <a:pt x="11" y="6"/>
                </a:lnTo>
                <a:lnTo>
                  <a:pt x="11" y="6"/>
                </a:lnTo>
                <a:lnTo>
                  <a:pt x="5" y="6"/>
                </a:lnTo>
                <a:lnTo>
                  <a:pt x="5" y="6"/>
                </a:lnTo>
                <a:lnTo>
                  <a:pt x="5" y="6"/>
                </a:lnTo>
                <a:lnTo>
                  <a:pt x="0" y="6"/>
                </a:lnTo>
                <a:lnTo>
                  <a:pt x="0" y="6"/>
                </a:lnTo>
                <a:lnTo>
                  <a:pt x="0" y="6"/>
                </a:lnTo>
                <a:lnTo>
                  <a:pt x="0" y="6"/>
                </a:lnTo>
                <a:lnTo>
                  <a:pt x="0" y="6"/>
                </a:lnTo>
                <a:lnTo>
                  <a:pt x="5" y="6"/>
                </a:lnTo>
                <a:lnTo>
                  <a:pt x="5" y="0"/>
                </a:lnTo>
                <a:lnTo>
                  <a:pt x="5" y="0"/>
                </a:lnTo>
                <a:lnTo>
                  <a:pt x="5" y="0"/>
                </a:lnTo>
                <a:lnTo>
                  <a:pt x="5" y="0"/>
                </a:lnTo>
                <a:lnTo>
                  <a:pt x="5" y="0"/>
                </a:lnTo>
                <a:lnTo>
                  <a:pt x="5" y="0"/>
                </a:lnTo>
                <a:lnTo>
                  <a:pt x="5" y="0"/>
                </a:lnTo>
                <a:lnTo>
                  <a:pt x="5" y="0"/>
                </a:lnTo>
                <a:lnTo>
                  <a:pt x="11" y="0"/>
                </a:lnTo>
                <a:lnTo>
                  <a:pt x="11" y="0"/>
                </a:lnTo>
                <a:lnTo>
                  <a:pt x="11"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07" name=""/>
          <p:cNvSpPr/>
          <p:nvPr/>
        </p:nvSpPr>
        <p:spPr>
          <a:xfrm>
            <a:off x="4105440" y="2413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8" name=""/>
          <p:cNvSpPr/>
          <p:nvPr/>
        </p:nvSpPr>
        <p:spPr>
          <a:xfrm>
            <a:off x="4097160" y="2413080"/>
            <a:ext cx="8280" cy="1440"/>
          </a:xfrm>
          <a:custGeom>
            <a:avLst/>
            <a:gdLst/>
            <a:ahLst/>
            <a:rect l="l" t="t" r="r" b="b"/>
            <a:pathLst>
              <a:path w="5" h="0">
                <a:moveTo>
                  <a:pt x="5" y="0"/>
                </a:moveTo>
                <a:lnTo>
                  <a:pt x="5" y="0"/>
                </a:lnTo>
                <a:lnTo>
                  <a:pt x="5" y="0"/>
                </a:lnTo>
                <a:lnTo>
                  <a:pt x="5" y="0"/>
                </a:lnTo>
                <a:lnTo>
                  <a:pt x="5" y="0"/>
                </a:lnTo>
                <a:lnTo>
                  <a:pt x="5" y="0"/>
                </a:lnTo>
                <a:lnTo>
                  <a:pt x="5" y="0"/>
                </a:lnTo>
                <a:lnTo>
                  <a:pt x="5" y="0"/>
                </a:lnTo>
                <a:lnTo>
                  <a:pt x="0" y="0"/>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09" name=""/>
          <p:cNvSpPr/>
          <p:nvPr/>
        </p:nvSpPr>
        <p:spPr>
          <a:xfrm>
            <a:off x="4097160" y="2422440"/>
            <a:ext cx="8280" cy="1800"/>
          </a:xfrm>
          <a:custGeom>
            <a:avLst/>
            <a:gdLst/>
            <a:ahLst/>
            <a:rect l="l" t="t" r="r" b="b"/>
            <a:pathLst>
              <a:path w="5" h="0">
                <a:moveTo>
                  <a:pt x="0" y="0"/>
                </a:moveTo>
                <a:lnTo>
                  <a:pt x="0" y="0"/>
                </a:lnTo>
                <a:lnTo>
                  <a:pt x="0" y="0"/>
                </a:lnTo>
                <a:lnTo>
                  <a:pt x="5" y="0"/>
                </a:ln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0" name=""/>
          <p:cNvSpPr/>
          <p:nvPr/>
        </p:nvSpPr>
        <p:spPr>
          <a:xfrm>
            <a:off x="4105440" y="242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1" name=""/>
          <p:cNvSpPr/>
          <p:nvPr/>
        </p:nvSpPr>
        <p:spPr>
          <a:xfrm>
            <a:off x="4097160" y="2422440"/>
            <a:ext cx="8280" cy="7920"/>
          </a:xfrm>
          <a:custGeom>
            <a:avLst/>
            <a:gdLst/>
            <a:ahLst/>
            <a:rect l="l" t="t" r="r" b="b"/>
            <a:pathLst>
              <a:path w="5" h="5">
                <a:moveTo>
                  <a:pt x="5" y="0"/>
                </a:moveTo>
                <a:lnTo>
                  <a:pt x="5" y="5"/>
                </a:lnTo>
                <a:lnTo>
                  <a:pt x="5" y="5"/>
                </a:lnTo>
                <a:lnTo>
                  <a:pt x="0" y="5"/>
                </a:lnTo>
                <a:lnTo>
                  <a:pt x="0" y="5"/>
                </a:lnTo>
                <a:lnTo>
                  <a:pt x="5"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2" name=""/>
          <p:cNvSpPr/>
          <p:nvPr/>
        </p:nvSpPr>
        <p:spPr>
          <a:xfrm>
            <a:off x="4113360" y="2405160"/>
            <a:ext cx="1440" cy="7920"/>
          </a:xfrm>
          <a:custGeom>
            <a:avLst/>
            <a:gdLst/>
            <a:ahLst/>
            <a:rect l="l" t="t" r="r" b="b"/>
            <a:pathLst>
              <a:path w="0" h="5">
                <a:moveTo>
                  <a:pt x="0" y="0"/>
                </a:move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3" name=""/>
          <p:cNvSpPr/>
          <p:nvPr/>
        </p:nvSpPr>
        <p:spPr>
          <a:xfrm>
            <a:off x="4113360" y="2405160"/>
            <a:ext cx="9360" cy="7920"/>
          </a:xfrm>
          <a:custGeom>
            <a:avLst/>
            <a:gdLst/>
            <a:ahLst/>
            <a:rect l="l" t="t" r="r" b="b"/>
            <a:pathLst>
              <a:path w="6" h="5">
                <a:moveTo>
                  <a:pt x="0" y="0"/>
                </a:moveTo>
                <a:lnTo>
                  <a:pt x="6" y="0"/>
                </a:lnTo>
                <a:lnTo>
                  <a:pt x="6" y="0"/>
                </a:lnTo>
                <a:lnTo>
                  <a:pt x="6" y="0"/>
                </a:lnTo>
                <a:lnTo>
                  <a:pt x="6" y="0"/>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4" name=""/>
          <p:cNvSpPr/>
          <p:nvPr/>
        </p:nvSpPr>
        <p:spPr>
          <a:xfrm>
            <a:off x="4122720" y="2405160"/>
            <a:ext cx="1440" cy="7920"/>
          </a:xfrm>
          <a:custGeom>
            <a:avLst/>
            <a:gdLst/>
            <a:ahLst/>
            <a:rect l="l" t="t" r="r" b="b"/>
            <a:pathLst>
              <a:path w="0" h="5">
                <a:moveTo>
                  <a:pt x="0" y="0"/>
                </a:moveTo>
                <a:lnTo>
                  <a:pt x="0" y="0"/>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5" name=""/>
          <p:cNvSpPr/>
          <p:nvPr/>
        </p:nvSpPr>
        <p:spPr>
          <a:xfrm>
            <a:off x="4113360" y="2413080"/>
            <a:ext cx="9360" cy="1440"/>
          </a:xfrm>
          <a:custGeom>
            <a:avLst/>
            <a:gdLst/>
            <a:ahLst/>
            <a:rect l="l" t="t" r="r" b="b"/>
            <a:pathLst>
              <a:path w="6" h="0">
                <a:moveTo>
                  <a:pt x="6" y="0"/>
                </a:move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0" y="0"/>
                </a:lnTo>
                <a:lnTo>
                  <a:pt x="0"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16" name=""/>
          <p:cNvSpPr/>
          <p:nvPr/>
        </p:nvSpPr>
        <p:spPr>
          <a:xfrm>
            <a:off x="4122720" y="2395440"/>
            <a:ext cx="17640" cy="17640"/>
          </a:xfrm>
          <a:custGeom>
            <a:avLst/>
            <a:gdLst/>
            <a:ahLst/>
            <a:rect l="l" t="t" r="r" b="b"/>
            <a:pathLst>
              <a:path w="10" h="11">
                <a:moveTo>
                  <a:pt x="10" y="0"/>
                </a:moveTo>
                <a:lnTo>
                  <a:pt x="10" y="0"/>
                </a:lnTo>
                <a:lnTo>
                  <a:pt x="10" y="0"/>
                </a:lnTo>
                <a:lnTo>
                  <a:pt x="10" y="0"/>
                </a:lnTo>
                <a:lnTo>
                  <a:pt x="10" y="0"/>
                </a:lnTo>
                <a:lnTo>
                  <a:pt x="10" y="0"/>
                </a:lnTo>
                <a:lnTo>
                  <a:pt x="10" y="6"/>
                </a:lnTo>
                <a:lnTo>
                  <a:pt x="10" y="6"/>
                </a:lnTo>
                <a:lnTo>
                  <a:pt x="10" y="6"/>
                </a:lnTo>
                <a:lnTo>
                  <a:pt x="10" y="6"/>
                </a:lnTo>
                <a:lnTo>
                  <a:pt x="10" y="6"/>
                </a:lnTo>
                <a:lnTo>
                  <a:pt x="10" y="6"/>
                </a:lnTo>
                <a:lnTo>
                  <a:pt x="10" y="6"/>
                </a:lnTo>
                <a:lnTo>
                  <a:pt x="5" y="6"/>
                </a:lnTo>
                <a:lnTo>
                  <a:pt x="5" y="6"/>
                </a:lnTo>
                <a:lnTo>
                  <a:pt x="5" y="6"/>
                </a:lnTo>
                <a:lnTo>
                  <a:pt x="5" y="11"/>
                </a:lnTo>
                <a:lnTo>
                  <a:pt x="5" y="11"/>
                </a:lnTo>
                <a:lnTo>
                  <a:pt x="5" y="11"/>
                </a:lnTo>
                <a:lnTo>
                  <a:pt x="0" y="11"/>
                </a:lnTo>
                <a:lnTo>
                  <a:pt x="0" y="11"/>
                </a:lnTo>
                <a:lnTo>
                  <a:pt x="0" y="11"/>
                </a:lnTo>
                <a:lnTo>
                  <a:pt x="0" y="11"/>
                </a:lnTo>
                <a:lnTo>
                  <a:pt x="0" y="6"/>
                </a:lnTo>
                <a:lnTo>
                  <a:pt x="0" y="6"/>
                </a:lnTo>
                <a:lnTo>
                  <a:pt x="0"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17" name=""/>
          <p:cNvSpPr/>
          <p:nvPr/>
        </p:nvSpPr>
        <p:spPr>
          <a:xfrm>
            <a:off x="4105440" y="2422440"/>
            <a:ext cx="27000" cy="1800"/>
          </a:xfrm>
          <a:custGeom>
            <a:avLst/>
            <a:gdLst/>
            <a:ahLst/>
            <a:rect l="l" t="t" r="r" b="b"/>
            <a:pathLst>
              <a:path w="16" h="0">
                <a:moveTo>
                  <a:pt x="5" y="0"/>
                </a:moveTo>
                <a:lnTo>
                  <a:pt x="5" y="0"/>
                </a:lnTo>
                <a:lnTo>
                  <a:pt x="5" y="0"/>
                </a:lnTo>
                <a:lnTo>
                  <a:pt x="11" y="0"/>
                </a:lnTo>
                <a:lnTo>
                  <a:pt x="11" y="0"/>
                </a:lnTo>
                <a:lnTo>
                  <a:pt x="11" y="0"/>
                </a:lnTo>
                <a:lnTo>
                  <a:pt x="11" y="0"/>
                </a:lnTo>
                <a:lnTo>
                  <a:pt x="16" y="0"/>
                </a:lnTo>
                <a:lnTo>
                  <a:pt x="11" y="0"/>
                </a:lnTo>
                <a:lnTo>
                  <a:pt x="5" y="0"/>
                </a:lnTo>
                <a:lnTo>
                  <a:pt x="5" y="0"/>
                </a:lnTo>
                <a:lnTo>
                  <a:pt x="5" y="0"/>
                </a:lnTo>
                <a:lnTo>
                  <a:pt x="5" y="0"/>
                </a:lnTo>
                <a:lnTo>
                  <a:pt x="5" y="0"/>
                </a:lnTo>
                <a:lnTo>
                  <a:pt x="5" y="0"/>
                </a:lnTo>
                <a:lnTo>
                  <a:pt x="0" y="0"/>
                </a:lnTo>
                <a:lnTo>
                  <a:pt x="0" y="0"/>
                </a:lnTo>
                <a:lnTo>
                  <a:pt x="0" y="0"/>
                </a:lnTo>
                <a:lnTo>
                  <a:pt x="0" y="0"/>
                </a:lnTo>
                <a:lnTo>
                  <a:pt x="0"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18" name=""/>
          <p:cNvSpPr/>
          <p:nvPr/>
        </p:nvSpPr>
        <p:spPr>
          <a:xfrm>
            <a:off x="4113360" y="2422440"/>
            <a:ext cx="9360" cy="7920"/>
          </a:xfrm>
          <a:custGeom>
            <a:avLst/>
            <a:gdLst/>
            <a:ahLst/>
            <a:rect l="l" t="t" r="r" b="b"/>
            <a:pathLst>
              <a:path w="6" h="5">
                <a:moveTo>
                  <a:pt x="6" y="0"/>
                </a:moveTo>
                <a:lnTo>
                  <a:pt x="6" y="0"/>
                </a:lnTo>
                <a:lnTo>
                  <a:pt x="6" y="0"/>
                </a:lnTo>
                <a:lnTo>
                  <a:pt x="6" y="0"/>
                </a:lnTo>
                <a:lnTo>
                  <a:pt x="0" y="0"/>
                </a:lnTo>
                <a:lnTo>
                  <a:pt x="0" y="0"/>
                </a:lnTo>
                <a:lnTo>
                  <a:pt x="0" y="5"/>
                </a:lnTo>
                <a:lnTo>
                  <a:pt x="0" y="5"/>
                </a:lnTo>
                <a:lnTo>
                  <a:pt x="0" y="5"/>
                </a:lnTo>
                <a:lnTo>
                  <a:pt x="0" y="5"/>
                </a:lnTo>
                <a:lnTo>
                  <a:pt x="0" y="5"/>
                </a:lnTo>
                <a:lnTo>
                  <a:pt x="0"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19" name=""/>
          <p:cNvSpPr/>
          <p:nvPr/>
        </p:nvSpPr>
        <p:spPr>
          <a:xfrm>
            <a:off x="41133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20" name=""/>
          <p:cNvSpPr/>
          <p:nvPr/>
        </p:nvSpPr>
        <p:spPr>
          <a:xfrm>
            <a:off x="4105440" y="2430360"/>
            <a:ext cx="1440" cy="9720"/>
          </a:xfrm>
          <a:custGeom>
            <a:avLst/>
            <a:gdLst/>
            <a:ahLst/>
            <a:rect l="l" t="t" r="r" b="b"/>
            <a:pathLst>
              <a:path w="0" h="6">
                <a:moveTo>
                  <a:pt x="0" y="0"/>
                </a:moveTo>
                <a:lnTo>
                  <a:pt x="0" y="0"/>
                </a:lnTo>
                <a:lnTo>
                  <a:pt x="0" y="0"/>
                </a:lnTo>
                <a:lnTo>
                  <a:pt x="0" y="0"/>
                </a:lnTo>
                <a:lnTo>
                  <a:pt x="0" y="0"/>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21" name=""/>
          <p:cNvSpPr/>
          <p:nvPr/>
        </p:nvSpPr>
        <p:spPr>
          <a:xfrm>
            <a:off x="4097160" y="2440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2" name=""/>
          <p:cNvSpPr/>
          <p:nvPr/>
        </p:nvSpPr>
        <p:spPr>
          <a:xfrm>
            <a:off x="4122720" y="2422440"/>
            <a:ext cx="9720" cy="7920"/>
          </a:xfrm>
          <a:custGeom>
            <a:avLst/>
            <a:gdLst/>
            <a:ahLst/>
            <a:rect l="l" t="t" r="r" b="b"/>
            <a:pathLst>
              <a:path w="5" h="5">
                <a:moveTo>
                  <a:pt x="5" y="0"/>
                </a:moveTo>
                <a:lnTo>
                  <a:pt x="5" y="0"/>
                </a:lnTo>
                <a:lnTo>
                  <a:pt x="5" y="0"/>
                </a:lnTo>
                <a:lnTo>
                  <a:pt x="5" y="0"/>
                </a:lnTo>
                <a:lnTo>
                  <a:pt x="5" y="0"/>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0" y="5"/>
                </a:lnTo>
                <a:lnTo>
                  <a:pt x="0" y="5"/>
                </a:lnTo>
                <a:lnTo>
                  <a:pt x="0" y="5"/>
                </a:lnTo>
                <a:lnTo>
                  <a:pt x="0" y="5"/>
                </a:lnTo>
                <a:lnTo>
                  <a:pt x="0" y="5"/>
                </a:lnTo>
                <a:lnTo>
                  <a:pt x="0" y="5"/>
                </a:lnTo>
                <a:lnTo>
                  <a:pt x="0" y="5"/>
                </a:lnTo>
                <a:lnTo>
                  <a:pt x="0" y="5"/>
                </a:lnTo>
                <a:lnTo>
                  <a:pt x="0" y="5"/>
                </a:lnTo>
                <a:lnTo>
                  <a:pt x="5" y="0"/>
                </a:lnTo>
                <a:lnTo>
                  <a:pt x="0" y="0"/>
                </a:lnTo>
                <a:lnTo>
                  <a:pt x="0"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23" name=""/>
          <p:cNvSpPr/>
          <p:nvPr/>
        </p:nvSpPr>
        <p:spPr>
          <a:xfrm>
            <a:off x="4113360" y="2430360"/>
            <a:ext cx="1440" cy="9720"/>
          </a:xfrm>
          <a:custGeom>
            <a:avLst/>
            <a:gdLst/>
            <a:ahLst/>
            <a:rect l="l" t="t" r="r" b="b"/>
            <a:pathLst>
              <a:path w="0" h="6">
                <a:moveTo>
                  <a:pt x="0" y="0"/>
                </a:moveTo>
                <a:lnTo>
                  <a:pt x="0" y="0"/>
                </a:lnTo>
                <a:lnTo>
                  <a:pt x="0" y="0"/>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24" name=""/>
          <p:cNvSpPr/>
          <p:nvPr/>
        </p:nvSpPr>
        <p:spPr>
          <a:xfrm>
            <a:off x="41133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25" name=""/>
          <p:cNvSpPr/>
          <p:nvPr/>
        </p:nvSpPr>
        <p:spPr>
          <a:xfrm>
            <a:off x="4122720" y="2430360"/>
            <a:ext cx="1440" cy="9720"/>
          </a:xfrm>
          <a:custGeom>
            <a:avLst/>
            <a:gdLst/>
            <a:ahLst/>
            <a:rect l="l" t="t" r="r" b="b"/>
            <a:pathLst>
              <a:path w="0" h="6">
                <a:moveTo>
                  <a:pt x="0" y="0"/>
                </a:moveTo>
                <a:lnTo>
                  <a:pt x="0" y="0"/>
                </a:lnTo>
                <a:lnTo>
                  <a:pt x="0" y="0"/>
                </a:lnTo>
                <a:lnTo>
                  <a:pt x="0" y="0"/>
                </a:lnTo>
                <a:lnTo>
                  <a:pt x="0" y="6"/>
                </a:lnTo>
                <a:lnTo>
                  <a:pt x="0" y="6"/>
                </a:lnTo>
                <a:lnTo>
                  <a:pt x="0" y="6"/>
                </a:lnTo>
                <a:lnTo>
                  <a:pt x="0" y="6"/>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26" name=""/>
          <p:cNvSpPr/>
          <p:nvPr/>
        </p:nvSpPr>
        <p:spPr>
          <a:xfrm>
            <a:off x="4113360" y="2440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7" name=""/>
          <p:cNvSpPr/>
          <p:nvPr/>
        </p:nvSpPr>
        <p:spPr>
          <a:xfrm>
            <a:off x="4132440" y="2440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8" name=""/>
          <p:cNvSpPr/>
          <p:nvPr/>
        </p:nvSpPr>
        <p:spPr>
          <a:xfrm>
            <a:off x="4132440" y="2387520"/>
            <a:ext cx="7920" cy="7920"/>
          </a:xfrm>
          <a:custGeom>
            <a:avLst/>
            <a:gdLst/>
            <a:ahLst/>
            <a:rect l="l" t="t" r="r" b="b"/>
            <a:pathLst>
              <a:path w="5" h="5">
                <a:moveTo>
                  <a:pt x="5" y="5"/>
                </a:moveTo>
                <a:lnTo>
                  <a:pt x="5" y="5"/>
                </a:lnTo>
                <a:lnTo>
                  <a:pt x="5" y="5"/>
                </a:lnTo>
                <a:lnTo>
                  <a:pt x="0" y="5"/>
                </a:lnTo>
                <a:lnTo>
                  <a:pt x="5" y="5"/>
                </a:lnTo>
                <a:lnTo>
                  <a:pt x="5" y="0"/>
                </a:lnTo>
                <a:lnTo>
                  <a:pt x="5" y="0"/>
                </a:lnTo>
                <a:lnTo>
                  <a:pt x="5" y="0"/>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29" name=""/>
          <p:cNvSpPr/>
          <p:nvPr/>
        </p:nvSpPr>
        <p:spPr>
          <a:xfrm>
            <a:off x="4140360" y="2387520"/>
            <a:ext cx="1440" cy="7920"/>
          </a:xfrm>
          <a:custGeom>
            <a:avLst/>
            <a:gdLst/>
            <a:ahLst/>
            <a:rect l="l" t="t" r="r" b="b"/>
            <a:pathLst>
              <a:path w="0" h="5">
                <a:moveTo>
                  <a:pt x="0" y="0"/>
                </a:move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0" name=""/>
          <p:cNvSpPr/>
          <p:nvPr/>
        </p:nvSpPr>
        <p:spPr>
          <a:xfrm>
            <a:off x="4140360" y="2387520"/>
            <a:ext cx="9360" cy="1800"/>
          </a:xfrm>
          <a:custGeom>
            <a:avLst/>
            <a:gdLst/>
            <a:ahLst/>
            <a:rect l="l" t="t" r="r" b="b"/>
            <a:pathLst>
              <a:path w="6" h="0">
                <a:moveTo>
                  <a:pt x="0" y="0"/>
                </a:move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1" name=""/>
          <p:cNvSpPr/>
          <p:nvPr/>
        </p:nvSpPr>
        <p:spPr>
          <a:xfrm>
            <a:off x="4140360" y="2387520"/>
            <a:ext cx="9360" cy="1800"/>
          </a:xfrm>
          <a:custGeom>
            <a:avLst/>
            <a:gdLst/>
            <a:ahLst/>
            <a:rect l="l" t="t" r="r" b="b"/>
            <a:pathLst>
              <a:path w="6" h="0">
                <a:moveTo>
                  <a:pt x="6" y="0"/>
                </a:moveTo>
                <a:lnTo>
                  <a:pt x="6"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2" name=""/>
          <p:cNvSpPr/>
          <p:nvPr/>
        </p:nvSpPr>
        <p:spPr>
          <a:xfrm>
            <a:off x="4140360" y="2387520"/>
            <a:ext cx="9360" cy="7920"/>
          </a:xfrm>
          <a:custGeom>
            <a:avLst/>
            <a:gdLst/>
            <a:ahLst/>
            <a:rect l="l" t="t" r="r" b="b"/>
            <a:pathLst>
              <a:path w="6" h="5">
                <a:moveTo>
                  <a:pt x="6" y="0"/>
                </a:moveTo>
                <a:lnTo>
                  <a:pt x="6" y="5"/>
                </a:lnTo>
                <a:lnTo>
                  <a:pt x="6" y="5"/>
                </a:lnTo>
                <a:lnTo>
                  <a:pt x="6" y="5"/>
                </a:lnTo>
                <a:lnTo>
                  <a:pt x="6" y="5"/>
                </a:lnTo>
                <a:lnTo>
                  <a:pt x="6" y="5"/>
                </a:lnTo>
                <a:lnTo>
                  <a:pt x="0" y="5"/>
                </a:lnTo>
                <a:lnTo>
                  <a:pt x="0" y="5"/>
                </a:lnTo>
                <a:lnTo>
                  <a:pt x="0" y="5"/>
                </a:lnTo>
                <a:lnTo>
                  <a:pt x="0" y="5"/>
                </a:lnTo>
                <a:lnTo>
                  <a:pt x="0" y="5"/>
                </a:lnTo>
                <a:lnTo>
                  <a:pt x="0" y="5"/>
                </a:lnTo>
                <a:lnTo>
                  <a:pt x="0" y="5"/>
                </a:lnTo>
                <a:lnTo>
                  <a:pt x="0" y="5"/>
                </a:lnTo>
                <a:lnTo>
                  <a:pt x="6" y="5"/>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3" name=""/>
          <p:cNvSpPr/>
          <p:nvPr/>
        </p:nvSpPr>
        <p:spPr>
          <a:xfrm>
            <a:off x="4149720" y="2387520"/>
            <a:ext cx="1440" cy="7920"/>
          </a:xfrm>
          <a:custGeom>
            <a:avLst/>
            <a:gdLst/>
            <a:ahLst/>
            <a:rect l="l" t="t" r="r" b="b"/>
            <a:pathLst>
              <a:path w="0" h="5">
                <a:moveTo>
                  <a:pt x="0" y="0"/>
                </a:moveTo>
                <a:lnTo>
                  <a:pt x="0" y="0"/>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4" name=""/>
          <p:cNvSpPr/>
          <p:nvPr/>
        </p:nvSpPr>
        <p:spPr>
          <a:xfrm>
            <a:off x="4140360" y="2395440"/>
            <a:ext cx="9360" cy="1800"/>
          </a:xfrm>
          <a:custGeom>
            <a:avLst/>
            <a:gdLst/>
            <a:ahLst/>
            <a:rect l="l" t="t" r="r" b="b"/>
            <a:pathLst>
              <a:path w="6" h="0">
                <a:moveTo>
                  <a:pt x="6" y="0"/>
                </a:moveTo>
                <a:lnTo>
                  <a:pt x="6" y="0"/>
                </a:lnTo>
                <a:lnTo>
                  <a:pt x="6" y="0"/>
                </a:lnTo>
                <a:lnTo>
                  <a:pt x="6" y="0"/>
                </a:lnTo>
                <a:lnTo>
                  <a:pt x="6" y="0"/>
                </a:lnTo>
                <a:lnTo>
                  <a:pt x="6" y="0"/>
                </a:lnTo>
                <a:lnTo>
                  <a:pt x="6" y="0"/>
                </a:lnTo>
                <a:lnTo>
                  <a:pt x="6" y="0"/>
                </a:lnTo>
                <a:lnTo>
                  <a:pt x="0" y="0"/>
                </a:lnTo>
                <a:lnTo>
                  <a:pt x="0" y="0"/>
                </a:lnTo>
                <a:lnTo>
                  <a:pt x="0"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5" name=""/>
          <p:cNvSpPr/>
          <p:nvPr/>
        </p:nvSpPr>
        <p:spPr>
          <a:xfrm>
            <a:off x="4149720" y="2405160"/>
            <a:ext cx="7920" cy="7920"/>
          </a:xfrm>
          <a:custGeom>
            <a:avLst/>
            <a:gdLst/>
            <a:ahLst/>
            <a:rect l="l" t="t" r="r" b="b"/>
            <a:pathLst>
              <a:path w="5" h="5">
                <a:moveTo>
                  <a:pt x="5" y="0"/>
                </a:moveTo>
                <a:lnTo>
                  <a:pt x="5" y="0"/>
                </a:lnTo>
                <a:lnTo>
                  <a:pt x="5" y="0"/>
                </a:lnTo>
                <a:lnTo>
                  <a:pt x="5" y="0"/>
                </a:lnTo>
                <a:lnTo>
                  <a:pt x="5" y="0"/>
                </a:lnTo>
                <a:lnTo>
                  <a:pt x="5" y="0"/>
                </a:lnTo>
                <a:lnTo>
                  <a:pt x="5" y="0"/>
                </a:lnTo>
                <a:lnTo>
                  <a:pt x="5" y="0"/>
                </a:lnTo>
                <a:lnTo>
                  <a:pt x="5" y="0"/>
                </a:ln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5"/>
                </a:lnTo>
                <a:lnTo>
                  <a:pt x="0" y="5"/>
                </a:lnTo>
                <a:lnTo>
                  <a:pt x="5" y="5"/>
                </a:lnTo>
                <a:lnTo>
                  <a:pt x="0" y="5"/>
                </a:lnTo>
                <a:lnTo>
                  <a:pt x="0" y="5"/>
                </a:lnTo>
                <a:lnTo>
                  <a:pt x="0" y="5"/>
                </a:lnTo>
                <a:lnTo>
                  <a:pt x="0" y="0"/>
                </a:lnTo>
                <a:lnTo>
                  <a:pt x="0" y="5"/>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6" name=""/>
          <p:cNvSpPr/>
          <p:nvPr/>
        </p:nvSpPr>
        <p:spPr>
          <a:xfrm>
            <a:off x="4132440" y="2405160"/>
            <a:ext cx="17280" cy="7920"/>
          </a:xfrm>
          <a:custGeom>
            <a:avLst/>
            <a:gdLst/>
            <a:ahLst/>
            <a:rect l="l" t="t" r="r" b="b"/>
            <a:pathLst>
              <a:path w="11" h="5">
                <a:moveTo>
                  <a:pt x="11" y="0"/>
                </a:moveTo>
                <a:lnTo>
                  <a:pt x="11" y="0"/>
                </a:lnTo>
                <a:lnTo>
                  <a:pt x="11" y="0"/>
                </a:lnTo>
                <a:lnTo>
                  <a:pt x="11" y="0"/>
                </a:lnTo>
                <a:lnTo>
                  <a:pt x="11" y="5"/>
                </a:lnTo>
                <a:lnTo>
                  <a:pt x="11" y="5"/>
                </a:lnTo>
                <a:lnTo>
                  <a:pt x="11" y="5"/>
                </a:lnTo>
                <a:lnTo>
                  <a:pt x="11" y="5"/>
                </a:lnTo>
                <a:lnTo>
                  <a:pt x="11" y="5"/>
                </a:lnTo>
                <a:lnTo>
                  <a:pt x="11" y="5"/>
                </a:lnTo>
                <a:lnTo>
                  <a:pt x="11" y="5"/>
                </a:lnTo>
                <a:lnTo>
                  <a:pt x="11" y="5"/>
                </a:lnTo>
                <a:lnTo>
                  <a:pt x="11" y="5"/>
                </a:lnTo>
                <a:lnTo>
                  <a:pt x="11" y="5"/>
                </a:lnTo>
                <a:lnTo>
                  <a:pt x="11"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0" y="5"/>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37" name=""/>
          <p:cNvSpPr/>
          <p:nvPr/>
        </p:nvSpPr>
        <p:spPr>
          <a:xfrm>
            <a:off x="4132440" y="2413080"/>
            <a:ext cx="7920" cy="9360"/>
          </a:xfrm>
          <a:custGeom>
            <a:avLst/>
            <a:gdLst/>
            <a:ahLst/>
            <a:rect l="l" t="t" r="r" b="b"/>
            <a:pathLst>
              <a:path w="5" h="5">
                <a:moveTo>
                  <a:pt x="0" y="0"/>
                </a:moveTo>
                <a:lnTo>
                  <a:pt x="0" y="0"/>
                </a:lnTo>
                <a:lnTo>
                  <a:pt x="0" y="0"/>
                </a:lnTo>
                <a:lnTo>
                  <a:pt x="0" y="0"/>
                </a:lnTo>
                <a:lnTo>
                  <a:pt x="0" y="0"/>
                </a:lnTo>
                <a:lnTo>
                  <a:pt x="0" y="0"/>
                </a:lnTo>
                <a:lnTo>
                  <a:pt x="5" y="0"/>
                </a:lnTo>
                <a:lnTo>
                  <a:pt x="5" y="0"/>
                </a:lnTo>
                <a:lnTo>
                  <a:pt x="5" y="5"/>
                </a:lnTo>
                <a:lnTo>
                  <a:pt x="5" y="5"/>
                </a:lnTo>
                <a:lnTo>
                  <a:pt x="5" y="5"/>
                </a:lnTo>
                <a:lnTo>
                  <a:pt x="0" y="5"/>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38" name=""/>
          <p:cNvSpPr/>
          <p:nvPr/>
        </p:nvSpPr>
        <p:spPr>
          <a:xfrm>
            <a:off x="4097160" y="2467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39" name=""/>
          <p:cNvSpPr/>
          <p:nvPr/>
        </p:nvSpPr>
        <p:spPr>
          <a:xfrm>
            <a:off x="4157640" y="2457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0" name=""/>
          <p:cNvSpPr/>
          <p:nvPr/>
        </p:nvSpPr>
        <p:spPr>
          <a:xfrm>
            <a:off x="4149720" y="2457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1" name=""/>
          <p:cNvSpPr/>
          <p:nvPr/>
        </p:nvSpPr>
        <p:spPr>
          <a:xfrm>
            <a:off x="4140360" y="2457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42" name=""/>
          <p:cNvSpPr/>
          <p:nvPr/>
        </p:nvSpPr>
        <p:spPr>
          <a:xfrm>
            <a:off x="4140360" y="2457360"/>
            <a:ext cx="1440" cy="9720"/>
          </a:xfrm>
          <a:custGeom>
            <a:avLst/>
            <a:gdLst/>
            <a:ahLst/>
            <a:rect l="l" t="t" r="r" b="b"/>
            <a:pathLst>
              <a:path w="0" h="6">
                <a:moveTo>
                  <a:pt x="0" y="0"/>
                </a:move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43" name=""/>
          <p:cNvSpPr/>
          <p:nvPr/>
        </p:nvSpPr>
        <p:spPr>
          <a:xfrm>
            <a:off x="4140360" y="2467080"/>
            <a:ext cx="1440" cy="7920"/>
          </a:xfrm>
          <a:custGeom>
            <a:avLst/>
            <a:gdLst/>
            <a:ahLst/>
            <a:rect l="l" t="t" r="r" b="b"/>
            <a:pathLst>
              <a:path w="0" h="5">
                <a:moveTo>
                  <a:pt x="0" y="0"/>
                </a:move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44" name=""/>
          <p:cNvSpPr/>
          <p:nvPr/>
        </p:nvSpPr>
        <p:spPr>
          <a:xfrm>
            <a:off x="4132440" y="2475000"/>
            <a:ext cx="7920" cy="7920"/>
          </a:xfrm>
          <a:custGeom>
            <a:avLst/>
            <a:gdLst/>
            <a:ahLst/>
            <a:rect l="l" t="t" r="r" b="b"/>
            <a:pathLst>
              <a:path w="5" h="5">
                <a:moveTo>
                  <a:pt x="0" y="0"/>
                </a:moveTo>
                <a:lnTo>
                  <a:pt x="0" y="0"/>
                </a:lnTo>
                <a:lnTo>
                  <a:pt x="0" y="0"/>
                </a:lnTo>
                <a:lnTo>
                  <a:pt x="5" y="0"/>
                </a:lnTo>
                <a:lnTo>
                  <a:pt x="5" y="0"/>
                </a:lnTo>
                <a:lnTo>
                  <a:pt x="5"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45" name=""/>
          <p:cNvSpPr/>
          <p:nvPr/>
        </p:nvSpPr>
        <p:spPr>
          <a:xfrm>
            <a:off x="4105440" y="2482920"/>
            <a:ext cx="7920" cy="1440"/>
          </a:xfrm>
          <a:custGeom>
            <a:avLst/>
            <a:gdLst/>
            <a:ahLst/>
            <a:rect l="l" t="t" r="r" b="b"/>
            <a:pathLst>
              <a:path w="5" h="0">
                <a:moveTo>
                  <a:pt x="5" y="0"/>
                </a:move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6" name=""/>
          <p:cNvSpPr/>
          <p:nvPr/>
        </p:nvSpPr>
        <p:spPr>
          <a:xfrm>
            <a:off x="4113360" y="2482920"/>
            <a:ext cx="1440" cy="11160"/>
          </a:xfrm>
          <a:custGeom>
            <a:avLst/>
            <a:gdLst/>
            <a:ahLst/>
            <a:rect l="l" t="t" r="r" b="b"/>
            <a:pathLst>
              <a:path w="0" h="6">
                <a:moveTo>
                  <a:pt x="0" y="6"/>
                </a:moveTo>
                <a:lnTo>
                  <a:pt x="0" y="6"/>
                </a:lnTo>
                <a:lnTo>
                  <a:pt x="0" y="0"/>
                </a:lnTo>
                <a:lnTo>
                  <a:pt x="0" y="0"/>
                </a:lnTo>
                <a:lnTo>
                  <a:pt x="0" y="0"/>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47" name=""/>
          <p:cNvSpPr/>
          <p:nvPr/>
        </p:nvSpPr>
        <p:spPr>
          <a:xfrm>
            <a:off x="4113360" y="2494080"/>
            <a:ext cx="9360" cy="1440"/>
          </a:xfrm>
          <a:custGeom>
            <a:avLst/>
            <a:gdLst/>
            <a:ahLst/>
            <a:rect l="l" t="t" r="r" b="b"/>
            <a:pathLst>
              <a:path w="6" h="0">
                <a:moveTo>
                  <a:pt x="6" y="0"/>
                </a:moveTo>
                <a:lnTo>
                  <a:pt x="6" y="0"/>
                </a:lnTo>
                <a:lnTo>
                  <a:pt x="6" y="0"/>
                </a:lnTo>
                <a:lnTo>
                  <a:pt x="6" y="0"/>
                </a:lnTo>
                <a:lnTo>
                  <a:pt x="0"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8" name=""/>
          <p:cNvSpPr/>
          <p:nvPr/>
        </p:nvSpPr>
        <p:spPr>
          <a:xfrm>
            <a:off x="4140360" y="246708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9" name=""/>
          <p:cNvSpPr/>
          <p:nvPr/>
        </p:nvSpPr>
        <p:spPr>
          <a:xfrm>
            <a:off x="4140360" y="2467080"/>
            <a:ext cx="9360" cy="1440"/>
          </a:xfrm>
          <a:custGeom>
            <a:avLst/>
            <a:gdLst/>
            <a:ahLst/>
            <a:rect l="l" t="t" r="r" b="b"/>
            <a:pathLst>
              <a:path w="6" h="0">
                <a:moveTo>
                  <a:pt x="6" y="0"/>
                </a:moveTo>
                <a:lnTo>
                  <a:pt x="6" y="0"/>
                </a:lnTo>
                <a:lnTo>
                  <a:pt x="6" y="0"/>
                </a:lnTo>
                <a:lnTo>
                  <a:pt x="6" y="0"/>
                </a:lnTo>
                <a:lnTo>
                  <a:pt x="0"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0" name=""/>
          <p:cNvSpPr/>
          <p:nvPr/>
        </p:nvSpPr>
        <p:spPr>
          <a:xfrm>
            <a:off x="4149720" y="2467080"/>
            <a:ext cx="1440" cy="7920"/>
          </a:xfrm>
          <a:custGeom>
            <a:avLst/>
            <a:gdLst/>
            <a:ahLst/>
            <a:rect l="l" t="t" r="r" b="b"/>
            <a:pathLst>
              <a:path w="0" h="5">
                <a:moveTo>
                  <a:pt x="0" y="5"/>
                </a:moveTo>
                <a:lnTo>
                  <a:pt x="0" y="5"/>
                </a:lnTo>
                <a:lnTo>
                  <a:pt x="0" y="5"/>
                </a:lnTo>
                <a:lnTo>
                  <a:pt x="0" y="5"/>
                </a:lnTo>
                <a:lnTo>
                  <a:pt x="0" y="5"/>
                </a:lnTo>
                <a:lnTo>
                  <a:pt x="0" y="0"/>
                </a:lnTo>
                <a:lnTo>
                  <a:pt x="0" y="0"/>
                </a:lnTo>
                <a:lnTo>
                  <a:pt x="0" y="0"/>
                </a:lnTo>
                <a:lnTo>
                  <a:pt x="0" y="0"/>
                </a:lnTo>
                <a:lnTo>
                  <a:pt x="0" y="0"/>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51" name=""/>
          <p:cNvSpPr/>
          <p:nvPr/>
        </p:nvSpPr>
        <p:spPr>
          <a:xfrm>
            <a:off x="4140360" y="2475000"/>
            <a:ext cx="9360" cy="1440"/>
          </a:xfrm>
          <a:custGeom>
            <a:avLst/>
            <a:gdLst/>
            <a:ahLst/>
            <a:rect l="l" t="t" r="r" b="b"/>
            <a:pathLst>
              <a:path w="6" h="0">
                <a:moveTo>
                  <a:pt x="0" y="0"/>
                </a:moveTo>
                <a:lnTo>
                  <a:pt x="0" y="0"/>
                </a:lnTo>
                <a:lnTo>
                  <a:pt x="6" y="0"/>
                </a:lnTo>
                <a:lnTo>
                  <a:pt x="6" y="0"/>
                </a:lnTo>
                <a:lnTo>
                  <a:pt x="0" y="0"/>
                </a:lnTo>
                <a:lnTo>
                  <a:pt x="6" y="0"/>
                </a:lnTo>
                <a:lnTo>
                  <a:pt x="6" y="0"/>
                </a:lnTo>
                <a:lnTo>
                  <a:pt x="6" y="0"/>
                </a:lnTo>
                <a:lnTo>
                  <a:pt x="6" y="0"/>
                </a:lnTo>
                <a:lnTo>
                  <a:pt x="6" y="0"/>
                </a:lnTo>
                <a:lnTo>
                  <a:pt x="6" y="0"/>
                </a:lnTo>
                <a:lnTo>
                  <a:pt x="6" y="0"/>
                </a:lnTo>
                <a:lnTo>
                  <a:pt x="6"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2" name=""/>
          <p:cNvSpPr/>
          <p:nvPr/>
        </p:nvSpPr>
        <p:spPr>
          <a:xfrm>
            <a:off x="4149720" y="2475000"/>
            <a:ext cx="7920" cy="7920"/>
          </a:xfrm>
          <a:custGeom>
            <a:avLst/>
            <a:gdLst/>
            <a:ahLst/>
            <a:rect l="l" t="t" r="r" b="b"/>
            <a:pathLst>
              <a:path w="5" h="5">
                <a:moveTo>
                  <a:pt x="5" y="0"/>
                </a:moveTo>
                <a:lnTo>
                  <a:pt x="5" y="5"/>
                </a:lnTo>
                <a:lnTo>
                  <a:pt x="5" y="5"/>
                </a:lnTo>
                <a:lnTo>
                  <a:pt x="5" y="5"/>
                </a:lnTo>
                <a:lnTo>
                  <a:pt x="5" y="5"/>
                </a:lnTo>
                <a:lnTo>
                  <a:pt x="5" y="5"/>
                </a:lnTo>
                <a:lnTo>
                  <a:pt x="5" y="5"/>
                </a:lnTo>
                <a:lnTo>
                  <a:pt x="5" y="5"/>
                </a:lnTo>
                <a:lnTo>
                  <a:pt x="5" y="5"/>
                </a:lnTo>
                <a:lnTo>
                  <a:pt x="5" y="5"/>
                </a:lnTo>
                <a:lnTo>
                  <a:pt x="0"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53" name=""/>
          <p:cNvSpPr/>
          <p:nvPr/>
        </p:nvSpPr>
        <p:spPr>
          <a:xfrm>
            <a:off x="4157640" y="247500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54" name=""/>
          <p:cNvSpPr/>
          <p:nvPr/>
        </p:nvSpPr>
        <p:spPr>
          <a:xfrm>
            <a:off x="4165560" y="2467080"/>
            <a:ext cx="9720" cy="7920"/>
          </a:xfrm>
          <a:custGeom>
            <a:avLst/>
            <a:gdLst/>
            <a:ahLst/>
            <a:rect l="l" t="t" r="r" b="b"/>
            <a:pathLst>
              <a:path w="6" h="5">
                <a:moveTo>
                  <a:pt x="0" y="0"/>
                </a:moveTo>
                <a:lnTo>
                  <a:pt x="6" y="0"/>
                </a:lnTo>
                <a:lnTo>
                  <a:pt x="0" y="0"/>
                </a:lnTo>
                <a:lnTo>
                  <a:pt x="0" y="0"/>
                </a:lnTo>
                <a:lnTo>
                  <a:pt x="6" y="0"/>
                </a:lnTo>
                <a:lnTo>
                  <a:pt x="6" y="0"/>
                </a:lnTo>
                <a:lnTo>
                  <a:pt x="6" y="0"/>
                </a:lnTo>
                <a:lnTo>
                  <a:pt x="6" y="0"/>
                </a:lnTo>
                <a:lnTo>
                  <a:pt x="6" y="0"/>
                </a:lnTo>
                <a:lnTo>
                  <a:pt x="6" y="0"/>
                </a:lnTo>
                <a:lnTo>
                  <a:pt x="6" y="5"/>
                </a:lnTo>
                <a:lnTo>
                  <a:pt x="6" y="5"/>
                </a:lnTo>
                <a:lnTo>
                  <a:pt x="6" y="5"/>
                </a:lnTo>
                <a:lnTo>
                  <a:pt x="6" y="5"/>
                </a:lnTo>
                <a:lnTo>
                  <a:pt x="6" y="5"/>
                </a:lnTo>
                <a:lnTo>
                  <a:pt x="6" y="5"/>
                </a:lnTo>
                <a:lnTo>
                  <a:pt x="6" y="5"/>
                </a:lnTo>
                <a:lnTo>
                  <a:pt x="6" y="5"/>
                </a:lnTo>
                <a:lnTo>
                  <a:pt x="6" y="5"/>
                </a:lnTo>
                <a:lnTo>
                  <a:pt x="6"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55" name=""/>
          <p:cNvSpPr/>
          <p:nvPr/>
        </p:nvSpPr>
        <p:spPr>
          <a:xfrm>
            <a:off x="4157640" y="2494080"/>
            <a:ext cx="17640" cy="15840"/>
          </a:xfrm>
          <a:custGeom>
            <a:avLst/>
            <a:gdLst/>
            <a:ahLst/>
            <a:rect l="l" t="t" r="r" b="b"/>
            <a:pathLst>
              <a:path w="11" h="10">
                <a:moveTo>
                  <a:pt x="0" y="5"/>
                </a:moveTo>
                <a:lnTo>
                  <a:pt x="0" y="0"/>
                </a:lnTo>
                <a:lnTo>
                  <a:pt x="0" y="0"/>
                </a:lnTo>
                <a:lnTo>
                  <a:pt x="5" y="0"/>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5"/>
                </a:lnTo>
                <a:lnTo>
                  <a:pt x="5" y="5"/>
                </a:lnTo>
                <a:lnTo>
                  <a:pt x="5" y="5"/>
                </a:lnTo>
                <a:lnTo>
                  <a:pt x="5" y="0"/>
                </a:lnTo>
                <a:lnTo>
                  <a:pt x="5" y="0"/>
                </a:lnTo>
                <a:lnTo>
                  <a:pt x="11" y="5"/>
                </a:lnTo>
                <a:lnTo>
                  <a:pt x="11" y="0"/>
                </a:lnTo>
                <a:lnTo>
                  <a:pt x="11" y="0"/>
                </a:lnTo>
                <a:lnTo>
                  <a:pt x="11" y="5"/>
                </a:lnTo>
                <a:lnTo>
                  <a:pt x="11" y="5"/>
                </a:lnTo>
                <a:lnTo>
                  <a:pt x="11" y="5"/>
                </a:lnTo>
                <a:lnTo>
                  <a:pt x="11" y="5"/>
                </a:lnTo>
                <a:lnTo>
                  <a:pt x="11" y="5"/>
                </a:lnTo>
                <a:lnTo>
                  <a:pt x="11" y="5"/>
                </a:lnTo>
                <a:lnTo>
                  <a:pt x="11" y="5"/>
                </a:lnTo>
                <a:lnTo>
                  <a:pt x="11" y="5"/>
                </a:lnTo>
                <a:lnTo>
                  <a:pt x="11" y="5"/>
                </a:lnTo>
                <a:lnTo>
                  <a:pt x="11" y="5"/>
                </a:lnTo>
                <a:lnTo>
                  <a:pt x="11" y="5"/>
                </a:lnTo>
                <a:lnTo>
                  <a:pt x="11" y="5"/>
                </a:lnTo>
                <a:lnTo>
                  <a:pt x="5" y="5"/>
                </a:lnTo>
                <a:lnTo>
                  <a:pt x="5" y="5"/>
                </a:lnTo>
                <a:lnTo>
                  <a:pt x="5" y="5"/>
                </a:lnTo>
                <a:lnTo>
                  <a:pt x="11" y="5"/>
                </a:lnTo>
                <a:lnTo>
                  <a:pt x="11" y="5"/>
                </a:lnTo>
                <a:lnTo>
                  <a:pt x="11" y="5"/>
                </a:lnTo>
                <a:lnTo>
                  <a:pt x="11" y="5"/>
                </a:lnTo>
                <a:lnTo>
                  <a:pt x="11" y="5"/>
                </a:lnTo>
                <a:lnTo>
                  <a:pt x="11" y="5"/>
                </a:lnTo>
                <a:lnTo>
                  <a:pt x="11" y="5"/>
                </a:lnTo>
                <a:lnTo>
                  <a:pt x="11" y="5"/>
                </a:lnTo>
                <a:lnTo>
                  <a:pt x="11" y="5"/>
                </a:lnTo>
                <a:lnTo>
                  <a:pt x="11" y="5"/>
                </a:lnTo>
                <a:lnTo>
                  <a:pt x="11" y="5"/>
                </a:lnTo>
                <a:lnTo>
                  <a:pt x="5" y="5"/>
                </a:lnTo>
                <a:lnTo>
                  <a:pt x="5" y="5"/>
                </a:lnTo>
                <a:lnTo>
                  <a:pt x="5" y="5"/>
                </a:lnTo>
                <a:lnTo>
                  <a:pt x="11" y="5"/>
                </a:lnTo>
                <a:lnTo>
                  <a:pt x="11" y="5"/>
                </a:lnTo>
                <a:lnTo>
                  <a:pt x="11" y="5"/>
                </a:lnTo>
                <a:lnTo>
                  <a:pt x="11" y="10"/>
                </a:lnTo>
                <a:lnTo>
                  <a:pt x="11" y="10"/>
                </a:lnTo>
                <a:lnTo>
                  <a:pt x="11" y="10"/>
                </a:lnTo>
                <a:lnTo>
                  <a:pt x="11" y="10"/>
                </a:lnTo>
                <a:lnTo>
                  <a:pt x="11" y="10"/>
                </a:lnTo>
                <a:lnTo>
                  <a:pt x="11" y="10"/>
                </a:lnTo>
                <a:lnTo>
                  <a:pt x="11" y="10"/>
                </a:lnTo>
                <a:lnTo>
                  <a:pt x="11" y="10"/>
                </a:lnTo>
                <a:lnTo>
                  <a:pt x="5" y="10"/>
                </a:lnTo>
                <a:lnTo>
                  <a:pt x="5" y="10"/>
                </a:lnTo>
                <a:lnTo>
                  <a:pt x="5" y="10"/>
                </a:lnTo>
                <a:lnTo>
                  <a:pt x="5" y="10"/>
                </a:lnTo>
                <a:lnTo>
                  <a:pt x="5" y="10"/>
                </a:lnTo>
                <a:lnTo>
                  <a:pt x="5" y="10"/>
                </a:lnTo>
                <a:lnTo>
                  <a:pt x="5" y="5"/>
                </a:lnTo>
                <a:lnTo>
                  <a:pt x="5" y="5"/>
                </a:lnTo>
                <a:lnTo>
                  <a:pt x="5" y="5"/>
                </a:lnTo>
                <a:lnTo>
                  <a:pt x="5" y="5"/>
                </a:lnTo>
                <a:lnTo>
                  <a:pt x="5"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256" name=""/>
          <p:cNvSpPr/>
          <p:nvPr/>
        </p:nvSpPr>
        <p:spPr>
          <a:xfrm>
            <a:off x="4157640" y="2509920"/>
            <a:ext cx="1440" cy="9360"/>
          </a:xfrm>
          <a:custGeom>
            <a:avLst/>
            <a:gdLst/>
            <a:ahLst/>
            <a:rect l="l" t="t" r="r" b="b"/>
            <a:pathLst>
              <a:path w="0" h="6">
                <a:moveTo>
                  <a:pt x="0" y="0"/>
                </a:moveTo>
                <a:lnTo>
                  <a:pt x="0" y="0"/>
                </a:lnTo>
                <a:lnTo>
                  <a:pt x="0" y="0"/>
                </a:lnTo>
                <a:lnTo>
                  <a:pt x="0" y="0"/>
                </a:lnTo>
                <a:lnTo>
                  <a:pt x="0" y="0"/>
                </a:lnTo>
                <a:lnTo>
                  <a:pt x="0" y="0"/>
                </a:lnTo>
                <a:lnTo>
                  <a:pt x="0" y="0"/>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57" name=""/>
          <p:cNvSpPr/>
          <p:nvPr/>
        </p:nvSpPr>
        <p:spPr>
          <a:xfrm>
            <a:off x="4149720" y="2509920"/>
            <a:ext cx="1440" cy="9360"/>
          </a:xfrm>
          <a:custGeom>
            <a:avLst/>
            <a:gdLst/>
            <a:ahLst/>
            <a:rect l="l" t="t" r="r" b="b"/>
            <a:pathLst>
              <a:path w="0" h="6">
                <a:moveTo>
                  <a:pt x="0" y="6"/>
                </a:move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58" name=""/>
          <p:cNvSpPr/>
          <p:nvPr/>
        </p:nvSpPr>
        <p:spPr>
          <a:xfrm>
            <a:off x="4140360" y="2519280"/>
            <a:ext cx="9360" cy="1800"/>
          </a:xfrm>
          <a:custGeom>
            <a:avLst/>
            <a:gdLst/>
            <a:ahLst/>
            <a:rect l="l" t="t" r="r" b="b"/>
            <a:pathLst>
              <a:path w="6" h="0">
                <a:moveTo>
                  <a:pt x="6" y="0"/>
                </a:moveTo>
                <a:lnTo>
                  <a:pt x="6" y="0"/>
                </a:lnTo>
                <a:lnTo>
                  <a:pt x="0"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59" name=""/>
          <p:cNvSpPr/>
          <p:nvPr/>
        </p:nvSpPr>
        <p:spPr>
          <a:xfrm>
            <a:off x="4140360" y="250992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0" name=""/>
          <p:cNvSpPr/>
          <p:nvPr/>
        </p:nvSpPr>
        <p:spPr>
          <a:xfrm>
            <a:off x="4165560" y="2519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61" name=""/>
          <p:cNvSpPr/>
          <p:nvPr/>
        </p:nvSpPr>
        <p:spPr>
          <a:xfrm>
            <a:off x="4165560" y="2519280"/>
            <a:ext cx="1800" cy="9720"/>
          </a:xfrm>
          <a:custGeom>
            <a:avLst/>
            <a:gdLst/>
            <a:ahLst/>
            <a:rect l="l" t="t" r="r" b="b"/>
            <a:pathLst>
              <a:path w="0" h="5">
                <a:moveTo>
                  <a:pt x="0" y="0"/>
                </a:moveTo>
                <a:lnTo>
                  <a:pt x="0" y="0"/>
                </a:lnTo>
                <a:lnTo>
                  <a:pt x="0" y="0"/>
                </a:lnTo>
                <a:lnTo>
                  <a:pt x="0" y="0"/>
                </a:lnTo>
                <a:lnTo>
                  <a:pt x="0" y="0"/>
                </a:lnTo>
                <a:lnTo>
                  <a:pt x="0" y="0"/>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62" name=""/>
          <p:cNvSpPr/>
          <p:nvPr/>
        </p:nvSpPr>
        <p:spPr>
          <a:xfrm>
            <a:off x="4165560" y="2509920"/>
            <a:ext cx="9720" cy="9360"/>
          </a:xfrm>
          <a:custGeom>
            <a:avLst/>
            <a:gdLst/>
            <a:ahLst/>
            <a:rect l="l" t="t" r="r" b="b"/>
            <a:pathLst>
              <a:path w="6" h="6">
                <a:moveTo>
                  <a:pt x="6" y="0"/>
                </a:moveTo>
                <a:lnTo>
                  <a:pt x="6" y="0"/>
                </a:lnTo>
                <a:lnTo>
                  <a:pt x="6" y="0"/>
                </a:lnTo>
                <a:lnTo>
                  <a:pt x="6" y="0"/>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0" y="6"/>
                </a:lnTo>
                <a:lnTo>
                  <a:pt x="0" y="6"/>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63" name=""/>
          <p:cNvSpPr/>
          <p:nvPr/>
        </p:nvSpPr>
        <p:spPr>
          <a:xfrm>
            <a:off x="4175280" y="2509920"/>
            <a:ext cx="7920" cy="9360"/>
          </a:xfrm>
          <a:custGeom>
            <a:avLst/>
            <a:gdLst/>
            <a:ahLst/>
            <a:rect l="l" t="t" r="r" b="b"/>
            <a:pathLst>
              <a:path w="5" h="6">
                <a:moveTo>
                  <a:pt x="0" y="0"/>
                </a:moveTo>
                <a:lnTo>
                  <a:pt x="0" y="0"/>
                </a:lnTo>
                <a:lnTo>
                  <a:pt x="5" y="0"/>
                </a:lnTo>
                <a:lnTo>
                  <a:pt x="5" y="0"/>
                </a:lnTo>
                <a:lnTo>
                  <a:pt x="5"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64" name=""/>
          <p:cNvSpPr/>
          <p:nvPr/>
        </p:nvSpPr>
        <p:spPr>
          <a:xfrm>
            <a:off x="4165560" y="2519280"/>
            <a:ext cx="9720" cy="9720"/>
          </a:xfrm>
          <a:custGeom>
            <a:avLst/>
            <a:gdLst/>
            <a:ahLst/>
            <a:rect l="l" t="t" r="r" b="b"/>
            <a:pathLst>
              <a:path w="6" h="5">
                <a:moveTo>
                  <a:pt x="0" y="0"/>
                </a:moveTo>
                <a:lnTo>
                  <a:pt x="6" y="0"/>
                </a:lnTo>
                <a:lnTo>
                  <a:pt x="6" y="0"/>
                </a:lnTo>
                <a:lnTo>
                  <a:pt x="6" y="0"/>
                </a:lnTo>
                <a:lnTo>
                  <a:pt x="6" y="0"/>
                </a:lnTo>
                <a:lnTo>
                  <a:pt x="6" y="0"/>
                </a:lnTo>
                <a:lnTo>
                  <a:pt x="6" y="5"/>
                </a:lnTo>
                <a:lnTo>
                  <a:pt x="6" y="5"/>
                </a:lnTo>
                <a:lnTo>
                  <a:pt x="6"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65" name=""/>
          <p:cNvSpPr/>
          <p:nvPr/>
        </p:nvSpPr>
        <p:spPr>
          <a:xfrm>
            <a:off x="4175280" y="2519280"/>
            <a:ext cx="7920" cy="9720"/>
          </a:xfrm>
          <a:custGeom>
            <a:avLst/>
            <a:gdLst/>
            <a:ahLst/>
            <a:rect l="l" t="t" r="r" b="b"/>
            <a:pathLst>
              <a:path w="5" h="5">
                <a:moveTo>
                  <a:pt x="0" y="0"/>
                </a:moveTo>
                <a:lnTo>
                  <a:pt x="0" y="0"/>
                </a:lnTo>
                <a:lnTo>
                  <a:pt x="0" y="0"/>
                </a:lnTo>
                <a:lnTo>
                  <a:pt x="5" y="0"/>
                </a:lnTo>
                <a:lnTo>
                  <a:pt x="5" y="5"/>
                </a:lnTo>
                <a:lnTo>
                  <a:pt x="0" y="5"/>
                </a:lnTo>
                <a:lnTo>
                  <a:pt x="5" y="5"/>
                </a:lnTo>
                <a:lnTo>
                  <a:pt x="5" y="5"/>
                </a:lnTo>
                <a:lnTo>
                  <a:pt x="5" y="5"/>
                </a:lnTo>
                <a:lnTo>
                  <a:pt x="5" y="5"/>
                </a:lnTo>
                <a:lnTo>
                  <a:pt x="5" y="5"/>
                </a:lnTo>
                <a:lnTo>
                  <a:pt x="5" y="5"/>
                </a:lnTo>
                <a:lnTo>
                  <a:pt x="5"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66" name=""/>
          <p:cNvSpPr/>
          <p:nvPr/>
        </p:nvSpPr>
        <p:spPr>
          <a:xfrm>
            <a:off x="4175280" y="2529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7" name=""/>
          <p:cNvSpPr/>
          <p:nvPr/>
        </p:nvSpPr>
        <p:spPr>
          <a:xfrm>
            <a:off x="4165560" y="2536920"/>
            <a:ext cx="9720" cy="1440"/>
          </a:xfrm>
          <a:custGeom>
            <a:avLst/>
            <a:gdLst/>
            <a:ahLst/>
            <a:rect l="l" t="t" r="r" b="b"/>
            <a:pathLst>
              <a:path w="6" h="0">
                <a:moveTo>
                  <a:pt x="6" y="0"/>
                </a:moveTo>
                <a:lnTo>
                  <a:pt x="6" y="0"/>
                </a:lnTo>
                <a:lnTo>
                  <a:pt x="0"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8" name=""/>
          <p:cNvSpPr/>
          <p:nvPr/>
        </p:nvSpPr>
        <p:spPr>
          <a:xfrm>
            <a:off x="4175280" y="254628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69" name=""/>
          <p:cNvSpPr/>
          <p:nvPr/>
        </p:nvSpPr>
        <p:spPr>
          <a:xfrm>
            <a:off x="4183200" y="2554200"/>
            <a:ext cx="9360" cy="9720"/>
          </a:xfrm>
          <a:custGeom>
            <a:avLst/>
            <a:gdLst/>
            <a:ahLst/>
            <a:rect l="l" t="t" r="r" b="b"/>
            <a:pathLst>
              <a:path w="5" h="5">
                <a:moveTo>
                  <a:pt x="0" y="0"/>
                </a:moveTo>
                <a:lnTo>
                  <a:pt x="0" y="0"/>
                </a:lnTo>
                <a:lnTo>
                  <a:pt x="0" y="0"/>
                </a:lnTo>
                <a:lnTo>
                  <a:pt x="0" y="0"/>
                </a:lnTo>
                <a:lnTo>
                  <a:pt x="0" y="0"/>
                </a:lnTo>
                <a:lnTo>
                  <a:pt x="0" y="0"/>
                </a:lnTo>
                <a:lnTo>
                  <a:pt x="5" y="0"/>
                </a:lnTo>
                <a:lnTo>
                  <a:pt x="5" y="5"/>
                </a:lnTo>
                <a:lnTo>
                  <a:pt x="0" y="5"/>
                </a:lnTo>
                <a:lnTo>
                  <a:pt x="0" y="0"/>
                </a:lnTo>
                <a:lnTo>
                  <a:pt x="0" y="0"/>
                </a:lnTo>
                <a:lnTo>
                  <a:pt x="0" y="5"/>
                </a:lnTo>
                <a:lnTo>
                  <a:pt x="0" y="5"/>
                </a:lnTo>
                <a:lnTo>
                  <a:pt x="0" y="5"/>
                </a:lnTo>
                <a:lnTo>
                  <a:pt x="0" y="5"/>
                </a:lnTo>
                <a:lnTo>
                  <a:pt x="0" y="5"/>
                </a:lnTo>
                <a:lnTo>
                  <a:pt x="0" y="5"/>
                </a:lnTo>
                <a:lnTo>
                  <a:pt x="0" y="5"/>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70" name=""/>
          <p:cNvSpPr/>
          <p:nvPr/>
        </p:nvSpPr>
        <p:spPr>
          <a:xfrm>
            <a:off x="4122720" y="2573280"/>
            <a:ext cx="9720" cy="7920"/>
          </a:xfrm>
          <a:custGeom>
            <a:avLst/>
            <a:gdLst/>
            <a:ahLst/>
            <a:rect l="l" t="t" r="r" b="b"/>
            <a:pathLst>
              <a:path w="5" h="5">
                <a:moveTo>
                  <a:pt x="5" y="0"/>
                </a:moveTo>
                <a:lnTo>
                  <a:pt x="5" y="0"/>
                </a:lnTo>
                <a:lnTo>
                  <a:pt x="5" y="0"/>
                </a:lnTo>
                <a:lnTo>
                  <a:pt x="5" y="0"/>
                </a:lnTo>
                <a:lnTo>
                  <a:pt x="5" y="0"/>
                </a:lnTo>
                <a:lnTo>
                  <a:pt x="5" y="0"/>
                </a:lnTo>
                <a:lnTo>
                  <a:pt x="5" y="5"/>
                </a:lnTo>
                <a:lnTo>
                  <a:pt x="5"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1" name=""/>
          <p:cNvSpPr/>
          <p:nvPr/>
        </p:nvSpPr>
        <p:spPr>
          <a:xfrm>
            <a:off x="4140360" y="2573280"/>
            <a:ext cx="1440" cy="7920"/>
          </a:xfrm>
          <a:custGeom>
            <a:avLst/>
            <a:gdLst/>
            <a:ahLst/>
            <a:rect l="l" t="t" r="r" b="b"/>
            <a:pathLst>
              <a:path w="0" h="5">
                <a:moveTo>
                  <a:pt x="0" y="0"/>
                </a:moveTo>
                <a:lnTo>
                  <a:pt x="0" y="0"/>
                </a:lnTo>
                <a:lnTo>
                  <a:pt x="0" y="0"/>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2" name=""/>
          <p:cNvSpPr/>
          <p:nvPr/>
        </p:nvSpPr>
        <p:spPr>
          <a:xfrm>
            <a:off x="4132440" y="2573280"/>
            <a:ext cx="7920" cy="7920"/>
          </a:xfrm>
          <a:custGeom>
            <a:avLst/>
            <a:gdLst/>
            <a:ahLst/>
            <a:rect l="l" t="t" r="r" b="b"/>
            <a:pathLst>
              <a:path w="5" h="5">
                <a:moveTo>
                  <a:pt x="5" y="0"/>
                </a:moveTo>
                <a:lnTo>
                  <a:pt x="5" y="0"/>
                </a:lnTo>
                <a:lnTo>
                  <a:pt x="5" y="5"/>
                </a:lnTo>
                <a:lnTo>
                  <a:pt x="5"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3" name=""/>
          <p:cNvSpPr/>
          <p:nvPr/>
        </p:nvSpPr>
        <p:spPr>
          <a:xfrm>
            <a:off x="4132440" y="258120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74" name=""/>
          <p:cNvSpPr/>
          <p:nvPr/>
        </p:nvSpPr>
        <p:spPr>
          <a:xfrm>
            <a:off x="4122720" y="2581200"/>
            <a:ext cx="9720" cy="7920"/>
          </a:xfrm>
          <a:custGeom>
            <a:avLst/>
            <a:gdLst/>
            <a:ahLst/>
            <a:rect l="l" t="t" r="r" b="b"/>
            <a:pathLst>
              <a:path w="5" h="5">
                <a:moveTo>
                  <a:pt x="5" y="0"/>
                </a:moveTo>
                <a:lnTo>
                  <a:pt x="5" y="5"/>
                </a:lnTo>
                <a:lnTo>
                  <a:pt x="5" y="5"/>
                </a:lnTo>
                <a:lnTo>
                  <a:pt x="0" y="5"/>
                </a:lnTo>
                <a:lnTo>
                  <a:pt x="0" y="5"/>
                </a:lnTo>
                <a:lnTo>
                  <a:pt x="0" y="5"/>
                </a:lnTo>
                <a:lnTo>
                  <a:pt x="0" y="5"/>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5" name=""/>
          <p:cNvSpPr/>
          <p:nvPr/>
        </p:nvSpPr>
        <p:spPr>
          <a:xfrm>
            <a:off x="4140360" y="2581200"/>
            <a:ext cx="9360" cy="7920"/>
          </a:xfrm>
          <a:custGeom>
            <a:avLst/>
            <a:gdLst/>
            <a:ahLst/>
            <a:rect l="l" t="t" r="r" b="b"/>
            <a:pathLst>
              <a:path w="6" h="5">
                <a:moveTo>
                  <a:pt x="0" y="0"/>
                </a:moveTo>
                <a:lnTo>
                  <a:pt x="0" y="0"/>
                </a:lnTo>
                <a:lnTo>
                  <a:pt x="6" y="0"/>
                </a:lnTo>
                <a:lnTo>
                  <a:pt x="6" y="0"/>
                </a:lnTo>
                <a:lnTo>
                  <a:pt x="6" y="0"/>
                </a:lnTo>
                <a:lnTo>
                  <a:pt x="0" y="0"/>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6" name=""/>
          <p:cNvSpPr/>
          <p:nvPr/>
        </p:nvSpPr>
        <p:spPr>
          <a:xfrm>
            <a:off x="4140360" y="2589120"/>
            <a:ext cx="1440" cy="97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277" name=""/>
          <p:cNvSpPr/>
          <p:nvPr/>
        </p:nvSpPr>
        <p:spPr>
          <a:xfrm>
            <a:off x="4132440" y="2598840"/>
            <a:ext cx="1440" cy="9360"/>
          </a:xfrm>
          <a:custGeom>
            <a:avLst/>
            <a:gdLst/>
            <a:ahLst/>
            <a:rect l="l" t="t" r="r" b="b"/>
            <a:pathLst>
              <a:path w="0" h="6">
                <a:moveTo>
                  <a:pt x="0" y="0"/>
                </a:moveTo>
                <a:lnTo>
                  <a:pt x="0" y="0"/>
                </a:lnTo>
                <a:lnTo>
                  <a:pt x="0" y="0"/>
                </a:lnTo>
                <a:lnTo>
                  <a:pt x="0" y="0"/>
                </a:lnTo>
                <a:lnTo>
                  <a:pt x="0" y="0"/>
                </a:lnTo>
                <a:lnTo>
                  <a:pt x="0" y="0"/>
                </a:lnTo>
                <a:lnTo>
                  <a:pt x="0" y="0"/>
                </a:lnTo>
                <a:lnTo>
                  <a:pt x="0" y="6"/>
                </a:lnTo>
                <a:lnTo>
                  <a:pt x="0" y="6"/>
                </a:lnTo>
                <a:lnTo>
                  <a:pt x="0" y="6"/>
                </a:lnTo>
                <a:lnTo>
                  <a:pt x="0" y="6"/>
                </a:lnTo>
                <a:lnTo>
                  <a:pt x="0" y="6"/>
                </a:lnTo>
                <a:lnTo>
                  <a:pt x="0" y="6"/>
                </a:lnTo>
                <a:lnTo>
                  <a:pt x="0" y="6"/>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78" name=""/>
          <p:cNvSpPr/>
          <p:nvPr/>
        </p:nvSpPr>
        <p:spPr>
          <a:xfrm>
            <a:off x="4132440" y="2608200"/>
            <a:ext cx="7920" cy="7920"/>
          </a:xfrm>
          <a:custGeom>
            <a:avLst/>
            <a:gdLst/>
            <a:ahLst/>
            <a:rect l="l" t="t" r="r" b="b"/>
            <a:pathLst>
              <a:path w="5" h="5">
                <a:moveTo>
                  <a:pt x="0" y="5"/>
                </a:moveTo>
                <a:lnTo>
                  <a:pt x="0" y="5"/>
                </a:lnTo>
                <a:lnTo>
                  <a:pt x="0" y="5"/>
                </a:lnTo>
                <a:lnTo>
                  <a:pt x="0" y="5"/>
                </a:lnTo>
                <a:lnTo>
                  <a:pt x="0" y="0"/>
                </a:lnTo>
                <a:lnTo>
                  <a:pt x="0" y="0"/>
                </a:lnTo>
                <a:lnTo>
                  <a:pt x="0" y="5"/>
                </a:lnTo>
                <a:lnTo>
                  <a:pt x="0" y="5"/>
                </a:lnTo>
                <a:lnTo>
                  <a:pt x="0" y="0"/>
                </a:lnTo>
                <a:lnTo>
                  <a:pt x="0" y="0"/>
                </a:lnTo>
                <a:lnTo>
                  <a:pt x="5" y="5"/>
                </a:lnTo>
                <a:lnTo>
                  <a:pt x="5" y="5"/>
                </a:lnTo>
                <a:lnTo>
                  <a:pt x="5" y="5"/>
                </a:lnTo>
                <a:lnTo>
                  <a:pt x="5" y="5"/>
                </a:lnTo>
                <a:lnTo>
                  <a:pt x="5" y="5"/>
                </a:lnTo>
                <a:lnTo>
                  <a:pt x="5" y="5"/>
                </a:lnTo>
                <a:lnTo>
                  <a:pt x="5"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79" name=""/>
          <p:cNvSpPr/>
          <p:nvPr/>
        </p:nvSpPr>
        <p:spPr>
          <a:xfrm>
            <a:off x="4132440" y="2616120"/>
            <a:ext cx="7920" cy="1800"/>
          </a:xfrm>
          <a:custGeom>
            <a:avLst/>
            <a:gdLst/>
            <a:ahLst/>
            <a:rect l="l" t="t" r="r" b="b"/>
            <a:pathLst>
              <a:path w="5" h="0">
                <a:moveTo>
                  <a:pt x="0" y="0"/>
                </a:moveTo>
                <a:lnTo>
                  <a:pt x="5" y="0"/>
                </a:lnTo>
                <a:lnTo>
                  <a:pt x="5"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0" name=""/>
          <p:cNvSpPr/>
          <p:nvPr/>
        </p:nvSpPr>
        <p:spPr>
          <a:xfrm>
            <a:off x="4140360" y="2598840"/>
            <a:ext cx="1440" cy="9360"/>
          </a:xfrm>
          <a:custGeom>
            <a:avLst/>
            <a:gdLst/>
            <a:ahLst/>
            <a:rect l="l" t="t" r="r" b="b"/>
            <a:pathLst>
              <a:path w="0" h="6">
                <a:moveTo>
                  <a:pt x="0" y="0"/>
                </a:moveTo>
                <a:lnTo>
                  <a:pt x="0" y="6"/>
                </a:lnTo>
                <a:lnTo>
                  <a:pt x="0" y="6"/>
                </a:lnTo>
                <a:lnTo>
                  <a:pt x="0" y="6"/>
                </a:lnTo>
                <a:lnTo>
                  <a:pt x="0" y="6"/>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81" name=""/>
          <p:cNvSpPr/>
          <p:nvPr/>
        </p:nvSpPr>
        <p:spPr>
          <a:xfrm>
            <a:off x="4149720" y="2598840"/>
            <a:ext cx="1440" cy="9360"/>
          </a:xfrm>
          <a:custGeom>
            <a:avLst/>
            <a:gdLst/>
            <a:ahLst/>
            <a:rect l="l" t="t" r="r" b="b"/>
            <a:pathLst>
              <a:path w="0" h="6">
                <a:moveTo>
                  <a:pt x="0" y="0"/>
                </a:moveTo>
                <a:lnTo>
                  <a:pt x="0" y="0"/>
                </a:lnTo>
                <a:lnTo>
                  <a:pt x="0" y="6"/>
                </a:lnTo>
                <a:lnTo>
                  <a:pt x="0" y="6"/>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282" name=""/>
          <p:cNvSpPr/>
          <p:nvPr/>
        </p:nvSpPr>
        <p:spPr>
          <a:xfrm>
            <a:off x="4149720" y="2608200"/>
            <a:ext cx="1440" cy="7920"/>
          </a:xfrm>
          <a:custGeom>
            <a:avLst/>
            <a:gdLst/>
            <a:ahLst/>
            <a:rect l="l" t="t" r="r" b="b"/>
            <a:pathLst>
              <a:path w="0" h="5">
                <a:moveTo>
                  <a:pt x="0" y="0"/>
                </a:moveTo>
                <a:lnTo>
                  <a:pt x="0" y="0"/>
                </a:lnTo>
                <a:lnTo>
                  <a:pt x="0" y="0"/>
                </a:lnTo>
                <a:lnTo>
                  <a:pt x="0" y="0"/>
                </a:lnTo>
                <a:lnTo>
                  <a:pt x="0" y="0"/>
                </a:lnTo>
                <a:lnTo>
                  <a:pt x="0" y="0"/>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83" name=""/>
          <p:cNvSpPr/>
          <p:nvPr/>
        </p:nvSpPr>
        <p:spPr>
          <a:xfrm>
            <a:off x="4149720" y="26082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4" name=""/>
          <p:cNvSpPr/>
          <p:nvPr/>
        </p:nvSpPr>
        <p:spPr>
          <a:xfrm>
            <a:off x="4157640" y="2598840"/>
            <a:ext cx="1440" cy="14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5" name=""/>
          <p:cNvSpPr/>
          <p:nvPr/>
        </p:nvSpPr>
        <p:spPr>
          <a:xfrm>
            <a:off x="4140360" y="263520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6" name=""/>
          <p:cNvSpPr/>
          <p:nvPr/>
        </p:nvSpPr>
        <p:spPr>
          <a:xfrm>
            <a:off x="4140360" y="2624040"/>
            <a:ext cx="9360" cy="11160"/>
          </a:xfrm>
          <a:custGeom>
            <a:avLst/>
            <a:gdLst/>
            <a:ahLst/>
            <a:rect l="l" t="t" r="r" b="b"/>
            <a:pathLst>
              <a:path w="6" h="6">
                <a:moveTo>
                  <a:pt x="6" y="6"/>
                </a:moveTo>
                <a:lnTo>
                  <a:pt x="6" y="6"/>
                </a:lnTo>
                <a:lnTo>
                  <a:pt x="6" y="6"/>
                </a:lnTo>
                <a:lnTo>
                  <a:pt x="6" y="6"/>
                </a:lnTo>
                <a:lnTo>
                  <a:pt x="6" y="6"/>
                </a:lnTo>
                <a:lnTo>
                  <a:pt x="6" y="6"/>
                </a:lnTo>
                <a:lnTo>
                  <a:pt x="6" y="6"/>
                </a:lnTo>
                <a:lnTo>
                  <a:pt x="6" y="6"/>
                </a:lnTo>
                <a:lnTo>
                  <a:pt x="0" y="6"/>
                </a:lnTo>
                <a:lnTo>
                  <a:pt x="0" y="6"/>
                </a:lnTo>
                <a:lnTo>
                  <a:pt x="0" y="0"/>
                </a:lnTo>
                <a:lnTo>
                  <a:pt x="0" y="0"/>
                </a:lnTo>
                <a:lnTo>
                  <a:pt x="0" y="6"/>
                </a:lnTo>
                <a:lnTo>
                  <a:pt x="0" y="6"/>
                </a:lnTo>
                <a:lnTo>
                  <a:pt x="0" y="0"/>
                </a:lnTo>
                <a:lnTo>
                  <a:pt x="0" y="0"/>
                </a:lnTo>
                <a:lnTo>
                  <a:pt x="0" y="6"/>
                </a:lnTo>
                <a:lnTo>
                  <a:pt x="0" y="6"/>
                </a:lnTo>
                <a:lnTo>
                  <a:pt x="0" y="0"/>
                </a:lnTo>
                <a:lnTo>
                  <a:pt x="0" y="6"/>
                </a:lnTo>
                <a:lnTo>
                  <a:pt x="0" y="6"/>
                </a:lnTo>
                <a:lnTo>
                  <a:pt x="0" y="0"/>
                </a:lnTo>
                <a:lnTo>
                  <a:pt x="0" y="0"/>
                </a:lnTo>
                <a:lnTo>
                  <a:pt x="0" y="0"/>
                </a:lnTo>
                <a:lnTo>
                  <a:pt x="0" y="0"/>
                </a:lnTo>
                <a:lnTo>
                  <a:pt x="0" y="0"/>
                </a:lnTo>
                <a:lnTo>
                  <a:pt x="0" y="0"/>
                </a:lnTo>
                <a:lnTo>
                  <a:pt x="0" y="0"/>
                </a:lnTo>
                <a:lnTo>
                  <a:pt x="0" y="0"/>
                </a:lnTo>
                <a:lnTo>
                  <a:pt x="0" y="0"/>
                </a:lnTo>
                <a:lnTo>
                  <a:pt x="6" y="0"/>
                </a:lnTo>
                <a:lnTo>
                  <a:pt x="6" y="6"/>
                </a:lnTo>
                <a:lnTo>
                  <a:pt x="6" y="6"/>
                </a:lnTo>
                <a:lnTo>
                  <a:pt x="6" y="6"/>
                </a:lnTo>
                <a:lnTo>
                  <a:pt x="6" y="6"/>
                </a:lnTo>
                <a:lnTo>
                  <a:pt x="6" y="6"/>
                </a:lnTo>
                <a:lnTo>
                  <a:pt x="6" y="6"/>
                </a:lnTo>
                <a:lnTo>
                  <a:pt x="6" y="6"/>
                </a:lnTo>
                <a:lnTo>
                  <a:pt x="6" y="6"/>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87" name=""/>
          <p:cNvSpPr/>
          <p:nvPr/>
        </p:nvSpPr>
        <p:spPr>
          <a:xfrm>
            <a:off x="4132440" y="2624040"/>
            <a:ext cx="1440" cy="11160"/>
          </a:xfrm>
          <a:custGeom>
            <a:avLst/>
            <a:gdLst/>
            <a:ahLst/>
            <a:rect l="l" t="t" r="r" b="b"/>
            <a:pathLst>
              <a:path w="0" h="6">
                <a:moveTo>
                  <a:pt x="0" y="0"/>
                </a:moveTo>
                <a:lnTo>
                  <a:pt x="0" y="0"/>
                </a:lnTo>
                <a:lnTo>
                  <a:pt x="0" y="0"/>
                </a:lnTo>
                <a:lnTo>
                  <a:pt x="0" y="0"/>
                </a:lnTo>
                <a:lnTo>
                  <a:pt x="0" y="0"/>
                </a:lnTo>
                <a:lnTo>
                  <a:pt x="0" y="6"/>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88" name=""/>
          <p:cNvSpPr/>
          <p:nvPr/>
        </p:nvSpPr>
        <p:spPr>
          <a:xfrm>
            <a:off x="4140360" y="2660760"/>
            <a:ext cx="1440" cy="32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289" name=""/>
          <p:cNvSpPr/>
          <p:nvPr/>
        </p:nvSpPr>
        <p:spPr>
          <a:xfrm>
            <a:off x="4052880" y="2502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0" name=""/>
          <p:cNvSpPr/>
          <p:nvPr/>
        </p:nvSpPr>
        <p:spPr>
          <a:xfrm>
            <a:off x="4071960" y="252900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1" name=""/>
          <p:cNvSpPr/>
          <p:nvPr/>
        </p:nvSpPr>
        <p:spPr>
          <a:xfrm>
            <a:off x="4149720" y="26240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2" name=""/>
          <p:cNvSpPr/>
          <p:nvPr/>
        </p:nvSpPr>
        <p:spPr>
          <a:xfrm>
            <a:off x="4105440" y="2368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3" name=""/>
          <p:cNvSpPr/>
          <p:nvPr/>
        </p:nvSpPr>
        <p:spPr>
          <a:xfrm>
            <a:off x="4113360" y="2378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4" name=""/>
          <p:cNvSpPr/>
          <p:nvPr/>
        </p:nvSpPr>
        <p:spPr>
          <a:xfrm>
            <a:off x="4097160" y="2378160"/>
            <a:ext cx="8280" cy="1440"/>
          </a:xfrm>
          <a:custGeom>
            <a:avLst/>
            <a:gdLst/>
            <a:ahLst/>
            <a:rect l="l" t="t" r="r" b="b"/>
            <a:pathLst>
              <a:path w="5" h="0">
                <a:moveTo>
                  <a:pt x="0" y="0"/>
                </a:moveTo>
                <a:lnTo>
                  <a:pt x="5" y="0"/>
                </a:lnTo>
                <a:lnTo>
                  <a:pt x="5"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5" name=""/>
          <p:cNvSpPr/>
          <p:nvPr/>
        </p:nvSpPr>
        <p:spPr>
          <a:xfrm>
            <a:off x="4105440" y="238752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6" name=""/>
          <p:cNvSpPr/>
          <p:nvPr/>
        </p:nvSpPr>
        <p:spPr>
          <a:xfrm>
            <a:off x="4097160" y="2395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7" name=""/>
          <p:cNvSpPr/>
          <p:nvPr/>
        </p:nvSpPr>
        <p:spPr>
          <a:xfrm>
            <a:off x="4097160" y="2395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8" name=""/>
          <p:cNvSpPr/>
          <p:nvPr/>
        </p:nvSpPr>
        <p:spPr>
          <a:xfrm>
            <a:off x="4097160" y="23954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9" name=""/>
          <p:cNvSpPr/>
          <p:nvPr/>
        </p:nvSpPr>
        <p:spPr>
          <a:xfrm>
            <a:off x="4113360" y="2405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0" name=""/>
          <p:cNvSpPr/>
          <p:nvPr/>
        </p:nvSpPr>
        <p:spPr>
          <a:xfrm>
            <a:off x="4105440" y="241308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1" name=""/>
          <p:cNvSpPr/>
          <p:nvPr/>
        </p:nvSpPr>
        <p:spPr>
          <a:xfrm>
            <a:off x="4105440" y="243036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02" name=""/>
          <p:cNvSpPr/>
          <p:nvPr/>
        </p:nvSpPr>
        <p:spPr>
          <a:xfrm>
            <a:off x="4105440" y="242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03" name=""/>
          <p:cNvSpPr/>
          <p:nvPr/>
        </p:nvSpPr>
        <p:spPr>
          <a:xfrm>
            <a:off x="4113360" y="241308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4" name=""/>
          <p:cNvSpPr/>
          <p:nvPr/>
        </p:nvSpPr>
        <p:spPr>
          <a:xfrm>
            <a:off x="4113360" y="2413080"/>
            <a:ext cx="9360" cy="1440"/>
          </a:xfrm>
          <a:custGeom>
            <a:avLst/>
            <a:gdLst/>
            <a:ahLst/>
            <a:rect l="l" t="t" r="r" b="b"/>
            <a:pathLst>
              <a:path w="6" h="0">
                <a:moveTo>
                  <a:pt x="6" y="0"/>
                </a:moveTo>
                <a:lnTo>
                  <a:pt x="6" y="0"/>
                </a:lnTo>
                <a:lnTo>
                  <a:pt x="0" y="0"/>
                </a:lnTo>
                <a:lnTo>
                  <a:pt x="0" y="0"/>
                </a:lnTo>
                <a:lnTo>
                  <a:pt x="0" y="0"/>
                </a:lnTo>
                <a:lnTo>
                  <a:pt x="0" y="0"/>
                </a:lnTo>
                <a:lnTo>
                  <a:pt x="6" y="0"/>
                </a:lnTo>
                <a:lnTo>
                  <a:pt x="6"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5" name=""/>
          <p:cNvSpPr/>
          <p:nvPr/>
        </p:nvSpPr>
        <p:spPr>
          <a:xfrm>
            <a:off x="413244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6" name=""/>
          <p:cNvSpPr/>
          <p:nvPr/>
        </p:nvSpPr>
        <p:spPr>
          <a:xfrm>
            <a:off x="414036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7" name=""/>
          <p:cNvSpPr/>
          <p:nvPr/>
        </p:nvSpPr>
        <p:spPr>
          <a:xfrm>
            <a:off x="4132440" y="2405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8" name=""/>
          <p:cNvSpPr/>
          <p:nvPr/>
        </p:nvSpPr>
        <p:spPr>
          <a:xfrm>
            <a:off x="4132440" y="2405160"/>
            <a:ext cx="1440" cy="7920"/>
          </a:xfrm>
          <a:custGeom>
            <a:avLst/>
            <a:gdLst/>
            <a:ahLst/>
            <a:rect l="l" t="t" r="r" b="b"/>
            <a:pathLst>
              <a:path w="0" h="5">
                <a:moveTo>
                  <a:pt x="0" y="0"/>
                </a:move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09" name=""/>
          <p:cNvSpPr/>
          <p:nvPr/>
        </p:nvSpPr>
        <p:spPr>
          <a:xfrm>
            <a:off x="4140360" y="239544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0" name=""/>
          <p:cNvSpPr/>
          <p:nvPr/>
        </p:nvSpPr>
        <p:spPr>
          <a:xfrm>
            <a:off x="4254480" y="2643120"/>
            <a:ext cx="7920" cy="1800"/>
          </a:xfrm>
          <a:custGeom>
            <a:avLst/>
            <a:gdLst/>
            <a:ahLst/>
            <a:rect l="l" t="t" r="r" b="b"/>
            <a:pathLst>
              <a:path w="5" h="0">
                <a:moveTo>
                  <a:pt x="0" y="0"/>
                </a:moveTo>
                <a:lnTo>
                  <a:pt x="0"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1" name=""/>
          <p:cNvSpPr/>
          <p:nvPr/>
        </p:nvSpPr>
        <p:spPr>
          <a:xfrm>
            <a:off x="4071960" y="2333520"/>
            <a:ext cx="206280" cy="381240"/>
          </a:xfrm>
          <a:custGeom>
            <a:avLst/>
            <a:gdLst/>
            <a:ahLst/>
            <a:rect l="l" t="t" r="r" b="b"/>
            <a:pathLst>
              <a:path w="127" h="229">
                <a:moveTo>
                  <a:pt x="37" y="27"/>
                </a:moveTo>
                <a:lnTo>
                  <a:pt x="32" y="27"/>
                </a:lnTo>
                <a:lnTo>
                  <a:pt x="32" y="27"/>
                </a:lnTo>
                <a:lnTo>
                  <a:pt x="32" y="32"/>
                </a:lnTo>
                <a:lnTo>
                  <a:pt x="26" y="32"/>
                </a:lnTo>
                <a:lnTo>
                  <a:pt x="26" y="32"/>
                </a:lnTo>
                <a:lnTo>
                  <a:pt x="26" y="27"/>
                </a:lnTo>
                <a:lnTo>
                  <a:pt x="32" y="27"/>
                </a:lnTo>
                <a:lnTo>
                  <a:pt x="32" y="27"/>
                </a:lnTo>
                <a:lnTo>
                  <a:pt x="32" y="27"/>
                </a:lnTo>
                <a:lnTo>
                  <a:pt x="32" y="27"/>
                </a:lnTo>
                <a:lnTo>
                  <a:pt x="32" y="27"/>
                </a:lnTo>
                <a:lnTo>
                  <a:pt x="32" y="27"/>
                </a:lnTo>
                <a:lnTo>
                  <a:pt x="32" y="27"/>
                </a:lnTo>
                <a:lnTo>
                  <a:pt x="32" y="27"/>
                </a:lnTo>
                <a:lnTo>
                  <a:pt x="32" y="27"/>
                </a:lnTo>
                <a:lnTo>
                  <a:pt x="32" y="27"/>
                </a:lnTo>
                <a:lnTo>
                  <a:pt x="26" y="27"/>
                </a:lnTo>
                <a:lnTo>
                  <a:pt x="26" y="27"/>
                </a:lnTo>
                <a:lnTo>
                  <a:pt x="26" y="27"/>
                </a:lnTo>
                <a:lnTo>
                  <a:pt x="26" y="27"/>
                </a:lnTo>
                <a:lnTo>
                  <a:pt x="32" y="27"/>
                </a:lnTo>
                <a:lnTo>
                  <a:pt x="32" y="27"/>
                </a:lnTo>
                <a:lnTo>
                  <a:pt x="32" y="21"/>
                </a:lnTo>
                <a:lnTo>
                  <a:pt x="32" y="21"/>
                </a:lnTo>
                <a:lnTo>
                  <a:pt x="32" y="27"/>
                </a:lnTo>
                <a:lnTo>
                  <a:pt x="32" y="27"/>
                </a:lnTo>
                <a:lnTo>
                  <a:pt x="37" y="21"/>
                </a:lnTo>
                <a:lnTo>
                  <a:pt x="37" y="21"/>
                </a:lnTo>
                <a:lnTo>
                  <a:pt x="37" y="21"/>
                </a:lnTo>
                <a:lnTo>
                  <a:pt x="37" y="21"/>
                </a:lnTo>
                <a:lnTo>
                  <a:pt x="37" y="21"/>
                </a:lnTo>
                <a:lnTo>
                  <a:pt x="37"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16"/>
                </a:lnTo>
                <a:lnTo>
                  <a:pt x="32" y="16"/>
                </a:lnTo>
                <a:lnTo>
                  <a:pt x="32" y="16"/>
                </a:lnTo>
                <a:lnTo>
                  <a:pt x="32" y="16"/>
                </a:lnTo>
                <a:lnTo>
                  <a:pt x="32" y="16"/>
                </a:lnTo>
                <a:lnTo>
                  <a:pt x="37" y="16"/>
                </a:lnTo>
                <a:lnTo>
                  <a:pt x="37" y="16"/>
                </a:lnTo>
                <a:lnTo>
                  <a:pt x="37" y="16"/>
                </a:lnTo>
                <a:lnTo>
                  <a:pt x="37" y="11"/>
                </a:lnTo>
                <a:lnTo>
                  <a:pt x="42" y="11"/>
                </a:lnTo>
                <a:lnTo>
                  <a:pt x="42" y="11"/>
                </a:lnTo>
                <a:lnTo>
                  <a:pt x="42" y="11"/>
                </a:lnTo>
                <a:lnTo>
                  <a:pt x="42" y="5"/>
                </a:lnTo>
                <a:lnTo>
                  <a:pt x="48" y="5"/>
                </a:lnTo>
                <a:lnTo>
                  <a:pt x="48" y="5"/>
                </a:lnTo>
                <a:lnTo>
                  <a:pt x="48" y="5"/>
                </a:lnTo>
                <a:lnTo>
                  <a:pt x="48" y="5"/>
                </a:lnTo>
                <a:lnTo>
                  <a:pt x="48" y="0"/>
                </a:lnTo>
                <a:lnTo>
                  <a:pt x="48" y="0"/>
                </a:lnTo>
                <a:lnTo>
                  <a:pt x="42" y="0"/>
                </a:lnTo>
                <a:lnTo>
                  <a:pt x="42" y="0"/>
                </a:lnTo>
                <a:lnTo>
                  <a:pt x="42" y="0"/>
                </a:lnTo>
                <a:lnTo>
                  <a:pt x="42" y="0"/>
                </a:lnTo>
                <a:lnTo>
                  <a:pt x="42" y="0"/>
                </a:lnTo>
                <a:lnTo>
                  <a:pt x="42" y="0"/>
                </a:lnTo>
                <a:lnTo>
                  <a:pt x="42" y="0"/>
                </a:lnTo>
                <a:lnTo>
                  <a:pt x="42" y="0"/>
                </a:lnTo>
                <a:lnTo>
                  <a:pt x="42" y="0"/>
                </a:lnTo>
                <a:lnTo>
                  <a:pt x="37" y="0"/>
                </a:lnTo>
                <a:lnTo>
                  <a:pt x="37" y="0"/>
                </a:lnTo>
                <a:lnTo>
                  <a:pt x="37" y="0"/>
                </a:lnTo>
                <a:lnTo>
                  <a:pt x="37" y="0"/>
                </a:lnTo>
                <a:lnTo>
                  <a:pt x="32" y="0"/>
                </a:lnTo>
                <a:lnTo>
                  <a:pt x="32" y="0"/>
                </a:lnTo>
                <a:lnTo>
                  <a:pt x="32" y="0"/>
                </a:lnTo>
                <a:lnTo>
                  <a:pt x="32" y="0"/>
                </a:lnTo>
                <a:lnTo>
                  <a:pt x="32" y="5"/>
                </a:lnTo>
                <a:lnTo>
                  <a:pt x="26" y="5"/>
                </a:lnTo>
                <a:lnTo>
                  <a:pt x="26" y="0"/>
                </a:lnTo>
                <a:lnTo>
                  <a:pt x="26" y="5"/>
                </a:lnTo>
                <a:lnTo>
                  <a:pt x="26" y="5"/>
                </a:lnTo>
                <a:lnTo>
                  <a:pt x="26" y="0"/>
                </a:lnTo>
                <a:lnTo>
                  <a:pt x="26" y="0"/>
                </a:lnTo>
                <a:lnTo>
                  <a:pt x="26" y="0"/>
                </a:lnTo>
                <a:lnTo>
                  <a:pt x="26" y="5"/>
                </a:lnTo>
                <a:lnTo>
                  <a:pt x="21" y="5"/>
                </a:lnTo>
                <a:lnTo>
                  <a:pt x="21" y="5"/>
                </a:lnTo>
                <a:lnTo>
                  <a:pt x="21" y="5"/>
                </a:lnTo>
                <a:lnTo>
                  <a:pt x="21" y="5"/>
                </a:lnTo>
                <a:lnTo>
                  <a:pt x="21" y="0"/>
                </a:lnTo>
                <a:lnTo>
                  <a:pt x="21" y="0"/>
                </a:lnTo>
                <a:lnTo>
                  <a:pt x="21" y="0"/>
                </a:lnTo>
                <a:lnTo>
                  <a:pt x="21" y="0"/>
                </a:lnTo>
                <a:lnTo>
                  <a:pt x="21" y="0"/>
                </a:lnTo>
                <a:lnTo>
                  <a:pt x="21"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21" y="11"/>
                </a:lnTo>
                <a:lnTo>
                  <a:pt x="21" y="11"/>
                </a:lnTo>
                <a:lnTo>
                  <a:pt x="21" y="11"/>
                </a:lnTo>
                <a:lnTo>
                  <a:pt x="21" y="11"/>
                </a:lnTo>
                <a:lnTo>
                  <a:pt x="16" y="11"/>
                </a:lnTo>
                <a:lnTo>
                  <a:pt x="16" y="11"/>
                </a:lnTo>
                <a:lnTo>
                  <a:pt x="16" y="11"/>
                </a:lnTo>
                <a:lnTo>
                  <a:pt x="16" y="11"/>
                </a:lnTo>
                <a:lnTo>
                  <a:pt x="16" y="11"/>
                </a:lnTo>
                <a:lnTo>
                  <a:pt x="11" y="11"/>
                </a:lnTo>
                <a:lnTo>
                  <a:pt x="16" y="11"/>
                </a:lnTo>
                <a:lnTo>
                  <a:pt x="16" y="11"/>
                </a:lnTo>
                <a:lnTo>
                  <a:pt x="16" y="11"/>
                </a:lnTo>
                <a:lnTo>
                  <a:pt x="16" y="11"/>
                </a:lnTo>
                <a:lnTo>
                  <a:pt x="16" y="11"/>
                </a:lnTo>
                <a:lnTo>
                  <a:pt x="16" y="11"/>
                </a:lnTo>
                <a:lnTo>
                  <a:pt x="16" y="16"/>
                </a:lnTo>
                <a:lnTo>
                  <a:pt x="16" y="16"/>
                </a:lnTo>
                <a:lnTo>
                  <a:pt x="11" y="16"/>
                </a:lnTo>
                <a:lnTo>
                  <a:pt x="11" y="16"/>
                </a:lnTo>
                <a:lnTo>
                  <a:pt x="11" y="16"/>
                </a:lnTo>
                <a:lnTo>
                  <a:pt x="16" y="16"/>
                </a:lnTo>
                <a:lnTo>
                  <a:pt x="16" y="16"/>
                </a:lnTo>
                <a:lnTo>
                  <a:pt x="16" y="16"/>
                </a:lnTo>
                <a:lnTo>
                  <a:pt x="16" y="16"/>
                </a:lnTo>
                <a:lnTo>
                  <a:pt x="16" y="21"/>
                </a:lnTo>
                <a:lnTo>
                  <a:pt x="16" y="21"/>
                </a:lnTo>
                <a:lnTo>
                  <a:pt x="16" y="21"/>
                </a:lnTo>
                <a:lnTo>
                  <a:pt x="16" y="21"/>
                </a:lnTo>
                <a:lnTo>
                  <a:pt x="16" y="16"/>
                </a:lnTo>
                <a:lnTo>
                  <a:pt x="11" y="16"/>
                </a:lnTo>
                <a:lnTo>
                  <a:pt x="11" y="21"/>
                </a:lnTo>
                <a:lnTo>
                  <a:pt x="16" y="21"/>
                </a:lnTo>
                <a:lnTo>
                  <a:pt x="16" y="21"/>
                </a:lnTo>
                <a:lnTo>
                  <a:pt x="11" y="21"/>
                </a:lnTo>
                <a:lnTo>
                  <a:pt x="11" y="21"/>
                </a:lnTo>
                <a:lnTo>
                  <a:pt x="11" y="21"/>
                </a:lnTo>
                <a:lnTo>
                  <a:pt x="11" y="21"/>
                </a:lnTo>
                <a:lnTo>
                  <a:pt x="11" y="21"/>
                </a:lnTo>
                <a:lnTo>
                  <a:pt x="11" y="16"/>
                </a:lnTo>
                <a:lnTo>
                  <a:pt x="11" y="16"/>
                </a:lnTo>
                <a:lnTo>
                  <a:pt x="11" y="21"/>
                </a:lnTo>
                <a:lnTo>
                  <a:pt x="11" y="21"/>
                </a:lnTo>
                <a:lnTo>
                  <a:pt x="11" y="21"/>
                </a:lnTo>
                <a:lnTo>
                  <a:pt x="11" y="21"/>
                </a:lnTo>
                <a:lnTo>
                  <a:pt x="11" y="21"/>
                </a:lnTo>
                <a:lnTo>
                  <a:pt x="5" y="21"/>
                </a:lnTo>
                <a:lnTo>
                  <a:pt x="5" y="21"/>
                </a:lnTo>
                <a:lnTo>
                  <a:pt x="5" y="21"/>
                </a:lnTo>
                <a:lnTo>
                  <a:pt x="5" y="21"/>
                </a:lnTo>
                <a:lnTo>
                  <a:pt x="11" y="27"/>
                </a:lnTo>
                <a:lnTo>
                  <a:pt x="5" y="27"/>
                </a:lnTo>
                <a:lnTo>
                  <a:pt x="5" y="27"/>
                </a:lnTo>
                <a:lnTo>
                  <a:pt x="5" y="27"/>
                </a:lnTo>
                <a:lnTo>
                  <a:pt x="5" y="27"/>
                </a:lnTo>
                <a:lnTo>
                  <a:pt x="11" y="27"/>
                </a:lnTo>
                <a:lnTo>
                  <a:pt x="11" y="27"/>
                </a:lnTo>
                <a:lnTo>
                  <a:pt x="11" y="27"/>
                </a:lnTo>
                <a:lnTo>
                  <a:pt x="11" y="27"/>
                </a:lnTo>
                <a:lnTo>
                  <a:pt x="11" y="27"/>
                </a:lnTo>
                <a:lnTo>
                  <a:pt x="11" y="27"/>
                </a:lnTo>
                <a:lnTo>
                  <a:pt x="11" y="27"/>
                </a:lnTo>
                <a:lnTo>
                  <a:pt x="5" y="27"/>
                </a:lnTo>
                <a:lnTo>
                  <a:pt x="5" y="27"/>
                </a:lnTo>
                <a:lnTo>
                  <a:pt x="5" y="32"/>
                </a:lnTo>
                <a:lnTo>
                  <a:pt x="5" y="32"/>
                </a:lnTo>
                <a:lnTo>
                  <a:pt x="5" y="32"/>
                </a:lnTo>
                <a:lnTo>
                  <a:pt x="5" y="32"/>
                </a:lnTo>
                <a:lnTo>
                  <a:pt x="5" y="32"/>
                </a:lnTo>
                <a:lnTo>
                  <a:pt x="5" y="32"/>
                </a:lnTo>
                <a:lnTo>
                  <a:pt x="11" y="32"/>
                </a:lnTo>
                <a:lnTo>
                  <a:pt x="11" y="32"/>
                </a:lnTo>
                <a:lnTo>
                  <a:pt x="11" y="32"/>
                </a:lnTo>
                <a:lnTo>
                  <a:pt x="11" y="32"/>
                </a:lnTo>
                <a:lnTo>
                  <a:pt x="11" y="32"/>
                </a:lnTo>
                <a:lnTo>
                  <a:pt x="11" y="32"/>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37"/>
                </a:lnTo>
                <a:lnTo>
                  <a:pt x="11" y="43"/>
                </a:lnTo>
                <a:lnTo>
                  <a:pt x="11" y="37"/>
                </a:lnTo>
                <a:lnTo>
                  <a:pt x="11" y="37"/>
                </a:lnTo>
                <a:lnTo>
                  <a:pt x="5" y="43"/>
                </a:lnTo>
                <a:lnTo>
                  <a:pt x="11" y="43"/>
                </a:lnTo>
                <a:lnTo>
                  <a:pt x="11" y="43"/>
                </a:lnTo>
                <a:lnTo>
                  <a:pt x="11" y="43"/>
                </a:lnTo>
                <a:lnTo>
                  <a:pt x="11" y="43"/>
                </a:lnTo>
                <a:lnTo>
                  <a:pt x="11" y="43"/>
                </a:lnTo>
                <a:lnTo>
                  <a:pt x="5" y="43"/>
                </a:lnTo>
                <a:lnTo>
                  <a:pt x="5" y="43"/>
                </a:lnTo>
                <a:lnTo>
                  <a:pt x="5" y="43"/>
                </a:lnTo>
                <a:lnTo>
                  <a:pt x="5" y="48"/>
                </a:lnTo>
                <a:lnTo>
                  <a:pt x="5" y="48"/>
                </a:lnTo>
                <a:lnTo>
                  <a:pt x="5" y="48"/>
                </a:lnTo>
                <a:lnTo>
                  <a:pt x="5" y="48"/>
                </a:lnTo>
                <a:lnTo>
                  <a:pt x="11" y="48"/>
                </a:lnTo>
                <a:lnTo>
                  <a:pt x="11" y="48"/>
                </a:lnTo>
                <a:lnTo>
                  <a:pt x="5" y="48"/>
                </a:lnTo>
                <a:lnTo>
                  <a:pt x="5" y="48"/>
                </a:lnTo>
                <a:lnTo>
                  <a:pt x="5" y="48"/>
                </a:lnTo>
                <a:lnTo>
                  <a:pt x="5" y="48"/>
                </a:lnTo>
                <a:lnTo>
                  <a:pt x="5" y="48"/>
                </a:lnTo>
                <a:lnTo>
                  <a:pt x="5" y="48"/>
                </a:lnTo>
                <a:lnTo>
                  <a:pt x="5" y="48"/>
                </a:lnTo>
                <a:lnTo>
                  <a:pt x="0" y="48"/>
                </a:lnTo>
                <a:lnTo>
                  <a:pt x="0" y="48"/>
                </a:lnTo>
                <a:lnTo>
                  <a:pt x="0" y="48"/>
                </a:lnTo>
                <a:lnTo>
                  <a:pt x="0" y="48"/>
                </a:lnTo>
                <a:lnTo>
                  <a:pt x="0" y="53"/>
                </a:lnTo>
                <a:lnTo>
                  <a:pt x="0" y="53"/>
                </a:lnTo>
                <a:lnTo>
                  <a:pt x="5" y="53"/>
                </a:lnTo>
                <a:lnTo>
                  <a:pt x="5" y="53"/>
                </a:lnTo>
                <a:lnTo>
                  <a:pt x="5" y="53"/>
                </a:lnTo>
                <a:lnTo>
                  <a:pt x="5" y="53"/>
                </a:lnTo>
                <a:lnTo>
                  <a:pt x="5" y="53"/>
                </a:lnTo>
                <a:lnTo>
                  <a:pt x="5" y="48"/>
                </a:lnTo>
                <a:lnTo>
                  <a:pt x="5" y="48"/>
                </a:lnTo>
                <a:lnTo>
                  <a:pt x="11" y="53"/>
                </a:lnTo>
                <a:lnTo>
                  <a:pt x="11" y="53"/>
                </a:lnTo>
                <a:lnTo>
                  <a:pt x="5" y="53"/>
                </a:lnTo>
                <a:lnTo>
                  <a:pt x="5" y="53"/>
                </a:lnTo>
                <a:lnTo>
                  <a:pt x="5" y="53"/>
                </a:lnTo>
                <a:lnTo>
                  <a:pt x="5" y="53"/>
                </a:lnTo>
                <a:lnTo>
                  <a:pt x="5" y="53"/>
                </a:lnTo>
                <a:lnTo>
                  <a:pt x="5" y="53"/>
                </a:lnTo>
                <a:lnTo>
                  <a:pt x="5" y="53"/>
                </a:lnTo>
                <a:lnTo>
                  <a:pt x="5" y="53"/>
                </a:lnTo>
                <a:lnTo>
                  <a:pt x="5" y="53"/>
                </a:lnTo>
                <a:lnTo>
                  <a:pt x="5" y="53"/>
                </a:lnTo>
                <a:lnTo>
                  <a:pt x="5" y="53"/>
                </a:lnTo>
                <a:lnTo>
                  <a:pt x="11" y="53"/>
                </a:lnTo>
                <a:lnTo>
                  <a:pt x="11" y="53"/>
                </a:lnTo>
                <a:lnTo>
                  <a:pt x="11" y="53"/>
                </a:lnTo>
                <a:lnTo>
                  <a:pt x="11" y="53"/>
                </a:lnTo>
                <a:lnTo>
                  <a:pt x="11" y="53"/>
                </a:lnTo>
                <a:lnTo>
                  <a:pt x="16" y="53"/>
                </a:lnTo>
                <a:lnTo>
                  <a:pt x="16" y="48"/>
                </a:lnTo>
                <a:lnTo>
                  <a:pt x="16" y="48"/>
                </a:lnTo>
                <a:lnTo>
                  <a:pt x="16" y="48"/>
                </a:lnTo>
                <a:lnTo>
                  <a:pt x="16" y="48"/>
                </a:lnTo>
                <a:lnTo>
                  <a:pt x="16" y="48"/>
                </a:lnTo>
                <a:lnTo>
                  <a:pt x="16" y="48"/>
                </a:lnTo>
                <a:lnTo>
                  <a:pt x="16" y="53"/>
                </a:lnTo>
                <a:lnTo>
                  <a:pt x="16" y="48"/>
                </a:lnTo>
                <a:lnTo>
                  <a:pt x="16" y="53"/>
                </a:lnTo>
                <a:lnTo>
                  <a:pt x="16" y="53"/>
                </a:lnTo>
                <a:lnTo>
                  <a:pt x="11" y="53"/>
                </a:lnTo>
                <a:lnTo>
                  <a:pt x="11" y="53"/>
                </a:lnTo>
                <a:lnTo>
                  <a:pt x="16" y="53"/>
                </a:lnTo>
                <a:lnTo>
                  <a:pt x="11" y="53"/>
                </a:lnTo>
                <a:lnTo>
                  <a:pt x="11" y="53"/>
                </a:lnTo>
                <a:lnTo>
                  <a:pt x="11" y="58"/>
                </a:lnTo>
                <a:lnTo>
                  <a:pt x="11" y="58"/>
                </a:lnTo>
                <a:lnTo>
                  <a:pt x="11" y="58"/>
                </a:lnTo>
                <a:lnTo>
                  <a:pt x="11" y="58"/>
                </a:lnTo>
                <a:lnTo>
                  <a:pt x="11" y="58"/>
                </a:lnTo>
                <a:lnTo>
                  <a:pt x="11" y="58"/>
                </a:lnTo>
                <a:lnTo>
                  <a:pt x="11" y="58"/>
                </a:lnTo>
                <a:lnTo>
                  <a:pt x="11" y="58"/>
                </a:lnTo>
                <a:lnTo>
                  <a:pt x="11" y="58"/>
                </a:lnTo>
                <a:lnTo>
                  <a:pt x="11" y="58"/>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4"/>
                </a:lnTo>
                <a:lnTo>
                  <a:pt x="11" y="69"/>
                </a:lnTo>
                <a:lnTo>
                  <a:pt x="11" y="69"/>
                </a:lnTo>
                <a:lnTo>
                  <a:pt x="11" y="69"/>
                </a:lnTo>
                <a:lnTo>
                  <a:pt x="5" y="69"/>
                </a:lnTo>
                <a:lnTo>
                  <a:pt x="5" y="69"/>
                </a:lnTo>
                <a:lnTo>
                  <a:pt x="11" y="69"/>
                </a:lnTo>
                <a:lnTo>
                  <a:pt x="11" y="69"/>
                </a:lnTo>
                <a:lnTo>
                  <a:pt x="11" y="69"/>
                </a:lnTo>
                <a:lnTo>
                  <a:pt x="5" y="69"/>
                </a:lnTo>
                <a:lnTo>
                  <a:pt x="11" y="69"/>
                </a:lnTo>
                <a:lnTo>
                  <a:pt x="11" y="69"/>
                </a:lnTo>
                <a:lnTo>
                  <a:pt x="11" y="74"/>
                </a:lnTo>
                <a:lnTo>
                  <a:pt x="5" y="74"/>
                </a:lnTo>
                <a:lnTo>
                  <a:pt x="11" y="74"/>
                </a:lnTo>
                <a:lnTo>
                  <a:pt x="11" y="74"/>
                </a:lnTo>
                <a:lnTo>
                  <a:pt x="11" y="74"/>
                </a:lnTo>
                <a:lnTo>
                  <a:pt x="11" y="74"/>
                </a:lnTo>
                <a:lnTo>
                  <a:pt x="11" y="74"/>
                </a:lnTo>
                <a:lnTo>
                  <a:pt x="11" y="74"/>
                </a:lnTo>
                <a:lnTo>
                  <a:pt x="11" y="74"/>
                </a:lnTo>
                <a:lnTo>
                  <a:pt x="11" y="74"/>
                </a:lnTo>
                <a:lnTo>
                  <a:pt x="5" y="80"/>
                </a:lnTo>
                <a:lnTo>
                  <a:pt x="5" y="85"/>
                </a:lnTo>
                <a:lnTo>
                  <a:pt x="5" y="85"/>
                </a:lnTo>
                <a:lnTo>
                  <a:pt x="5" y="85"/>
                </a:lnTo>
                <a:lnTo>
                  <a:pt x="5" y="85"/>
                </a:lnTo>
                <a:lnTo>
                  <a:pt x="11" y="85"/>
                </a:lnTo>
                <a:lnTo>
                  <a:pt x="11" y="85"/>
                </a:lnTo>
                <a:lnTo>
                  <a:pt x="11" y="85"/>
                </a:lnTo>
                <a:lnTo>
                  <a:pt x="11" y="85"/>
                </a:lnTo>
                <a:lnTo>
                  <a:pt x="11" y="80"/>
                </a:lnTo>
                <a:lnTo>
                  <a:pt x="11" y="80"/>
                </a:lnTo>
                <a:lnTo>
                  <a:pt x="11" y="74"/>
                </a:lnTo>
                <a:lnTo>
                  <a:pt x="11" y="74"/>
                </a:lnTo>
                <a:lnTo>
                  <a:pt x="11" y="69"/>
                </a:lnTo>
                <a:lnTo>
                  <a:pt x="11" y="69"/>
                </a:lnTo>
                <a:lnTo>
                  <a:pt x="11" y="69"/>
                </a:lnTo>
                <a:lnTo>
                  <a:pt x="11" y="69"/>
                </a:lnTo>
                <a:lnTo>
                  <a:pt x="16" y="69"/>
                </a:lnTo>
                <a:lnTo>
                  <a:pt x="16" y="64"/>
                </a:lnTo>
                <a:lnTo>
                  <a:pt x="16" y="64"/>
                </a:lnTo>
                <a:lnTo>
                  <a:pt x="16" y="64"/>
                </a:lnTo>
                <a:lnTo>
                  <a:pt x="16" y="64"/>
                </a:lnTo>
                <a:lnTo>
                  <a:pt x="21" y="64"/>
                </a:lnTo>
                <a:lnTo>
                  <a:pt x="21" y="64"/>
                </a:lnTo>
                <a:lnTo>
                  <a:pt x="16" y="64"/>
                </a:lnTo>
                <a:lnTo>
                  <a:pt x="16" y="64"/>
                </a:lnTo>
                <a:lnTo>
                  <a:pt x="16" y="64"/>
                </a:lnTo>
                <a:lnTo>
                  <a:pt x="16" y="69"/>
                </a:lnTo>
                <a:lnTo>
                  <a:pt x="16" y="69"/>
                </a:lnTo>
                <a:lnTo>
                  <a:pt x="16" y="69"/>
                </a:lnTo>
                <a:lnTo>
                  <a:pt x="11" y="69"/>
                </a:lnTo>
                <a:lnTo>
                  <a:pt x="16" y="74"/>
                </a:lnTo>
                <a:lnTo>
                  <a:pt x="16" y="74"/>
                </a:lnTo>
                <a:lnTo>
                  <a:pt x="16" y="69"/>
                </a:lnTo>
                <a:lnTo>
                  <a:pt x="16" y="69"/>
                </a:lnTo>
                <a:lnTo>
                  <a:pt x="16" y="69"/>
                </a:lnTo>
                <a:lnTo>
                  <a:pt x="16" y="69"/>
                </a:lnTo>
                <a:lnTo>
                  <a:pt x="16" y="69"/>
                </a:lnTo>
                <a:lnTo>
                  <a:pt x="16" y="69"/>
                </a:lnTo>
                <a:lnTo>
                  <a:pt x="16" y="69"/>
                </a:lnTo>
                <a:lnTo>
                  <a:pt x="16" y="69"/>
                </a:lnTo>
                <a:lnTo>
                  <a:pt x="16" y="69"/>
                </a:lnTo>
                <a:lnTo>
                  <a:pt x="16" y="74"/>
                </a:lnTo>
                <a:lnTo>
                  <a:pt x="21" y="74"/>
                </a:lnTo>
                <a:lnTo>
                  <a:pt x="21" y="69"/>
                </a:lnTo>
                <a:lnTo>
                  <a:pt x="21" y="69"/>
                </a:lnTo>
                <a:lnTo>
                  <a:pt x="21" y="69"/>
                </a:lnTo>
                <a:lnTo>
                  <a:pt x="21" y="69"/>
                </a:lnTo>
                <a:lnTo>
                  <a:pt x="21" y="69"/>
                </a:lnTo>
                <a:lnTo>
                  <a:pt x="21" y="64"/>
                </a:lnTo>
                <a:lnTo>
                  <a:pt x="21" y="64"/>
                </a:lnTo>
                <a:lnTo>
                  <a:pt x="21" y="64"/>
                </a:lnTo>
                <a:lnTo>
                  <a:pt x="21" y="64"/>
                </a:lnTo>
                <a:lnTo>
                  <a:pt x="21" y="64"/>
                </a:lnTo>
                <a:lnTo>
                  <a:pt x="21" y="64"/>
                </a:lnTo>
                <a:lnTo>
                  <a:pt x="21" y="64"/>
                </a:lnTo>
                <a:lnTo>
                  <a:pt x="21" y="69"/>
                </a:lnTo>
                <a:lnTo>
                  <a:pt x="21" y="69"/>
                </a:lnTo>
                <a:lnTo>
                  <a:pt x="21" y="69"/>
                </a:lnTo>
                <a:lnTo>
                  <a:pt x="21" y="69"/>
                </a:lnTo>
                <a:lnTo>
                  <a:pt x="21" y="69"/>
                </a:lnTo>
                <a:lnTo>
                  <a:pt x="21" y="69"/>
                </a:lnTo>
                <a:lnTo>
                  <a:pt x="21" y="69"/>
                </a:lnTo>
                <a:lnTo>
                  <a:pt x="21" y="69"/>
                </a:lnTo>
                <a:lnTo>
                  <a:pt x="21" y="69"/>
                </a:lnTo>
                <a:lnTo>
                  <a:pt x="26" y="69"/>
                </a:lnTo>
                <a:lnTo>
                  <a:pt x="21" y="69"/>
                </a:lnTo>
                <a:lnTo>
                  <a:pt x="21" y="69"/>
                </a:lnTo>
                <a:lnTo>
                  <a:pt x="21" y="74"/>
                </a:lnTo>
                <a:lnTo>
                  <a:pt x="21" y="74"/>
                </a:lnTo>
                <a:lnTo>
                  <a:pt x="21" y="74"/>
                </a:lnTo>
                <a:lnTo>
                  <a:pt x="21" y="74"/>
                </a:lnTo>
                <a:lnTo>
                  <a:pt x="21" y="80"/>
                </a:lnTo>
                <a:lnTo>
                  <a:pt x="21" y="80"/>
                </a:lnTo>
                <a:lnTo>
                  <a:pt x="21" y="80"/>
                </a:lnTo>
                <a:lnTo>
                  <a:pt x="21" y="80"/>
                </a:lnTo>
                <a:lnTo>
                  <a:pt x="21" y="80"/>
                </a:lnTo>
                <a:lnTo>
                  <a:pt x="26" y="80"/>
                </a:lnTo>
                <a:lnTo>
                  <a:pt x="26" y="85"/>
                </a:lnTo>
                <a:lnTo>
                  <a:pt x="21" y="85"/>
                </a:lnTo>
                <a:lnTo>
                  <a:pt x="21" y="85"/>
                </a:lnTo>
                <a:lnTo>
                  <a:pt x="21" y="85"/>
                </a:lnTo>
                <a:lnTo>
                  <a:pt x="21" y="85"/>
                </a:lnTo>
                <a:lnTo>
                  <a:pt x="21" y="85"/>
                </a:lnTo>
                <a:lnTo>
                  <a:pt x="21" y="90"/>
                </a:lnTo>
                <a:lnTo>
                  <a:pt x="16" y="90"/>
                </a:lnTo>
                <a:lnTo>
                  <a:pt x="16" y="90"/>
                </a:lnTo>
                <a:lnTo>
                  <a:pt x="16" y="96"/>
                </a:lnTo>
                <a:lnTo>
                  <a:pt x="16" y="96"/>
                </a:lnTo>
                <a:lnTo>
                  <a:pt x="16" y="96"/>
                </a:lnTo>
                <a:lnTo>
                  <a:pt x="16" y="96"/>
                </a:lnTo>
                <a:lnTo>
                  <a:pt x="16" y="96"/>
                </a:lnTo>
                <a:lnTo>
                  <a:pt x="16" y="96"/>
                </a:lnTo>
                <a:lnTo>
                  <a:pt x="16" y="96"/>
                </a:lnTo>
                <a:lnTo>
                  <a:pt x="16" y="101"/>
                </a:lnTo>
                <a:lnTo>
                  <a:pt x="21" y="101"/>
                </a:lnTo>
                <a:lnTo>
                  <a:pt x="21" y="106"/>
                </a:lnTo>
                <a:lnTo>
                  <a:pt x="21" y="106"/>
                </a:lnTo>
                <a:lnTo>
                  <a:pt x="21" y="106"/>
                </a:lnTo>
                <a:lnTo>
                  <a:pt x="21" y="101"/>
                </a:lnTo>
                <a:lnTo>
                  <a:pt x="21" y="101"/>
                </a:lnTo>
                <a:lnTo>
                  <a:pt x="21" y="96"/>
                </a:lnTo>
                <a:lnTo>
                  <a:pt x="21" y="101"/>
                </a:lnTo>
                <a:lnTo>
                  <a:pt x="21" y="101"/>
                </a:lnTo>
                <a:lnTo>
                  <a:pt x="21" y="101"/>
                </a:lnTo>
                <a:lnTo>
                  <a:pt x="26" y="101"/>
                </a:lnTo>
                <a:lnTo>
                  <a:pt x="26" y="101"/>
                </a:lnTo>
                <a:lnTo>
                  <a:pt x="26" y="101"/>
                </a:lnTo>
                <a:lnTo>
                  <a:pt x="26" y="101"/>
                </a:lnTo>
                <a:lnTo>
                  <a:pt x="26" y="101"/>
                </a:lnTo>
                <a:lnTo>
                  <a:pt x="26" y="101"/>
                </a:lnTo>
                <a:lnTo>
                  <a:pt x="26" y="101"/>
                </a:lnTo>
                <a:lnTo>
                  <a:pt x="26" y="96"/>
                </a:lnTo>
                <a:lnTo>
                  <a:pt x="26" y="96"/>
                </a:lnTo>
                <a:lnTo>
                  <a:pt x="26" y="101"/>
                </a:lnTo>
                <a:lnTo>
                  <a:pt x="32" y="101"/>
                </a:lnTo>
                <a:lnTo>
                  <a:pt x="32" y="101"/>
                </a:lnTo>
                <a:lnTo>
                  <a:pt x="32" y="101"/>
                </a:lnTo>
                <a:lnTo>
                  <a:pt x="32" y="101"/>
                </a:lnTo>
                <a:lnTo>
                  <a:pt x="32" y="101"/>
                </a:lnTo>
                <a:lnTo>
                  <a:pt x="32" y="101"/>
                </a:lnTo>
                <a:lnTo>
                  <a:pt x="32" y="101"/>
                </a:lnTo>
                <a:lnTo>
                  <a:pt x="32" y="101"/>
                </a:lnTo>
                <a:lnTo>
                  <a:pt x="37" y="101"/>
                </a:lnTo>
                <a:lnTo>
                  <a:pt x="37" y="101"/>
                </a:lnTo>
                <a:lnTo>
                  <a:pt x="37" y="101"/>
                </a:lnTo>
                <a:lnTo>
                  <a:pt x="37" y="96"/>
                </a:lnTo>
                <a:lnTo>
                  <a:pt x="37" y="96"/>
                </a:lnTo>
                <a:lnTo>
                  <a:pt x="37" y="96"/>
                </a:lnTo>
                <a:lnTo>
                  <a:pt x="37" y="96"/>
                </a:lnTo>
                <a:lnTo>
                  <a:pt x="42" y="96"/>
                </a:lnTo>
                <a:lnTo>
                  <a:pt x="42" y="96"/>
                </a:lnTo>
                <a:lnTo>
                  <a:pt x="42" y="96"/>
                </a:lnTo>
                <a:lnTo>
                  <a:pt x="42" y="96"/>
                </a:lnTo>
                <a:lnTo>
                  <a:pt x="42" y="96"/>
                </a:lnTo>
                <a:lnTo>
                  <a:pt x="42" y="96"/>
                </a:lnTo>
                <a:lnTo>
                  <a:pt x="42" y="96"/>
                </a:lnTo>
                <a:lnTo>
                  <a:pt x="48" y="96"/>
                </a:lnTo>
                <a:lnTo>
                  <a:pt x="48" y="96"/>
                </a:lnTo>
                <a:lnTo>
                  <a:pt x="48" y="96"/>
                </a:lnTo>
                <a:lnTo>
                  <a:pt x="48" y="96"/>
                </a:lnTo>
                <a:lnTo>
                  <a:pt x="48" y="96"/>
                </a:lnTo>
                <a:lnTo>
                  <a:pt x="42" y="96"/>
                </a:lnTo>
                <a:lnTo>
                  <a:pt x="48" y="96"/>
                </a:lnTo>
                <a:lnTo>
                  <a:pt x="42" y="96"/>
                </a:lnTo>
                <a:lnTo>
                  <a:pt x="42" y="96"/>
                </a:lnTo>
                <a:lnTo>
                  <a:pt x="42" y="101"/>
                </a:lnTo>
                <a:lnTo>
                  <a:pt x="42" y="101"/>
                </a:lnTo>
                <a:lnTo>
                  <a:pt x="42" y="101"/>
                </a:lnTo>
                <a:lnTo>
                  <a:pt x="42" y="101"/>
                </a:lnTo>
                <a:lnTo>
                  <a:pt x="42" y="106"/>
                </a:lnTo>
                <a:lnTo>
                  <a:pt x="42" y="106"/>
                </a:lnTo>
                <a:lnTo>
                  <a:pt x="37" y="106"/>
                </a:lnTo>
                <a:lnTo>
                  <a:pt x="42" y="112"/>
                </a:lnTo>
                <a:lnTo>
                  <a:pt x="42" y="112"/>
                </a:lnTo>
                <a:lnTo>
                  <a:pt x="42" y="117"/>
                </a:lnTo>
                <a:lnTo>
                  <a:pt x="48" y="117"/>
                </a:lnTo>
                <a:lnTo>
                  <a:pt x="48" y="117"/>
                </a:lnTo>
                <a:lnTo>
                  <a:pt x="48" y="112"/>
                </a:lnTo>
                <a:lnTo>
                  <a:pt x="48" y="112"/>
                </a:lnTo>
                <a:lnTo>
                  <a:pt x="48" y="117"/>
                </a:lnTo>
                <a:lnTo>
                  <a:pt x="48" y="117"/>
                </a:lnTo>
                <a:lnTo>
                  <a:pt x="48" y="117"/>
                </a:lnTo>
                <a:lnTo>
                  <a:pt x="48" y="117"/>
                </a:lnTo>
                <a:lnTo>
                  <a:pt x="48" y="117"/>
                </a:lnTo>
                <a:lnTo>
                  <a:pt x="48" y="117"/>
                </a:lnTo>
                <a:lnTo>
                  <a:pt x="48" y="117"/>
                </a:lnTo>
                <a:lnTo>
                  <a:pt x="48" y="117"/>
                </a:lnTo>
                <a:lnTo>
                  <a:pt x="48" y="117"/>
                </a:lnTo>
                <a:lnTo>
                  <a:pt x="53" y="117"/>
                </a:lnTo>
                <a:lnTo>
                  <a:pt x="53" y="117"/>
                </a:lnTo>
                <a:lnTo>
                  <a:pt x="53" y="117"/>
                </a:lnTo>
                <a:lnTo>
                  <a:pt x="53" y="117"/>
                </a:lnTo>
                <a:lnTo>
                  <a:pt x="53" y="117"/>
                </a:lnTo>
                <a:lnTo>
                  <a:pt x="53" y="117"/>
                </a:lnTo>
                <a:lnTo>
                  <a:pt x="53" y="117"/>
                </a:lnTo>
                <a:lnTo>
                  <a:pt x="53" y="117"/>
                </a:lnTo>
                <a:lnTo>
                  <a:pt x="53" y="122"/>
                </a:lnTo>
                <a:lnTo>
                  <a:pt x="53" y="122"/>
                </a:lnTo>
                <a:lnTo>
                  <a:pt x="53" y="122"/>
                </a:lnTo>
                <a:lnTo>
                  <a:pt x="53" y="122"/>
                </a:lnTo>
                <a:lnTo>
                  <a:pt x="48" y="122"/>
                </a:lnTo>
                <a:lnTo>
                  <a:pt x="48" y="122"/>
                </a:lnTo>
                <a:lnTo>
                  <a:pt x="48" y="122"/>
                </a:lnTo>
                <a:lnTo>
                  <a:pt x="48" y="122"/>
                </a:lnTo>
                <a:lnTo>
                  <a:pt x="48" y="122"/>
                </a:lnTo>
                <a:lnTo>
                  <a:pt x="48" y="128"/>
                </a:lnTo>
                <a:lnTo>
                  <a:pt x="48" y="128"/>
                </a:lnTo>
                <a:lnTo>
                  <a:pt x="53" y="128"/>
                </a:lnTo>
                <a:lnTo>
                  <a:pt x="53" y="128"/>
                </a:lnTo>
                <a:lnTo>
                  <a:pt x="53" y="128"/>
                </a:lnTo>
                <a:lnTo>
                  <a:pt x="53" y="128"/>
                </a:lnTo>
                <a:lnTo>
                  <a:pt x="53" y="128"/>
                </a:lnTo>
                <a:lnTo>
                  <a:pt x="48" y="133"/>
                </a:lnTo>
                <a:lnTo>
                  <a:pt x="48" y="133"/>
                </a:lnTo>
                <a:lnTo>
                  <a:pt x="48" y="133"/>
                </a:lnTo>
                <a:lnTo>
                  <a:pt x="48" y="133"/>
                </a:lnTo>
                <a:lnTo>
                  <a:pt x="48" y="133"/>
                </a:lnTo>
                <a:lnTo>
                  <a:pt x="53" y="138"/>
                </a:lnTo>
                <a:lnTo>
                  <a:pt x="53" y="138"/>
                </a:lnTo>
                <a:lnTo>
                  <a:pt x="53" y="138"/>
                </a:lnTo>
                <a:lnTo>
                  <a:pt x="53" y="138"/>
                </a:lnTo>
                <a:lnTo>
                  <a:pt x="53" y="138"/>
                </a:lnTo>
                <a:lnTo>
                  <a:pt x="53" y="138"/>
                </a:lnTo>
                <a:lnTo>
                  <a:pt x="53" y="138"/>
                </a:lnTo>
                <a:lnTo>
                  <a:pt x="53" y="138"/>
                </a:lnTo>
                <a:lnTo>
                  <a:pt x="53" y="138"/>
                </a:lnTo>
                <a:lnTo>
                  <a:pt x="53" y="138"/>
                </a:lnTo>
                <a:lnTo>
                  <a:pt x="48" y="138"/>
                </a:lnTo>
                <a:lnTo>
                  <a:pt x="48" y="138"/>
                </a:lnTo>
                <a:lnTo>
                  <a:pt x="48" y="138"/>
                </a:lnTo>
                <a:lnTo>
                  <a:pt x="48" y="138"/>
                </a:lnTo>
                <a:lnTo>
                  <a:pt x="48" y="138"/>
                </a:lnTo>
                <a:lnTo>
                  <a:pt x="48" y="138"/>
                </a:lnTo>
                <a:lnTo>
                  <a:pt x="48" y="144"/>
                </a:lnTo>
                <a:lnTo>
                  <a:pt x="48" y="144"/>
                </a:lnTo>
                <a:lnTo>
                  <a:pt x="48" y="138"/>
                </a:lnTo>
                <a:lnTo>
                  <a:pt x="48" y="138"/>
                </a:lnTo>
                <a:lnTo>
                  <a:pt x="48" y="138"/>
                </a:lnTo>
                <a:lnTo>
                  <a:pt x="48" y="138"/>
                </a:lnTo>
                <a:lnTo>
                  <a:pt x="42" y="138"/>
                </a:lnTo>
                <a:lnTo>
                  <a:pt x="42" y="138"/>
                </a:lnTo>
                <a:lnTo>
                  <a:pt x="42" y="138"/>
                </a:lnTo>
                <a:lnTo>
                  <a:pt x="42" y="138"/>
                </a:lnTo>
                <a:lnTo>
                  <a:pt x="37" y="138"/>
                </a:lnTo>
                <a:lnTo>
                  <a:pt x="37" y="138"/>
                </a:lnTo>
                <a:lnTo>
                  <a:pt x="37" y="138"/>
                </a:lnTo>
                <a:lnTo>
                  <a:pt x="37" y="138"/>
                </a:lnTo>
                <a:lnTo>
                  <a:pt x="37" y="138"/>
                </a:lnTo>
                <a:lnTo>
                  <a:pt x="37" y="138"/>
                </a:lnTo>
                <a:lnTo>
                  <a:pt x="32" y="144"/>
                </a:lnTo>
                <a:lnTo>
                  <a:pt x="32" y="144"/>
                </a:lnTo>
                <a:lnTo>
                  <a:pt x="32" y="144"/>
                </a:lnTo>
                <a:lnTo>
                  <a:pt x="26" y="144"/>
                </a:lnTo>
                <a:lnTo>
                  <a:pt x="26" y="144"/>
                </a:lnTo>
                <a:lnTo>
                  <a:pt x="26" y="149"/>
                </a:lnTo>
                <a:lnTo>
                  <a:pt x="26" y="149"/>
                </a:lnTo>
                <a:lnTo>
                  <a:pt x="26" y="149"/>
                </a:lnTo>
                <a:lnTo>
                  <a:pt x="21" y="149"/>
                </a:lnTo>
                <a:lnTo>
                  <a:pt x="21" y="154"/>
                </a:lnTo>
                <a:lnTo>
                  <a:pt x="21" y="154"/>
                </a:lnTo>
                <a:lnTo>
                  <a:pt x="21" y="154"/>
                </a:lnTo>
                <a:lnTo>
                  <a:pt x="26" y="154"/>
                </a:lnTo>
                <a:lnTo>
                  <a:pt x="26" y="154"/>
                </a:lnTo>
                <a:lnTo>
                  <a:pt x="26" y="154"/>
                </a:lnTo>
                <a:lnTo>
                  <a:pt x="26" y="154"/>
                </a:lnTo>
                <a:lnTo>
                  <a:pt x="26" y="154"/>
                </a:lnTo>
                <a:lnTo>
                  <a:pt x="26" y="149"/>
                </a:lnTo>
                <a:lnTo>
                  <a:pt x="26" y="149"/>
                </a:lnTo>
                <a:lnTo>
                  <a:pt x="26" y="149"/>
                </a:lnTo>
                <a:lnTo>
                  <a:pt x="32" y="149"/>
                </a:lnTo>
                <a:lnTo>
                  <a:pt x="32" y="149"/>
                </a:lnTo>
                <a:lnTo>
                  <a:pt x="32" y="149"/>
                </a:lnTo>
                <a:lnTo>
                  <a:pt x="32" y="149"/>
                </a:lnTo>
                <a:lnTo>
                  <a:pt x="32" y="149"/>
                </a:lnTo>
                <a:lnTo>
                  <a:pt x="32" y="149"/>
                </a:lnTo>
                <a:lnTo>
                  <a:pt x="32" y="154"/>
                </a:lnTo>
                <a:lnTo>
                  <a:pt x="32" y="154"/>
                </a:lnTo>
                <a:lnTo>
                  <a:pt x="32" y="154"/>
                </a:lnTo>
                <a:lnTo>
                  <a:pt x="32" y="154"/>
                </a:lnTo>
                <a:lnTo>
                  <a:pt x="32" y="154"/>
                </a:lnTo>
                <a:lnTo>
                  <a:pt x="32" y="154"/>
                </a:lnTo>
                <a:lnTo>
                  <a:pt x="32" y="159"/>
                </a:lnTo>
                <a:lnTo>
                  <a:pt x="32" y="159"/>
                </a:lnTo>
                <a:lnTo>
                  <a:pt x="32" y="159"/>
                </a:lnTo>
                <a:lnTo>
                  <a:pt x="32" y="159"/>
                </a:lnTo>
                <a:lnTo>
                  <a:pt x="32" y="159"/>
                </a:lnTo>
                <a:lnTo>
                  <a:pt x="32" y="159"/>
                </a:lnTo>
                <a:lnTo>
                  <a:pt x="37" y="159"/>
                </a:lnTo>
                <a:lnTo>
                  <a:pt x="37" y="159"/>
                </a:lnTo>
                <a:lnTo>
                  <a:pt x="32" y="159"/>
                </a:lnTo>
                <a:lnTo>
                  <a:pt x="32" y="159"/>
                </a:lnTo>
                <a:lnTo>
                  <a:pt x="32" y="159"/>
                </a:lnTo>
                <a:lnTo>
                  <a:pt x="32" y="165"/>
                </a:lnTo>
                <a:lnTo>
                  <a:pt x="32" y="165"/>
                </a:lnTo>
                <a:lnTo>
                  <a:pt x="32" y="170"/>
                </a:lnTo>
                <a:lnTo>
                  <a:pt x="26" y="170"/>
                </a:lnTo>
                <a:lnTo>
                  <a:pt x="26" y="170"/>
                </a:lnTo>
                <a:lnTo>
                  <a:pt x="26" y="170"/>
                </a:lnTo>
                <a:lnTo>
                  <a:pt x="26" y="170"/>
                </a:lnTo>
                <a:lnTo>
                  <a:pt x="21" y="170"/>
                </a:lnTo>
                <a:lnTo>
                  <a:pt x="21" y="170"/>
                </a:lnTo>
                <a:lnTo>
                  <a:pt x="21" y="170"/>
                </a:lnTo>
                <a:lnTo>
                  <a:pt x="21" y="170"/>
                </a:lnTo>
                <a:lnTo>
                  <a:pt x="21" y="170"/>
                </a:lnTo>
                <a:lnTo>
                  <a:pt x="21" y="175"/>
                </a:lnTo>
                <a:lnTo>
                  <a:pt x="21" y="175"/>
                </a:lnTo>
                <a:lnTo>
                  <a:pt x="21" y="175"/>
                </a:lnTo>
                <a:lnTo>
                  <a:pt x="21" y="175"/>
                </a:lnTo>
                <a:lnTo>
                  <a:pt x="16" y="175"/>
                </a:lnTo>
                <a:lnTo>
                  <a:pt x="16" y="175"/>
                </a:lnTo>
                <a:lnTo>
                  <a:pt x="16" y="175"/>
                </a:lnTo>
                <a:lnTo>
                  <a:pt x="16" y="175"/>
                </a:lnTo>
                <a:lnTo>
                  <a:pt x="16" y="175"/>
                </a:lnTo>
                <a:lnTo>
                  <a:pt x="16" y="175"/>
                </a:lnTo>
                <a:lnTo>
                  <a:pt x="16" y="175"/>
                </a:lnTo>
                <a:lnTo>
                  <a:pt x="16" y="175"/>
                </a:lnTo>
                <a:lnTo>
                  <a:pt x="11" y="175"/>
                </a:lnTo>
                <a:lnTo>
                  <a:pt x="11" y="175"/>
                </a:lnTo>
                <a:lnTo>
                  <a:pt x="16" y="181"/>
                </a:lnTo>
                <a:lnTo>
                  <a:pt x="16" y="181"/>
                </a:lnTo>
                <a:lnTo>
                  <a:pt x="16" y="181"/>
                </a:lnTo>
                <a:lnTo>
                  <a:pt x="16" y="181"/>
                </a:lnTo>
                <a:lnTo>
                  <a:pt x="16" y="181"/>
                </a:lnTo>
                <a:lnTo>
                  <a:pt x="16" y="181"/>
                </a:lnTo>
                <a:lnTo>
                  <a:pt x="16" y="181"/>
                </a:lnTo>
                <a:lnTo>
                  <a:pt x="16" y="181"/>
                </a:lnTo>
                <a:lnTo>
                  <a:pt x="21" y="181"/>
                </a:lnTo>
                <a:lnTo>
                  <a:pt x="21" y="181"/>
                </a:lnTo>
                <a:lnTo>
                  <a:pt x="21" y="181"/>
                </a:lnTo>
                <a:lnTo>
                  <a:pt x="21" y="181"/>
                </a:lnTo>
                <a:lnTo>
                  <a:pt x="21" y="181"/>
                </a:lnTo>
                <a:lnTo>
                  <a:pt x="21" y="181"/>
                </a:lnTo>
                <a:lnTo>
                  <a:pt x="21" y="181"/>
                </a:lnTo>
                <a:lnTo>
                  <a:pt x="21" y="181"/>
                </a:lnTo>
                <a:lnTo>
                  <a:pt x="16" y="181"/>
                </a:lnTo>
                <a:lnTo>
                  <a:pt x="16" y="181"/>
                </a:lnTo>
                <a:lnTo>
                  <a:pt x="16" y="181"/>
                </a:lnTo>
                <a:lnTo>
                  <a:pt x="16" y="186"/>
                </a:lnTo>
                <a:lnTo>
                  <a:pt x="16" y="186"/>
                </a:lnTo>
                <a:lnTo>
                  <a:pt x="21" y="186"/>
                </a:lnTo>
                <a:lnTo>
                  <a:pt x="21" y="186"/>
                </a:lnTo>
                <a:lnTo>
                  <a:pt x="21" y="186"/>
                </a:lnTo>
                <a:lnTo>
                  <a:pt x="21" y="186"/>
                </a:lnTo>
                <a:lnTo>
                  <a:pt x="21" y="181"/>
                </a:lnTo>
                <a:lnTo>
                  <a:pt x="21" y="181"/>
                </a:lnTo>
                <a:lnTo>
                  <a:pt x="26" y="181"/>
                </a:lnTo>
                <a:lnTo>
                  <a:pt x="26" y="181"/>
                </a:lnTo>
                <a:lnTo>
                  <a:pt x="26" y="181"/>
                </a:lnTo>
                <a:lnTo>
                  <a:pt x="26" y="181"/>
                </a:lnTo>
                <a:lnTo>
                  <a:pt x="26" y="181"/>
                </a:lnTo>
                <a:lnTo>
                  <a:pt x="26" y="181"/>
                </a:lnTo>
                <a:lnTo>
                  <a:pt x="26" y="181"/>
                </a:lnTo>
                <a:lnTo>
                  <a:pt x="26" y="181"/>
                </a:lnTo>
                <a:lnTo>
                  <a:pt x="26" y="181"/>
                </a:lnTo>
                <a:lnTo>
                  <a:pt x="32" y="181"/>
                </a:lnTo>
                <a:lnTo>
                  <a:pt x="32" y="181"/>
                </a:lnTo>
                <a:lnTo>
                  <a:pt x="32" y="186"/>
                </a:lnTo>
                <a:lnTo>
                  <a:pt x="32" y="181"/>
                </a:lnTo>
                <a:lnTo>
                  <a:pt x="32" y="186"/>
                </a:lnTo>
                <a:lnTo>
                  <a:pt x="32" y="186"/>
                </a:lnTo>
                <a:lnTo>
                  <a:pt x="32" y="186"/>
                </a:lnTo>
                <a:lnTo>
                  <a:pt x="32" y="186"/>
                </a:lnTo>
                <a:lnTo>
                  <a:pt x="32" y="186"/>
                </a:lnTo>
                <a:lnTo>
                  <a:pt x="32" y="186"/>
                </a:lnTo>
                <a:lnTo>
                  <a:pt x="32" y="186"/>
                </a:lnTo>
                <a:lnTo>
                  <a:pt x="37" y="186"/>
                </a:lnTo>
                <a:lnTo>
                  <a:pt x="37" y="186"/>
                </a:lnTo>
                <a:lnTo>
                  <a:pt x="37" y="186"/>
                </a:lnTo>
                <a:lnTo>
                  <a:pt x="37" y="186"/>
                </a:lnTo>
                <a:lnTo>
                  <a:pt x="37" y="186"/>
                </a:lnTo>
                <a:lnTo>
                  <a:pt x="37" y="186"/>
                </a:lnTo>
                <a:lnTo>
                  <a:pt x="37" y="186"/>
                </a:lnTo>
                <a:lnTo>
                  <a:pt x="37" y="186"/>
                </a:lnTo>
                <a:lnTo>
                  <a:pt x="37" y="186"/>
                </a:lnTo>
                <a:lnTo>
                  <a:pt x="37" y="186"/>
                </a:lnTo>
                <a:lnTo>
                  <a:pt x="42" y="186"/>
                </a:lnTo>
                <a:lnTo>
                  <a:pt x="42" y="191"/>
                </a:lnTo>
                <a:lnTo>
                  <a:pt x="42" y="191"/>
                </a:lnTo>
                <a:lnTo>
                  <a:pt x="48" y="191"/>
                </a:lnTo>
                <a:lnTo>
                  <a:pt x="48" y="191"/>
                </a:lnTo>
                <a:lnTo>
                  <a:pt x="48" y="191"/>
                </a:lnTo>
                <a:lnTo>
                  <a:pt x="48" y="186"/>
                </a:lnTo>
                <a:lnTo>
                  <a:pt x="48" y="186"/>
                </a:lnTo>
                <a:lnTo>
                  <a:pt x="53" y="186"/>
                </a:lnTo>
                <a:lnTo>
                  <a:pt x="53" y="186"/>
                </a:lnTo>
                <a:lnTo>
                  <a:pt x="53" y="186"/>
                </a:lnTo>
                <a:lnTo>
                  <a:pt x="53" y="186"/>
                </a:lnTo>
                <a:lnTo>
                  <a:pt x="53" y="186"/>
                </a:lnTo>
                <a:lnTo>
                  <a:pt x="53" y="186"/>
                </a:lnTo>
                <a:lnTo>
                  <a:pt x="58" y="186"/>
                </a:lnTo>
                <a:lnTo>
                  <a:pt x="58" y="186"/>
                </a:lnTo>
                <a:lnTo>
                  <a:pt x="58" y="181"/>
                </a:lnTo>
                <a:lnTo>
                  <a:pt x="58" y="181"/>
                </a:lnTo>
                <a:lnTo>
                  <a:pt x="58" y="181"/>
                </a:lnTo>
                <a:lnTo>
                  <a:pt x="64" y="181"/>
                </a:lnTo>
                <a:lnTo>
                  <a:pt x="58" y="181"/>
                </a:lnTo>
                <a:lnTo>
                  <a:pt x="58" y="186"/>
                </a:lnTo>
                <a:lnTo>
                  <a:pt x="58" y="186"/>
                </a:lnTo>
                <a:lnTo>
                  <a:pt x="58" y="186"/>
                </a:lnTo>
                <a:lnTo>
                  <a:pt x="53" y="186"/>
                </a:lnTo>
                <a:lnTo>
                  <a:pt x="53" y="191"/>
                </a:lnTo>
                <a:lnTo>
                  <a:pt x="53" y="191"/>
                </a:lnTo>
                <a:lnTo>
                  <a:pt x="53" y="191"/>
                </a:lnTo>
                <a:lnTo>
                  <a:pt x="53" y="191"/>
                </a:lnTo>
                <a:lnTo>
                  <a:pt x="53" y="191"/>
                </a:lnTo>
                <a:lnTo>
                  <a:pt x="48" y="197"/>
                </a:lnTo>
                <a:lnTo>
                  <a:pt x="48" y="197"/>
                </a:lnTo>
                <a:lnTo>
                  <a:pt x="48" y="197"/>
                </a:lnTo>
                <a:lnTo>
                  <a:pt x="42" y="197"/>
                </a:lnTo>
                <a:lnTo>
                  <a:pt x="42" y="191"/>
                </a:lnTo>
                <a:lnTo>
                  <a:pt x="42" y="191"/>
                </a:lnTo>
                <a:lnTo>
                  <a:pt x="37" y="191"/>
                </a:lnTo>
                <a:lnTo>
                  <a:pt x="37" y="191"/>
                </a:lnTo>
                <a:lnTo>
                  <a:pt x="32" y="191"/>
                </a:lnTo>
                <a:lnTo>
                  <a:pt x="32" y="197"/>
                </a:lnTo>
                <a:lnTo>
                  <a:pt x="32" y="197"/>
                </a:lnTo>
                <a:lnTo>
                  <a:pt x="32" y="197"/>
                </a:lnTo>
                <a:lnTo>
                  <a:pt x="32" y="197"/>
                </a:lnTo>
                <a:lnTo>
                  <a:pt x="32" y="197"/>
                </a:lnTo>
                <a:lnTo>
                  <a:pt x="32" y="197"/>
                </a:lnTo>
                <a:lnTo>
                  <a:pt x="32" y="202"/>
                </a:lnTo>
                <a:lnTo>
                  <a:pt x="26" y="202"/>
                </a:lnTo>
                <a:lnTo>
                  <a:pt x="26" y="202"/>
                </a:lnTo>
                <a:lnTo>
                  <a:pt x="26" y="202"/>
                </a:lnTo>
                <a:lnTo>
                  <a:pt x="26" y="202"/>
                </a:lnTo>
                <a:lnTo>
                  <a:pt x="26" y="207"/>
                </a:lnTo>
                <a:lnTo>
                  <a:pt x="26" y="207"/>
                </a:lnTo>
                <a:lnTo>
                  <a:pt x="21" y="207"/>
                </a:lnTo>
                <a:lnTo>
                  <a:pt x="21" y="207"/>
                </a:lnTo>
                <a:lnTo>
                  <a:pt x="21" y="213"/>
                </a:lnTo>
                <a:lnTo>
                  <a:pt x="21" y="213"/>
                </a:lnTo>
                <a:lnTo>
                  <a:pt x="21" y="213"/>
                </a:lnTo>
                <a:lnTo>
                  <a:pt x="21" y="213"/>
                </a:lnTo>
                <a:lnTo>
                  <a:pt x="21" y="213"/>
                </a:lnTo>
                <a:lnTo>
                  <a:pt x="21" y="213"/>
                </a:lnTo>
                <a:lnTo>
                  <a:pt x="16" y="213"/>
                </a:lnTo>
                <a:lnTo>
                  <a:pt x="16" y="213"/>
                </a:lnTo>
                <a:lnTo>
                  <a:pt x="16" y="218"/>
                </a:lnTo>
                <a:lnTo>
                  <a:pt x="16" y="218"/>
                </a:lnTo>
                <a:lnTo>
                  <a:pt x="16" y="218"/>
                </a:lnTo>
                <a:lnTo>
                  <a:pt x="16" y="218"/>
                </a:lnTo>
                <a:lnTo>
                  <a:pt x="11" y="223"/>
                </a:lnTo>
                <a:lnTo>
                  <a:pt x="11" y="223"/>
                </a:lnTo>
                <a:lnTo>
                  <a:pt x="11" y="223"/>
                </a:lnTo>
                <a:lnTo>
                  <a:pt x="11" y="223"/>
                </a:lnTo>
                <a:lnTo>
                  <a:pt x="5" y="223"/>
                </a:lnTo>
                <a:lnTo>
                  <a:pt x="5" y="223"/>
                </a:lnTo>
                <a:lnTo>
                  <a:pt x="5" y="223"/>
                </a:lnTo>
                <a:lnTo>
                  <a:pt x="5" y="223"/>
                </a:lnTo>
                <a:lnTo>
                  <a:pt x="5" y="229"/>
                </a:lnTo>
                <a:lnTo>
                  <a:pt x="5" y="223"/>
                </a:lnTo>
                <a:lnTo>
                  <a:pt x="11" y="223"/>
                </a:lnTo>
                <a:lnTo>
                  <a:pt x="11" y="223"/>
                </a:lnTo>
                <a:lnTo>
                  <a:pt x="11" y="223"/>
                </a:lnTo>
                <a:lnTo>
                  <a:pt x="11" y="223"/>
                </a:lnTo>
                <a:lnTo>
                  <a:pt x="11" y="223"/>
                </a:lnTo>
                <a:lnTo>
                  <a:pt x="11" y="223"/>
                </a:lnTo>
                <a:lnTo>
                  <a:pt x="11" y="229"/>
                </a:lnTo>
                <a:lnTo>
                  <a:pt x="16" y="229"/>
                </a:lnTo>
                <a:lnTo>
                  <a:pt x="16" y="229"/>
                </a:lnTo>
                <a:lnTo>
                  <a:pt x="16" y="229"/>
                </a:lnTo>
                <a:lnTo>
                  <a:pt x="16" y="229"/>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16" y="223"/>
                </a:lnTo>
                <a:lnTo>
                  <a:pt x="21" y="223"/>
                </a:lnTo>
                <a:lnTo>
                  <a:pt x="21" y="223"/>
                </a:lnTo>
                <a:lnTo>
                  <a:pt x="21" y="223"/>
                </a:lnTo>
                <a:lnTo>
                  <a:pt x="21" y="223"/>
                </a:lnTo>
                <a:lnTo>
                  <a:pt x="21" y="218"/>
                </a:lnTo>
                <a:lnTo>
                  <a:pt x="21" y="218"/>
                </a:lnTo>
                <a:lnTo>
                  <a:pt x="21" y="218"/>
                </a:lnTo>
                <a:lnTo>
                  <a:pt x="21" y="218"/>
                </a:lnTo>
                <a:lnTo>
                  <a:pt x="26" y="218"/>
                </a:lnTo>
                <a:lnTo>
                  <a:pt x="26" y="218"/>
                </a:lnTo>
                <a:lnTo>
                  <a:pt x="21" y="218"/>
                </a:lnTo>
                <a:lnTo>
                  <a:pt x="21" y="218"/>
                </a:lnTo>
                <a:lnTo>
                  <a:pt x="26" y="218"/>
                </a:lnTo>
                <a:lnTo>
                  <a:pt x="26" y="218"/>
                </a:lnTo>
                <a:lnTo>
                  <a:pt x="26" y="218"/>
                </a:lnTo>
                <a:lnTo>
                  <a:pt x="26" y="218"/>
                </a:lnTo>
                <a:lnTo>
                  <a:pt x="32" y="218"/>
                </a:lnTo>
                <a:lnTo>
                  <a:pt x="32" y="218"/>
                </a:lnTo>
                <a:lnTo>
                  <a:pt x="32" y="218"/>
                </a:lnTo>
                <a:lnTo>
                  <a:pt x="32" y="218"/>
                </a:lnTo>
                <a:lnTo>
                  <a:pt x="32" y="218"/>
                </a:lnTo>
                <a:lnTo>
                  <a:pt x="32" y="218"/>
                </a:lnTo>
                <a:lnTo>
                  <a:pt x="32" y="218"/>
                </a:lnTo>
                <a:lnTo>
                  <a:pt x="32" y="213"/>
                </a:lnTo>
                <a:lnTo>
                  <a:pt x="32" y="218"/>
                </a:lnTo>
                <a:lnTo>
                  <a:pt x="32" y="218"/>
                </a:lnTo>
                <a:lnTo>
                  <a:pt x="32" y="218"/>
                </a:lnTo>
                <a:lnTo>
                  <a:pt x="32" y="218"/>
                </a:lnTo>
                <a:lnTo>
                  <a:pt x="32" y="218"/>
                </a:lnTo>
                <a:lnTo>
                  <a:pt x="37" y="218"/>
                </a:lnTo>
                <a:lnTo>
                  <a:pt x="37" y="218"/>
                </a:lnTo>
                <a:lnTo>
                  <a:pt x="37" y="218"/>
                </a:lnTo>
                <a:lnTo>
                  <a:pt x="37" y="218"/>
                </a:lnTo>
                <a:lnTo>
                  <a:pt x="37" y="223"/>
                </a:lnTo>
                <a:lnTo>
                  <a:pt x="37" y="218"/>
                </a:lnTo>
                <a:lnTo>
                  <a:pt x="37" y="218"/>
                </a:lnTo>
                <a:lnTo>
                  <a:pt x="37" y="223"/>
                </a:lnTo>
                <a:lnTo>
                  <a:pt x="37" y="223"/>
                </a:lnTo>
                <a:lnTo>
                  <a:pt x="42" y="223"/>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8"/>
                </a:lnTo>
                <a:lnTo>
                  <a:pt x="42" y="213"/>
                </a:lnTo>
                <a:lnTo>
                  <a:pt x="42" y="218"/>
                </a:lnTo>
                <a:lnTo>
                  <a:pt x="42" y="213"/>
                </a:lnTo>
                <a:lnTo>
                  <a:pt x="42" y="213"/>
                </a:lnTo>
                <a:lnTo>
                  <a:pt x="42" y="213"/>
                </a:lnTo>
                <a:lnTo>
                  <a:pt x="42" y="213"/>
                </a:lnTo>
                <a:lnTo>
                  <a:pt x="42" y="213"/>
                </a:lnTo>
                <a:lnTo>
                  <a:pt x="42" y="213"/>
                </a:lnTo>
                <a:lnTo>
                  <a:pt x="42" y="213"/>
                </a:lnTo>
                <a:lnTo>
                  <a:pt x="42" y="207"/>
                </a:lnTo>
                <a:lnTo>
                  <a:pt x="42" y="213"/>
                </a:lnTo>
                <a:lnTo>
                  <a:pt x="48" y="213"/>
                </a:lnTo>
                <a:lnTo>
                  <a:pt x="48" y="207"/>
                </a:lnTo>
                <a:lnTo>
                  <a:pt x="53" y="207"/>
                </a:lnTo>
                <a:lnTo>
                  <a:pt x="53" y="207"/>
                </a:lnTo>
                <a:lnTo>
                  <a:pt x="53" y="207"/>
                </a:lnTo>
                <a:lnTo>
                  <a:pt x="58" y="207"/>
                </a:lnTo>
                <a:lnTo>
                  <a:pt x="58" y="213"/>
                </a:lnTo>
                <a:lnTo>
                  <a:pt x="64" y="213"/>
                </a:lnTo>
                <a:lnTo>
                  <a:pt x="64" y="213"/>
                </a:lnTo>
                <a:lnTo>
                  <a:pt x="58" y="213"/>
                </a:lnTo>
                <a:lnTo>
                  <a:pt x="64" y="213"/>
                </a:lnTo>
                <a:lnTo>
                  <a:pt x="64" y="213"/>
                </a:lnTo>
                <a:lnTo>
                  <a:pt x="58" y="207"/>
                </a:lnTo>
                <a:lnTo>
                  <a:pt x="69" y="213"/>
                </a:lnTo>
                <a:lnTo>
                  <a:pt x="69" y="213"/>
                </a:lnTo>
                <a:lnTo>
                  <a:pt x="69" y="213"/>
                </a:lnTo>
                <a:lnTo>
                  <a:pt x="69" y="207"/>
                </a:lnTo>
                <a:lnTo>
                  <a:pt x="69" y="207"/>
                </a:lnTo>
                <a:lnTo>
                  <a:pt x="69" y="207"/>
                </a:lnTo>
                <a:lnTo>
                  <a:pt x="69" y="207"/>
                </a:lnTo>
                <a:lnTo>
                  <a:pt x="69" y="207"/>
                </a:lnTo>
                <a:lnTo>
                  <a:pt x="69" y="207"/>
                </a:lnTo>
                <a:lnTo>
                  <a:pt x="69" y="207"/>
                </a:lnTo>
                <a:lnTo>
                  <a:pt x="69" y="207"/>
                </a:lnTo>
                <a:lnTo>
                  <a:pt x="74" y="207"/>
                </a:lnTo>
                <a:lnTo>
                  <a:pt x="74" y="207"/>
                </a:lnTo>
                <a:lnTo>
                  <a:pt x="74" y="207"/>
                </a:lnTo>
                <a:lnTo>
                  <a:pt x="74" y="207"/>
                </a:lnTo>
                <a:lnTo>
                  <a:pt x="80" y="207"/>
                </a:lnTo>
                <a:lnTo>
                  <a:pt x="80" y="202"/>
                </a:lnTo>
                <a:lnTo>
                  <a:pt x="80" y="202"/>
                </a:lnTo>
                <a:lnTo>
                  <a:pt x="80" y="207"/>
                </a:lnTo>
                <a:lnTo>
                  <a:pt x="80" y="207"/>
                </a:lnTo>
                <a:lnTo>
                  <a:pt x="80" y="202"/>
                </a:lnTo>
                <a:lnTo>
                  <a:pt x="80" y="202"/>
                </a:lnTo>
                <a:lnTo>
                  <a:pt x="80" y="202"/>
                </a:lnTo>
                <a:lnTo>
                  <a:pt x="80" y="202"/>
                </a:lnTo>
                <a:lnTo>
                  <a:pt x="80" y="202"/>
                </a:lnTo>
                <a:lnTo>
                  <a:pt x="80" y="202"/>
                </a:lnTo>
                <a:lnTo>
                  <a:pt x="80" y="202"/>
                </a:lnTo>
                <a:lnTo>
                  <a:pt x="80" y="202"/>
                </a:lnTo>
                <a:lnTo>
                  <a:pt x="80" y="202"/>
                </a:lnTo>
                <a:lnTo>
                  <a:pt x="85" y="207"/>
                </a:lnTo>
                <a:lnTo>
                  <a:pt x="85" y="202"/>
                </a:lnTo>
                <a:lnTo>
                  <a:pt x="85" y="202"/>
                </a:lnTo>
                <a:lnTo>
                  <a:pt x="85" y="202"/>
                </a:lnTo>
                <a:lnTo>
                  <a:pt x="85" y="202"/>
                </a:lnTo>
                <a:lnTo>
                  <a:pt x="85" y="202"/>
                </a:lnTo>
                <a:lnTo>
                  <a:pt x="85" y="207"/>
                </a:lnTo>
                <a:lnTo>
                  <a:pt x="85" y="202"/>
                </a:lnTo>
                <a:lnTo>
                  <a:pt x="85" y="202"/>
                </a:lnTo>
                <a:lnTo>
                  <a:pt x="85" y="202"/>
                </a:lnTo>
                <a:lnTo>
                  <a:pt x="85" y="202"/>
                </a:lnTo>
                <a:lnTo>
                  <a:pt x="90" y="202"/>
                </a:lnTo>
                <a:lnTo>
                  <a:pt x="85" y="202"/>
                </a:lnTo>
                <a:lnTo>
                  <a:pt x="85" y="207"/>
                </a:lnTo>
                <a:lnTo>
                  <a:pt x="90" y="207"/>
                </a:lnTo>
                <a:lnTo>
                  <a:pt x="90" y="207"/>
                </a:lnTo>
                <a:lnTo>
                  <a:pt x="90" y="202"/>
                </a:lnTo>
                <a:lnTo>
                  <a:pt x="96" y="202"/>
                </a:lnTo>
                <a:lnTo>
                  <a:pt x="101" y="202"/>
                </a:lnTo>
                <a:lnTo>
                  <a:pt x="101" y="202"/>
                </a:lnTo>
                <a:lnTo>
                  <a:pt x="106" y="207"/>
                </a:lnTo>
                <a:lnTo>
                  <a:pt x="106" y="202"/>
                </a:lnTo>
                <a:lnTo>
                  <a:pt x="106" y="202"/>
                </a:lnTo>
                <a:lnTo>
                  <a:pt x="112" y="202"/>
                </a:lnTo>
                <a:lnTo>
                  <a:pt x="112" y="202"/>
                </a:lnTo>
                <a:lnTo>
                  <a:pt x="117" y="197"/>
                </a:lnTo>
                <a:lnTo>
                  <a:pt x="117" y="197"/>
                </a:lnTo>
                <a:lnTo>
                  <a:pt x="117" y="197"/>
                </a:lnTo>
                <a:lnTo>
                  <a:pt x="117" y="197"/>
                </a:lnTo>
                <a:lnTo>
                  <a:pt x="117" y="197"/>
                </a:lnTo>
                <a:lnTo>
                  <a:pt x="122" y="197"/>
                </a:lnTo>
                <a:lnTo>
                  <a:pt x="122" y="197"/>
                </a:lnTo>
                <a:lnTo>
                  <a:pt x="122" y="191"/>
                </a:lnTo>
                <a:lnTo>
                  <a:pt x="122" y="191"/>
                </a:lnTo>
                <a:lnTo>
                  <a:pt x="122" y="191"/>
                </a:lnTo>
                <a:lnTo>
                  <a:pt x="122" y="191"/>
                </a:lnTo>
                <a:lnTo>
                  <a:pt x="122" y="186"/>
                </a:lnTo>
                <a:lnTo>
                  <a:pt x="127" y="186"/>
                </a:lnTo>
                <a:lnTo>
                  <a:pt x="127" y="186"/>
                </a:lnTo>
                <a:lnTo>
                  <a:pt x="122" y="186"/>
                </a:lnTo>
                <a:lnTo>
                  <a:pt x="122" y="186"/>
                </a:lnTo>
                <a:lnTo>
                  <a:pt x="117" y="186"/>
                </a:lnTo>
                <a:lnTo>
                  <a:pt x="117" y="186"/>
                </a:lnTo>
                <a:lnTo>
                  <a:pt x="117" y="186"/>
                </a:lnTo>
                <a:lnTo>
                  <a:pt x="112" y="186"/>
                </a:lnTo>
                <a:lnTo>
                  <a:pt x="112" y="186"/>
                </a:lnTo>
                <a:lnTo>
                  <a:pt x="112" y="186"/>
                </a:lnTo>
                <a:lnTo>
                  <a:pt x="112" y="186"/>
                </a:lnTo>
                <a:lnTo>
                  <a:pt x="112" y="186"/>
                </a:lnTo>
                <a:lnTo>
                  <a:pt x="112" y="186"/>
                </a:lnTo>
                <a:lnTo>
                  <a:pt x="112" y="186"/>
                </a:lnTo>
                <a:lnTo>
                  <a:pt x="112" y="186"/>
                </a:lnTo>
                <a:lnTo>
                  <a:pt x="112" y="186"/>
                </a:lnTo>
                <a:lnTo>
                  <a:pt x="106" y="186"/>
                </a:lnTo>
                <a:lnTo>
                  <a:pt x="106" y="186"/>
                </a:lnTo>
                <a:lnTo>
                  <a:pt x="106" y="186"/>
                </a:lnTo>
                <a:lnTo>
                  <a:pt x="112" y="186"/>
                </a:lnTo>
                <a:lnTo>
                  <a:pt x="112" y="186"/>
                </a:lnTo>
                <a:lnTo>
                  <a:pt x="112" y="186"/>
                </a:lnTo>
                <a:lnTo>
                  <a:pt x="112" y="181"/>
                </a:lnTo>
                <a:lnTo>
                  <a:pt x="112" y="186"/>
                </a:lnTo>
                <a:lnTo>
                  <a:pt x="117" y="186"/>
                </a:lnTo>
                <a:lnTo>
                  <a:pt x="117" y="181"/>
                </a:lnTo>
                <a:lnTo>
                  <a:pt x="112" y="181"/>
                </a:lnTo>
                <a:lnTo>
                  <a:pt x="117" y="181"/>
                </a:lnTo>
                <a:lnTo>
                  <a:pt x="112" y="181"/>
                </a:lnTo>
                <a:lnTo>
                  <a:pt x="112" y="181"/>
                </a:lnTo>
                <a:lnTo>
                  <a:pt x="112" y="181"/>
                </a:lnTo>
                <a:lnTo>
                  <a:pt x="112" y="181"/>
                </a:lnTo>
                <a:lnTo>
                  <a:pt x="117" y="181"/>
                </a:lnTo>
                <a:lnTo>
                  <a:pt x="117" y="181"/>
                </a:lnTo>
                <a:lnTo>
                  <a:pt x="117" y="181"/>
                </a:lnTo>
                <a:lnTo>
                  <a:pt x="117" y="181"/>
                </a:lnTo>
                <a:lnTo>
                  <a:pt x="117" y="181"/>
                </a:lnTo>
                <a:lnTo>
                  <a:pt x="117" y="175"/>
                </a:lnTo>
                <a:lnTo>
                  <a:pt x="117" y="181"/>
                </a:lnTo>
                <a:lnTo>
                  <a:pt x="112" y="181"/>
                </a:lnTo>
                <a:lnTo>
                  <a:pt x="112" y="181"/>
                </a:lnTo>
                <a:lnTo>
                  <a:pt x="112" y="181"/>
                </a:lnTo>
                <a:lnTo>
                  <a:pt x="117" y="175"/>
                </a:lnTo>
                <a:lnTo>
                  <a:pt x="117" y="175"/>
                </a:lnTo>
                <a:lnTo>
                  <a:pt x="117" y="175"/>
                </a:lnTo>
                <a:lnTo>
                  <a:pt x="117" y="175"/>
                </a:lnTo>
                <a:lnTo>
                  <a:pt x="117" y="175"/>
                </a:lnTo>
                <a:lnTo>
                  <a:pt x="117" y="175"/>
                </a:lnTo>
                <a:lnTo>
                  <a:pt x="117" y="175"/>
                </a:lnTo>
                <a:lnTo>
                  <a:pt x="122" y="175"/>
                </a:lnTo>
                <a:lnTo>
                  <a:pt x="122" y="175"/>
                </a:lnTo>
                <a:lnTo>
                  <a:pt x="122" y="175"/>
                </a:lnTo>
                <a:lnTo>
                  <a:pt x="122" y="175"/>
                </a:lnTo>
                <a:lnTo>
                  <a:pt x="122" y="175"/>
                </a:lnTo>
                <a:lnTo>
                  <a:pt x="122" y="170"/>
                </a:lnTo>
                <a:lnTo>
                  <a:pt x="122" y="170"/>
                </a:lnTo>
                <a:lnTo>
                  <a:pt x="117" y="170"/>
                </a:lnTo>
                <a:lnTo>
                  <a:pt x="117"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2" y="170"/>
                </a:lnTo>
                <a:lnTo>
                  <a:pt x="127" y="170"/>
                </a:lnTo>
                <a:lnTo>
                  <a:pt x="127" y="165"/>
                </a:lnTo>
                <a:lnTo>
                  <a:pt x="127" y="165"/>
                </a:lnTo>
                <a:lnTo>
                  <a:pt x="127" y="170"/>
                </a:lnTo>
                <a:lnTo>
                  <a:pt x="127" y="170"/>
                </a:lnTo>
                <a:lnTo>
                  <a:pt x="127" y="165"/>
                </a:lnTo>
                <a:lnTo>
                  <a:pt x="127" y="165"/>
                </a:lnTo>
                <a:lnTo>
                  <a:pt x="127" y="165"/>
                </a:lnTo>
                <a:lnTo>
                  <a:pt x="127" y="159"/>
                </a:lnTo>
                <a:lnTo>
                  <a:pt x="127" y="159"/>
                </a:lnTo>
                <a:lnTo>
                  <a:pt x="127" y="154"/>
                </a:lnTo>
                <a:lnTo>
                  <a:pt x="127" y="149"/>
                </a:lnTo>
                <a:lnTo>
                  <a:pt x="122" y="149"/>
                </a:lnTo>
                <a:lnTo>
                  <a:pt x="122" y="149"/>
                </a:lnTo>
                <a:lnTo>
                  <a:pt x="122" y="149"/>
                </a:lnTo>
                <a:lnTo>
                  <a:pt x="122" y="149"/>
                </a:lnTo>
                <a:lnTo>
                  <a:pt x="117" y="144"/>
                </a:lnTo>
                <a:lnTo>
                  <a:pt x="112" y="144"/>
                </a:lnTo>
                <a:lnTo>
                  <a:pt x="112" y="144"/>
                </a:lnTo>
                <a:lnTo>
                  <a:pt x="112" y="144"/>
                </a:lnTo>
                <a:lnTo>
                  <a:pt x="112" y="144"/>
                </a:lnTo>
                <a:lnTo>
                  <a:pt x="106" y="144"/>
                </a:lnTo>
                <a:lnTo>
                  <a:pt x="106" y="149"/>
                </a:lnTo>
                <a:lnTo>
                  <a:pt x="106"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9"/>
                </a:lnTo>
                <a:lnTo>
                  <a:pt x="101" y="144"/>
                </a:lnTo>
                <a:lnTo>
                  <a:pt x="101" y="144"/>
                </a:lnTo>
                <a:lnTo>
                  <a:pt x="101" y="144"/>
                </a:lnTo>
                <a:lnTo>
                  <a:pt x="101" y="144"/>
                </a:lnTo>
                <a:lnTo>
                  <a:pt x="101" y="144"/>
                </a:lnTo>
                <a:lnTo>
                  <a:pt x="106" y="144"/>
                </a:lnTo>
                <a:lnTo>
                  <a:pt x="106" y="138"/>
                </a:lnTo>
                <a:lnTo>
                  <a:pt x="106" y="138"/>
                </a:lnTo>
                <a:lnTo>
                  <a:pt x="101" y="138"/>
                </a:lnTo>
                <a:lnTo>
                  <a:pt x="101" y="133"/>
                </a:lnTo>
                <a:lnTo>
                  <a:pt x="101" y="133"/>
                </a:lnTo>
                <a:lnTo>
                  <a:pt x="101" y="133"/>
                </a:lnTo>
                <a:lnTo>
                  <a:pt x="101" y="133"/>
                </a:lnTo>
                <a:lnTo>
                  <a:pt x="96" y="133"/>
                </a:lnTo>
                <a:lnTo>
                  <a:pt x="96" y="133"/>
                </a:lnTo>
                <a:lnTo>
                  <a:pt x="96" y="133"/>
                </a:lnTo>
                <a:lnTo>
                  <a:pt x="96" y="128"/>
                </a:lnTo>
                <a:lnTo>
                  <a:pt x="96" y="128"/>
                </a:lnTo>
                <a:lnTo>
                  <a:pt x="90" y="128"/>
                </a:lnTo>
                <a:lnTo>
                  <a:pt x="90" y="128"/>
                </a:lnTo>
                <a:lnTo>
                  <a:pt x="90" y="128"/>
                </a:lnTo>
                <a:lnTo>
                  <a:pt x="90" y="128"/>
                </a:lnTo>
                <a:lnTo>
                  <a:pt x="85" y="128"/>
                </a:lnTo>
                <a:lnTo>
                  <a:pt x="85" y="128"/>
                </a:lnTo>
                <a:lnTo>
                  <a:pt x="85" y="128"/>
                </a:lnTo>
                <a:lnTo>
                  <a:pt x="85" y="128"/>
                </a:lnTo>
                <a:lnTo>
                  <a:pt x="85" y="128"/>
                </a:lnTo>
                <a:lnTo>
                  <a:pt x="90" y="128"/>
                </a:lnTo>
                <a:lnTo>
                  <a:pt x="90" y="128"/>
                </a:lnTo>
                <a:lnTo>
                  <a:pt x="90" y="128"/>
                </a:lnTo>
                <a:lnTo>
                  <a:pt x="90" y="128"/>
                </a:lnTo>
                <a:lnTo>
                  <a:pt x="96" y="128"/>
                </a:lnTo>
                <a:lnTo>
                  <a:pt x="96" y="128"/>
                </a:lnTo>
                <a:lnTo>
                  <a:pt x="96" y="128"/>
                </a:lnTo>
                <a:lnTo>
                  <a:pt x="96" y="128"/>
                </a:lnTo>
                <a:lnTo>
                  <a:pt x="101" y="128"/>
                </a:lnTo>
                <a:lnTo>
                  <a:pt x="101" y="128"/>
                </a:lnTo>
                <a:lnTo>
                  <a:pt x="101" y="128"/>
                </a:lnTo>
                <a:lnTo>
                  <a:pt x="101" y="128"/>
                </a:lnTo>
                <a:lnTo>
                  <a:pt x="96" y="128"/>
                </a:lnTo>
                <a:lnTo>
                  <a:pt x="96" y="122"/>
                </a:lnTo>
                <a:lnTo>
                  <a:pt x="96" y="122"/>
                </a:lnTo>
                <a:lnTo>
                  <a:pt x="96" y="122"/>
                </a:lnTo>
                <a:lnTo>
                  <a:pt x="96" y="117"/>
                </a:lnTo>
                <a:lnTo>
                  <a:pt x="96" y="117"/>
                </a:lnTo>
                <a:lnTo>
                  <a:pt x="96" y="117"/>
                </a:lnTo>
                <a:lnTo>
                  <a:pt x="96" y="117"/>
                </a:lnTo>
                <a:lnTo>
                  <a:pt x="96" y="117"/>
                </a:lnTo>
                <a:lnTo>
                  <a:pt x="96" y="117"/>
                </a:lnTo>
                <a:lnTo>
                  <a:pt x="96" y="117"/>
                </a:lnTo>
                <a:lnTo>
                  <a:pt x="90" y="117"/>
                </a:lnTo>
                <a:lnTo>
                  <a:pt x="90" y="112"/>
                </a:lnTo>
                <a:lnTo>
                  <a:pt x="90" y="112"/>
                </a:lnTo>
                <a:lnTo>
                  <a:pt x="90" y="112"/>
                </a:lnTo>
                <a:lnTo>
                  <a:pt x="90" y="112"/>
                </a:lnTo>
                <a:lnTo>
                  <a:pt x="90" y="112"/>
                </a:lnTo>
                <a:lnTo>
                  <a:pt x="90" y="112"/>
                </a:lnTo>
                <a:lnTo>
                  <a:pt x="90" y="106"/>
                </a:lnTo>
                <a:lnTo>
                  <a:pt x="85" y="106"/>
                </a:lnTo>
                <a:lnTo>
                  <a:pt x="85" y="106"/>
                </a:lnTo>
                <a:lnTo>
                  <a:pt x="85" y="106"/>
                </a:lnTo>
                <a:lnTo>
                  <a:pt x="85" y="106"/>
                </a:lnTo>
                <a:lnTo>
                  <a:pt x="85" y="106"/>
                </a:lnTo>
                <a:lnTo>
                  <a:pt x="80" y="106"/>
                </a:lnTo>
                <a:lnTo>
                  <a:pt x="80" y="106"/>
                </a:lnTo>
                <a:lnTo>
                  <a:pt x="80" y="106"/>
                </a:lnTo>
                <a:lnTo>
                  <a:pt x="80" y="106"/>
                </a:lnTo>
                <a:lnTo>
                  <a:pt x="80" y="106"/>
                </a:lnTo>
                <a:lnTo>
                  <a:pt x="80" y="106"/>
                </a:lnTo>
                <a:lnTo>
                  <a:pt x="74" y="106"/>
                </a:lnTo>
                <a:lnTo>
                  <a:pt x="74" y="106"/>
                </a:lnTo>
                <a:lnTo>
                  <a:pt x="80" y="106"/>
                </a:lnTo>
                <a:lnTo>
                  <a:pt x="80" y="106"/>
                </a:lnTo>
                <a:lnTo>
                  <a:pt x="80" y="101"/>
                </a:lnTo>
                <a:lnTo>
                  <a:pt x="80" y="101"/>
                </a:lnTo>
                <a:lnTo>
                  <a:pt x="80" y="101"/>
                </a:lnTo>
                <a:lnTo>
                  <a:pt x="80" y="101"/>
                </a:lnTo>
                <a:lnTo>
                  <a:pt x="80" y="101"/>
                </a:lnTo>
                <a:lnTo>
                  <a:pt x="74" y="101"/>
                </a:lnTo>
                <a:lnTo>
                  <a:pt x="74" y="96"/>
                </a:lnTo>
                <a:lnTo>
                  <a:pt x="74" y="96"/>
                </a:lnTo>
                <a:lnTo>
                  <a:pt x="74" y="96"/>
                </a:lnTo>
                <a:lnTo>
                  <a:pt x="74" y="96"/>
                </a:lnTo>
                <a:lnTo>
                  <a:pt x="74" y="96"/>
                </a:lnTo>
                <a:lnTo>
                  <a:pt x="74" y="90"/>
                </a:lnTo>
                <a:lnTo>
                  <a:pt x="74" y="90"/>
                </a:lnTo>
                <a:lnTo>
                  <a:pt x="74" y="90"/>
                </a:lnTo>
                <a:lnTo>
                  <a:pt x="74" y="90"/>
                </a:lnTo>
                <a:lnTo>
                  <a:pt x="69" y="85"/>
                </a:lnTo>
                <a:lnTo>
                  <a:pt x="69" y="85"/>
                </a:lnTo>
                <a:lnTo>
                  <a:pt x="69" y="85"/>
                </a:lnTo>
                <a:lnTo>
                  <a:pt x="69" y="85"/>
                </a:lnTo>
                <a:lnTo>
                  <a:pt x="69" y="85"/>
                </a:lnTo>
                <a:lnTo>
                  <a:pt x="69" y="80"/>
                </a:lnTo>
                <a:lnTo>
                  <a:pt x="69" y="80"/>
                </a:lnTo>
                <a:lnTo>
                  <a:pt x="69" y="80"/>
                </a:lnTo>
                <a:lnTo>
                  <a:pt x="69" y="80"/>
                </a:lnTo>
                <a:lnTo>
                  <a:pt x="69" y="80"/>
                </a:lnTo>
                <a:lnTo>
                  <a:pt x="69" y="80"/>
                </a:lnTo>
                <a:lnTo>
                  <a:pt x="69" y="80"/>
                </a:lnTo>
                <a:lnTo>
                  <a:pt x="69" y="74"/>
                </a:lnTo>
                <a:lnTo>
                  <a:pt x="64" y="74"/>
                </a:lnTo>
                <a:lnTo>
                  <a:pt x="64" y="74"/>
                </a:lnTo>
                <a:lnTo>
                  <a:pt x="64" y="69"/>
                </a:lnTo>
                <a:lnTo>
                  <a:pt x="64" y="69"/>
                </a:lnTo>
                <a:lnTo>
                  <a:pt x="64" y="69"/>
                </a:lnTo>
                <a:lnTo>
                  <a:pt x="64" y="69"/>
                </a:lnTo>
                <a:lnTo>
                  <a:pt x="58" y="69"/>
                </a:lnTo>
                <a:lnTo>
                  <a:pt x="58" y="69"/>
                </a:lnTo>
                <a:lnTo>
                  <a:pt x="58" y="69"/>
                </a:lnTo>
                <a:lnTo>
                  <a:pt x="53" y="69"/>
                </a:lnTo>
                <a:lnTo>
                  <a:pt x="53" y="69"/>
                </a:lnTo>
                <a:lnTo>
                  <a:pt x="53" y="69"/>
                </a:lnTo>
                <a:lnTo>
                  <a:pt x="53" y="69"/>
                </a:lnTo>
                <a:lnTo>
                  <a:pt x="48" y="69"/>
                </a:lnTo>
                <a:lnTo>
                  <a:pt x="48" y="69"/>
                </a:lnTo>
                <a:lnTo>
                  <a:pt x="48" y="69"/>
                </a:lnTo>
                <a:lnTo>
                  <a:pt x="42" y="69"/>
                </a:lnTo>
                <a:lnTo>
                  <a:pt x="42" y="69"/>
                </a:lnTo>
                <a:lnTo>
                  <a:pt x="42" y="69"/>
                </a:lnTo>
                <a:lnTo>
                  <a:pt x="42" y="69"/>
                </a:lnTo>
                <a:lnTo>
                  <a:pt x="37" y="69"/>
                </a:lnTo>
                <a:lnTo>
                  <a:pt x="37" y="64"/>
                </a:lnTo>
                <a:lnTo>
                  <a:pt x="37" y="64"/>
                </a:lnTo>
                <a:lnTo>
                  <a:pt x="37" y="69"/>
                </a:lnTo>
                <a:lnTo>
                  <a:pt x="42" y="69"/>
                </a:lnTo>
                <a:lnTo>
                  <a:pt x="42" y="69"/>
                </a:lnTo>
                <a:lnTo>
                  <a:pt x="42" y="69"/>
                </a:lnTo>
                <a:lnTo>
                  <a:pt x="42" y="69"/>
                </a:lnTo>
                <a:lnTo>
                  <a:pt x="48" y="69"/>
                </a:lnTo>
                <a:lnTo>
                  <a:pt x="48" y="64"/>
                </a:lnTo>
                <a:lnTo>
                  <a:pt x="48" y="64"/>
                </a:lnTo>
                <a:lnTo>
                  <a:pt x="48" y="64"/>
                </a:lnTo>
                <a:lnTo>
                  <a:pt x="48" y="64"/>
                </a:lnTo>
                <a:lnTo>
                  <a:pt x="48" y="64"/>
                </a:lnTo>
                <a:lnTo>
                  <a:pt x="53" y="64"/>
                </a:lnTo>
                <a:lnTo>
                  <a:pt x="53" y="64"/>
                </a:lnTo>
                <a:lnTo>
                  <a:pt x="53" y="64"/>
                </a:lnTo>
                <a:lnTo>
                  <a:pt x="53" y="64"/>
                </a:lnTo>
                <a:lnTo>
                  <a:pt x="53" y="58"/>
                </a:lnTo>
                <a:lnTo>
                  <a:pt x="53" y="58"/>
                </a:lnTo>
                <a:lnTo>
                  <a:pt x="53" y="58"/>
                </a:lnTo>
                <a:lnTo>
                  <a:pt x="53" y="58"/>
                </a:lnTo>
                <a:lnTo>
                  <a:pt x="53" y="58"/>
                </a:lnTo>
                <a:lnTo>
                  <a:pt x="53" y="58"/>
                </a:lnTo>
                <a:lnTo>
                  <a:pt x="48" y="58"/>
                </a:lnTo>
                <a:lnTo>
                  <a:pt x="48" y="58"/>
                </a:lnTo>
                <a:lnTo>
                  <a:pt x="48" y="58"/>
                </a:lnTo>
                <a:lnTo>
                  <a:pt x="42" y="58"/>
                </a:lnTo>
                <a:lnTo>
                  <a:pt x="42" y="58"/>
                </a:lnTo>
                <a:lnTo>
                  <a:pt x="42" y="58"/>
                </a:lnTo>
                <a:lnTo>
                  <a:pt x="42" y="58"/>
                </a:lnTo>
                <a:lnTo>
                  <a:pt x="48" y="58"/>
                </a:lnTo>
                <a:lnTo>
                  <a:pt x="48" y="58"/>
                </a:lnTo>
                <a:lnTo>
                  <a:pt x="48" y="58"/>
                </a:lnTo>
                <a:lnTo>
                  <a:pt x="48" y="58"/>
                </a:lnTo>
                <a:lnTo>
                  <a:pt x="53" y="58"/>
                </a:lnTo>
                <a:lnTo>
                  <a:pt x="53" y="58"/>
                </a:lnTo>
                <a:lnTo>
                  <a:pt x="53" y="58"/>
                </a:lnTo>
                <a:lnTo>
                  <a:pt x="53" y="58"/>
                </a:lnTo>
                <a:lnTo>
                  <a:pt x="53" y="53"/>
                </a:lnTo>
                <a:lnTo>
                  <a:pt x="53" y="53"/>
                </a:lnTo>
                <a:lnTo>
                  <a:pt x="58" y="53"/>
                </a:lnTo>
                <a:lnTo>
                  <a:pt x="58" y="53"/>
                </a:lnTo>
                <a:lnTo>
                  <a:pt x="58" y="53"/>
                </a:lnTo>
                <a:lnTo>
                  <a:pt x="58" y="53"/>
                </a:lnTo>
                <a:lnTo>
                  <a:pt x="58" y="48"/>
                </a:lnTo>
                <a:lnTo>
                  <a:pt x="53" y="48"/>
                </a:lnTo>
                <a:lnTo>
                  <a:pt x="53" y="48"/>
                </a:lnTo>
                <a:lnTo>
                  <a:pt x="58" y="48"/>
                </a:lnTo>
                <a:lnTo>
                  <a:pt x="58" y="48"/>
                </a:lnTo>
                <a:lnTo>
                  <a:pt x="58" y="48"/>
                </a:lnTo>
                <a:lnTo>
                  <a:pt x="58" y="48"/>
                </a:lnTo>
                <a:lnTo>
                  <a:pt x="58" y="48"/>
                </a:lnTo>
                <a:lnTo>
                  <a:pt x="58" y="43"/>
                </a:lnTo>
                <a:lnTo>
                  <a:pt x="58" y="43"/>
                </a:lnTo>
                <a:lnTo>
                  <a:pt x="64" y="37"/>
                </a:lnTo>
                <a:lnTo>
                  <a:pt x="64" y="37"/>
                </a:lnTo>
                <a:lnTo>
                  <a:pt x="64" y="37"/>
                </a:lnTo>
                <a:lnTo>
                  <a:pt x="64" y="37"/>
                </a:lnTo>
                <a:lnTo>
                  <a:pt x="64" y="37"/>
                </a:lnTo>
                <a:lnTo>
                  <a:pt x="64" y="32"/>
                </a:lnTo>
                <a:lnTo>
                  <a:pt x="64" y="32"/>
                </a:lnTo>
                <a:lnTo>
                  <a:pt x="64" y="27"/>
                </a:lnTo>
                <a:lnTo>
                  <a:pt x="64" y="27"/>
                </a:lnTo>
                <a:lnTo>
                  <a:pt x="64" y="27"/>
                </a:lnTo>
                <a:lnTo>
                  <a:pt x="64" y="27"/>
                </a:lnTo>
                <a:lnTo>
                  <a:pt x="58" y="21"/>
                </a:lnTo>
                <a:lnTo>
                  <a:pt x="58" y="27"/>
                </a:lnTo>
                <a:lnTo>
                  <a:pt x="58" y="21"/>
                </a:lnTo>
                <a:lnTo>
                  <a:pt x="58" y="27"/>
                </a:lnTo>
                <a:lnTo>
                  <a:pt x="58" y="27"/>
                </a:lnTo>
                <a:lnTo>
                  <a:pt x="53" y="21"/>
                </a:lnTo>
                <a:lnTo>
                  <a:pt x="48" y="27"/>
                </a:lnTo>
                <a:lnTo>
                  <a:pt x="48" y="27"/>
                </a:lnTo>
                <a:lnTo>
                  <a:pt x="48" y="27"/>
                </a:lnTo>
                <a:lnTo>
                  <a:pt x="42" y="27"/>
                </a:lnTo>
                <a:lnTo>
                  <a:pt x="42" y="21"/>
                </a:lnTo>
                <a:lnTo>
                  <a:pt x="42" y="21"/>
                </a:lnTo>
                <a:lnTo>
                  <a:pt x="42" y="27"/>
                </a:lnTo>
                <a:lnTo>
                  <a:pt x="37" y="27"/>
                </a:lnTo>
                <a:lnTo>
                  <a:pt x="37" y="27"/>
                </a:lnTo>
                <a:lnTo>
                  <a:pt x="37" y="27"/>
                </a:lnTo>
                <a:lnTo>
                  <a:pt x="37" y="27"/>
                </a:lnTo>
                <a:lnTo>
                  <a:pt x="37" y="27"/>
                </a:lnTo>
                <a:lnTo>
                  <a:pt x="37" y="2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2" name=""/>
          <p:cNvSpPr/>
          <p:nvPr/>
        </p:nvSpPr>
        <p:spPr>
          <a:xfrm>
            <a:off x="4192560" y="2678040"/>
            <a:ext cx="17640" cy="9720"/>
          </a:xfrm>
          <a:custGeom>
            <a:avLst/>
            <a:gdLst/>
            <a:ahLst/>
            <a:rect l="l" t="t" r="r" b="b"/>
            <a:pathLst>
              <a:path w="11" h="6">
                <a:moveTo>
                  <a:pt x="6" y="0"/>
                </a:moveTo>
                <a:lnTo>
                  <a:pt x="6" y="0"/>
                </a:lnTo>
                <a:lnTo>
                  <a:pt x="11" y="0"/>
                </a:lnTo>
                <a:lnTo>
                  <a:pt x="11" y="0"/>
                </a:lnTo>
                <a:lnTo>
                  <a:pt x="11" y="0"/>
                </a:lnTo>
                <a:lnTo>
                  <a:pt x="11" y="0"/>
                </a:lnTo>
                <a:lnTo>
                  <a:pt x="6" y="6"/>
                </a:lnTo>
                <a:lnTo>
                  <a:pt x="6"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13" name=""/>
          <p:cNvSpPr/>
          <p:nvPr/>
        </p:nvSpPr>
        <p:spPr>
          <a:xfrm>
            <a:off x="4105440" y="2660760"/>
            <a:ext cx="1440" cy="32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14" name=""/>
          <p:cNvSpPr/>
          <p:nvPr/>
        </p:nvSpPr>
        <p:spPr>
          <a:xfrm>
            <a:off x="4105440" y="2519280"/>
            <a:ext cx="7920" cy="17640"/>
          </a:xfrm>
          <a:custGeom>
            <a:avLst/>
            <a:gdLst/>
            <a:ahLst/>
            <a:rect l="l" t="t" r="r" b="b"/>
            <a:pathLst>
              <a:path w="5" h="10">
                <a:moveTo>
                  <a:pt x="5" y="0"/>
                </a:moveTo>
                <a:lnTo>
                  <a:pt x="5" y="0"/>
                </a:lnTo>
                <a:lnTo>
                  <a:pt x="5" y="0"/>
                </a:lnTo>
                <a:lnTo>
                  <a:pt x="5" y="0"/>
                </a:lnTo>
                <a:lnTo>
                  <a:pt x="5" y="0"/>
                </a:lnTo>
                <a:lnTo>
                  <a:pt x="5" y="5"/>
                </a:lnTo>
                <a:lnTo>
                  <a:pt x="5" y="5"/>
                </a:lnTo>
                <a:lnTo>
                  <a:pt x="5" y="5"/>
                </a:lnTo>
                <a:lnTo>
                  <a:pt x="0" y="10"/>
                </a:lnTo>
                <a:lnTo>
                  <a:pt x="0" y="10"/>
                </a:lnTo>
                <a:lnTo>
                  <a:pt x="0" y="5"/>
                </a:lnTo>
                <a:lnTo>
                  <a:pt x="0" y="5"/>
                </a:lnTo>
                <a:lnTo>
                  <a:pt x="0" y="5"/>
                </a:lnTo>
                <a:lnTo>
                  <a:pt x="0" y="5"/>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15" name=""/>
          <p:cNvSpPr/>
          <p:nvPr/>
        </p:nvSpPr>
        <p:spPr>
          <a:xfrm>
            <a:off x="4262400" y="263520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6" name=""/>
          <p:cNvSpPr/>
          <p:nvPr/>
        </p:nvSpPr>
        <p:spPr>
          <a:xfrm>
            <a:off x="4254480" y="26431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7" name=""/>
          <p:cNvSpPr/>
          <p:nvPr/>
        </p:nvSpPr>
        <p:spPr>
          <a:xfrm>
            <a:off x="4052880" y="2341440"/>
            <a:ext cx="27000" cy="27000"/>
          </a:xfrm>
          <a:custGeom>
            <a:avLst/>
            <a:gdLst/>
            <a:ahLst/>
            <a:rect l="l" t="t" r="r" b="b"/>
            <a:pathLst>
              <a:path w="16" h="16">
                <a:moveTo>
                  <a:pt x="11" y="6"/>
                </a:moveTo>
                <a:lnTo>
                  <a:pt x="11" y="6"/>
                </a:lnTo>
                <a:lnTo>
                  <a:pt x="11" y="6"/>
                </a:lnTo>
                <a:lnTo>
                  <a:pt x="11" y="6"/>
                </a:lnTo>
                <a:lnTo>
                  <a:pt x="11" y="6"/>
                </a:lnTo>
                <a:lnTo>
                  <a:pt x="11" y="6"/>
                </a:lnTo>
                <a:lnTo>
                  <a:pt x="16"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6" y="0"/>
                </a:lnTo>
                <a:lnTo>
                  <a:pt x="6" y="0"/>
                </a:lnTo>
                <a:lnTo>
                  <a:pt x="6" y="6"/>
                </a:lnTo>
                <a:lnTo>
                  <a:pt x="6" y="6"/>
                </a:lnTo>
                <a:lnTo>
                  <a:pt x="6" y="6"/>
                </a:lnTo>
                <a:lnTo>
                  <a:pt x="6" y="6"/>
                </a:lnTo>
                <a:lnTo>
                  <a:pt x="6" y="6"/>
                </a:lnTo>
                <a:lnTo>
                  <a:pt x="6" y="6"/>
                </a:lnTo>
                <a:lnTo>
                  <a:pt x="6" y="6"/>
                </a:lnTo>
                <a:lnTo>
                  <a:pt x="6" y="6"/>
                </a:lnTo>
                <a:lnTo>
                  <a:pt x="0" y="6"/>
                </a:lnTo>
                <a:lnTo>
                  <a:pt x="0" y="6"/>
                </a:lnTo>
                <a:lnTo>
                  <a:pt x="0" y="6"/>
                </a:lnTo>
                <a:lnTo>
                  <a:pt x="0" y="6"/>
                </a:lnTo>
                <a:lnTo>
                  <a:pt x="0" y="6"/>
                </a:lnTo>
                <a:lnTo>
                  <a:pt x="0" y="6"/>
                </a:lnTo>
                <a:lnTo>
                  <a:pt x="0" y="6"/>
                </a:lnTo>
                <a:lnTo>
                  <a:pt x="0" y="6"/>
                </a:lnTo>
                <a:lnTo>
                  <a:pt x="0" y="11"/>
                </a:lnTo>
                <a:lnTo>
                  <a:pt x="0" y="11"/>
                </a:lnTo>
                <a:lnTo>
                  <a:pt x="0" y="11"/>
                </a:lnTo>
                <a:lnTo>
                  <a:pt x="0" y="11"/>
                </a:lnTo>
                <a:lnTo>
                  <a:pt x="0" y="11"/>
                </a:lnTo>
                <a:lnTo>
                  <a:pt x="0" y="11"/>
                </a:lnTo>
                <a:lnTo>
                  <a:pt x="0" y="11"/>
                </a:lnTo>
                <a:lnTo>
                  <a:pt x="0" y="11"/>
                </a:lnTo>
                <a:lnTo>
                  <a:pt x="0" y="11"/>
                </a:lnTo>
                <a:lnTo>
                  <a:pt x="6" y="11"/>
                </a:lnTo>
                <a:lnTo>
                  <a:pt x="0" y="11"/>
                </a:lnTo>
                <a:lnTo>
                  <a:pt x="0" y="11"/>
                </a:lnTo>
                <a:lnTo>
                  <a:pt x="0" y="16"/>
                </a:lnTo>
                <a:lnTo>
                  <a:pt x="0" y="16"/>
                </a:lnTo>
                <a:lnTo>
                  <a:pt x="0" y="16"/>
                </a:lnTo>
                <a:lnTo>
                  <a:pt x="0" y="16"/>
                </a:lnTo>
                <a:lnTo>
                  <a:pt x="0" y="16"/>
                </a:lnTo>
                <a:lnTo>
                  <a:pt x="0" y="16"/>
                </a:lnTo>
                <a:lnTo>
                  <a:pt x="0" y="16"/>
                </a:lnTo>
                <a:lnTo>
                  <a:pt x="0" y="16"/>
                </a:lnTo>
                <a:lnTo>
                  <a:pt x="0" y="16"/>
                </a:lnTo>
                <a:lnTo>
                  <a:pt x="6" y="16"/>
                </a:lnTo>
                <a:lnTo>
                  <a:pt x="6" y="16"/>
                </a:lnTo>
                <a:lnTo>
                  <a:pt x="6" y="16"/>
                </a:lnTo>
                <a:lnTo>
                  <a:pt x="6" y="16"/>
                </a:lnTo>
                <a:lnTo>
                  <a:pt x="6" y="16"/>
                </a:lnTo>
                <a:lnTo>
                  <a:pt x="6" y="16"/>
                </a:lnTo>
                <a:lnTo>
                  <a:pt x="6" y="16"/>
                </a:lnTo>
                <a:lnTo>
                  <a:pt x="6" y="16"/>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11" y="11"/>
                </a:lnTo>
                <a:lnTo>
                  <a:pt x="11" y="11"/>
                </a:lnTo>
                <a:lnTo>
                  <a:pt x="6" y="11"/>
                </a:lnTo>
                <a:lnTo>
                  <a:pt x="6" y="11"/>
                </a:lnTo>
                <a:lnTo>
                  <a:pt x="6" y="11"/>
                </a:lnTo>
                <a:lnTo>
                  <a:pt x="11" y="11"/>
                </a:lnTo>
                <a:lnTo>
                  <a:pt x="11" y="11"/>
                </a:lnTo>
                <a:lnTo>
                  <a:pt x="11" y="11"/>
                </a:lnTo>
                <a:lnTo>
                  <a:pt x="11" y="11"/>
                </a:lnTo>
                <a:lnTo>
                  <a:pt x="11" y="11"/>
                </a:lnTo>
                <a:lnTo>
                  <a:pt x="11" y="11"/>
                </a:lnTo>
                <a:lnTo>
                  <a:pt x="11" y="11"/>
                </a:lnTo>
                <a:lnTo>
                  <a:pt x="6" y="11"/>
                </a:lnTo>
                <a:lnTo>
                  <a:pt x="6" y="11"/>
                </a:lnTo>
                <a:lnTo>
                  <a:pt x="11" y="6"/>
                </a:lnTo>
                <a:lnTo>
                  <a:pt x="11" y="6"/>
                </a:lnTo>
                <a:lnTo>
                  <a:pt x="11" y="6"/>
                </a:lnTo>
                <a:lnTo>
                  <a:pt x="11" y="6"/>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18" name=""/>
          <p:cNvSpPr/>
          <p:nvPr/>
        </p:nvSpPr>
        <p:spPr>
          <a:xfrm>
            <a:off x="4052880" y="23605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9" name=""/>
          <p:cNvSpPr/>
          <p:nvPr/>
        </p:nvSpPr>
        <p:spPr>
          <a:xfrm>
            <a:off x="4052880" y="2360520"/>
            <a:ext cx="1440" cy="7920"/>
          </a:xfrm>
          <a:custGeom>
            <a:avLst/>
            <a:gdLst/>
            <a:ahLst/>
            <a:rect l="l" t="t" r="r" b="b"/>
            <a:pathLst>
              <a:path w="0" h="5">
                <a:moveTo>
                  <a:pt x="0" y="0"/>
                </a:moveTo>
                <a:lnTo>
                  <a:pt x="0" y="0"/>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20" name=""/>
          <p:cNvSpPr/>
          <p:nvPr/>
        </p:nvSpPr>
        <p:spPr>
          <a:xfrm>
            <a:off x="4062240" y="236844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1" name=""/>
          <p:cNvSpPr/>
          <p:nvPr/>
        </p:nvSpPr>
        <p:spPr>
          <a:xfrm>
            <a:off x="4044960" y="2368440"/>
            <a:ext cx="7920" cy="9720"/>
          </a:xfrm>
          <a:custGeom>
            <a:avLst/>
            <a:gdLst/>
            <a:ahLst/>
            <a:rect l="l" t="t" r="r" b="b"/>
            <a:pathLst>
              <a:path w="5" h="6">
                <a:moveTo>
                  <a:pt x="0" y="6"/>
                </a:moveTo>
                <a:lnTo>
                  <a:pt x="0" y="6"/>
                </a:lnTo>
                <a:lnTo>
                  <a:pt x="5" y="0"/>
                </a:lnTo>
                <a:lnTo>
                  <a:pt x="5" y="6"/>
                </a:lnTo>
                <a:lnTo>
                  <a:pt x="5" y="6"/>
                </a:lnTo>
                <a:lnTo>
                  <a:pt x="5" y="6"/>
                </a:lnTo>
                <a:lnTo>
                  <a:pt x="5" y="6"/>
                </a:lnTo>
                <a:lnTo>
                  <a:pt x="5" y="6"/>
                </a:lnTo>
                <a:lnTo>
                  <a:pt x="5" y="6"/>
                </a:lnTo>
                <a:lnTo>
                  <a:pt x="5" y="6"/>
                </a:lnTo>
                <a:lnTo>
                  <a:pt x="0" y="6"/>
                </a:lnTo>
                <a:lnTo>
                  <a:pt x="5" y="6"/>
                </a:lnTo>
                <a:lnTo>
                  <a:pt x="5" y="6"/>
                </a:lnTo>
                <a:lnTo>
                  <a:pt x="5" y="6"/>
                </a:lnTo>
                <a:lnTo>
                  <a:pt x="5" y="6"/>
                </a:lnTo>
                <a:lnTo>
                  <a:pt x="0" y="6"/>
                </a:lnTo>
                <a:lnTo>
                  <a:pt x="0" y="6"/>
                </a:lnTo>
                <a:lnTo>
                  <a:pt x="0" y="6"/>
                </a:lnTo>
                <a:lnTo>
                  <a:pt x="0" y="6"/>
                </a:lnTo>
                <a:lnTo>
                  <a:pt x="5" y="6"/>
                </a:lnTo>
                <a:lnTo>
                  <a:pt x="5" y="6"/>
                </a:lnTo>
                <a:lnTo>
                  <a:pt x="5" y="6"/>
                </a:lnTo>
                <a:lnTo>
                  <a:pt x="5"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22" name=""/>
          <p:cNvSpPr/>
          <p:nvPr/>
        </p:nvSpPr>
        <p:spPr>
          <a:xfrm>
            <a:off x="404496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3" name=""/>
          <p:cNvSpPr/>
          <p:nvPr/>
        </p:nvSpPr>
        <p:spPr>
          <a:xfrm>
            <a:off x="4044960" y="2387520"/>
            <a:ext cx="1440" cy="7920"/>
          </a:xfrm>
          <a:custGeom>
            <a:avLst/>
            <a:gdLst/>
            <a:ahLst/>
            <a:rect l="l" t="t" r="r" b="b"/>
            <a:pathLst>
              <a:path w="0" h="5">
                <a:moveTo>
                  <a:pt x="0" y="0"/>
                </a:moveTo>
                <a:lnTo>
                  <a:pt x="0" y="0"/>
                </a:lnTo>
                <a:lnTo>
                  <a:pt x="0" y="0"/>
                </a:lnTo>
                <a:lnTo>
                  <a:pt x="0" y="0"/>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24" name=""/>
          <p:cNvSpPr/>
          <p:nvPr/>
        </p:nvSpPr>
        <p:spPr>
          <a:xfrm>
            <a:off x="4037040" y="2395440"/>
            <a:ext cx="7920" cy="9720"/>
          </a:xfrm>
          <a:custGeom>
            <a:avLst/>
            <a:gdLst/>
            <a:ahLst/>
            <a:rect l="l" t="t" r="r" b="b"/>
            <a:pathLst>
              <a:path w="5" h="6">
                <a:moveTo>
                  <a:pt x="5" y="0"/>
                </a:moveTo>
                <a:lnTo>
                  <a:pt x="5" y="6"/>
                </a:lnTo>
                <a:lnTo>
                  <a:pt x="5" y="6"/>
                </a:lnTo>
                <a:lnTo>
                  <a:pt x="5" y="6"/>
                </a:lnTo>
                <a:lnTo>
                  <a:pt x="5" y="6"/>
                </a:lnTo>
                <a:lnTo>
                  <a:pt x="0" y="6"/>
                </a:lnTo>
                <a:lnTo>
                  <a:pt x="0" y="6"/>
                </a:lnTo>
                <a:lnTo>
                  <a:pt x="0" y="6"/>
                </a:lnTo>
                <a:lnTo>
                  <a:pt x="5" y="6"/>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25" name=""/>
          <p:cNvSpPr/>
          <p:nvPr/>
        </p:nvSpPr>
        <p:spPr>
          <a:xfrm>
            <a:off x="4037040" y="2405160"/>
            <a:ext cx="7920" cy="1440"/>
          </a:xfrm>
          <a:custGeom>
            <a:avLst/>
            <a:gdLst/>
            <a:ahLst/>
            <a:rect l="l" t="t" r="r" b="b"/>
            <a:pathLst>
              <a:path w="5" h="0">
                <a:moveTo>
                  <a:pt x="0" y="0"/>
                </a:moveTo>
                <a:lnTo>
                  <a:pt x="0"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6" name=""/>
          <p:cNvSpPr/>
          <p:nvPr/>
        </p:nvSpPr>
        <p:spPr>
          <a:xfrm>
            <a:off x="4044960" y="2368440"/>
            <a:ext cx="7920" cy="1800"/>
          </a:xfrm>
          <a:custGeom>
            <a:avLst/>
            <a:gdLst/>
            <a:ahLst/>
            <a:rect l="l" t="t" r="r" b="b"/>
            <a:pathLst>
              <a:path w="5" h="0">
                <a:moveTo>
                  <a:pt x="5" y="0"/>
                </a:moveTo>
                <a:lnTo>
                  <a:pt x="5" y="0"/>
                </a:lnTo>
                <a:lnTo>
                  <a:pt x="0" y="0"/>
                </a:lnTo>
                <a:lnTo>
                  <a:pt x="0" y="0"/>
                </a:lnTo>
                <a:lnTo>
                  <a:pt x="5"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7" name=""/>
          <p:cNvSpPr/>
          <p:nvPr/>
        </p:nvSpPr>
        <p:spPr>
          <a:xfrm>
            <a:off x="4044960" y="2368440"/>
            <a:ext cx="7920" cy="1800"/>
          </a:xfrm>
          <a:custGeom>
            <a:avLst/>
            <a:gdLst/>
            <a:ahLst/>
            <a:rect l="l" t="t" r="r" b="b"/>
            <a:pathLst>
              <a:path w="5" h="0">
                <a:moveTo>
                  <a:pt x="5" y="0"/>
                </a:moveTo>
                <a:lnTo>
                  <a:pt x="0" y="0"/>
                </a:lnTo>
                <a:lnTo>
                  <a:pt x="0" y="0"/>
                </a:lnTo>
                <a:lnTo>
                  <a:pt x="0" y="0"/>
                </a:lnTo>
                <a:lnTo>
                  <a:pt x="5" y="0"/>
                </a:lnTo>
                <a:lnTo>
                  <a:pt x="5" y="0"/>
                </a:lnTo>
                <a:lnTo>
                  <a:pt x="5"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28" name=""/>
          <p:cNvSpPr/>
          <p:nvPr/>
        </p:nvSpPr>
        <p:spPr>
          <a:xfrm>
            <a:off x="4062240" y="2378160"/>
            <a:ext cx="27000" cy="27000"/>
          </a:xfrm>
          <a:custGeom>
            <a:avLst/>
            <a:gdLst/>
            <a:ahLst/>
            <a:rect l="l" t="t" r="r" b="b"/>
            <a:pathLst>
              <a:path w="16" h="16">
                <a:moveTo>
                  <a:pt x="10" y="10"/>
                </a:moveTo>
                <a:lnTo>
                  <a:pt x="10" y="10"/>
                </a:lnTo>
                <a:lnTo>
                  <a:pt x="10" y="10"/>
                </a:lnTo>
                <a:lnTo>
                  <a:pt x="10" y="10"/>
                </a:lnTo>
                <a:lnTo>
                  <a:pt x="10" y="10"/>
                </a:lnTo>
                <a:lnTo>
                  <a:pt x="10" y="10"/>
                </a:lnTo>
                <a:lnTo>
                  <a:pt x="10" y="10"/>
                </a:lnTo>
                <a:lnTo>
                  <a:pt x="10" y="16"/>
                </a:lnTo>
                <a:lnTo>
                  <a:pt x="10" y="16"/>
                </a:lnTo>
                <a:lnTo>
                  <a:pt x="10" y="16"/>
                </a:lnTo>
                <a:lnTo>
                  <a:pt x="10" y="16"/>
                </a:lnTo>
                <a:lnTo>
                  <a:pt x="10" y="16"/>
                </a:lnTo>
                <a:lnTo>
                  <a:pt x="10" y="10"/>
                </a:lnTo>
                <a:lnTo>
                  <a:pt x="10" y="10"/>
                </a:lnTo>
                <a:lnTo>
                  <a:pt x="16" y="10"/>
                </a:lnTo>
                <a:lnTo>
                  <a:pt x="16" y="10"/>
                </a:lnTo>
                <a:lnTo>
                  <a:pt x="10" y="10"/>
                </a:lnTo>
                <a:lnTo>
                  <a:pt x="10" y="10"/>
                </a:lnTo>
                <a:lnTo>
                  <a:pt x="10" y="10"/>
                </a:lnTo>
                <a:lnTo>
                  <a:pt x="10" y="10"/>
                </a:lnTo>
                <a:lnTo>
                  <a:pt x="5" y="10"/>
                </a:lnTo>
                <a:lnTo>
                  <a:pt x="10" y="10"/>
                </a:lnTo>
                <a:lnTo>
                  <a:pt x="5" y="10"/>
                </a:lnTo>
                <a:lnTo>
                  <a:pt x="5" y="10"/>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5"/>
                </a:lnTo>
                <a:lnTo>
                  <a:pt x="5" y="5"/>
                </a:lnTo>
                <a:lnTo>
                  <a:pt x="5" y="5"/>
                </a:lnTo>
                <a:lnTo>
                  <a:pt x="5" y="0"/>
                </a:lnTo>
                <a:lnTo>
                  <a:pt x="5" y="0"/>
                </a:lnTo>
                <a:lnTo>
                  <a:pt x="5" y="5"/>
                </a:lnTo>
                <a:lnTo>
                  <a:pt x="0" y="5"/>
                </a:lnTo>
                <a:lnTo>
                  <a:pt x="0" y="0"/>
                </a:lnTo>
                <a:lnTo>
                  <a:pt x="0" y="0"/>
                </a:lnTo>
                <a:lnTo>
                  <a:pt x="0" y="0"/>
                </a:lnTo>
                <a:lnTo>
                  <a:pt x="0" y="0"/>
                </a:lnTo>
                <a:lnTo>
                  <a:pt x="0" y="0"/>
                </a:lnTo>
                <a:lnTo>
                  <a:pt x="0" y="0"/>
                </a:lnTo>
                <a:lnTo>
                  <a:pt x="0" y="0"/>
                </a:lnTo>
                <a:lnTo>
                  <a:pt x="0" y="5"/>
                </a:lnTo>
                <a:lnTo>
                  <a:pt x="0" y="5"/>
                </a:lnTo>
                <a:lnTo>
                  <a:pt x="0" y="5"/>
                </a:lnTo>
                <a:lnTo>
                  <a:pt x="0" y="5"/>
                </a:lnTo>
                <a:lnTo>
                  <a:pt x="0" y="5"/>
                </a:lnTo>
                <a:lnTo>
                  <a:pt x="0" y="5"/>
                </a:lnTo>
                <a:lnTo>
                  <a:pt x="0" y="5"/>
                </a:lnTo>
                <a:lnTo>
                  <a:pt x="0" y="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10"/>
                </a:lnTo>
                <a:lnTo>
                  <a:pt x="5" y="5"/>
                </a:lnTo>
                <a:lnTo>
                  <a:pt x="0" y="5"/>
                </a:lnTo>
                <a:lnTo>
                  <a:pt x="0"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5" y="10"/>
                </a:lnTo>
                <a:lnTo>
                  <a:pt x="10" y="10"/>
                </a:lnTo>
                <a:lnTo>
                  <a:pt x="10" y="10"/>
                </a:lnTo>
                <a:lnTo>
                  <a:pt x="10" y="10"/>
                </a:lnTo>
                <a:close/>
              </a:path>
            </a:pathLst>
          </a:custGeom>
          <a:solidFill>
            <a:srgbClr val="00cc99"/>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29" name=""/>
          <p:cNvSpPr/>
          <p:nvPr/>
        </p:nvSpPr>
        <p:spPr>
          <a:xfrm>
            <a:off x="4079880" y="2395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30" name=""/>
          <p:cNvSpPr/>
          <p:nvPr/>
        </p:nvSpPr>
        <p:spPr>
          <a:xfrm>
            <a:off x="4079880" y="2387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31" name=""/>
          <p:cNvSpPr/>
          <p:nvPr/>
        </p:nvSpPr>
        <p:spPr>
          <a:xfrm>
            <a:off x="4079880" y="2378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2" name=""/>
          <p:cNvSpPr/>
          <p:nvPr/>
        </p:nvSpPr>
        <p:spPr>
          <a:xfrm>
            <a:off x="4062240" y="2405160"/>
            <a:ext cx="9720" cy="1440"/>
          </a:xfrm>
          <a:custGeom>
            <a:avLst/>
            <a:gdLst/>
            <a:ahLst/>
            <a:rect l="l" t="t" r="r" b="b"/>
            <a:pathLst>
              <a:path w="5" h="0">
                <a:moveTo>
                  <a:pt x="0" y="0"/>
                </a:moveTo>
                <a:lnTo>
                  <a:pt x="0" y="0"/>
                </a:lnTo>
                <a:lnTo>
                  <a:pt x="5" y="0"/>
                </a:lnTo>
                <a:lnTo>
                  <a:pt x="5" y="0"/>
                </a:lnTo>
                <a:lnTo>
                  <a:pt x="5" y="0"/>
                </a:lnTo>
                <a:lnTo>
                  <a:pt x="5" y="0"/>
                </a:lnTo>
                <a:lnTo>
                  <a:pt x="5" y="0"/>
                </a:ln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3" name=""/>
          <p:cNvSpPr/>
          <p:nvPr/>
        </p:nvSpPr>
        <p:spPr>
          <a:xfrm>
            <a:off x="4071960" y="2405160"/>
            <a:ext cx="1440" cy="7920"/>
          </a:xfrm>
          <a:custGeom>
            <a:avLst/>
            <a:gdLst/>
            <a:ahLst/>
            <a:rect l="l" t="t" r="r" b="b"/>
            <a:pathLst>
              <a:path w="0" h="5">
                <a:moveTo>
                  <a:pt x="0" y="0"/>
                </a:moveTo>
                <a:lnTo>
                  <a:pt x="0" y="0"/>
                </a:lnTo>
                <a:lnTo>
                  <a:pt x="0" y="0"/>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34" name=""/>
          <p:cNvSpPr/>
          <p:nvPr/>
        </p:nvSpPr>
        <p:spPr>
          <a:xfrm>
            <a:off x="4071960" y="241308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5" name=""/>
          <p:cNvSpPr/>
          <p:nvPr/>
        </p:nvSpPr>
        <p:spPr>
          <a:xfrm>
            <a:off x="4062240" y="2422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36" name=""/>
          <p:cNvSpPr/>
          <p:nvPr/>
        </p:nvSpPr>
        <p:spPr>
          <a:xfrm>
            <a:off x="4052880" y="2422440"/>
            <a:ext cx="9360" cy="7920"/>
          </a:xfrm>
          <a:custGeom>
            <a:avLst/>
            <a:gdLst/>
            <a:ahLst/>
            <a:rect l="l" t="t" r="r" b="b"/>
            <a:pathLst>
              <a:path w="6" h="5">
                <a:moveTo>
                  <a:pt x="0" y="0"/>
                </a:moveTo>
                <a:lnTo>
                  <a:pt x="6" y="0"/>
                </a:lnTo>
                <a:lnTo>
                  <a:pt x="6" y="0"/>
                </a:lnTo>
                <a:lnTo>
                  <a:pt x="6" y="0"/>
                </a:lnTo>
                <a:lnTo>
                  <a:pt x="0" y="0"/>
                </a:lnTo>
                <a:lnTo>
                  <a:pt x="0" y="5"/>
                </a:lnTo>
                <a:lnTo>
                  <a:pt x="0" y="5"/>
                </a:lnTo>
                <a:lnTo>
                  <a:pt x="0" y="5"/>
                </a:lnTo>
                <a:lnTo>
                  <a:pt x="0" y="5"/>
                </a:lnTo>
                <a:lnTo>
                  <a:pt x="0" y="5"/>
                </a:lnTo>
                <a:lnTo>
                  <a:pt x="0" y="5"/>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37" name=""/>
          <p:cNvSpPr/>
          <p:nvPr/>
        </p:nvSpPr>
        <p:spPr>
          <a:xfrm>
            <a:off x="4062240" y="240516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8" name=""/>
          <p:cNvSpPr/>
          <p:nvPr/>
        </p:nvSpPr>
        <p:spPr>
          <a:xfrm>
            <a:off x="4062240" y="240516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9" name=""/>
          <p:cNvSpPr/>
          <p:nvPr/>
        </p:nvSpPr>
        <p:spPr>
          <a:xfrm>
            <a:off x="4071960" y="2422440"/>
            <a:ext cx="17280" cy="17640"/>
          </a:xfrm>
          <a:custGeom>
            <a:avLst/>
            <a:gdLst/>
            <a:ahLst/>
            <a:rect l="l" t="t" r="r" b="b"/>
            <a:pathLst>
              <a:path w="11" h="11">
                <a:moveTo>
                  <a:pt x="0" y="0"/>
                </a:moveTo>
                <a:lnTo>
                  <a:pt x="0" y="0"/>
                </a:lnTo>
                <a:lnTo>
                  <a:pt x="5" y="0"/>
                </a:lnTo>
                <a:lnTo>
                  <a:pt x="5" y="0"/>
                </a:lnTo>
                <a:lnTo>
                  <a:pt x="5" y="5"/>
                </a:lnTo>
                <a:lnTo>
                  <a:pt x="5" y="5"/>
                </a:lnTo>
                <a:lnTo>
                  <a:pt x="11" y="5"/>
                </a:lnTo>
                <a:lnTo>
                  <a:pt x="11" y="5"/>
                </a:lnTo>
                <a:lnTo>
                  <a:pt x="11" y="5"/>
                </a:lnTo>
                <a:lnTo>
                  <a:pt x="5" y="5"/>
                </a:lnTo>
                <a:lnTo>
                  <a:pt x="5" y="5"/>
                </a:lnTo>
                <a:lnTo>
                  <a:pt x="5" y="5"/>
                </a:lnTo>
                <a:lnTo>
                  <a:pt x="5" y="5"/>
                </a:lnTo>
                <a:lnTo>
                  <a:pt x="5" y="5"/>
                </a:lnTo>
                <a:lnTo>
                  <a:pt x="5" y="5"/>
                </a:lnTo>
                <a:lnTo>
                  <a:pt x="5" y="5"/>
                </a:lnTo>
                <a:lnTo>
                  <a:pt x="5" y="11"/>
                </a:lnTo>
                <a:lnTo>
                  <a:pt x="0" y="11"/>
                </a:lnTo>
                <a:lnTo>
                  <a:pt x="0" y="11"/>
                </a:lnTo>
                <a:lnTo>
                  <a:pt x="0" y="11"/>
                </a:lnTo>
                <a:lnTo>
                  <a:pt x="0" y="11"/>
                </a:lnTo>
                <a:lnTo>
                  <a:pt x="0" y="11"/>
                </a:lnTo>
                <a:lnTo>
                  <a:pt x="0" y="5"/>
                </a:lnTo>
                <a:lnTo>
                  <a:pt x="0" y="5"/>
                </a:lnTo>
                <a:lnTo>
                  <a:pt x="0" y="5"/>
                </a:lnTo>
                <a:lnTo>
                  <a:pt x="0" y="5"/>
                </a:lnTo>
                <a:lnTo>
                  <a:pt x="0" y="5"/>
                </a:lnTo>
                <a:lnTo>
                  <a:pt x="5" y="5"/>
                </a:lnTo>
                <a:lnTo>
                  <a:pt x="5" y="5"/>
                </a:lnTo>
                <a:lnTo>
                  <a:pt x="0" y="5"/>
                </a:lnTo>
                <a:lnTo>
                  <a:pt x="0" y="5"/>
                </a:lnTo>
                <a:lnTo>
                  <a:pt x="0" y="5"/>
                </a:lnTo>
                <a:lnTo>
                  <a:pt x="0" y="5"/>
                </a:lnTo>
                <a:lnTo>
                  <a:pt x="5" y="5"/>
                </a:lnTo>
                <a:lnTo>
                  <a:pt x="5" y="5"/>
                </a:lnTo>
                <a:lnTo>
                  <a:pt x="5"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40" name=""/>
          <p:cNvSpPr/>
          <p:nvPr/>
        </p:nvSpPr>
        <p:spPr>
          <a:xfrm>
            <a:off x="4071960" y="243036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1" name=""/>
          <p:cNvSpPr/>
          <p:nvPr/>
        </p:nvSpPr>
        <p:spPr>
          <a:xfrm>
            <a:off x="4062240" y="2430360"/>
            <a:ext cx="9720" cy="180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2" name=""/>
          <p:cNvSpPr/>
          <p:nvPr/>
        </p:nvSpPr>
        <p:spPr>
          <a:xfrm>
            <a:off x="4089240" y="2430360"/>
            <a:ext cx="180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3" name=""/>
          <p:cNvSpPr/>
          <p:nvPr/>
        </p:nvSpPr>
        <p:spPr>
          <a:xfrm>
            <a:off x="4089240" y="2430360"/>
            <a:ext cx="1800" cy="9720"/>
          </a:xfrm>
          <a:custGeom>
            <a:avLst/>
            <a:gdLst/>
            <a:ahLst/>
            <a:rect l="l" t="t" r="r" b="b"/>
            <a:pathLst>
              <a:path w="0" h="6">
                <a:moveTo>
                  <a:pt x="0" y="0"/>
                </a:move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44" name=""/>
          <p:cNvSpPr/>
          <p:nvPr/>
        </p:nvSpPr>
        <p:spPr>
          <a:xfrm>
            <a:off x="4089240" y="244008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45" name=""/>
          <p:cNvSpPr/>
          <p:nvPr/>
        </p:nvSpPr>
        <p:spPr>
          <a:xfrm>
            <a:off x="4071960" y="2440080"/>
            <a:ext cx="1440" cy="7920"/>
          </a:xfrm>
          <a:custGeom>
            <a:avLst/>
            <a:gdLst/>
            <a:ahLst/>
            <a:rect l="l" t="t" r="r" b="b"/>
            <a:pathLst>
              <a:path w="0" h="5">
                <a:moveTo>
                  <a:pt x="0" y="5"/>
                </a:moveTo>
                <a:lnTo>
                  <a:pt x="0" y="0"/>
                </a:lnTo>
                <a:lnTo>
                  <a:pt x="0" y="0"/>
                </a:lnTo>
                <a:lnTo>
                  <a:pt x="0" y="5"/>
                </a:lnTo>
                <a:lnTo>
                  <a:pt x="0" y="5"/>
                </a:lnTo>
                <a:lnTo>
                  <a:pt x="0" y="5"/>
                </a:lnTo>
                <a:lnTo>
                  <a:pt x="0" y="5"/>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46" name=""/>
          <p:cNvSpPr/>
          <p:nvPr/>
        </p:nvSpPr>
        <p:spPr>
          <a:xfrm>
            <a:off x="4071960" y="2440080"/>
            <a:ext cx="17280" cy="17280"/>
          </a:xfrm>
          <a:custGeom>
            <a:avLst/>
            <a:gdLst/>
            <a:ahLst/>
            <a:rect l="l" t="t" r="r" b="b"/>
            <a:pathLst>
              <a:path w="11" h="10">
                <a:moveTo>
                  <a:pt x="5" y="5"/>
                </a:moveTo>
                <a:lnTo>
                  <a:pt x="11" y="5"/>
                </a:lnTo>
                <a:lnTo>
                  <a:pt x="11" y="0"/>
                </a:lnTo>
                <a:lnTo>
                  <a:pt x="5" y="0"/>
                </a:lnTo>
                <a:lnTo>
                  <a:pt x="5" y="0"/>
                </a:lnTo>
                <a:lnTo>
                  <a:pt x="5" y="5"/>
                </a:lnTo>
                <a:lnTo>
                  <a:pt x="5" y="5"/>
                </a:lnTo>
                <a:lnTo>
                  <a:pt x="5" y="5"/>
                </a:lnTo>
                <a:lnTo>
                  <a:pt x="5" y="5"/>
                </a:lnTo>
                <a:lnTo>
                  <a:pt x="5" y="5"/>
                </a:lnTo>
                <a:lnTo>
                  <a:pt x="5" y="5"/>
                </a:lnTo>
                <a:lnTo>
                  <a:pt x="5" y="5"/>
                </a:lnTo>
                <a:lnTo>
                  <a:pt x="5" y="5"/>
                </a:lnTo>
                <a:lnTo>
                  <a:pt x="5" y="5"/>
                </a:lnTo>
                <a:lnTo>
                  <a:pt x="0" y="5"/>
                </a:lnTo>
                <a:lnTo>
                  <a:pt x="0" y="5"/>
                </a:lnTo>
                <a:lnTo>
                  <a:pt x="0" y="10"/>
                </a:lnTo>
                <a:lnTo>
                  <a:pt x="0" y="10"/>
                </a:lnTo>
                <a:lnTo>
                  <a:pt x="5" y="10"/>
                </a:lnTo>
                <a:lnTo>
                  <a:pt x="5" y="10"/>
                </a:lnTo>
                <a:lnTo>
                  <a:pt x="5" y="10"/>
                </a:lnTo>
                <a:lnTo>
                  <a:pt x="5" y="10"/>
                </a:lnTo>
                <a:lnTo>
                  <a:pt x="5" y="10"/>
                </a:lnTo>
                <a:lnTo>
                  <a:pt x="5" y="10"/>
                </a:lnTo>
                <a:lnTo>
                  <a:pt x="5"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347" name=""/>
          <p:cNvSpPr/>
          <p:nvPr/>
        </p:nvSpPr>
        <p:spPr>
          <a:xfrm>
            <a:off x="4062240" y="2448000"/>
            <a:ext cx="17640" cy="19080"/>
          </a:xfrm>
          <a:custGeom>
            <a:avLst/>
            <a:gdLst/>
            <a:ahLst/>
            <a:rect l="l" t="t" r="r" b="b"/>
            <a:pathLst>
              <a:path w="10" h="11">
                <a:moveTo>
                  <a:pt x="5" y="0"/>
                </a:moveTo>
                <a:lnTo>
                  <a:pt x="5" y="0"/>
                </a:lnTo>
                <a:lnTo>
                  <a:pt x="5" y="0"/>
                </a:lnTo>
                <a:lnTo>
                  <a:pt x="5" y="5"/>
                </a:lnTo>
                <a:lnTo>
                  <a:pt x="5" y="5"/>
                </a:lnTo>
                <a:lnTo>
                  <a:pt x="10" y="5"/>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0" y="5"/>
                </a:lnTo>
                <a:lnTo>
                  <a:pt x="0" y="5"/>
                </a:lnTo>
                <a:lnTo>
                  <a:pt x="0" y="11"/>
                </a:lnTo>
                <a:lnTo>
                  <a:pt x="0" y="5"/>
                </a:lnTo>
                <a:lnTo>
                  <a:pt x="0" y="5"/>
                </a:lnTo>
                <a:lnTo>
                  <a:pt x="0" y="5"/>
                </a:lnTo>
                <a:lnTo>
                  <a:pt x="0" y="5"/>
                </a:lnTo>
                <a:lnTo>
                  <a:pt x="5" y="5"/>
                </a:lnTo>
                <a:lnTo>
                  <a:pt x="5" y="5"/>
                </a:lnTo>
                <a:lnTo>
                  <a:pt x="5" y="5"/>
                </a:lnTo>
                <a:lnTo>
                  <a:pt x="5" y="5"/>
                </a:lnTo>
                <a:lnTo>
                  <a:pt x="5" y="0"/>
                </a:lnTo>
                <a:lnTo>
                  <a:pt x="5" y="0"/>
                </a:lnTo>
                <a:close/>
              </a:path>
            </a:pathLst>
          </a:custGeom>
          <a:solidFill>
            <a:srgbClr val="00cc99"/>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348" name=""/>
          <p:cNvSpPr/>
          <p:nvPr/>
        </p:nvSpPr>
        <p:spPr>
          <a:xfrm>
            <a:off x="4079880" y="2457360"/>
            <a:ext cx="1440" cy="9720"/>
          </a:xfrm>
          <a:custGeom>
            <a:avLst/>
            <a:gdLst/>
            <a:ahLst/>
            <a:rect l="l" t="t" r="r" b="b"/>
            <a:pathLst>
              <a:path w="0" h="6">
                <a:moveTo>
                  <a:pt x="0" y="0"/>
                </a:moveTo>
                <a:lnTo>
                  <a:pt x="0" y="0"/>
                </a:lnTo>
                <a:lnTo>
                  <a:pt x="0" y="0"/>
                </a:lnTo>
                <a:lnTo>
                  <a:pt x="0" y="0"/>
                </a:lnTo>
                <a:lnTo>
                  <a:pt x="0" y="6"/>
                </a:lnTo>
                <a:lnTo>
                  <a:pt x="0" y="6"/>
                </a:lnTo>
                <a:lnTo>
                  <a:pt x="0" y="0"/>
                </a:lnTo>
                <a:lnTo>
                  <a:pt x="0" y="0"/>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49" name=""/>
          <p:cNvSpPr/>
          <p:nvPr/>
        </p:nvSpPr>
        <p:spPr>
          <a:xfrm>
            <a:off x="4089240" y="2457360"/>
            <a:ext cx="7920" cy="17640"/>
          </a:xfrm>
          <a:custGeom>
            <a:avLst/>
            <a:gdLst/>
            <a:ahLst/>
            <a:rect l="l" t="t" r="r" b="b"/>
            <a:pathLst>
              <a:path w="5" h="11">
                <a:moveTo>
                  <a:pt x="5" y="0"/>
                </a:moveTo>
                <a:lnTo>
                  <a:pt x="5" y="0"/>
                </a:lnTo>
                <a:lnTo>
                  <a:pt x="5" y="6"/>
                </a:lnTo>
                <a:lnTo>
                  <a:pt x="5" y="6"/>
                </a:lnTo>
                <a:lnTo>
                  <a:pt x="5" y="6"/>
                </a:lnTo>
                <a:lnTo>
                  <a:pt x="5" y="6"/>
                </a:lnTo>
                <a:lnTo>
                  <a:pt x="5" y="6"/>
                </a:lnTo>
                <a:lnTo>
                  <a:pt x="5" y="6"/>
                </a:lnTo>
                <a:lnTo>
                  <a:pt x="5" y="11"/>
                </a:lnTo>
                <a:lnTo>
                  <a:pt x="5" y="11"/>
                </a:lnTo>
                <a:lnTo>
                  <a:pt x="5" y="11"/>
                </a:lnTo>
                <a:lnTo>
                  <a:pt x="0" y="6"/>
                </a:lnTo>
                <a:lnTo>
                  <a:pt x="0" y="6"/>
                </a:lnTo>
                <a:lnTo>
                  <a:pt x="0" y="6"/>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50" name=""/>
          <p:cNvSpPr/>
          <p:nvPr/>
        </p:nvSpPr>
        <p:spPr>
          <a:xfrm>
            <a:off x="4097160" y="2448000"/>
            <a:ext cx="1800" cy="936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51" name=""/>
          <p:cNvSpPr/>
          <p:nvPr/>
        </p:nvSpPr>
        <p:spPr>
          <a:xfrm>
            <a:off x="4105440" y="245736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2" name=""/>
          <p:cNvSpPr/>
          <p:nvPr/>
        </p:nvSpPr>
        <p:spPr>
          <a:xfrm>
            <a:off x="4044960" y="2405160"/>
            <a:ext cx="144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3" name=""/>
          <p:cNvSpPr/>
          <p:nvPr/>
        </p:nvSpPr>
        <p:spPr>
          <a:xfrm>
            <a:off x="4037040" y="2413080"/>
            <a:ext cx="32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4" name=""/>
          <p:cNvSpPr/>
          <p:nvPr/>
        </p:nvSpPr>
        <p:spPr>
          <a:xfrm>
            <a:off x="4149720" y="2314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5" name=""/>
          <p:cNvSpPr/>
          <p:nvPr/>
        </p:nvSpPr>
        <p:spPr>
          <a:xfrm>
            <a:off x="4140360" y="2306520"/>
            <a:ext cx="17280" cy="17640"/>
          </a:xfrm>
          <a:custGeom>
            <a:avLst/>
            <a:gdLst/>
            <a:ahLst/>
            <a:rect l="l" t="t" r="r" b="b"/>
            <a:pathLst>
              <a:path w="11" h="11">
                <a:moveTo>
                  <a:pt x="0" y="0"/>
                </a:moveTo>
                <a:lnTo>
                  <a:pt x="6" y="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5"/>
                </a:lnTo>
                <a:lnTo>
                  <a:pt x="11" y="5"/>
                </a:lnTo>
                <a:lnTo>
                  <a:pt x="11" y="11"/>
                </a:lnTo>
                <a:lnTo>
                  <a:pt x="6" y="11"/>
                </a:lnTo>
                <a:lnTo>
                  <a:pt x="6" y="11"/>
                </a:lnTo>
                <a:lnTo>
                  <a:pt x="6" y="11"/>
                </a:lnTo>
                <a:lnTo>
                  <a:pt x="6" y="11"/>
                </a:lnTo>
                <a:lnTo>
                  <a:pt x="6" y="5"/>
                </a:lnTo>
                <a:lnTo>
                  <a:pt x="6" y="5"/>
                </a:lnTo>
                <a:lnTo>
                  <a:pt x="6" y="5"/>
                </a:lnTo>
                <a:lnTo>
                  <a:pt x="0" y="5"/>
                </a:lnTo>
                <a:lnTo>
                  <a:pt x="0" y="5"/>
                </a:lnTo>
                <a:lnTo>
                  <a:pt x="0" y="5"/>
                </a:lnTo>
                <a:lnTo>
                  <a:pt x="0" y="5"/>
                </a:lnTo>
                <a:lnTo>
                  <a:pt x="0" y="5"/>
                </a:lnTo>
                <a:lnTo>
                  <a:pt x="0" y="5"/>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56" name=""/>
          <p:cNvSpPr/>
          <p:nvPr/>
        </p:nvSpPr>
        <p:spPr>
          <a:xfrm>
            <a:off x="4140360" y="2324160"/>
            <a:ext cx="9360" cy="1440"/>
          </a:xfrm>
          <a:custGeom>
            <a:avLst/>
            <a:gdLst/>
            <a:ahLst/>
            <a:rect l="l" t="t" r="r" b="b"/>
            <a:pathLst>
              <a:path w="6" h="0">
                <a:moveTo>
                  <a:pt x="0" y="0"/>
                </a:moveTo>
                <a:lnTo>
                  <a:pt x="0" y="0"/>
                </a:lnTo>
                <a:lnTo>
                  <a:pt x="0" y="0"/>
                </a:lnTo>
                <a:lnTo>
                  <a:pt x="0" y="0"/>
                </a:lnTo>
                <a:lnTo>
                  <a:pt x="0" y="0"/>
                </a:lnTo>
                <a:lnTo>
                  <a:pt x="0" y="0"/>
                </a:lnTo>
                <a:lnTo>
                  <a:pt x="0" y="0"/>
                </a:lnTo>
                <a:lnTo>
                  <a:pt x="0" y="0"/>
                </a:lnTo>
                <a:lnTo>
                  <a:pt x="0" y="0"/>
                </a:lnTo>
                <a:lnTo>
                  <a:pt x="6" y="0"/>
                </a:lnTo>
                <a:lnTo>
                  <a:pt x="6"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7" name=""/>
          <p:cNvSpPr/>
          <p:nvPr/>
        </p:nvSpPr>
        <p:spPr>
          <a:xfrm>
            <a:off x="4149720" y="2324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8" name=""/>
          <p:cNvSpPr/>
          <p:nvPr/>
        </p:nvSpPr>
        <p:spPr>
          <a:xfrm>
            <a:off x="4149720" y="232416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59" name=""/>
          <p:cNvSpPr/>
          <p:nvPr/>
        </p:nvSpPr>
        <p:spPr>
          <a:xfrm>
            <a:off x="4149720" y="2324160"/>
            <a:ext cx="144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60" name=""/>
          <p:cNvSpPr/>
          <p:nvPr/>
        </p:nvSpPr>
        <p:spPr>
          <a:xfrm>
            <a:off x="4019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1" name=""/>
          <p:cNvSpPr/>
          <p:nvPr/>
        </p:nvSpPr>
        <p:spPr>
          <a:xfrm>
            <a:off x="4011480" y="2368440"/>
            <a:ext cx="7920" cy="180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2" name=""/>
          <p:cNvSpPr/>
          <p:nvPr/>
        </p:nvSpPr>
        <p:spPr>
          <a:xfrm>
            <a:off x="4019400" y="2359080"/>
            <a:ext cx="1800" cy="9360"/>
          </a:xfrm>
          <a:custGeom>
            <a:avLst/>
            <a:gdLst/>
            <a:ahLst/>
            <a:rect l="l" t="t" r="r" b="b"/>
            <a:pathLst>
              <a:path w="0" h="5">
                <a:moveTo>
                  <a:pt x="0" y="5"/>
                </a:moveTo>
                <a:lnTo>
                  <a:pt x="0" y="5"/>
                </a:lnTo>
                <a:lnTo>
                  <a:pt x="0" y="0"/>
                </a:lnTo>
                <a:lnTo>
                  <a:pt x="0" y="5"/>
                </a:lnTo>
                <a:lnTo>
                  <a:pt x="0" y="5"/>
                </a:lnTo>
                <a:lnTo>
                  <a:pt x="0" y="5"/>
                </a:lnTo>
                <a:lnTo>
                  <a:pt x="0" y="5"/>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63" name=""/>
          <p:cNvSpPr/>
          <p:nvPr/>
        </p:nvSpPr>
        <p:spPr>
          <a:xfrm>
            <a:off x="4071960" y="2394000"/>
            <a:ext cx="1440" cy="32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64" name=""/>
          <p:cNvSpPr/>
          <p:nvPr/>
        </p:nvSpPr>
        <p:spPr>
          <a:xfrm>
            <a:off x="4046400" y="236844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5" name=""/>
          <p:cNvSpPr/>
          <p:nvPr/>
        </p:nvSpPr>
        <p:spPr>
          <a:xfrm>
            <a:off x="4046400" y="237816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66" name=""/>
          <p:cNvSpPr/>
          <p:nvPr/>
        </p:nvSpPr>
        <p:spPr>
          <a:xfrm>
            <a:off x="4114800" y="2562120"/>
            <a:ext cx="9360" cy="11160"/>
          </a:xfrm>
          <a:custGeom>
            <a:avLst/>
            <a:gdLst/>
            <a:ahLst/>
            <a:rect l="l" t="t" r="r" b="b"/>
            <a:pathLst>
              <a:path w="6" h="6">
                <a:moveTo>
                  <a:pt x="6" y="0"/>
                </a:moveTo>
                <a:lnTo>
                  <a:pt x="6" y="0"/>
                </a:lnTo>
                <a:lnTo>
                  <a:pt x="6" y="0"/>
                </a:lnTo>
                <a:lnTo>
                  <a:pt x="6" y="0"/>
                </a:lnTo>
                <a:lnTo>
                  <a:pt x="6" y="6"/>
                </a:lnTo>
                <a:lnTo>
                  <a:pt x="0" y="6"/>
                </a:lnTo>
                <a:lnTo>
                  <a:pt x="0" y="6"/>
                </a:lnTo>
                <a:lnTo>
                  <a:pt x="0" y="6"/>
                </a:lnTo>
                <a:lnTo>
                  <a:pt x="0" y="6"/>
                </a:lnTo>
                <a:lnTo>
                  <a:pt x="0" y="6"/>
                </a:lnTo>
                <a:lnTo>
                  <a:pt x="0" y="6"/>
                </a:lnTo>
                <a:lnTo>
                  <a:pt x="0" y="0"/>
                </a:lnTo>
                <a:lnTo>
                  <a:pt x="0" y="0"/>
                </a:lnTo>
                <a:lnTo>
                  <a:pt x="0" y="0"/>
                </a:lnTo>
                <a:lnTo>
                  <a:pt x="0" y="0"/>
                </a:lnTo>
                <a:lnTo>
                  <a:pt x="0" y="0"/>
                </a:lnTo>
                <a:lnTo>
                  <a:pt x="6" y="0"/>
                </a:lnTo>
                <a:lnTo>
                  <a:pt x="6" y="0"/>
                </a:lnTo>
                <a:lnTo>
                  <a:pt x="6" y="0"/>
                </a:lnTo>
                <a:lnTo>
                  <a:pt x="6" y="0"/>
                </a:lnTo>
                <a:lnTo>
                  <a:pt x="6" y="0"/>
                </a:lnTo>
                <a:lnTo>
                  <a:pt x="6"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367" name=""/>
          <p:cNvSpPr/>
          <p:nvPr/>
        </p:nvSpPr>
        <p:spPr>
          <a:xfrm>
            <a:off x="4106880" y="2562120"/>
            <a:ext cx="7920" cy="11160"/>
          </a:xfrm>
          <a:custGeom>
            <a:avLst/>
            <a:gdLst/>
            <a:ahLst/>
            <a:rect l="l" t="t" r="r" b="b"/>
            <a:pathLst>
              <a:path w="5" h="6">
                <a:moveTo>
                  <a:pt x="0" y="0"/>
                </a:moveTo>
                <a:lnTo>
                  <a:pt x="5" y="0"/>
                </a:lnTo>
                <a:lnTo>
                  <a:pt x="5" y="0"/>
                </a:lnTo>
                <a:lnTo>
                  <a:pt x="5" y="6"/>
                </a:lnTo>
                <a:lnTo>
                  <a:pt x="5"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368" name=""/>
          <p:cNvSpPr/>
          <p:nvPr/>
        </p:nvSpPr>
        <p:spPr>
          <a:xfrm>
            <a:off x="4089240" y="2633760"/>
            <a:ext cx="7920" cy="3240"/>
          </a:xfrm>
          <a:custGeom>
            <a:avLst/>
            <a:gdLst/>
            <a:ahLst/>
            <a:rect l="l" t="t" r="r" b="b"/>
            <a:pathLst>
              <a:path w="5" h="0">
                <a:moveTo>
                  <a:pt x="0" y="0"/>
                </a:moveTo>
                <a:lnTo>
                  <a:pt x="0"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69" name=""/>
          <p:cNvSpPr/>
          <p:nvPr/>
        </p:nvSpPr>
        <p:spPr>
          <a:xfrm>
            <a:off x="4106880" y="26431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0" name=""/>
          <p:cNvSpPr/>
          <p:nvPr/>
        </p:nvSpPr>
        <p:spPr>
          <a:xfrm>
            <a:off x="3949560" y="2475000"/>
            <a:ext cx="139680" cy="168120"/>
          </a:xfrm>
          <a:custGeom>
            <a:avLst/>
            <a:gdLst/>
            <a:ahLst/>
            <a:rect l="l" t="t" r="r" b="b"/>
            <a:pathLst>
              <a:path w="86" h="101">
                <a:moveTo>
                  <a:pt x="16" y="37"/>
                </a:moveTo>
                <a:lnTo>
                  <a:pt x="16" y="37"/>
                </a:lnTo>
                <a:lnTo>
                  <a:pt x="16" y="37"/>
                </a:lnTo>
                <a:lnTo>
                  <a:pt x="22" y="37"/>
                </a:lnTo>
                <a:lnTo>
                  <a:pt x="22" y="37"/>
                </a:lnTo>
                <a:lnTo>
                  <a:pt x="22" y="37"/>
                </a:lnTo>
                <a:lnTo>
                  <a:pt x="22" y="37"/>
                </a:lnTo>
                <a:lnTo>
                  <a:pt x="22" y="43"/>
                </a:lnTo>
                <a:lnTo>
                  <a:pt x="22" y="43"/>
                </a:lnTo>
                <a:lnTo>
                  <a:pt x="16" y="37"/>
                </a:lnTo>
                <a:lnTo>
                  <a:pt x="16" y="43"/>
                </a:lnTo>
                <a:lnTo>
                  <a:pt x="16" y="43"/>
                </a:lnTo>
                <a:lnTo>
                  <a:pt x="16" y="43"/>
                </a:lnTo>
                <a:lnTo>
                  <a:pt x="16" y="43"/>
                </a:lnTo>
                <a:lnTo>
                  <a:pt x="16" y="43"/>
                </a:lnTo>
                <a:lnTo>
                  <a:pt x="16" y="43"/>
                </a:lnTo>
                <a:lnTo>
                  <a:pt x="16" y="43"/>
                </a:lnTo>
                <a:lnTo>
                  <a:pt x="11" y="43"/>
                </a:lnTo>
                <a:lnTo>
                  <a:pt x="11" y="43"/>
                </a:lnTo>
                <a:lnTo>
                  <a:pt x="11" y="48"/>
                </a:lnTo>
                <a:lnTo>
                  <a:pt x="11" y="48"/>
                </a:lnTo>
                <a:lnTo>
                  <a:pt x="11" y="43"/>
                </a:lnTo>
                <a:lnTo>
                  <a:pt x="11" y="43"/>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48"/>
                </a:lnTo>
                <a:lnTo>
                  <a:pt x="11" y="53"/>
                </a:lnTo>
                <a:lnTo>
                  <a:pt x="11" y="48"/>
                </a:lnTo>
                <a:lnTo>
                  <a:pt x="11" y="48"/>
                </a:lnTo>
                <a:lnTo>
                  <a:pt x="11" y="48"/>
                </a:lnTo>
                <a:lnTo>
                  <a:pt x="16" y="48"/>
                </a:lnTo>
                <a:lnTo>
                  <a:pt x="16" y="48"/>
                </a:lnTo>
                <a:lnTo>
                  <a:pt x="16" y="48"/>
                </a:lnTo>
                <a:lnTo>
                  <a:pt x="16" y="48"/>
                </a:lnTo>
                <a:lnTo>
                  <a:pt x="16" y="53"/>
                </a:lnTo>
                <a:lnTo>
                  <a:pt x="11"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16" y="53"/>
                </a:lnTo>
                <a:lnTo>
                  <a:pt x="22" y="53"/>
                </a:lnTo>
                <a:lnTo>
                  <a:pt x="22" y="53"/>
                </a:lnTo>
                <a:lnTo>
                  <a:pt x="22" y="53"/>
                </a:lnTo>
                <a:lnTo>
                  <a:pt x="22" y="53"/>
                </a:lnTo>
                <a:lnTo>
                  <a:pt x="27" y="53"/>
                </a:lnTo>
                <a:lnTo>
                  <a:pt x="27" y="53"/>
                </a:lnTo>
                <a:lnTo>
                  <a:pt x="27" y="53"/>
                </a:lnTo>
                <a:lnTo>
                  <a:pt x="27" y="59"/>
                </a:lnTo>
                <a:lnTo>
                  <a:pt x="32" y="53"/>
                </a:lnTo>
                <a:lnTo>
                  <a:pt x="27" y="59"/>
                </a:lnTo>
                <a:lnTo>
                  <a:pt x="27" y="59"/>
                </a:lnTo>
                <a:lnTo>
                  <a:pt x="27" y="59"/>
                </a:lnTo>
                <a:lnTo>
                  <a:pt x="27" y="59"/>
                </a:lnTo>
                <a:lnTo>
                  <a:pt x="27" y="59"/>
                </a:lnTo>
                <a:lnTo>
                  <a:pt x="27" y="59"/>
                </a:lnTo>
                <a:lnTo>
                  <a:pt x="27" y="59"/>
                </a:lnTo>
                <a:lnTo>
                  <a:pt x="27" y="59"/>
                </a:lnTo>
                <a:lnTo>
                  <a:pt x="27" y="59"/>
                </a:lnTo>
                <a:lnTo>
                  <a:pt x="27" y="59"/>
                </a:lnTo>
                <a:lnTo>
                  <a:pt x="27" y="59"/>
                </a:lnTo>
                <a:lnTo>
                  <a:pt x="27" y="59"/>
                </a:lnTo>
                <a:lnTo>
                  <a:pt x="22" y="59"/>
                </a:lnTo>
                <a:lnTo>
                  <a:pt x="22" y="59"/>
                </a:lnTo>
                <a:lnTo>
                  <a:pt x="22" y="59"/>
                </a:lnTo>
                <a:lnTo>
                  <a:pt x="22" y="59"/>
                </a:lnTo>
                <a:lnTo>
                  <a:pt x="22" y="64"/>
                </a:lnTo>
                <a:lnTo>
                  <a:pt x="22" y="64"/>
                </a:lnTo>
                <a:lnTo>
                  <a:pt x="22" y="64"/>
                </a:lnTo>
                <a:lnTo>
                  <a:pt x="22" y="64"/>
                </a:lnTo>
                <a:lnTo>
                  <a:pt x="22" y="64"/>
                </a:lnTo>
                <a:lnTo>
                  <a:pt x="22" y="64"/>
                </a:lnTo>
                <a:lnTo>
                  <a:pt x="22" y="64"/>
                </a:lnTo>
                <a:lnTo>
                  <a:pt x="22" y="69"/>
                </a:lnTo>
                <a:lnTo>
                  <a:pt x="22" y="69"/>
                </a:lnTo>
                <a:lnTo>
                  <a:pt x="16" y="69"/>
                </a:lnTo>
                <a:lnTo>
                  <a:pt x="16" y="69"/>
                </a:lnTo>
                <a:lnTo>
                  <a:pt x="16" y="69"/>
                </a:lnTo>
                <a:lnTo>
                  <a:pt x="16" y="69"/>
                </a:lnTo>
                <a:lnTo>
                  <a:pt x="16" y="69"/>
                </a:lnTo>
                <a:lnTo>
                  <a:pt x="16" y="69"/>
                </a:lnTo>
                <a:lnTo>
                  <a:pt x="11" y="69"/>
                </a:lnTo>
                <a:lnTo>
                  <a:pt x="11" y="74"/>
                </a:lnTo>
                <a:lnTo>
                  <a:pt x="11" y="74"/>
                </a:lnTo>
                <a:lnTo>
                  <a:pt x="11" y="74"/>
                </a:lnTo>
                <a:lnTo>
                  <a:pt x="16" y="74"/>
                </a:lnTo>
                <a:lnTo>
                  <a:pt x="16" y="74"/>
                </a:lnTo>
                <a:lnTo>
                  <a:pt x="16" y="69"/>
                </a:lnTo>
                <a:lnTo>
                  <a:pt x="16" y="69"/>
                </a:lnTo>
                <a:lnTo>
                  <a:pt x="16" y="69"/>
                </a:lnTo>
                <a:lnTo>
                  <a:pt x="16" y="69"/>
                </a:lnTo>
                <a:lnTo>
                  <a:pt x="16" y="69"/>
                </a:lnTo>
                <a:lnTo>
                  <a:pt x="16" y="69"/>
                </a:lnTo>
                <a:lnTo>
                  <a:pt x="16" y="69"/>
                </a:lnTo>
                <a:lnTo>
                  <a:pt x="22" y="74"/>
                </a:lnTo>
                <a:lnTo>
                  <a:pt x="22" y="69"/>
                </a:lnTo>
                <a:lnTo>
                  <a:pt x="22" y="69"/>
                </a:lnTo>
                <a:lnTo>
                  <a:pt x="22" y="69"/>
                </a:lnTo>
                <a:lnTo>
                  <a:pt x="22" y="69"/>
                </a:lnTo>
                <a:lnTo>
                  <a:pt x="22" y="74"/>
                </a:lnTo>
                <a:lnTo>
                  <a:pt x="22" y="74"/>
                </a:lnTo>
                <a:lnTo>
                  <a:pt x="22" y="74"/>
                </a:lnTo>
                <a:lnTo>
                  <a:pt x="22" y="74"/>
                </a:lnTo>
                <a:lnTo>
                  <a:pt x="27" y="74"/>
                </a:lnTo>
                <a:lnTo>
                  <a:pt x="27" y="69"/>
                </a:lnTo>
                <a:lnTo>
                  <a:pt x="27" y="69"/>
                </a:lnTo>
                <a:lnTo>
                  <a:pt x="27" y="69"/>
                </a:lnTo>
                <a:lnTo>
                  <a:pt x="27" y="69"/>
                </a:lnTo>
                <a:lnTo>
                  <a:pt x="27" y="69"/>
                </a:lnTo>
                <a:lnTo>
                  <a:pt x="27" y="69"/>
                </a:lnTo>
                <a:lnTo>
                  <a:pt x="27" y="69"/>
                </a:lnTo>
                <a:lnTo>
                  <a:pt x="27" y="69"/>
                </a:lnTo>
                <a:lnTo>
                  <a:pt x="27" y="69"/>
                </a:lnTo>
                <a:lnTo>
                  <a:pt x="27" y="69"/>
                </a:lnTo>
                <a:lnTo>
                  <a:pt x="27" y="69"/>
                </a:lnTo>
                <a:lnTo>
                  <a:pt x="32" y="69"/>
                </a:lnTo>
                <a:lnTo>
                  <a:pt x="32" y="69"/>
                </a:lnTo>
                <a:lnTo>
                  <a:pt x="32" y="69"/>
                </a:lnTo>
                <a:lnTo>
                  <a:pt x="32" y="69"/>
                </a:lnTo>
                <a:lnTo>
                  <a:pt x="27" y="69"/>
                </a:lnTo>
                <a:lnTo>
                  <a:pt x="27" y="69"/>
                </a:lnTo>
                <a:lnTo>
                  <a:pt x="27" y="69"/>
                </a:lnTo>
                <a:lnTo>
                  <a:pt x="27" y="69"/>
                </a:lnTo>
                <a:lnTo>
                  <a:pt x="27" y="74"/>
                </a:lnTo>
                <a:lnTo>
                  <a:pt x="27" y="74"/>
                </a:lnTo>
                <a:lnTo>
                  <a:pt x="22" y="74"/>
                </a:lnTo>
                <a:lnTo>
                  <a:pt x="22" y="74"/>
                </a:lnTo>
                <a:lnTo>
                  <a:pt x="22" y="74"/>
                </a:lnTo>
                <a:lnTo>
                  <a:pt x="16" y="74"/>
                </a:lnTo>
                <a:lnTo>
                  <a:pt x="16" y="74"/>
                </a:lnTo>
                <a:lnTo>
                  <a:pt x="16" y="74"/>
                </a:lnTo>
                <a:lnTo>
                  <a:pt x="16" y="74"/>
                </a:lnTo>
                <a:lnTo>
                  <a:pt x="16" y="74"/>
                </a:lnTo>
                <a:lnTo>
                  <a:pt x="11" y="74"/>
                </a:lnTo>
                <a:lnTo>
                  <a:pt x="11" y="74"/>
                </a:lnTo>
                <a:lnTo>
                  <a:pt x="11" y="74"/>
                </a:lnTo>
                <a:lnTo>
                  <a:pt x="11" y="74"/>
                </a:lnTo>
                <a:lnTo>
                  <a:pt x="11" y="74"/>
                </a:lnTo>
                <a:lnTo>
                  <a:pt x="11" y="80"/>
                </a:lnTo>
                <a:lnTo>
                  <a:pt x="11" y="80"/>
                </a:lnTo>
                <a:lnTo>
                  <a:pt x="16" y="80"/>
                </a:lnTo>
                <a:lnTo>
                  <a:pt x="16" y="80"/>
                </a:lnTo>
                <a:lnTo>
                  <a:pt x="11" y="80"/>
                </a:lnTo>
                <a:lnTo>
                  <a:pt x="11" y="80"/>
                </a:lnTo>
                <a:lnTo>
                  <a:pt x="11" y="80"/>
                </a:lnTo>
                <a:lnTo>
                  <a:pt x="11" y="80"/>
                </a:lnTo>
                <a:lnTo>
                  <a:pt x="11" y="80"/>
                </a:lnTo>
                <a:lnTo>
                  <a:pt x="11" y="80"/>
                </a:lnTo>
                <a:lnTo>
                  <a:pt x="6" y="80"/>
                </a:lnTo>
                <a:lnTo>
                  <a:pt x="6" y="80"/>
                </a:lnTo>
                <a:lnTo>
                  <a:pt x="6" y="80"/>
                </a:lnTo>
                <a:lnTo>
                  <a:pt x="6" y="80"/>
                </a:lnTo>
                <a:lnTo>
                  <a:pt x="6" y="80"/>
                </a:lnTo>
                <a:lnTo>
                  <a:pt x="6" y="80"/>
                </a:lnTo>
                <a:lnTo>
                  <a:pt x="6" y="80"/>
                </a:lnTo>
                <a:lnTo>
                  <a:pt x="6" y="80"/>
                </a:lnTo>
                <a:lnTo>
                  <a:pt x="6" y="80"/>
                </a:lnTo>
                <a:lnTo>
                  <a:pt x="0" y="80"/>
                </a:lnTo>
                <a:lnTo>
                  <a:pt x="0" y="80"/>
                </a:lnTo>
                <a:lnTo>
                  <a:pt x="0" y="80"/>
                </a:lnTo>
                <a:lnTo>
                  <a:pt x="0" y="80"/>
                </a:lnTo>
                <a:lnTo>
                  <a:pt x="0" y="80"/>
                </a:lnTo>
                <a:lnTo>
                  <a:pt x="6" y="85"/>
                </a:lnTo>
                <a:lnTo>
                  <a:pt x="6" y="80"/>
                </a:lnTo>
                <a:lnTo>
                  <a:pt x="6" y="80"/>
                </a:lnTo>
                <a:lnTo>
                  <a:pt x="6" y="85"/>
                </a:lnTo>
                <a:lnTo>
                  <a:pt x="6" y="80"/>
                </a:lnTo>
                <a:lnTo>
                  <a:pt x="6" y="80"/>
                </a:lnTo>
                <a:lnTo>
                  <a:pt x="6" y="85"/>
                </a:lnTo>
                <a:lnTo>
                  <a:pt x="6" y="85"/>
                </a:lnTo>
                <a:lnTo>
                  <a:pt x="11" y="85"/>
                </a:lnTo>
                <a:lnTo>
                  <a:pt x="11" y="80"/>
                </a:lnTo>
                <a:lnTo>
                  <a:pt x="11" y="85"/>
                </a:lnTo>
                <a:lnTo>
                  <a:pt x="11" y="85"/>
                </a:lnTo>
                <a:lnTo>
                  <a:pt x="11" y="80"/>
                </a:lnTo>
                <a:lnTo>
                  <a:pt x="16" y="80"/>
                </a:lnTo>
                <a:lnTo>
                  <a:pt x="11" y="85"/>
                </a:lnTo>
                <a:lnTo>
                  <a:pt x="11" y="85"/>
                </a:lnTo>
                <a:lnTo>
                  <a:pt x="11" y="85"/>
                </a:lnTo>
                <a:lnTo>
                  <a:pt x="11" y="85"/>
                </a:lnTo>
                <a:lnTo>
                  <a:pt x="11" y="85"/>
                </a:lnTo>
                <a:lnTo>
                  <a:pt x="6" y="85"/>
                </a:lnTo>
                <a:lnTo>
                  <a:pt x="6" y="85"/>
                </a:lnTo>
                <a:lnTo>
                  <a:pt x="6" y="85"/>
                </a:lnTo>
                <a:lnTo>
                  <a:pt x="6" y="85"/>
                </a:lnTo>
                <a:lnTo>
                  <a:pt x="6" y="85"/>
                </a:lnTo>
                <a:lnTo>
                  <a:pt x="6" y="90"/>
                </a:lnTo>
                <a:lnTo>
                  <a:pt x="6" y="90"/>
                </a:lnTo>
                <a:lnTo>
                  <a:pt x="6" y="90"/>
                </a:lnTo>
                <a:lnTo>
                  <a:pt x="6" y="90"/>
                </a:lnTo>
                <a:lnTo>
                  <a:pt x="6" y="90"/>
                </a:lnTo>
                <a:lnTo>
                  <a:pt x="6" y="90"/>
                </a:lnTo>
                <a:lnTo>
                  <a:pt x="6" y="90"/>
                </a:lnTo>
                <a:lnTo>
                  <a:pt x="6" y="90"/>
                </a:lnTo>
                <a:lnTo>
                  <a:pt x="6" y="90"/>
                </a:lnTo>
                <a:lnTo>
                  <a:pt x="6" y="90"/>
                </a:lnTo>
                <a:lnTo>
                  <a:pt x="11" y="90"/>
                </a:lnTo>
                <a:lnTo>
                  <a:pt x="11" y="90"/>
                </a:lnTo>
                <a:lnTo>
                  <a:pt x="11" y="90"/>
                </a:lnTo>
                <a:lnTo>
                  <a:pt x="11" y="90"/>
                </a:lnTo>
                <a:lnTo>
                  <a:pt x="11" y="90"/>
                </a:lnTo>
                <a:lnTo>
                  <a:pt x="16" y="90"/>
                </a:lnTo>
                <a:lnTo>
                  <a:pt x="16" y="90"/>
                </a:lnTo>
                <a:lnTo>
                  <a:pt x="16" y="90"/>
                </a:lnTo>
                <a:lnTo>
                  <a:pt x="16" y="90"/>
                </a:lnTo>
                <a:lnTo>
                  <a:pt x="16" y="90"/>
                </a:lnTo>
                <a:lnTo>
                  <a:pt x="11" y="90"/>
                </a:lnTo>
                <a:lnTo>
                  <a:pt x="11" y="96"/>
                </a:lnTo>
                <a:lnTo>
                  <a:pt x="11" y="96"/>
                </a:lnTo>
                <a:lnTo>
                  <a:pt x="11" y="90"/>
                </a:lnTo>
                <a:lnTo>
                  <a:pt x="11" y="96"/>
                </a:lnTo>
                <a:lnTo>
                  <a:pt x="11" y="90"/>
                </a:lnTo>
                <a:lnTo>
                  <a:pt x="11" y="96"/>
                </a:lnTo>
                <a:lnTo>
                  <a:pt x="11" y="96"/>
                </a:lnTo>
                <a:lnTo>
                  <a:pt x="11" y="96"/>
                </a:lnTo>
                <a:lnTo>
                  <a:pt x="6" y="96"/>
                </a:lnTo>
                <a:lnTo>
                  <a:pt x="6" y="96"/>
                </a:lnTo>
                <a:lnTo>
                  <a:pt x="6" y="96"/>
                </a:lnTo>
                <a:lnTo>
                  <a:pt x="6" y="96"/>
                </a:lnTo>
                <a:lnTo>
                  <a:pt x="6" y="96"/>
                </a:lnTo>
                <a:lnTo>
                  <a:pt x="11" y="96"/>
                </a:lnTo>
                <a:lnTo>
                  <a:pt x="11" y="96"/>
                </a:lnTo>
                <a:lnTo>
                  <a:pt x="11" y="96"/>
                </a:lnTo>
                <a:lnTo>
                  <a:pt x="11" y="96"/>
                </a:lnTo>
                <a:lnTo>
                  <a:pt x="16" y="96"/>
                </a:lnTo>
                <a:lnTo>
                  <a:pt x="16" y="96"/>
                </a:lnTo>
                <a:lnTo>
                  <a:pt x="16" y="96"/>
                </a:lnTo>
                <a:lnTo>
                  <a:pt x="16" y="96"/>
                </a:lnTo>
                <a:lnTo>
                  <a:pt x="16" y="96"/>
                </a:lnTo>
                <a:lnTo>
                  <a:pt x="16" y="96"/>
                </a:lnTo>
                <a:lnTo>
                  <a:pt x="16" y="96"/>
                </a:lnTo>
                <a:lnTo>
                  <a:pt x="16" y="96"/>
                </a:lnTo>
                <a:lnTo>
                  <a:pt x="11" y="101"/>
                </a:lnTo>
                <a:lnTo>
                  <a:pt x="11" y="101"/>
                </a:lnTo>
                <a:lnTo>
                  <a:pt x="16" y="96"/>
                </a:lnTo>
                <a:lnTo>
                  <a:pt x="16" y="96"/>
                </a:lnTo>
                <a:lnTo>
                  <a:pt x="16" y="101"/>
                </a:lnTo>
                <a:lnTo>
                  <a:pt x="16" y="101"/>
                </a:lnTo>
                <a:lnTo>
                  <a:pt x="11" y="101"/>
                </a:lnTo>
                <a:lnTo>
                  <a:pt x="11" y="101"/>
                </a:lnTo>
                <a:lnTo>
                  <a:pt x="11" y="101"/>
                </a:lnTo>
                <a:lnTo>
                  <a:pt x="11" y="101"/>
                </a:lnTo>
                <a:lnTo>
                  <a:pt x="16" y="101"/>
                </a:lnTo>
                <a:lnTo>
                  <a:pt x="16" y="101"/>
                </a:lnTo>
                <a:lnTo>
                  <a:pt x="16" y="101"/>
                </a:lnTo>
                <a:lnTo>
                  <a:pt x="16" y="101"/>
                </a:lnTo>
                <a:lnTo>
                  <a:pt x="16" y="101"/>
                </a:lnTo>
                <a:lnTo>
                  <a:pt x="16" y="101"/>
                </a:lnTo>
                <a:lnTo>
                  <a:pt x="16" y="101"/>
                </a:lnTo>
                <a:lnTo>
                  <a:pt x="16" y="101"/>
                </a:lnTo>
                <a:lnTo>
                  <a:pt x="16" y="101"/>
                </a:lnTo>
                <a:lnTo>
                  <a:pt x="22" y="101"/>
                </a:lnTo>
                <a:lnTo>
                  <a:pt x="22" y="101"/>
                </a:lnTo>
                <a:lnTo>
                  <a:pt x="22" y="101"/>
                </a:lnTo>
                <a:lnTo>
                  <a:pt x="22" y="101"/>
                </a:lnTo>
                <a:lnTo>
                  <a:pt x="22" y="101"/>
                </a:lnTo>
                <a:lnTo>
                  <a:pt x="22" y="101"/>
                </a:lnTo>
                <a:lnTo>
                  <a:pt x="22" y="101"/>
                </a:lnTo>
                <a:lnTo>
                  <a:pt x="22" y="101"/>
                </a:lnTo>
                <a:lnTo>
                  <a:pt x="22" y="101"/>
                </a:lnTo>
                <a:lnTo>
                  <a:pt x="22" y="101"/>
                </a:lnTo>
                <a:lnTo>
                  <a:pt x="22" y="101"/>
                </a:lnTo>
                <a:lnTo>
                  <a:pt x="22" y="101"/>
                </a:lnTo>
                <a:lnTo>
                  <a:pt x="22" y="101"/>
                </a:lnTo>
                <a:lnTo>
                  <a:pt x="27" y="101"/>
                </a:lnTo>
                <a:lnTo>
                  <a:pt x="27" y="101"/>
                </a:lnTo>
                <a:lnTo>
                  <a:pt x="27" y="101"/>
                </a:lnTo>
                <a:lnTo>
                  <a:pt x="27" y="101"/>
                </a:lnTo>
                <a:lnTo>
                  <a:pt x="27" y="101"/>
                </a:lnTo>
                <a:lnTo>
                  <a:pt x="27" y="101"/>
                </a:lnTo>
                <a:lnTo>
                  <a:pt x="27" y="96"/>
                </a:lnTo>
                <a:lnTo>
                  <a:pt x="27" y="101"/>
                </a:lnTo>
                <a:lnTo>
                  <a:pt x="32" y="101"/>
                </a:lnTo>
                <a:lnTo>
                  <a:pt x="32" y="101"/>
                </a:lnTo>
                <a:lnTo>
                  <a:pt x="32" y="96"/>
                </a:lnTo>
                <a:lnTo>
                  <a:pt x="32" y="96"/>
                </a:lnTo>
                <a:lnTo>
                  <a:pt x="32" y="96"/>
                </a:lnTo>
                <a:lnTo>
                  <a:pt x="32" y="96"/>
                </a:lnTo>
                <a:lnTo>
                  <a:pt x="32" y="96"/>
                </a:lnTo>
                <a:lnTo>
                  <a:pt x="32" y="96"/>
                </a:lnTo>
                <a:lnTo>
                  <a:pt x="32" y="96"/>
                </a:lnTo>
                <a:lnTo>
                  <a:pt x="32" y="96"/>
                </a:lnTo>
                <a:lnTo>
                  <a:pt x="32" y="96"/>
                </a:lnTo>
                <a:lnTo>
                  <a:pt x="32" y="96"/>
                </a:lnTo>
                <a:lnTo>
                  <a:pt x="32" y="96"/>
                </a:lnTo>
                <a:lnTo>
                  <a:pt x="32" y="96"/>
                </a:lnTo>
                <a:lnTo>
                  <a:pt x="38" y="96"/>
                </a:lnTo>
                <a:lnTo>
                  <a:pt x="38" y="96"/>
                </a:lnTo>
                <a:lnTo>
                  <a:pt x="38" y="96"/>
                </a:lnTo>
                <a:lnTo>
                  <a:pt x="38" y="96"/>
                </a:lnTo>
                <a:lnTo>
                  <a:pt x="38" y="96"/>
                </a:lnTo>
                <a:lnTo>
                  <a:pt x="38" y="90"/>
                </a:lnTo>
                <a:lnTo>
                  <a:pt x="38" y="90"/>
                </a:lnTo>
                <a:lnTo>
                  <a:pt x="38" y="90"/>
                </a:lnTo>
                <a:lnTo>
                  <a:pt x="38" y="90"/>
                </a:lnTo>
                <a:lnTo>
                  <a:pt x="38" y="90"/>
                </a:lnTo>
                <a:lnTo>
                  <a:pt x="38" y="90"/>
                </a:lnTo>
                <a:lnTo>
                  <a:pt x="38" y="90"/>
                </a:lnTo>
                <a:lnTo>
                  <a:pt x="38" y="90"/>
                </a:lnTo>
                <a:lnTo>
                  <a:pt x="38" y="90"/>
                </a:lnTo>
                <a:lnTo>
                  <a:pt x="38" y="90"/>
                </a:lnTo>
                <a:lnTo>
                  <a:pt x="38" y="90"/>
                </a:lnTo>
                <a:lnTo>
                  <a:pt x="38" y="90"/>
                </a:lnTo>
                <a:lnTo>
                  <a:pt x="38" y="90"/>
                </a:lnTo>
                <a:lnTo>
                  <a:pt x="38" y="96"/>
                </a:lnTo>
                <a:lnTo>
                  <a:pt x="43" y="96"/>
                </a:lnTo>
                <a:lnTo>
                  <a:pt x="43" y="90"/>
                </a:lnTo>
                <a:lnTo>
                  <a:pt x="43" y="90"/>
                </a:lnTo>
                <a:lnTo>
                  <a:pt x="43" y="90"/>
                </a:lnTo>
                <a:lnTo>
                  <a:pt x="43" y="90"/>
                </a:lnTo>
                <a:lnTo>
                  <a:pt x="43" y="90"/>
                </a:lnTo>
                <a:lnTo>
                  <a:pt x="43" y="90"/>
                </a:lnTo>
                <a:lnTo>
                  <a:pt x="43" y="90"/>
                </a:lnTo>
                <a:lnTo>
                  <a:pt x="43" y="90"/>
                </a:lnTo>
                <a:lnTo>
                  <a:pt x="48" y="90"/>
                </a:lnTo>
                <a:lnTo>
                  <a:pt x="48" y="90"/>
                </a:lnTo>
                <a:lnTo>
                  <a:pt x="48" y="90"/>
                </a:lnTo>
                <a:lnTo>
                  <a:pt x="48" y="90"/>
                </a:lnTo>
                <a:lnTo>
                  <a:pt x="48" y="90"/>
                </a:lnTo>
                <a:lnTo>
                  <a:pt x="48" y="90"/>
                </a:lnTo>
                <a:lnTo>
                  <a:pt x="48" y="90"/>
                </a:lnTo>
                <a:lnTo>
                  <a:pt x="48" y="85"/>
                </a:lnTo>
                <a:lnTo>
                  <a:pt x="48" y="85"/>
                </a:lnTo>
                <a:lnTo>
                  <a:pt x="48" y="85"/>
                </a:lnTo>
                <a:lnTo>
                  <a:pt x="54" y="85"/>
                </a:lnTo>
                <a:lnTo>
                  <a:pt x="54" y="85"/>
                </a:lnTo>
                <a:lnTo>
                  <a:pt x="54" y="85"/>
                </a:lnTo>
                <a:lnTo>
                  <a:pt x="59" y="85"/>
                </a:lnTo>
                <a:lnTo>
                  <a:pt x="59" y="85"/>
                </a:lnTo>
                <a:lnTo>
                  <a:pt x="59" y="85"/>
                </a:lnTo>
                <a:lnTo>
                  <a:pt x="59" y="85"/>
                </a:lnTo>
                <a:lnTo>
                  <a:pt x="59" y="85"/>
                </a:lnTo>
                <a:lnTo>
                  <a:pt x="59" y="85"/>
                </a:lnTo>
                <a:lnTo>
                  <a:pt x="59" y="85"/>
                </a:lnTo>
                <a:lnTo>
                  <a:pt x="59" y="80"/>
                </a:lnTo>
                <a:lnTo>
                  <a:pt x="59" y="80"/>
                </a:lnTo>
                <a:lnTo>
                  <a:pt x="59" y="80"/>
                </a:lnTo>
                <a:lnTo>
                  <a:pt x="59" y="80"/>
                </a:lnTo>
                <a:lnTo>
                  <a:pt x="59" y="80"/>
                </a:lnTo>
                <a:lnTo>
                  <a:pt x="59" y="85"/>
                </a:lnTo>
                <a:lnTo>
                  <a:pt x="59" y="85"/>
                </a:lnTo>
                <a:lnTo>
                  <a:pt x="59" y="85"/>
                </a:lnTo>
                <a:lnTo>
                  <a:pt x="59" y="85"/>
                </a:lnTo>
                <a:lnTo>
                  <a:pt x="64" y="85"/>
                </a:lnTo>
                <a:lnTo>
                  <a:pt x="64" y="85"/>
                </a:lnTo>
                <a:lnTo>
                  <a:pt x="64" y="80"/>
                </a:lnTo>
                <a:lnTo>
                  <a:pt x="64" y="85"/>
                </a:lnTo>
                <a:lnTo>
                  <a:pt x="64" y="85"/>
                </a:lnTo>
                <a:lnTo>
                  <a:pt x="64" y="85"/>
                </a:lnTo>
                <a:lnTo>
                  <a:pt x="64" y="85"/>
                </a:lnTo>
                <a:lnTo>
                  <a:pt x="70" y="85"/>
                </a:lnTo>
                <a:lnTo>
                  <a:pt x="70" y="85"/>
                </a:lnTo>
                <a:lnTo>
                  <a:pt x="70" y="85"/>
                </a:lnTo>
                <a:lnTo>
                  <a:pt x="70" y="85"/>
                </a:lnTo>
                <a:lnTo>
                  <a:pt x="70" y="85"/>
                </a:lnTo>
                <a:lnTo>
                  <a:pt x="70" y="85"/>
                </a:lnTo>
                <a:lnTo>
                  <a:pt x="70" y="80"/>
                </a:lnTo>
                <a:lnTo>
                  <a:pt x="70" y="80"/>
                </a:lnTo>
                <a:lnTo>
                  <a:pt x="70" y="80"/>
                </a:lnTo>
                <a:lnTo>
                  <a:pt x="70" y="80"/>
                </a:lnTo>
                <a:lnTo>
                  <a:pt x="70" y="80"/>
                </a:lnTo>
                <a:lnTo>
                  <a:pt x="70" y="80"/>
                </a:lnTo>
                <a:lnTo>
                  <a:pt x="70" y="80"/>
                </a:lnTo>
                <a:lnTo>
                  <a:pt x="70" y="80"/>
                </a:lnTo>
                <a:lnTo>
                  <a:pt x="75" y="74"/>
                </a:lnTo>
                <a:lnTo>
                  <a:pt x="75" y="74"/>
                </a:lnTo>
                <a:lnTo>
                  <a:pt x="75" y="74"/>
                </a:lnTo>
                <a:lnTo>
                  <a:pt x="75" y="69"/>
                </a:lnTo>
                <a:lnTo>
                  <a:pt x="75" y="69"/>
                </a:lnTo>
                <a:lnTo>
                  <a:pt x="75" y="69"/>
                </a:lnTo>
                <a:lnTo>
                  <a:pt x="75" y="69"/>
                </a:lnTo>
                <a:lnTo>
                  <a:pt x="75" y="64"/>
                </a:lnTo>
                <a:lnTo>
                  <a:pt x="75" y="64"/>
                </a:lnTo>
                <a:lnTo>
                  <a:pt x="75" y="64"/>
                </a:lnTo>
                <a:lnTo>
                  <a:pt x="75" y="59"/>
                </a:lnTo>
                <a:lnTo>
                  <a:pt x="75" y="59"/>
                </a:lnTo>
                <a:lnTo>
                  <a:pt x="75" y="59"/>
                </a:lnTo>
                <a:lnTo>
                  <a:pt x="75" y="59"/>
                </a:lnTo>
                <a:lnTo>
                  <a:pt x="75" y="53"/>
                </a:lnTo>
                <a:lnTo>
                  <a:pt x="75" y="53"/>
                </a:lnTo>
                <a:lnTo>
                  <a:pt x="75" y="53"/>
                </a:lnTo>
                <a:lnTo>
                  <a:pt x="75" y="53"/>
                </a:lnTo>
                <a:lnTo>
                  <a:pt x="75" y="53"/>
                </a:lnTo>
                <a:lnTo>
                  <a:pt x="75" y="53"/>
                </a:lnTo>
                <a:lnTo>
                  <a:pt x="75" y="53"/>
                </a:lnTo>
                <a:lnTo>
                  <a:pt x="75" y="53"/>
                </a:lnTo>
                <a:lnTo>
                  <a:pt x="75" y="53"/>
                </a:lnTo>
                <a:lnTo>
                  <a:pt x="75" y="48"/>
                </a:lnTo>
                <a:lnTo>
                  <a:pt x="75" y="53"/>
                </a:lnTo>
                <a:lnTo>
                  <a:pt x="75" y="48"/>
                </a:lnTo>
                <a:lnTo>
                  <a:pt x="75" y="48"/>
                </a:lnTo>
                <a:lnTo>
                  <a:pt x="75" y="48"/>
                </a:lnTo>
                <a:lnTo>
                  <a:pt x="75" y="48"/>
                </a:lnTo>
                <a:lnTo>
                  <a:pt x="75" y="48"/>
                </a:lnTo>
                <a:lnTo>
                  <a:pt x="75" y="48"/>
                </a:lnTo>
                <a:lnTo>
                  <a:pt x="75" y="48"/>
                </a:lnTo>
                <a:lnTo>
                  <a:pt x="75" y="48"/>
                </a:lnTo>
                <a:lnTo>
                  <a:pt x="75" y="48"/>
                </a:lnTo>
                <a:lnTo>
                  <a:pt x="75" y="48"/>
                </a:lnTo>
                <a:lnTo>
                  <a:pt x="75" y="43"/>
                </a:lnTo>
                <a:lnTo>
                  <a:pt x="75" y="43"/>
                </a:lnTo>
                <a:lnTo>
                  <a:pt x="75" y="43"/>
                </a:lnTo>
                <a:lnTo>
                  <a:pt x="75" y="43"/>
                </a:lnTo>
                <a:lnTo>
                  <a:pt x="75" y="43"/>
                </a:lnTo>
                <a:lnTo>
                  <a:pt x="75" y="43"/>
                </a:lnTo>
                <a:lnTo>
                  <a:pt x="75" y="43"/>
                </a:lnTo>
                <a:lnTo>
                  <a:pt x="75" y="43"/>
                </a:lnTo>
                <a:lnTo>
                  <a:pt x="70" y="43"/>
                </a:lnTo>
                <a:lnTo>
                  <a:pt x="70" y="37"/>
                </a:lnTo>
                <a:lnTo>
                  <a:pt x="70" y="37"/>
                </a:lnTo>
                <a:lnTo>
                  <a:pt x="70" y="37"/>
                </a:lnTo>
                <a:lnTo>
                  <a:pt x="70" y="37"/>
                </a:lnTo>
                <a:lnTo>
                  <a:pt x="70" y="37"/>
                </a:lnTo>
                <a:lnTo>
                  <a:pt x="75" y="37"/>
                </a:lnTo>
                <a:lnTo>
                  <a:pt x="75" y="37"/>
                </a:lnTo>
                <a:lnTo>
                  <a:pt x="75" y="37"/>
                </a:lnTo>
                <a:lnTo>
                  <a:pt x="75" y="37"/>
                </a:lnTo>
                <a:lnTo>
                  <a:pt x="75" y="37"/>
                </a:lnTo>
                <a:lnTo>
                  <a:pt x="75" y="32"/>
                </a:lnTo>
                <a:lnTo>
                  <a:pt x="70" y="32"/>
                </a:lnTo>
                <a:lnTo>
                  <a:pt x="70" y="32"/>
                </a:lnTo>
                <a:lnTo>
                  <a:pt x="75" y="32"/>
                </a:lnTo>
                <a:lnTo>
                  <a:pt x="75" y="32"/>
                </a:lnTo>
                <a:lnTo>
                  <a:pt x="75" y="37"/>
                </a:lnTo>
                <a:lnTo>
                  <a:pt x="75" y="37"/>
                </a:lnTo>
                <a:lnTo>
                  <a:pt x="75" y="37"/>
                </a:lnTo>
                <a:lnTo>
                  <a:pt x="75" y="37"/>
                </a:lnTo>
                <a:lnTo>
                  <a:pt x="80" y="32"/>
                </a:lnTo>
                <a:lnTo>
                  <a:pt x="80" y="32"/>
                </a:lnTo>
                <a:lnTo>
                  <a:pt x="80" y="32"/>
                </a:lnTo>
                <a:lnTo>
                  <a:pt x="80" y="32"/>
                </a:lnTo>
                <a:lnTo>
                  <a:pt x="80" y="32"/>
                </a:lnTo>
                <a:lnTo>
                  <a:pt x="80" y="32"/>
                </a:lnTo>
                <a:lnTo>
                  <a:pt x="80" y="32"/>
                </a:lnTo>
                <a:lnTo>
                  <a:pt x="86" y="27"/>
                </a:lnTo>
                <a:lnTo>
                  <a:pt x="86" y="27"/>
                </a:lnTo>
                <a:lnTo>
                  <a:pt x="86" y="27"/>
                </a:lnTo>
                <a:lnTo>
                  <a:pt x="80" y="27"/>
                </a:lnTo>
                <a:lnTo>
                  <a:pt x="80" y="27"/>
                </a:lnTo>
                <a:lnTo>
                  <a:pt x="80" y="27"/>
                </a:lnTo>
                <a:lnTo>
                  <a:pt x="80" y="27"/>
                </a:lnTo>
                <a:lnTo>
                  <a:pt x="80" y="21"/>
                </a:lnTo>
                <a:lnTo>
                  <a:pt x="80" y="21"/>
                </a:lnTo>
                <a:lnTo>
                  <a:pt x="80" y="21"/>
                </a:lnTo>
                <a:lnTo>
                  <a:pt x="80" y="21"/>
                </a:lnTo>
                <a:lnTo>
                  <a:pt x="80" y="21"/>
                </a:lnTo>
                <a:lnTo>
                  <a:pt x="86" y="21"/>
                </a:lnTo>
                <a:lnTo>
                  <a:pt x="86" y="27"/>
                </a:lnTo>
                <a:lnTo>
                  <a:pt x="86" y="27"/>
                </a:lnTo>
                <a:lnTo>
                  <a:pt x="86" y="27"/>
                </a:lnTo>
                <a:lnTo>
                  <a:pt x="86" y="27"/>
                </a:lnTo>
                <a:lnTo>
                  <a:pt x="86" y="27"/>
                </a:lnTo>
                <a:lnTo>
                  <a:pt x="86" y="27"/>
                </a:lnTo>
                <a:lnTo>
                  <a:pt x="86" y="21"/>
                </a:lnTo>
                <a:lnTo>
                  <a:pt x="86" y="21"/>
                </a:lnTo>
                <a:lnTo>
                  <a:pt x="86" y="21"/>
                </a:lnTo>
                <a:lnTo>
                  <a:pt x="86" y="21"/>
                </a:lnTo>
                <a:lnTo>
                  <a:pt x="80" y="16"/>
                </a:lnTo>
                <a:lnTo>
                  <a:pt x="80" y="21"/>
                </a:lnTo>
                <a:lnTo>
                  <a:pt x="80" y="21"/>
                </a:lnTo>
                <a:lnTo>
                  <a:pt x="80" y="16"/>
                </a:lnTo>
                <a:lnTo>
                  <a:pt x="80" y="16"/>
                </a:lnTo>
                <a:lnTo>
                  <a:pt x="80" y="16"/>
                </a:lnTo>
                <a:lnTo>
                  <a:pt x="80" y="16"/>
                </a:lnTo>
                <a:lnTo>
                  <a:pt x="80" y="16"/>
                </a:lnTo>
                <a:lnTo>
                  <a:pt x="80" y="16"/>
                </a:lnTo>
                <a:lnTo>
                  <a:pt x="80" y="16"/>
                </a:lnTo>
                <a:lnTo>
                  <a:pt x="80" y="16"/>
                </a:lnTo>
                <a:lnTo>
                  <a:pt x="80" y="11"/>
                </a:lnTo>
                <a:lnTo>
                  <a:pt x="80" y="11"/>
                </a:lnTo>
                <a:lnTo>
                  <a:pt x="80" y="11"/>
                </a:lnTo>
                <a:lnTo>
                  <a:pt x="80" y="11"/>
                </a:lnTo>
                <a:lnTo>
                  <a:pt x="80" y="11"/>
                </a:lnTo>
                <a:lnTo>
                  <a:pt x="75" y="11"/>
                </a:lnTo>
                <a:lnTo>
                  <a:pt x="75" y="5"/>
                </a:lnTo>
                <a:lnTo>
                  <a:pt x="75" y="5"/>
                </a:lnTo>
                <a:lnTo>
                  <a:pt x="75" y="5"/>
                </a:lnTo>
                <a:lnTo>
                  <a:pt x="75" y="5"/>
                </a:lnTo>
                <a:lnTo>
                  <a:pt x="75" y="5"/>
                </a:lnTo>
                <a:lnTo>
                  <a:pt x="75" y="5"/>
                </a:lnTo>
                <a:lnTo>
                  <a:pt x="75" y="5"/>
                </a:lnTo>
                <a:lnTo>
                  <a:pt x="70" y="5"/>
                </a:lnTo>
                <a:lnTo>
                  <a:pt x="70" y="5"/>
                </a:lnTo>
                <a:lnTo>
                  <a:pt x="70" y="5"/>
                </a:lnTo>
                <a:lnTo>
                  <a:pt x="70" y="5"/>
                </a:lnTo>
                <a:lnTo>
                  <a:pt x="70" y="5"/>
                </a:lnTo>
                <a:lnTo>
                  <a:pt x="70" y="5"/>
                </a:lnTo>
                <a:lnTo>
                  <a:pt x="70" y="5"/>
                </a:lnTo>
                <a:lnTo>
                  <a:pt x="64" y="5"/>
                </a:lnTo>
                <a:lnTo>
                  <a:pt x="64" y="5"/>
                </a:lnTo>
                <a:lnTo>
                  <a:pt x="64" y="5"/>
                </a:lnTo>
                <a:lnTo>
                  <a:pt x="64" y="5"/>
                </a:lnTo>
                <a:lnTo>
                  <a:pt x="64" y="5"/>
                </a:lnTo>
                <a:lnTo>
                  <a:pt x="64" y="5"/>
                </a:lnTo>
                <a:lnTo>
                  <a:pt x="64" y="5"/>
                </a:lnTo>
                <a:lnTo>
                  <a:pt x="64" y="11"/>
                </a:lnTo>
                <a:lnTo>
                  <a:pt x="59" y="11"/>
                </a:lnTo>
                <a:lnTo>
                  <a:pt x="59" y="11"/>
                </a:lnTo>
                <a:lnTo>
                  <a:pt x="59" y="5"/>
                </a:lnTo>
                <a:lnTo>
                  <a:pt x="59" y="5"/>
                </a:lnTo>
                <a:lnTo>
                  <a:pt x="64" y="5"/>
                </a:lnTo>
                <a:lnTo>
                  <a:pt x="64" y="0"/>
                </a:lnTo>
                <a:lnTo>
                  <a:pt x="59" y="0"/>
                </a:lnTo>
                <a:lnTo>
                  <a:pt x="59" y="0"/>
                </a:lnTo>
                <a:lnTo>
                  <a:pt x="59" y="0"/>
                </a:lnTo>
                <a:lnTo>
                  <a:pt x="59" y="0"/>
                </a:lnTo>
                <a:lnTo>
                  <a:pt x="59" y="0"/>
                </a:lnTo>
                <a:lnTo>
                  <a:pt x="59" y="0"/>
                </a:lnTo>
                <a:lnTo>
                  <a:pt x="59" y="0"/>
                </a:lnTo>
                <a:lnTo>
                  <a:pt x="59" y="0"/>
                </a:lnTo>
                <a:lnTo>
                  <a:pt x="54" y="0"/>
                </a:lnTo>
                <a:lnTo>
                  <a:pt x="54" y="5"/>
                </a:lnTo>
                <a:lnTo>
                  <a:pt x="54" y="5"/>
                </a:lnTo>
                <a:lnTo>
                  <a:pt x="54" y="5"/>
                </a:lnTo>
                <a:lnTo>
                  <a:pt x="54" y="5"/>
                </a:lnTo>
                <a:lnTo>
                  <a:pt x="54" y="5"/>
                </a:lnTo>
                <a:lnTo>
                  <a:pt x="54" y="5"/>
                </a:lnTo>
                <a:lnTo>
                  <a:pt x="54" y="11"/>
                </a:lnTo>
                <a:lnTo>
                  <a:pt x="54" y="11"/>
                </a:lnTo>
                <a:lnTo>
                  <a:pt x="54" y="11"/>
                </a:lnTo>
                <a:lnTo>
                  <a:pt x="54" y="11"/>
                </a:lnTo>
                <a:lnTo>
                  <a:pt x="54" y="11"/>
                </a:lnTo>
                <a:lnTo>
                  <a:pt x="54" y="5"/>
                </a:lnTo>
                <a:lnTo>
                  <a:pt x="54" y="11"/>
                </a:lnTo>
                <a:lnTo>
                  <a:pt x="54" y="5"/>
                </a:lnTo>
                <a:lnTo>
                  <a:pt x="54" y="5"/>
                </a:lnTo>
                <a:lnTo>
                  <a:pt x="54" y="5"/>
                </a:lnTo>
                <a:lnTo>
                  <a:pt x="54" y="5"/>
                </a:lnTo>
                <a:lnTo>
                  <a:pt x="54" y="0"/>
                </a:lnTo>
                <a:lnTo>
                  <a:pt x="54" y="0"/>
                </a:lnTo>
                <a:lnTo>
                  <a:pt x="54" y="5"/>
                </a:lnTo>
                <a:lnTo>
                  <a:pt x="54" y="5"/>
                </a:lnTo>
                <a:lnTo>
                  <a:pt x="54" y="5"/>
                </a:lnTo>
                <a:lnTo>
                  <a:pt x="54" y="5"/>
                </a:lnTo>
                <a:lnTo>
                  <a:pt x="54" y="5"/>
                </a:lnTo>
                <a:lnTo>
                  <a:pt x="54" y="5"/>
                </a:lnTo>
                <a:lnTo>
                  <a:pt x="48" y="5"/>
                </a:lnTo>
                <a:lnTo>
                  <a:pt x="48" y="5"/>
                </a:lnTo>
                <a:lnTo>
                  <a:pt x="48" y="5"/>
                </a:lnTo>
                <a:lnTo>
                  <a:pt x="48" y="5"/>
                </a:lnTo>
                <a:lnTo>
                  <a:pt x="48" y="5"/>
                </a:lnTo>
                <a:lnTo>
                  <a:pt x="48" y="5"/>
                </a:lnTo>
                <a:lnTo>
                  <a:pt x="48" y="5"/>
                </a:lnTo>
                <a:lnTo>
                  <a:pt x="48" y="5"/>
                </a:lnTo>
                <a:lnTo>
                  <a:pt x="48" y="5"/>
                </a:lnTo>
                <a:lnTo>
                  <a:pt x="48" y="5"/>
                </a:lnTo>
                <a:lnTo>
                  <a:pt x="48" y="5"/>
                </a:lnTo>
                <a:lnTo>
                  <a:pt x="48" y="5"/>
                </a:lnTo>
                <a:lnTo>
                  <a:pt x="43" y="5"/>
                </a:lnTo>
                <a:lnTo>
                  <a:pt x="43" y="5"/>
                </a:lnTo>
                <a:lnTo>
                  <a:pt x="43" y="5"/>
                </a:lnTo>
                <a:lnTo>
                  <a:pt x="43" y="5"/>
                </a:lnTo>
                <a:lnTo>
                  <a:pt x="43" y="5"/>
                </a:lnTo>
                <a:lnTo>
                  <a:pt x="43" y="5"/>
                </a:lnTo>
                <a:lnTo>
                  <a:pt x="43" y="5"/>
                </a:lnTo>
                <a:lnTo>
                  <a:pt x="43" y="5"/>
                </a:lnTo>
                <a:lnTo>
                  <a:pt x="43" y="5"/>
                </a:lnTo>
                <a:lnTo>
                  <a:pt x="43" y="5"/>
                </a:lnTo>
                <a:lnTo>
                  <a:pt x="43" y="11"/>
                </a:lnTo>
                <a:lnTo>
                  <a:pt x="38" y="11"/>
                </a:lnTo>
                <a:lnTo>
                  <a:pt x="38" y="11"/>
                </a:lnTo>
                <a:lnTo>
                  <a:pt x="38" y="11"/>
                </a:lnTo>
                <a:lnTo>
                  <a:pt x="38" y="11"/>
                </a:lnTo>
                <a:lnTo>
                  <a:pt x="38" y="11"/>
                </a:lnTo>
                <a:lnTo>
                  <a:pt x="43" y="11"/>
                </a:lnTo>
                <a:lnTo>
                  <a:pt x="43" y="11"/>
                </a:lnTo>
                <a:lnTo>
                  <a:pt x="38" y="11"/>
                </a:lnTo>
                <a:lnTo>
                  <a:pt x="43" y="11"/>
                </a:lnTo>
                <a:lnTo>
                  <a:pt x="38" y="11"/>
                </a:lnTo>
                <a:lnTo>
                  <a:pt x="38" y="11"/>
                </a:lnTo>
                <a:lnTo>
                  <a:pt x="38" y="11"/>
                </a:lnTo>
                <a:lnTo>
                  <a:pt x="38" y="16"/>
                </a:lnTo>
                <a:lnTo>
                  <a:pt x="38" y="16"/>
                </a:lnTo>
                <a:lnTo>
                  <a:pt x="38" y="16"/>
                </a:lnTo>
                <a:lnTo>
                  <a:pt x="38" y="16"/>
                </a:lnTo>
                <a:lnTo>
                  <a:pt x="38" y="16"/>
                </a:lnTo>
                <a:lnTo>
                  <a:pt x="38" y="16"/>
                </a:lnTo>
                <a:lnTo>
                  <a:pt x="38" y="16"/>
                </a:lnTo>
                <a:lnTo>
                  <a:pt x="38" y="16"/>
                </a:lnTo>
                <a:lnTo>
                  <a:pt x="32" y="16"/>
                </a:lnTo>
                <a:lnTo>
                  <a:pt x="32" y="16"/>
                </a:lnTo>
                <a:lnTo>
                  <a:pt x="32" y="16"/>
                </a:lnTo>
                <a:lnTo>
                  <a:pt x="32" y="16"/>
                </a:lnTo>
                <a:lnTo>
                  <a:pt x="38" y="21"/>
                </a:lnTo>
                <a:lnTo>
                  <a:pt x="38" y="16"/>
                </a:lnTo>
                <a:lnTo>
                  <a:pt x="38" y="21"/>
                </a:lnTo>
                <a:lnTo>
                  <a:pt x="38" y="16"/>
                </a:lnTo>
                <a:lnTo>
                  <a:pt x="38" y="21"/>
                </a:lnTo>
                <a:lnTo>
                  <a:pt x="38" y="21"/>
                </a:lnTo>
                <a:lnTo>
                  <a:pt x="38" y="16"/>
                </a:lnTo>
                <a:lnTo>
                  <a:pt x="38" y="21"/>
                </a:lnTo>
                <a:lnTo>
                  <a:pt x="38" y="21"/>
                </a:lnTo>
                <a:lnTo>
                  <a:pt x="38" y="21"/>
                </a:lnTo>
                <a:lnTo>
                  <a:pt x="43" y="21"/>
                </a:lnTo>
                <a:lnTo>
                  <a:pt x="43" y="21"/>
                </a:lnTo>
                <a:lnTo>
                  <a:pt x="43" y="21"/>
                </a:lnTo>
                <a:lnTo>
                  <a:pt x="43" y="21"/>
                </a:lnTo>
                <a:lnTo>
                  <a:pt x="43" y="21"/>
                </a:lnTo>
                <a:lnTo>
                  <a:pt x="43" y="16"/>
                </a:lnTo>
                <a:lnTo>
                  <a:pt x="43" y="21"/>
                </a:lnTo>
                <a:lnTo>
                  <a:pt x="43" y="21"/>
                </a:lnTo>
                <a:lnTo>
                  <a:pt x="43" y="21"/>
                </a:lnTo>
                <a:lnTo>
                  <a:pt x="43" y="21"/>
                </a:lnTo>
                <a:lnTo>
                  <a:pt x="43" y="21"/>
                </a:lnTo>
                <a:lnTo>
                  <a:pt x="43" y="21"/>
                </a:lnTo>
                <a:lnTo>
                  <a:pt x="38" y="21"/>
                </a:lnTo>
                <a:lnTo>
                  <a:pt x="38" y="21"/>
                </a:lnTo>
                <a:lnTo>
                  <a:pt x="38" y="21"/>
                </a:lnTo>
                <a:lnTo>
                  <a:pt x="38" y="27"/>
                </a:lnTo>
                <a:lnTo>
                  <a:pt x="38" y="27"/>
                </a:lnTo>
                <a:lnTo>
                  <a:pt x="38" y="27"/>
                </a:lnTo>
                <a:lnTo>
                  <a:pt x="38" y="27"/>
                </a:lnTo>
                <a:lnTo>
                  <a:pt x="32" y="27"/>
                </a:lnTo>
                <a:lnTo>
                  <a:pt x="38" y="27"/>
                </a:lnTo>
                <a:lnTo>
                  <a:pt x="38" y="27"/>
                </a:lnTo>
                <a:lnTo>
                  <a:pt x="38" y="27"/>
                </a:lnTo>
                <a:lnTo>
                  <a:pt x="38" y="27"/>
                </a:lnTo>
                <a:lnTo>
                  <a:pt x="38" y="27"/>
                </a:lnTo>
                <a:lnTo>
                  <a:pt x="38" y="27"/>
                </a:lnTo>
                <a:lnTo>
                  <a:pt x="38" y="27"/>
                </a:lnTo>
                <a:lnTo>
                  <a:pt x="38" y="27"/>
                </a:lnTo>
                <a:lnTo>
                  <a:pt x="38" y="27"/>
                </a:lnTo>
                <a:lnTo>
                  <a:pt x="38" y="27"/>
                </a:lnTo>
                <a:lnTo>
                  <a:pt x="38" y="27"/>
                </a:lnTo>
                <a:lnTo>
                  <a:pt x="38" y="27"/>
                </a:lnTo>
                <a:lnTo>
                  <a:pt x="38" y="32"/>
                </a:lnTo>
                <a:lnTo>
                  <a:pt x="38" y="32"/>
                </a:lnTo>
                <a:lnTo>
                  <a:pt x="38" y="32"/>
                </a:lnTo>
                <a:lnTo>
                  <a:pt x="38" y="32"/>
                </a:lnTo>
                <a:lnTo>
                  <a:pt x="38" y="32"/>
                </a:lnTo>
                <a:lnTo>
                  <a:pt x="32" y="27"/>
                </a:lnTo>
                <a:lnTo>
                  <a:pt x="32" y="27"/>
                </a:lnTo>
                <a:lnTo>
                  <a:pt x="32" y="27"/>
                </a:lnTo>
                <a:lnTo>
                  <a:pt x="27" y="27"/>
                </a:lnTo>
                <a:lnTo>
                  <a:pt x="27" y="32"/>
                </a:lnTo>
                <a:lnTo>
                  <a:pt x="27" y="32"/>
                </a:lnTo>
                <a:lnTo>
                  <a:pt x="27" y="32"/>
                </a:lnTo>
                <a:lnTo>
                  <a:pt x="27" y="27"/>
                </a:lnTo>
                <a:lnTo>
                  <a:pt x="27" y="27"/>
                </a:lnTo>
                <a:lnTo>
                  <a:pt x="27" y="27"/>
                </a:lnTo>
                <a:lnTo>
                  <a:pt x="27" y="27"/>
                </a:lnTo>
                <a:lnTo>
                  <a:pt x="27" y="27"/>
                </a:lnTo>
                <a:lnTo>
                  <a:pt x="22" y="27"/>
                </a:lnTo>
                <a:lnTo>
                  <a:pt x="22" y="27"/>
                </a:lnTo>
                <a:lnTo>
                  <a:pt x="22"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32"/>
                </a:lnTo>
                <a:lnTo>
                  <a:pt x="11" y="32"/>
                </a:lnTo>
                <a:lnTo>
                  <a:pt x="11" y="32"/>
                </a:lnTo>
                <a:lnTo>
                  <a:pt x="11" y="32"/>
                </a:lnTo>
                <a:lnTo>
                  <a:pt x="11" y="32"/>
                </a:lnTo>
                <a:lnTo>
                  <a:pt x="11" y="27"/>
                </a:lnTo>
                <a:lnTo>
                  <a:pt x="16" y="27"/>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7"/>
                </a:lnTo>
                <a:lnTo>
                  <a:pt x="16" y="37"/>
                </a:lnTo>
                <a:lnTo>
                  <a:pt x="16" y="37"/>
                </a:lnTo>
                <a:lnTo>
                  <a:pt x="16" y="37"/>
                </a:lnTo>
                <a:lnTo>
                  <a:pt x="16" y="37"/>
                </a:lnTo>
                <a:lnTo>
                  <a:pt x="16" y="37"/>
                </a:lnTo>
                <a:lnTo>
                  <a:pt x="16" y="37"/>
                </a:lnTo>
                <a:lnTo>
                  <a:pt x="16" y="37"/>
                </a:lnTo>
                <a:lnTo>
                  <a:pt x="16" y="37"/>
                </a:lnTo>
                <a:lnTo>
                  <a:pt x="16" y="37"/>
                </a:lnTo>
                <a:lnTo>
                  <a:pt x="16" y="37"/>
                </a:lnTo>
                <a:lnTo>
                  <a:pt x="16" y="37"/>
                </a:lnTo>
                <a:close/>
              </a:path>
            </a:pathLst>
          </a:custGeom>
          <a:solidFill>
            <a:srgbClr val="00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1" name=""/>
          <p:cNvSpPr/>
          <p:nvPr/>
        </p:nvSpPr>
        <p:spPr>
          <a:xfrm>
            <a:off x="3967200" y="2527200"/>
            <a:ext cx="7920" cy="9720"/>
          </a:xfrm>
          <a:custGeom>
            <a:avLst/>
            <a:gdLst/>
            <a:ahLst/>
            <a:rect l="l" t="t" r="r" b="b"/>
            <a:pathLst>
              <a:path w="5" h="5">
                <a:moveTo>
                  <a:pt x="5" y="5"/>
                </a:moveTo>
                <a:lnTo>
                  <a:pt x="0" y="5"/>
                </a:lnTo>
                <a:lnTo>
                  <a:pt x="0" y="5"/>
                </a:lnTo>
                <a:lnTo>
                  <a:pt x="0" y="5"/>
                </a:lnTo>
                <a:lnTo>
                  <a:pt x="0" y="0"/>
                </a:lnTo>
                <a:lnTo>
                  <a:pt x="0" y="0"/>
                </a:lnTo>
                <a:lnTo>
                  <a:pt x="0" y="0"/>
                </a:lnTo>
                <a:lnTo>
                  <a:pt x="0" y="0"/>
                </a:lnTo>
                <a:lnTo>
                  <a:pt x="0" y="0"/>
                </a:lnTo>
                <a:lnTo>
                  <a:pt x="0" y="0"/>
                </a:lnTo>
                <a:lnTo>
                  <a:pt x="0" y="0"/>
                </a:lnTo>
                <a:lnTo>
                  <a:pt x="5" y="0"/>
                </a:lnTo>
                <a:lnTo>
                  <a:pt x="5" y="0"/>
                </a:lnTo>
                <a:lnTo>
                  <a:pt x="5" y="5"/>
                </a:lnTo>
                <a:lnTo>
                  <a:pt x="5" y="5"/>
                </a:lnTo>
                <a:lnTo>
                  <a:pt x="5" y="5"/>
                </a:lnTo>
                <a:lnTo>
                  <a:pt x="5" y="5"/>
                </a:lnTo>
                <a:lnTo>
                  <a:pt x="5" y="5"/>
                </a:lnTo>
                <a:lnTo>
                  <a:pt x="5" y="5"/>
                </a:lnTo>
                <a:lnTo>
                  <a:pt x="5" y="5"/>
                </a:lnTo>
                <a:close/>
              </a:path>
            </a:pathLst>
          </a:custGeom>
          <a:solidFill>
            <a:srgbClr val="00cc99"/>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372" name=""/>
          <p:cNvSpPr/>
          <p:nvPr/>
        </p:nvSpPr>
        <p:spPr>
          <a:xfrm>
            <a:off x="4071960" y="24750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3" name=""/>
          <p:cNvSpPr/>
          <p:nvPr/>
        </p:nvSpPr>
        <p:spPr>
          <a:xfrm>
            <a:off x="4019400" y="2475000"/>
            <a:ext cx="1800" cy="144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4" name=""/>
          <p:cNvSpPr/>
          <p:nvPr/>
        </p:nvSpPr>
        <p:spPr>
          <a:xfrm>
            <a:off x="4011480" y="249228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5" name=""/>
          <p:cNvSpPr/>
          <p:nvPr/>
        </p:nvSpPr>
        <p:spPr>
          <a:xfrm>
            <a:off x="4019400" y="2482920"/>
            <a:ext cx="1800" cy="14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6" name=""/>
          <p:cNvSpPr/>
          <p:nvPr/>
        </p:nvSpPr>
        <p:spPr>
          <a:xfrm>
            <a:off x="3967200" y="2536920"/>
            <a:ext cx="1440" cy="9360"/>
          </a:xfrm>
          <a:custGeom>
            <a:avLst/>
            <a:gdLst/>
            <a:ahLst/>
            <a:rect l="l" t="t" r="r" b="b"/>
            <a:pathLst>
              <a:path w="0" h="6">
                <a:moveTo>
                  <a:pt x="0" y="6"/>
                </a:moveTo>
                <a:lnTo>
                  <a:pt x="0" y="0"/>
                </a:lnTo>
                <a:lnTo>
                  <a:pt x="0" y="0"/>
                </a:lnTo>
                <a:lnTo>
                  <a:pt x="0" y="0"/>
                </a:lnTo>
                <a:lnTo>
                  <a:pt x="0" y="0"/>
                </a:lnTo>
                <a:lnTo>
                  <a:pt x="0" y="0"/>
                </a:lnTo>
                <a:lnTo>
                  <a:pt x="0" y="0"/>
                </a:lnTo>
                <a:lnTo>
                  <a:pt x="0" y="6"/>
                </a:lnTo>
                <a:lnTo>
                  <a:pt x="0" y="6"/>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77" name=""/>
          <p:cNvSpPr/>
          <p:nvPr/>
        </p:nvSpPr>
        <p:spPr>
          <a:xfrm>
            <a:off x="3967200" y="254628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8" name=""/>
          <p:cNvSpPr/>
          <p:nvPr/>
        </p:nvSpPr>
        <p:spPr>
          <a:xfrm>
            <a:off x="3959280" y="2546280"/>
            <a:ext cx="7920" cy="1800"/>
          </a:xfrm>
          <a:custGeom>
            <a:avLst/>
            <a:gdLst/>
            <a:ahLst/>
            <a:rect l="l" t="t" r="r" b="b"/>
            <a:pathLst>
              <a:path w="5" h="0">
                <a:moveTo>
                  <a:pt x="0" y="0"/>
                </a:moveTo>
                <a:lnTo>
                  <a:pt x="5" y="0"/>
                </a:lnTo>
                <a:lnTo>
                  <a:pt x="5" y="0"/>
                </a:lnTo>
                <a:lnTo>
                  <a:pt x="5"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79" name=""/>
          <p:cNvSpPr/>
          <p:nvPr/>
        </p:nvSpPr>
        <p:spPr>
          <a:xfrm>
            <a:off x="3975120" y="2562120"/>
            <a:ext cx="32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0" name=""/>
          <p:cNvSpPr/>
          <p:nvPr/>
        </p:nvSpPr>
        <p:spPr>
          <a:xfrm>
            <a:off x="3975120" y="2562120"/>
            <a:ext cx="32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1" name=""/>
          <p:cNvSpPr/>
          <p:nvPr/>
        </p:nvSpPr>
        <p:spPr>
          <a:xfrm>
            <a:off x="3975120" y="2562120"/>
            <a:ext cx="32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2" name=""/>
          <p:cNvSpPr/>
          <p:nvPr/>
        </p:nvSpPr>
        <p:spPr>
          <a:xfrm>
            <a:off x="3975120" y="2573280"/>
            <a:ext cx="32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3" name=""/>
          <p:cNvSpPr/>
          <p:nvPr/>
        </p:nvSpPr>
        <p:spPr>
          <a:xfrm>
            <a:off x="3975120" y="2573280"/>
            <a:ext cx="32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4" name=""/>
          <p:cNvSpPr/>
          <p:nvPr/>
        </p:nvSpPr>
        <p:spPr>
          <a:xfrm>
            <a:off x="3975120" y="2573280"/>
            <a:ext cx="11160" cy="1800"/>
          </a:xfrm>
          <a:custGeom>
            <a:avLst/>
            <a:gdLst/>
            <a:ahLst/>
            <a:rect l="l" t="t" r="r" b="b"/>
            <a:pathLst>
              <a:path w="6" h="0">
                <a:moveTo>
                  <a:pt x="0" y="0"/>
                </a:moveTo>
                <a:lnTo>
                  <a:pt x="6" y="0"/>
                </a:lnTo>
                <a:lnTo>
                  <a:pt x="6" y="0"/>
                </a:lnTo>
                <a:lnTo>
                  <a:pt x="6"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85" name=""/>
          <p:cNvSpPr/>
          <p:nvPr/>
        </p:nvSpPr>
        <p:spPr>
          <a:xfrm>
            <a:off x="3949560" y="2608200"/>
            <a:ext cx="1800" cy="7920"/>
          </a:xfrm>
          <a:custGeom>
            <a:avLst/>
            <a:gdLst/>
            <a:ahLst/>
            <a:rect l="l" t="t" r="r" b="b"/>
            <a:pathLst>
              <a:path w="0" h="5">
                <a:moveTo>
                  <a:pt x="0" y="5"/>
                </a:moveTo>
                <a:lnTo>
                  <a:pt x="0" y="5"/>
                </a:lnTo>
                <a:lnTo>
                  <a:pt x="0" y="5"/>
                </a:lnTo>
                <a:lnTo>
                  <a:pt x="0" y="0"/>
                </a:lnTo>
                <a:lnTo>
                  <a:pt x="0" y="0"/>
                </a:lnTo>
                <a:lnTo>
                  <a:pt x="0" y="5"/>
                </a:lnTo>
                <a:lnTo>
                  <a:pt x="0"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86" name=""/>
          <p:cNvSpPr/>
          <p:nvPr/>
        </p:nvSpPr>
        <p:spPr>
          <a:xfrm>
            <a:off x="3949560" y="2616120"/>
            <a:ext cx="9720" cy="7920"/>
          </a:xfrm>
          <a:custGeom>
            <a:avLst/>
            <a:gdLst/>
            <a:ahLst/>
            <a:rect l="l" t="t" r="r" b="b"/>
            <a:pathLst>
              <a:path w="6" h="5">
                <a:moveTo>
                  <a:pt x="6" y="5"/>
                </a:moveTo>
                <a:lnTo>
                  <a:pt x="6" y="5"/>
                </a:lnTo>
                <a:lnTo>
                  <a:pt x="0" y="5"/>
                </a:lnTo>
                <a:lnTo>
                  <a:pt x="0" y="5"/>
                </a:lnTo>
                <a:lnTo>
                  <a:pt x="0" y="5"/>
                </a:lnTo>
                <a:lnTo>
                  <a:pt x="6" y="0"/>
                </a:lnTo>
                <a:lnTo>
                  <a:pt x="6" y="0"/>
                </a:lnTo>
                <a:lnTo>
                  <a:pt x="6" y="5"/>
                </a:lnTo>
                <a:lnTo>
                  <a:pt x="6" y="5"/>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87" name=""/>
          <p:cNvSpPr/>
          <p:nvPr/>
        </p:nvSpPr>
        <p:spPr>
          <a:xfrm>
            <a:off x="3975120" y="2633760"/>
            <a:ext cx="32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88" name=""/>
          <p:cNvSpPr/>
          <p:nvPr/>
        </p:nvSpPr>
        <p:spPr>
          <a:xfrm>
            <a:off x="3967200" y="2633760"/>
            <a:ext cx="1440" cy="324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89" name=""/>
          <p:cNvSpPr/>
          <p:nvPr/>
        </p:nvSpPr>
        <p:spPr>
          <a:xfrm>
            <a:off x="3959280" y="2633760"/>
            <a:ext cx="1440" cy="324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390" name=""/>
          <p:cNvSpPr/>
          <p:nvPr/>
        </p:nvSpPr>
        <p:spPr>
          <a:xfrm>
            <a:off x="3975120" y="2643120"/>
            <a:ext cx="32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1" name=""/>
          <p:cNvSpPr/>
          <p:nvPr/>
        </p:nvSpPr>
        <p:spPr>
          <a:xfrm>
            <a:off x="3975120" y="2643120"/>
            <a:ext cx="32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2" name=""/>
          <p:cNvSpPr/>
          <p:nvPr/>
        </p:nvSpPr>
        <p:spPr>
          <a:xfrm>
            <a:off x="4011480" y="26240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3" name=""/>
          <p:cNvSpPr/>
          <p:nvPr/>
        </p:nvSpPr>
        <p:spPr>
          <a:xfrm>
            <a:off x="4054320" y="2616120"/>
            <a:ext cx="180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4" name=""/>
          <p:cNvSpPr/>
          <p:nvPr/>
        </p:nvSpPr>
        <p:spPr>
          <a:xfrm>
            <a:off x="4019400" y="2492280"/>
            <a:ext cx="52560" cy="44640"/>
          </a:xfrm>
          <a:custGeom>
            <a:avLst/>
            <a:gdLst/>
            <a:ahLst/>
            <a:rect l="l" t="t" r="r" b="b"/>
            <a:pathLst>
              <a:path w="32" h="26">
                <a:moveTo>
                  <a:pt x="16" y="0"/>
                </a:moveTo>
                <a:lnTo>
                  <a:pt x="16" y="0"/>
                </a:lnTo>
                <a:lnTo>
                  <a:pt x="11" y="0"/>
                </a:lnTo>
                <a:lnTo>
                  <a:pt x="11" y="0"/>
                </a:lnTo>
                <a:lnTo>
                  <a:pt x="11" y="0"/>
                </a:lnTo>
                <a:lnTo>
                  <a:pt x="11" y="0"/>
                </a:lnTo>
                <a:lnTo>
                  <a:pt x="11" y="5"/>
                </a:lnTo>
                <a:lnTo>
                  <a:pt x="11" y="5"/>
                </a:lnTo>
                <a:lnTo>
                  <a:pt x="11" y="5"/>
                </a:lnTo>
                <a:lnTo>
                  <a:pt x="11" y="5"/>
                </a:lnTo>
                <a:lnTo>
                  <a:pt x="5" y="5"/>
                </a:lnTo>
                <a:lnTo>
                  <a:pt x="5" y="5"/>
                </a:lnTo>
                <a:lnTo>
                  <a:pt x="5" y="5"/>
                </a:lnTo>
                <a:lnTo>
                  <a:pt x="5" y="5"/>
                </a:lnTo>
                <a:lnTo>
                  <a:pt x="5" y="5"/>
                </a:lnTo>
                <a:lnTo>
                  <a:pt x="11" y="10"/>
                </a:lnTo>
                <a:lnTo>
                  <a:pt x="5" y="10"/>
                </a:lnTo>
                <a:lnTo>
                  <a:pt x="5" y="10"/>
                </a:lnTo>
                <a:lnTo>
                  <a:pt x="5" y="10"/>
                </a:lnTo>
                <a:lnTo>
                  <a:pt x="0" y="10"/>
                </a:lnTo>
                <a:lnTo>
                  <a:pt x="0" y="10"/>
                </a:lnTo>
                <a:lnTo>
                  <a:pt x="0" y="16"/>
                </a:lnTo>
                <a:lnTo>
                  <a:pt x="5" y="16"/>
                </a:lnTo>
                <a:lnTo>
                  <a:pt x="5" y="16"/>
                </a:lnTo>
                <a:lnTo>
                  <a:pt x="5" y="16"/>
                </a:lnTo>
                <a:lnTo>
                  <a:pt x="5" y="21"/>
                </a:lnTo>
                <a:lnTo>
                  <a:pt x="5" y="21"/>
                </a:lnTo>
                <a:lnTo>
                  <a:pt x="11" y="21"/>
                </a:lnTo>
                <a:lnTo>
                  <a:pt x="11" y="21"/>
                </a:lnTo>
                <a:lnTo>
                  <a:pt x="11" y="21"/>
                </a:lnTo>
                <a:lnTo>
                  <a:pt x="11" y="21"/>
                </a:lnTo>
                <a:lnTo>
                  <a:pt x="16" y="21"/>
                </a:lnTo>
                <a:lnTo>
                  <a:pt x="16" y="21"/>
                </a:lnTo>
                <a:lnTo>
                  <a:pt x="16" y="21"/>
                </a:lnTo>
                <a:lnTo>
                  <a:pt x="16" y="21"/>
                </a:lnTo>
                <a:lnTo>
                  <a:pt x="16" y="16"/>
                </a:lnTo>
                <a:lnTo>
                  <a:pt x="16" y="16"/>
                </a:lnTo>
                <a:lnTo>
                  <a:pt x="16" y="16"/>
                </a:lnTo>
                <a:lnTo>
                  <a:pt x="16" y="16"/>
                </a:lnTo>
                <a:lnTo>
                  <a:pt x="16" y="16"/>
                </a:lnTo>
                <a:lnTo>
                  <a:pt x="16" y="16"/>
                </a:lnTo>
                <a:lnTo>
                  <a:pt x="16" y="16"/>
                </a:lnTo>
                <a:lnTo>
                  <a:pt x="21" y="16"/>
                </a:lnTo>
                <a:lnTo>
                  <a:pt x="21" y="16"/>
                </a:lnTo>
                <a:lnTo>
                  <a:pt x="21" y="16"/>
                </a:lnTo>
                <a:lnTo>
                  <a:pt x="21" y="16"/>
                </a:lnTo>
                <a:lnTo>
                  <a:pt x="21" y="21"/>
                </a:lnTo>
                <a:lnTo>
                  <a:pt x="27" y="21"/>
                </a:lnTo>
                <a:lnTo>
                  <a:pt x="27" y="21"/>
                </a:lnTo>
                <a:lnTo>
                  <a:pt x="21" y="21"/>
                </a:lnTo>
                <a:lnTo>
                  <a:pt x="27" y="21"/>
                </a:lnTo>
                <a:lnTo>
                  <a:pt x="27" y="26"/>
                </a:lnTo>
                <a:lnTo>
                  <a:pt x="27" y="26"/>
                </a:lnTo>
                <a:lnTo>
                  <a:pt x="27" y="21"/>
                </a:lnTo>
                <a:lnTo>
                  <a:pt x="32" y="21"/>
                </a:lnTo>
                <a:lnTo>
                  <a:pt x="16" y="0"/>
                </a:lnTo>
                <a:lnTo>
                  <a:pt x="16" y="0"/>
                </a:lnTo>
                <a:close/>
              </a:path>
            </a:pathLst>
          </a:custGeom>
          <a:solidFill>
            <a:srgbClr val="00cc9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395" name=""/>
          <p:cNvSpPr/>
          <p:nvPr/>
        </p:nvSpPr>
        <p:spPr>
          <a:xfrm>
            <a:off x="4149720" y="2455920"/>
            <a:ext cx="27000" cy="36360"/>
          </a:xfrm>
          <a:custGeom>
            <a:avLst/>
            <a:gdLst/>
            <a:ahLst/>
            <a:rect l="l" t="t" r="r" b="b"/>
            <a:pathLst>
              <a:path w="16" h="22">
                <a:moveTo>
                  <a:pt x="0" y="22"/>
                </a:moveTo>
                <a:lnTo>
                  <a:pt x="0" y="22"/>
                </a:lnTo>
                <a:lnTo>
                  <a:pt x="0" y="22"/>
                </a:lnTo>
                <a:lnTo>
                  <a:pt x="0" y="22"/>
                </a:lnTo>
                <a:lnTo>
                  <a:pt x="0" y="22"/>
                </a:lnTo>
                <a:lnTo>
                  <a:pt x="5" y="22"/>
                </a:lnTo>
                <a:lnTo>
                  <a:pt x="5" y="16"/>
                </a:lnTo>
                <a:lnTo>
                  <a:pt x="5" y="16"/>
                </a:lnTo>
                <a:lnTo>
                  <a:pt x="5" y="16"/>
                </a:lnTo>
                <a:lnTo>
                  <a:pt x="5" y="16"/>
                </a:lnTo>
                <a:lnTo>
                  <a:pt x="5" y="16"/>
                </a:lnTo>
                <a:lnTo>
                  <a:pt x="5" y="16"/>
                </a:lnTo>
                <a:lnTo>
                  <a:pt x="10" y="11"/>
                </a:lnTo>
                <a:lnTo>
                  <a:pt x="10" y="11"/>
                </a:lnTo>
                <a:lnTo>
                  <a:pt x="10" y="11"/>
                </a:lnTo>
                <a:lnTo>
                  <a:pt x="16" y="11"/>
                </a:lnTo>
                <a:lnTo>
                  <a:pt x="16" y="11"/>
                </a:lnTo>
                <a:lnTo>
                  <a:pt x="10" y="6"/>
                </a:lnTo>
                <a:lnTo>
                  <a:pt x="10" y="6"/>
                </a:lnTo>
                <a:lnTo>
                  <a:pt x="16" y="0"/>
                </a:lnTo>
                <a:lnTo>
                  <a:pt x="16" y="0"/>
                </a:lnTo>
                <a:lnTo>
                  <a:pt x="16" y="0"/>
                </a:lnTo>
                <a:lnTo>
                  <a:pt x="16" y="0"/>
                </a:lnTo>
                <a:lnTo>
                  <a:pt x="0" y="22"/>
                </a:lnTo>
                <a:lnTo>
                  <a:pt x="0" y="22"/>
                </a:lnTo>
                <a:close/>
              </a:path>
            </a:pathLst>
          </a:custGeom>
          <a:solidFill>
            <a:srgbClr val="00cc9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396" name=""/>
          <p:cNvSpPr/>
          <p:nvPr/>
        </p:nvSpPr>
        <p:spPr>
          <a:xfrm>
            <a:off x="415764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97" name=""/>
          <p:cNvSpPr/>
          <p:nvPr/>
        </p:nvSpPr>
        <p:spPr>
          <a:xfrm>
            <a:off x="4149720" y="2298600"/>
            <a:ext cx="1440" cy="7920"/>
          </a:xfrm>
          <a:custGeom>
            <a:avLst/>
            <a:gdLst/>
            <a:ahLst/>
            <a:rect l="l" t="t" r="r" b="b"/>
            <a:pathLst>
              <a:path w="0" h="5">
                <a:moveTo>
                  <a:pt x="0" y="0"/>
                </a:moveTo>
                <a:lnTo>
                  <a:pt x="0" y="5"/>
                </a:lnTo>
                <a:lnTo>
                  <a:pt x="0" y="5"/>
                </a:lnTo>
                <a:lnTo>
                  <a:pt x="0" y="5"/>
                </a:lnTo>
                <a:lnTo>
                  <a:pt x="0" y="5"/>
                </a:lnTo>
                <a:lnTo>
                  <a:pt x="0" y="5"/>
                </a:lnTo>
                <a:lnTo>
                  <a:pt x="0" y="5"/>
                </a:lnTo>
                <a:lnTo>
                  <a:pt x="0" y="5"/>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98" name=""/>
          <p:cNvSpPr/>
          <p:nvPr/>
        </p:nvSpPr>
        <p:spPr>
          <a:xfrm>
            <a:off x="4149720" y="2306520"/>
            <a:ext cx="7920" cy="1800"/>
          </a:xfrm>
          <a:custGeom>
            <a:avLst/>
            <a:gdLst/>
            <a:ahLst/>
            <a:rect l="l" t="t" r="r" b="b"/>
            <a:pathLst>
              <a:path w="5" h="0">
                <a:moveTo>
                  <a:pt x="0" y="0"/>
                </a:moveTo>
                <a:lnTo>
                  <a:pt x="0" y="0"/>
                </a:lnTo>
                <a:lnTo>
                  <a:pt x="5" y="0"/>
                </a:lnTo>
                <a:lnTo>
                  <a:pt x="5" y="0"/>
                </a:lnTo>
                <a:lnTo>
                  <a:pt x="5"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99"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0" name=""/>
          <p:cNvSpPr/>
          <p:nvPr/>
        </p:nvSpPr>
        <p:spPr>
          <a:xfrm>
            <a:off x="4149720" y="229860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1" name=""/>
          <p:cNvSpPr/>
          <p:nvPr/>
        </p:nvSpPr>
        <p:spPr>
          <a:xfrm>
            <a:off x="4149720" y="2306520"/>
            <a:ext cx="1440" cy="1800"/>
          </a:xfrm>
          <a:custGeom>
            <a:avLst/>
            <a:gdLst/>
            <a:ahLst/>
            <a:rect l="l" t="t" r="r" b="b"/>
            <a:pathLst>
              <a:path w="0" h="0">
                <a:moveTo>
                  <a:pt x="0" y="0"/>
                </a:move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2" name=""/>
          <p:cNvSpPr/>
          <p:nvPr/>
        </p:nvSpPr>
        <p:spPr>
          <a:xfrm>
            <a:off x="4176720" y="2287440"/>
            <a:ext cx="7920" cy="1800"/>
          </a:xfrm>
          <a:custGeom>
            <a:avLst/>
            <a:gdLst/>
            <a:ahLst/>
            <a:rect l="l" t="t" r="r" b="b"/>
            <a:pathLst>
              <a:path w="5" h="0">
                <a:moveTo>
                  <a:pt x="0" y="0"/>
                </a:moveTo>
                <a:lnTo>
                  <a:pt x="0" y="0"/>
                </a:lnTo>
                <a:lnTo>
                  <a:pt x="5" y="0"/>
                </a:lnTo>
                <a:lnTo>
                  <a:pt x="5"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3" name=""/>
          <p:cNvSpPr/>
          <p:nvPr/>
        </p:nvSpPr>
        <p:spPr>
          <a:xfrm>
            <a:off x="4167360" y="2262240"/>
            <a:ext cx="1440" cy="9360"/>
          </a:xfrm>
          <a:custGeom>
            <a:avLst/>
            <a:gdLst/>
            <a:ahLst/>
            <a:rect l="l" t="t" r="r" b="b"/>
            <a:pathLst>
              <a:path w="0" h="6">
                <a:moveTo>
                  <a:pt x="0" y="0"/>
                </a:moveTo>
                <a:lnTo>
                  <a:pt x="0" y="0"/>
                </a:lnTo>
                <a:lnTo>
                  <a:pt x="0" y="0"/>
                </a:lnTo>
                <a:lnTo>
                  <a:pt x="0" y="0"/>
                </a:lnTo>
                <a:lnTo>
                  <a:pt x="0" y="6"/>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04" name=""/>
          <p:cNvSpPr/>
          <p:nvPr/>
        </p:nvSpPr>
        <p:spPr>
          <a:xfrm>
            <a:off x="4176720" y="2244600"/>
            <a:ext cx="15840" cy="34920"/>
          </a:xfrm>
          <a:custGeom>
            <a:avLst/>
            <a:gdLst/>
            <a:ahLst/>
            <a:rect l="l" t="t" r="r" b="b"/>
            <a:pathLst>
              <a:path w="10" h="21">
                <a:moveTo>
                  <a:pt x="0" y="10"/>
                </a:moveTo>
                <a:lnTo>
                  <a:pt x="0" y="10"/>
                </a:lnTo>
                <a:lnTo>
                  <a:pt x="5" y="10"/>
                </a:lnTo>
                <a:lnTo>
                  <a:pt x="5" y="10"/>
                </a:lnTo>
                <a:lnTo>
                  <a:pt x="0" y="10"/>
                </a:lnTo>
                <a:lnTo>
                  <a:pt x="5" y="10"/>
                </a:lnTo>
                <a:lnTo>
                  <a:pt x="5" y="10"/>
                </a:lnTo>
                <a:lnTo>
                  <a:pt x="5" y="10"/>
                </a:lnTo>
                <a:lnTo>
                  <a:pt x="5" y="10"/>
                </a:lnTo>
                <a:lnTo>
                  <a:pt x="5" y="10"/>
                </a:lnTo>
                <a:lnTo>
                  <a:pt x="5" y="10"/>
                </a:lnTo>
                <a:lnTo>
                  <a:pt x="5" y="10"/>
                </a:lnTo>
                <a:lnTo>
                  <a:pt x="5" y="10"/>
                </a:lnTo>
                <a:lnTo>
                  <a:pt x="5" y="16"/>
                </a:lnTo>
                <a:lnTo>
                  <a:pt x="5" y="16"/>
                </a:lnTo>
                <a:lnTo>
                  <a:pt x="5" y="16"/>
                </a:lnTo>
                <a:lnTo>
                  <a:pt x="5" y="16"/>
                </a:lnTo>
                <a:lnTo>
                  <a:pt x="5" y="16"/>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0"/>
                </a:lnTo>
                <a:lnTo>
                  <a:pt x="5" y="10"/>
                </a:lnTo>
                <a:lnTo>
                  <a:pt x="5" y="10"/>
                </a:lnTo>
                <a:lnTo>
                  <a:pt x="5" y="10"/>
                </a:lnTo>
                <a:lnTo>
                  <a:pt x="5" y="10"/>
                </a:lnTo>
                <a:lnTo>
                  <a:pt x="5" y="10"/>
                </a:lnTo>
                <a:lnTo>
                  <a:pt x="5" y="10"/>
                </a:lnTo>
                <a:lnTo>
                  <a:pt x="10" y="10"/>
                </a:lnTo>
                <a:lnTo>
                  <a:pt x="10" y="10"/>
                </a:lnTo>
                <a:lnTo>
                  <a:pt x="5" y="10"/>
                </a:lnTo>
                <a:lnTo>
                  <a:pt x="10" y="10"/>
                </a:lnTo>
                <a:lnTo>
                  <a:pt x="10" y="5"/>
                </a:lnTo>
                <a:lnTo>
                  <a:pt x="5" y="5"/>
                </a:lnTo>
                <a:lnTo>
                  <a:pt x="5" y="5"/>
                </a:lnTo>
                <a:lnTo>
                  <a:pt x="10" y="5"/>
                </a:lnTo>
                <a:lnTo>
                  <a:pt x="10" y="5"/>
                </a:lnTo>
                <a:lnTo>
                  <a:pt x="10" y="5"/>
                </a:lnTo>
                <a:lnTo>
                  <a:pt x="10" y="5"/>
                </a:lnTo>
                <a:lnTo>
                  <a:pt x="10" y="5"/>
                </a:lnTo>
                <a:lnTo>
                  <a:pt x="10"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0" y="0"/>
                </a:lnTo>
                <a:lnTo>
                  <a:pt x="0" y="0"/>
                </a:lnTo>
                <a:lnTo>
                  <a:pt x="0" y="5"/>
                </a:lnTo>
                <a:lnTo>
                  <a:pt x="5" y="5"/>
                </a:lnTo>
                <a:lnTo>
                  <a:pt x="5" y="5"/>
                </a:lnTo>
                <a:lnTo>
                  <a:pt x="5" y="5"/>
                </a:lnTo>
                <a:lnTo>
                  <a:pt x="5" y="5"/>
                </a:lnTo>
                <a:lnTo>
                  <a:pt x="5" y="5"/>
                </a:lnTo>
                <a:lnTo>
                  <a:pt x="5" y="5"/>
                </a:lnTo>
                <a:lnTo>
                  <a:pt x="5" y="5"/>
                </a:lnTo>
                <a:lnTo>
                  <a:pt x="5" y="10"/>
                </a:lnTo>
                <a:lnTo>
                  <a:pt x="5" y="10"/>
                </a:lnTo>
                <a:lnTo>
                  <a:pt x="5" y="5"/>
                </a:lnTo>
                <a:lnTo>
                  <a:pt x="5" y="5"/>
                </a:lnTo>
                <a:lnTo>
                  <a:pt x="5" y="10"/>
                </a:lnTo>
                <a:lnTo>
                  <a:pt x="5" y="10"/>
                </a:lnTo>
                <a:lnTo>
                  <a:pt x="5" y="5"/>
                </a:lnTo>
                <a:lnTo>
                  <a:pt x="0" y="5"/>
                </a:lnTo>
                <a:lnTo>
                  <a:pt x="0" y="10"/>
                </a:lnTo>
                <a:lnTo>
                  <a:pt x="0" y="5"/>
                </a:lnTo>
                <a:lnTo>
                  <a:pt x="0" y="10"/>
                </a:lnTo>
                <a:lnTo>
                  <a:pt x="0" y="10"/>
                </a:lnTo>
                <a:lnTo>
                  <a:pt x="0" y="10"/>
                </a:lnTo>
                <a:lnTo>
                  <a:pt x="0" y="10"/>
                </a:lnTo>
                <a:lnTo>
                  <a:pt x="0" y="10"/>
                </a:lnTo>
                <a:close/>
              </a:path>
            </a:pathLst>
          </a:custGeom>
          <a:solidFill>
            <a:srgbClr val="00cc99"/>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405" name=""/>
          <p:cNvSpPr/>
          <p:nvPr/>
        </p:nvSpPr>
        <p:spPr>
          <a:xfrm>
            <a:off x="4184640" y="225252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6" name=""/>
          <p:cNvSpPr/>
          <p:nvPr/>
        </p:nvSpPr>
        <p:spPr>
          <a:xfrm>
            <a:off x="4176720" y="2252520"/>
            <a:ext cx="1440" cy="1800"/>
          </a:xfrm>
          <a:custGeom>
            <a:avLst/>
            <a:gdLst/>
            <a:ahLst/>
            <a:rect l="l" t="t" r="r" b="b"/>
            <a:pathLst>
              <a:path w="0" h="0">
                <a:moveTo>
                  <a:pt x="0" y="0"/>
                </a:move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7" name=""/>
          <p:cNvSpPr/>
          <p:nvPr/>
        </p:nvSpPr>
        <p:spPr>
          <a:xfrm>
            <a:off x="4192560" y="2252520"/>
            <a:ext cx="1440" cy="1800"/>
          </a:xfrm>
          <a:custGeom>
            <a:avLst/>
            <a:gdLst/>
            <a:ahLst/>
            <a:rect l="l" t="t" r="r" b="b"/>
            <a:pathLst>
              <a:path w="0" h="0">
                <a:moveTo>
                  <a:pt x="0" y="0"/>
                </a:move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08" name=""/>
          <p:cNvSpPr/>
          <p:nvPr/>
        </p:nvSpPr>
        <p:spPr>
          <a:xfrm>
            <a:off x="4192560" y="226224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09" name=""/>
          <p:cNvSpPr/>
          <p:nvPr/>
        </p:nvSpPr>
        <p:spPr>
          <a:xfrm>
            <a:off x="4184640" y="2236680"/>
            <a:ext cx="7920" cy="15840"/>
          </a:xfrm>
          <a:custGeom>
            <a:avLst/>
            <a:gdLst/>
            <a:ahLst/>
            <a:rect l="l" t="t" r="r" b="b"/>
            <a:pathLst>
              <a:path w="5" h="10">
                <a:moveTo>
                  <a:pt x="5" y="0"/>
                </a:moveTo>
                <a:lnTo>
                  <a:pt x="5" y="0"/>
                </a:lnTo>
                <a:lnTo>
                  <a:pt x="5" y="5"/>
                </a:lnTo>
                <a:lnTo>
                  <a:pt x="5" y="5"/>
                </a:lnTo>
                <a:lnTo>
                  <a:pt x="5" y="5"/>
                </a:lnTo>
                <a:lnTo>
                  <a:pt x="5" y="5"/>
                </a:lnTo>
                <a:lnTo>
                  <a:pt x="5" y="5"/>
                </a:lnTo>
                <a:lnTo>
                  <a:pt x="5" y="5"/>
                </a:lnTo>
                <a:lnTo>
                  <a:pt x="5" y="5"/>
                </a:lnTo>
                <a:lnTo>
                  <a:pt x="5" y="5"/>
                </a:lnTo>
                <a:lnTo>
                  <a:pt x="5" y="5"/>
                </a:lnTo>
                <a:lnTo>
                  <a:pt x="5" y="5"/>
                </a:lnTo>
                <a:lnTo>
                  <a:pt x="0" y="10"/>
                </a:lnTo>
                <a:lnTo>
                  <a:pt x="0" y="5"/>
                </a:lnTo>
                <a:lnTo>
                  <a:pt x="0" y="5"/>
                </a:lnTo>
                <a:lnTo>
                  <a:pt x="0" y="5"/>
                </a:lnTo>
                <a:lnTo>
                  <a:pt x="0" y="5"/>
                </a:lnTo>
                <a:lnTo>
                  <a:pt x="0" y="5"/>
                </a:lnTo>
                <a:lnTo>
                  <a:pt x="0" y="0"/>
                </a:lnTo>
                <a:lnTo>
                  <a:pt x="5" y="0"/>
                </a:lnTo>
                <a:lnTo>
                  <a:pt x="5" y="0"/>
                </a:lnTo>
                <a:close/>
              </a:path>
            </a:pathLst>
          </a:custGeom>
          <a:solidFill>
            <a:srgbClr val="00cc99"/>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410" name=""/>
          <p:cNvSpPr/>
          <p:nvPr/>
        </p:nvSpPr>
        <p:spPr>
          <a:xfrm>
            <a:off x="4192560" y="2236680"/>
            <a:ext cx="1440" cy="7920"/>
          </a:xfrm>
          <a:custGeom>
            <a:avLst/>
            <a:gdLst/>
            <a:ahLst/>
            <a:rect l="l" t="t" r="r" b="b"/>
            <a:pathLst>
              <a:path w="0" h="5">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5"/>
                </a:lnTo>
                <a:lnTo>
                  <a:pt x="0" y="5"/>
                </a:lnTo>
                <a:lnTo>
                  <a:pt x="0" y="5"/>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411" name=""/>
          <p:cNvSpPr/>
          <p:nvPr/>
        </p:nvSpPr>
        <p:spPr>
          <a:xfrm>
            <a:off x="4192560" y="224460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lnTo>
                  <a:pt x="0" y="0"/>
                </a:lnTo>
                <a:lnTo>
                  <a:pt x="0" y="0"/>
                </a:lnTo>
                <a:close/>
              </a:path>
            </a:pathLst>
          </a:custGeom>
          <a:solidFill>
            <a:srgbClr val="00cc99"/>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12" name=""/>
          <p:cNvSpPr/>
          <p:nvPr/>
        </p:nvSpPr>
        <p:spPr>
          <a:xfrm>
            <a:off x="8183520" y="5261040"/>
            <a:ext cx="223920" cy="425520"/>
          </a:xfrm>
          <a:custGeom>
            <a:avLst/>
            <a:gdLst/>
            <a:ahLst/>
            <a:rect l="l" t="t" r="r" b="b"/>
            <a:pathLst>
              <a:path w="138" h="256">
                <a:moveTo>
                  <a:pt x="138" y="0"/>
                </a:moveTo>
                <a:lnTo>
                  <a:pt x="138" y="6"/>
                </a:lnTo>
                <a:lnTo>
                  <a:pt x="138" y="11"/>
                </a:lnTo>
                <a:lnTo>
                  <a:pt x="133" y="27"/>
                </a:lnTo>
                <a:lnTo>
                  <a:pt x="133" y="48"/>
                </a:lnTo>
                <a:lnTo>
                  <a:pt x="111" y="101"/>
                </a:lnTo>
                <a:lnTo>
                  <a:pt x="101" y="133"/>
                </a:lnTo>
                <a:lnTo>
                  <a:pt x="79" y="165"/>
                </a:lnTo>
                <a:lnTo>
                  <a:pt x="58" y="197"/>
                </a:lnTo>
                <a:lnTo>
                  <a:pt x="42" y="218"/>
                </a:lnTo>
                <a:lnTo>
                  <a:pt x="26" y="234"/>
                </a:lnTo>
                <a:lnTo>
                  <a:pt x="16" y="245"/>
                </a:lnTo>
                <a:lnTo>
                  <a:pt x="5" y="256"/>
                </a:lnTo>
                <a:lnTo>
                  <a:pt x="0" y="256"/>
                </a:lnTo>
              </a:path>
            </a:pathLst>
          </a:custGeom>
          <a:solidFill>
            <a:srgbClr val="00cc99"/>
          </a:solidFill>
          <a:ln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3" name=""/>
          <p:cNvSpPr/>
          <p:nvPr/>
        </p:nvSpPr>
        <p:spPr>
          <a:xfrm>
            <a:off x="8226360" y="5315040"/>
            <a:ext cx="241200" cy="334800"/>
          </a:xfrm>
          <a:custGeom>
            <a:avLst/>
            <a:gdLst/>
            <a:ahLst/>
            <a:rect l="l" t="t" r="r" b="b"/>
            <a:pathLst>
              <a:path w="149" h="202">
                <a:moveTo>
                  <a:pt x="149" y="0"/>
                </a:moveTo>
                <a:lnTo>
                  <a:pt x="123" y="48"/>
                </a:lnTo>
                <a:lnTo>
                  <a:pt x="101" y="80"/>
                </a:lnTo>
                <a:lnTo>
                  <a:pt x="80" y="112"/>
                </a:lnTo>
                <a:lnTo>
                  <a:pt x="64" y="133"/>
                </a:lnTo>
                <a:lnTo>
                  <a:pt x="32" y="170"/>
                </a:lnTo>
                <a:lnTo>
                  <a:pt x="0" y="202"/>
                </a:lnTo>
              </a:path>
            </a:pathLst>
          </a:custGeom>
          <a:solidFill>
            <a:srgbClr val="00cc99"/>
          </a:solidFill>
          <a:ln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4" name=""/>
          <p:cNvSpPr/>
          <p:nvPr/>
        </p:nvSpPr>
        <p:spPr>
          <a:xfrm>
            <a:off x="1336680" y="3267000"/>
            <a:ext cx="237960" cy="23832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415" name=""/>
          <p:cNvSpPr/>
          <p:nvPr/>
        </p:nvSpPr>
        <p:spPr>
          <a:xfrm>
            <a:off x="1882800" y="2946240"/>
            <a:ext cx="237960" cy="23832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416" name=""/>
          <p:cNvSpPr/>
          <p:nvPr/>
        </p:nvSpPr>
        <p:spPr>
          <a:xfrm>
            <a:off x="1805040" y="3025800"/>
            <a:ext cx="236520" cy="2397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3480" bIns="33480" anchor="ctr">
            <a:noAutofit/>
          </a:bodyPr>
          <a:p>
            <a:endParaRPr b="0" lang="en-US" sz="2400" strike="noStrike" u="none">
              <a:solidFill>
                <a:srgbClr val="000000"/>
              </a:solidFill>
              <a:effectLst/>
              <a:uFillTx/>
              <a:latin typeface="Times New Roman"/>
            </a:endParaRPr>
          </a:p>
        </p:txBody>
      </p:sp>
      <p:sp>
        <p:nvSpPr>
          <p:cNvPr id="1417" name=""/>
          <p:cNvSpPr/>
          <p:nvPr/>
        </p:nvSpPr>
        <p:spPr>
          <a:xfrm>
            <a:off x="4149720" y="2467080"/>
            <a:ext cx="23796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18" name=""/>
          <p:cNvSpPr/>
          <p:nvPr/>
        </p:nvSpPr>
        <p:spPr>
          <a:xfrm>
            <a:off x="4384800" y="2548080"/>
            <a:ext cx="23796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19" name=""/>
          <p:cNvSpPr/>
          <p:nvPr/>
        </p:nvSpPr>
        <p:spPr>
          <a:xfrm>
            <a:off x="1095480" y="3452760"/>
            <a:ext cx="1471680" cy="3412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0" name=""/>
          <p:cNvSpPr/>
          <p:nvPr/>
        </p:nvSpPr>
        <p:spPr>
          <a:xfrm>
            <a:off x="2101680" y="2911320"/>
            <a:ext cx="1625760" cy="33984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1" name=""/>
          <p:cNvSpPr/>
          <p:nvPr/>
        </p:nvSpPr>
        <p:spPr>
          <a:xfrm>
            <a:off x="1947960" y="3067200"/>
            <a:ext cx="1779480" cy="3394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2" name=""/>
          <p:cNvSpPr/>
          <p:nvPr/>
        </p:nvSpPr>
        <p:spPr>
          <a:xfrm>
            <a:off x="4191120" y="2292480"/>
            <a:ext cx="1471320" cy="3394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3" name=""/>
          <p:cNvSpPr/>
          <p:nvPr/>
        </p:nvSpPr>
        <p:spPr>
          <a:xfrm>
            <a:off x="4500720" y="2602080"/>
            <a:ext cx="2322360" cy="33948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4" name=""/>
          <p:cNvSpPr/>
          <p:nvPr/>
        </p:nvSpPr>
        <p:spPr>
          <a:xfrm>
            <a:off x="7442280" y="5234040"/>
            <a:ext cx="928440" cy="33984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gn="r">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5" name=""/>
          <p:cNvSpPr/>
          <p:nvPr/>
        </p:nvSpPr>
        <p:spPr>
          <a:xfrm>
            <a:off x="7132680" y="4149720"/>
            <a:ext cx="23652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26" name=""/>
          <p:cNvSpPr/>
          <p:nvPr/>
        </p:nvSpPr>
        <p:spPr>
          <a:xfrm>
            <a:off x="6203880" y="4305240"/>
            <a:ext cx="1082880" cy="339840"/>
          </a:xfrm>
          <a:prstGeom prst="rect">
            <a:avLst/>
          </a:prstGeom>
          <a:noFill/>
          <a:ln w="0">
            <a:noFill/>
          </a:ln>
          <a:effectLst>
            <a:outerShdw dist="17819" dir="2700000" blurRad="0" rotWithShape="0">
              <a:srgbClr val="000000"/>
            </a:outerShdw>
          </a:effectLst>
        </p:spPr>
        <p:style>
          <a:lnRef idx="0"/>
          <a:fillRef idx="0"/>
          <a:effectRef idx="0"/>
          <a:fontRef idx="minor"/>
        </p:style>
        <p:txBody>
          <a:bodyPr tIns="45000" bIns="45000" anchor="t">
            <a:normAutofit/>
          </a:bodyPr>
          <a:p>
            <a:pPr marL="324000" indent="-324000" algn="r">
              <a:lnSpc>
                <a:spcPct val="100000"/>
              </a:lnSpc>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endParaRPr b="0" lang="en-US" sz="2400" strike="noStrike" u="none">
              <a:solidFill>
                <a:srgbClr val="000000"/>
              </a:solidFill>
              <a:effectLst/>
              <a:uFillTx/>
              <a:latin typeface="Times New Roman"/>
            </a:endParaRPr>
          </a:p>
        </p:txBody>
      </p:sp>
      <p:sp>
        <p:nvSpPr>
          <p:cNvPr id="1427" name=""/>
          <p:cNvSpPr/>
          <p:nvPr/>
        </p:nvSpPr>
        <p:spPr>
          <a:xfrm>
            <a:off x="1066680" y="3462480"/>
            <a:ext cx="89532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Houston</a:t>
            </a:r>
            <a:endParaRPr b="0" lang="en-US" sz="1500" strike="noStrike" u="none">
              <a:solidFill>
                <a:srgbClr val="000000"/>
              </a:solidFill>
              <a:effectLst/>
              <a:uFillTx/>
              <a:latin typeface="Times New Roman"/>
            </a:endParaRPr>
          </a:p>
        </p:txBody>
      </p:sp>
      <p:sp>
        <p:nvSpPr>
          <p:cNvPr id="1428" name=""/>
          <p:cNvSpPr/>
          <p:nvPr/>
        </p:nvSpPr>
        <p:spPr>
          <a:xfrm>
            <a:off x="4282920" y="2289240"/>
            <a:ext cx="124488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London</a:t>
            </a:r>
            <a:endParaRPr b="0" lang="en-US" sz="1500" strike="noStrike" u="none">
              <a:solidFill>
                <a:srgbClr val="000000"/>
              </a:solidFill>
              <a:effectLst/>
              <a:uFillTx/>
              <a:latin typeface="Times New Roman"/>
            </a:endParaRPr>
          </a:p>
        </p:txBody>
      </p:sp>
      <p:sp>
        <p:nvSpPr>
          <p:cNvPr id="1429" name=""/>
          <p:cNvSpPr/>
          <p:nvPr/>
        </p:nvSpPr>
        <p:spPr>
          <a:xfrm>
            <a:off x="1976400" y="3174840"/>
            <a:ext cx="120960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Charleston</a:t>
            </a:r>
            <a:endParaRPr b="0" lang="en-US" sz="1500" strike="noStrike" u="none">
              <a:solidFill>
                <a:srgbClr val="000000"/>
              </a:solidFill>
              <a:effectLst/>
              <a:uFillTx/>
              <a:latin typeface="Times New Roman"/>
            </a:endParaRPr>
          </a:p>
        </p:txBody>
      </p:sp>
      <p:sp>
        <p:nvSpPr>
          <p:cNvPr id="1430" name=""/>
          <p:cNvSpPr/>
          <p:nvPr/>
        </p:nvSpPr>
        <p:spPr>
          <a:xfrm>
            <a:off x="7661160" y="5032440"/>
            <a:ext cx="897120" cy="322560"/>
          </a:xfrm>
          <a:prstGeom prst="rect">
            <a:avLst/>
          </a:prstGeom>
          <a:solidFill>
            <a:srgbClr val="00cc99"/>
          </a:solid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Sydney</a:t>
            </a:r>
            <a:endParaRPr b="0" lang="en-US" sz="1500" strike="noStrike" u="none">
              <a:solidFill>
                <a:srgbClr val="000000"/>
              </a:solidFill>
              <a:effectLst/>
              <a:uFillTx/>
              <a:latin typeface="Times New Roman"/>
            </a:endParaRPr>
          </a:p>
        </p:txBody>
      </p:sp>
      <p:sp>
        <p:nvSpPr>
          <p:cNvPr id="1431" name=""/>
          <p:cNvSpPr/>
          <p:nvPr/>
        </p:nvSpPr>
        <p:spPr>
          <a:xfrm>
            <a:off x="4586400" y="2565360"/>
            <a:ext cx="114120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Frankfurt</a:t>
            </a:r>
            <a:endParaRPr b="0" lang="en-US" sz="1500" strike="noStrike" u="none">
              <a:solidFill>
                <a:srgbClr val="000000"/>
              </a:solidFill>
              <a:effectLst/>
              <a:uFillTx/>
              <a:latin typeface="Times New Roman"/>
            </a:endParaRPr>
          </a:p>
        </p:txBody>
      </p:sp>
      <p:sp>
        <p:nvSpPr>
          <p:cNvPr id="1432" name=""/>
          <p:cNvSpPr/>
          <p:nvPr/>
        </p:nvSpPr>
        <p:spPr>
          <a:xfrm>
            <a:off x="2100240" y="2987640"/>
            <a:ext cx="112392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Pittsburgh</a:t>
            </a:r>
            <a:endParaRPr b="0" lang="en-US" sz="1500" strike="noStrike" u="none">
              <a:solidFill>
                <a:srgbClr val="000000"/>
              </a:solidFill>
              <a:effectLst/>
              <a:uFillTx/>
              <a:latin typeface="Times New Roman"/>
            </a:endParaRPr>
          </a:p>
        </p:txBody>
      </p:sp>
      <p:sp>
        <p:nvSpPr>
          <p:cNvPr id="1433" name=""/>
          <p:cNvSpPr/>
          <p:nvPr/>
        </p:nvSpPr>
        <p:spPr>
          <a:xfrm>
            <a:off x="6246720" y="4160880"/>
            <a:ext cx="130644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Singapore</a:t>
            </a:r>
            <a:endParaRPr b="0" lang="en-US" sz="1500" strike="noStrike" u="none">
              <a:solidFill>
                <a:srgbClr val="000000"/>
              </a:solidFill>
              <a:effectLst/>
              <a:uFillTx/>
              <a:latin typeface="Times New Roman"/>
            </a:endParaRPr>
          </a:p>
        </p:txBody>
      </p:sp>
      <p:sp>
        <p:nvSpPr>
          <p:cNvPr id="1434" name=""/>
          <p:cNvSpPr/>
          <p:nvPr/>
        </p:nvSpPr>
        <p:spPr>
          <a:xfrm>
            <a:off x="7883640" y="3065400"/>
            <a:ext cx="237960" cy="23832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435" name=""/>
          <p:cNvSpPr/>
          <p:nvPr/>
        </p:nvSpPr>
        <p:spPr>
          <a:xfrm>
            <a:off x="8051760" y="3170160"/>
            <a:ext cx="83808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Tokyo</a:t>
            </a:r>
            <a:endParaRPr b="0" lang="en-US" sz="1500" strike="noStrike" u="none">
              <a:solidFill>
                <a:srgbClr val="000000"/>
              </a:solidFill>
              <a:effectLst/>
              <a:uFillTx/>
              <a:latin typeface="Times New Roman"/>
            </a:endParaRPr>
          </a:p>
        </p:txBody>
      </p:sp>
      <p:sp>
        <p:nvSpPr>
          <p:cNvPr id="1436" name=""/>
          <p:cNvSpPr/>
          <p:nvPr/>
        </p:nvSpPr>
        <p:spPr>
          <a:xfrm>
            <a:off x="5018040" y="5119560"/>
            <a:ext cx="1522440" cy="322560"/>
          </a:xfrm>
          <a:prstGeom prst="rect">
            <a:avLst/>
          </a:prstGeom>
          <a:noFill/>
          <a:ln w="0">
            <a:noFill/>
          </a:ln>
        </p:spPr>
        <p:style>
          <a:lnRef idx="0"/>
          <a:fillRef idx="0"/>
          <a:effectRef idx="0"/>
          <a:fontRef idx="minor"/>
        </p:style>
        <p:txBody>
          <a:bodyPr lIns="90000" rIns="90000" tIns="46800" bIns="46800" anchor="t">
            <a:spAutoFit/>
          </a:bodyPr>
          <a:p>
            <a:pPr>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Times New Roman"/>
              </a:rPr>
              <a:t>Johannesburg</a:t>
            </a:r>
            <a:endParaRPr b="0" lang="en-US" sz="1500" strike="noStrike" u="none">
              <a:solidFill>
                <a:srgbClr val="000000"/>
              </a:solidFill>
              <a:effectLst/>
              <a:uFillTx/>
              <a:latin typeface="Times New Roman"/>
            </a:endParaRPr>
          </a:p>
        </p:txBody>
      </p:sp>
      <p:sp>
        <p:nvSpPr>
          <p:cNvPr id="1437" name=""/>
          <p:cNvSpPr/>
          <p:nvPr/>
        </p:nvSpPr>
        <p:spPr>
          <a:xfrm>
            <a:off x="4791240" y="5029200"/>
            <a:ext cx="237960" cy="2379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438" name=""/>
          <p:cNvSpPr/>
          <p:nvPr/>
        </p:nvSpPr>
        <p:spPr>
          <a:xfrm>
            <a:off x="8292960" y="5183280"/>
            <a:ext cx="238320" cy="239760"/>
          </a:xfrm>
          <a:prstGeom prst="star5">
            <a:avLst/>
          </a:prstGeom>
          <a:solidFill>
            <a:srgbClr val="ffff00"/>
          </a:solidFill>
          <a:ln w="12600">
            <a:solidFill>
              <a:srgbClr val="000000"/>
            </a:solidFill>
            <a:miter/>
          </a:ln>
        </p:spPr>
        <p:style>
          <a:lnRef idx="0"/>
          <a:fillRef idx="0"/>
          <a:effectRef idx="0"/>
          <a:fontRef idx="minor"/>
        </p:style>
        <p:txBody>
          <a:bodyPr wrap="none" lIns="90000" rIns="90000" tIns="33480" bIns="3348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39" name=""/>
          <p:cNvSpPr/>
          <p:nvPr/>
        </p:nvSpPr>
        <p:spPr>
          <a:xfrm>
            <a:off x="495360" y="133200"/>
            <a:ext cx="87440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U.S. eCommerce Growth</a:t>
            </a:r>
            <a:endParaRPr b="0" lang="en-US" sz="3000" strike="noStrike" u="none">
              <a:solidFill>
                <a:srgbClr val="000000"/>
              </a:solidFill>
              <a:effectLst/>
              <a:uFillTx/>
              <a:latin typeface="Times New Roman"/>
            </a:endParaRPr>
          </a:p>
        </p:txBody>
      </p:sp>
      <p:sp>
        <p:nvSpPr>
          <p:cNvPr id="1440" name=""/>
          <p:cNvSpPr/>
          <p:nvPr/>
        </p:nvSpPr>
        <p:spPr>
          <a:xfrm>
            <a:off x="66960" y="6400800"/>
            <a:ext cx="2577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Source:  Forrester Research, Inc.</a:t>
            </a:r>
            <a:endParaRPr b="0" lang="en-US" sz="1200" strike="noStrike" u="none">
              <a:solidFill>
                <a:srgbClr val="000000"/>
              </a:solidFill>
              <a:effectLst/>
              <a:uFillTx/>
              <a:latin typeface="Times New Roman"/>
            </a:endParaRPr>
          </a:p>
        </p:txBody>
      </p:sp>
      <p:sp>
        <p:nvSpPr>
          <p:cNvPr id="1441" name=""/>
          <p:cNvSpPr/>
          <p:nvPr/>
        </p:nvSpPr>
        <p:spPr>
          <a:xfrm>
            <a:off x="8320320" y="2692440"/>
            <a:ext cx="689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B2B</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B2C</a:t>
            </a:r>
            <a:endParaRPr b="0" lang="en-US" sz="2000" strike="noStrike" u="none">
              <a:solidFill>
                <a:srgbClr val="000000"/>
              </a:solidFill>
              <a:effectLst/>
              <a:uFillTx/>
              <a:latin typeface="Times New Roman"/>
            </a:endParaRPr>
          </a:p>
        </p:txBody>
      </p:sp>
      <p:sp>
        <p:nvSpPr>
          <p:cNvPr id="1442" name=""/>
          <p:cNvSpPr/>
          <p:nvPr/>
        </p:nvSpPr>
        <p:spPr>
          <a:xfrm>
            <a:off x="8099280" y="2784600"/>
            <a:ext cx="179640" cy="18252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3" name=""/>
          <p:cNvSpPr/>
          <p:nvPr/>
        </p:nvSpPr>
        <p:spPr>
          <a:xfrm>
            <a:off x="8099280" y="3110040"/>
            <a:ext cx="179640" cy="18252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444" name=""/>
          <p:cNvGraphicFramePr/>
          <p:nvPr/>
        </p:nvGraphicFramePr>
        <p:xfrm>
          <a:off x="133200" y="1474920"/>
          <a:ext cx="7917120" cy="4464000"/>
        </p:xfrm>
        <a:graphic>
          <a:graphicData uri="http://schemas.openxmlformats.org/presentationml/2006/ole">
            <p:oleObj r:id="rId2" spid="">
              <p:embed/>
              <p:pic>
                <p:nvPicPr>
                  <p:cNvPr id="1445" name="" descr=""/>
                  <p:cNvPicPr/>
                  <p:nvPr/>
                </p:nvPicPr>
                <p:blipFill>
                  <a:blip r:embed="rId3"/>
                  <a:stretch/>
                </p:blipFill>
                <p:spPr>
                  <a:xfrm>
                    <a:off x="133200" y="1474920"/>
                    <a:ext cx="7917120" cy="4464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46" name=""/>
          <p:cNvSpPr/>
          <p:nvPr/>
        </p:nvSpPr>
        <p:spPr>
          <a:xfrm>
            <a:off x="514440" y="291960"/>
            <a:ext cx="874404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Worldwide eCommerce Growth</a:t>
            </a:r>
            <a:endParaRPr b="0" lang="en-US" sz="3000" strike="noStrike" u="none">
              <a:solidFill>
                <a:srgbClr val="000000"/>
              </a:solidFill>
              <a:effectLst/>
              <a:uFillTx/>
              <a:latin typeface="Times New Roman"/>
            </a:endParaRPr>
          </a:p>
        </p:txBody>
      </p:sp>
      <p:sp>
        <p:nvSpPr>
          <p:cNvPr id="1447" name=""/>
          <p:cNvSpPr/>
          <p:nvPr/>
        </p:nvSpPr>
        <p:spPr>
          <a:xfrm>
            <a:off x="720" y="6400800"/>
            <a:ext cx="2433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Source:  Forrester Research, Inc.</a:t>
            </a:r>
            <a:endParaRPr b="0" lang="en-US" sz="1200" strike="noStrike" u="none">
              <a:solidFill>
                <a:srgbClr val="000000"/>
              </a:solidFill>
              <a:effectLst/>
              <a:uFillTx/>
              <a:latin typeface="Times New Roman"/>
            </a:endParaRPr>
          </a:p>
        </p:txBody>
      </p:sp>
      <p:graphicFrame>
        <p:nvGraphicFramePr>
          <p:cNvPr id="1448" name=""/>
          <p:cNvGraphicFramePr/>
          <p:nvPr/>
        </p:nvGraphicFramePr>
        <p:xfrm>
          <a:off x="85680" y="1494000"/>
          <a:ext cx="8858160" cy="4492440"/>
        </p:xfrm>
        <a:graphic>
          <a:graphicData uri="http://schemas.openxmlformats.org/presentationml/2006/ole">
            <p:oleObj r:id="rId2" spid="">
              <p:embed/>
              <p:pic>
                <p:nvPicPr>
                  <p:cNvPr id="1449" name="" descr=""/>
                  <p:cNvPicPr/>
                  <p:nvPr/>
                </p:nvPicPr>
                <p:blipFill>
                  <a:blip r:embed="rId3"/>
                  <a:stretch/>
                </p:blipFill>
                <p:spPr>
                  <a:xfrm>
                    <a:off x="85680" y="1494000"/>
                    <a:ext cx="8858160" cy="4492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50" name=""/>
          <p:cNvSpPr/>
          <p:nvPr/>
        </p:nvSpPr>
        <p:spPr>
          <a:xfrm>
            <a:off x="689040" y="2435400"/>
            <a:ext cx="7678800" cy="2800080"/>
          </a:xfrm>
          <a:prstGeom prst="bevel">
            <a:avLst>
              <a:gd name="adj" fmla="val 8333"/>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In five years time, all companies will be</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internet companies, or they won’t be </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   companies at all.”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i="1" lang="en-US" sz="1800" strike="noStrike" u="none">
                <a:solidFill>
                  <a:srgbClr val="ffffff"/>
                </a:solidFill>
                <a:effectLst/>
                <a:uFillTx/>
                <a:latin typeface="Arial"/>
              </a:rPr>
              <a:t>Andrew Grove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	</a:t>
            </a:r>
            <a:r>
              <a:rPr b="0" i="1" lang="en-US" sz="1800" strike="noStrike" u="none">
                <a:solidFill>
                  <a:srgbClr val="ffffff"/>
                </a:solidFill>
                <a:effectLst/>
                <a:uFillTx/>
                <a:latin typeface="Arial"/>
              </a:rPr>
              <a:t>Chairman, Intel Corp.</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51"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Current Online Products</a:t>
            </a:r>
            <a:endParaRPr b="1" lang="en-US" sz="3000" strike="noStrike" u="none">
              <a:solidFill>
                <a:srgbClr val="ffff00"/>
              </a:solidFill>
              <a:effectLst/>
              <a:uFillTx/>
              <a:latin typeface="Arial"/>
            </a:endParaRPr>
          </a:p>
        </p:txBody>
      </p:sp>
      <p:sp>
        <p:nvSpPr>
          <p:cNvPr id="1452" name="PlaceHolder 2"/>
          <p:cNvSpPr>
            <a:spLocks noGrp="1"/>
          </p:cNvSpPr>
          <p:nvPr>
            <p:ph/>
          </p:nvPr>
        </p:nvSpPr>
        <p:spPr>
          <a:xfrm>
            <a:off x="3490920" y="1779480"/>
            <a:ext cx="4392720" cy="2710080"/>
          </a:xfrm>
          <a:prstGeom prst="rect">
            <a:avLst/>
          </a:prstGeom>
          <a:noFill/>
          <a:ln w="0">
            <a:noFill/>
          </a:ln>
        </p:spPr>
        <p:txBody>
          <a:bodyPr lIns="90000" rIns="90000" tIns="46800" bIns="46800" anchor="t">
            <a:normAutofit fontScale="70000" lnSpcReduction="19999"/>
          </a:bodyPr>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Coal - Domestic</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Coal - International</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FFA - Vessels</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Currency Hedge</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Credit Protection</a:t>
            </a:r>
            <a:endParaRPr b="1" lang="en-US" sz="2600" strike="noStrike" u="none">
              <a:solidFill>
                <a:srgbClr val="ffffff"/>
              </a:solidFill>
              <a:effectLst/>
              <a:uFillTx/>
              <a:latin typeface="Arial"/>
            </a:endParaRPr>
          </a:p>
          <a:p>
            <a:pPr indent="0">
              <a:spcBef>
                <a:spcPts val="1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Weather Hedge</a:t>
            </a:r>
            <a:endParaRPr b="1" lang="en-US" sz="2600" strike="noStrike" u="none">
              <a:solidFill>
                <a:srgbClr val="ffffff"/>
              </a:solidFill>
              <a:effectLst/>
              <a:uFillTx/>
              <a:latin typeface="Arial"/>
            </a:endParaRPr>
          </a:p>
        </p:txBody>
      </p:sp>
      <p:sp>
        <p:nvSpPr>
          <p:cNvPr id="1453" name=""/>
          <p:cNvSpPr/>
          <p:nvPr/>
        </p:nvSpPr>
        <p:spPr>
          <a:xfrm>
            <a:off x="3108240" y="189396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4" name=""/>
          <p:cNvSpPr/>
          <p:nvPr/>
        </p:nvSpPr>
        <p:spPr>
          <a:xfrm>
            <a:off x="3108240" y="250344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5" name=""/>
          <p:cNvSpPr/>
          <p:nvPr/>
        </p:nvSpPr>
        <p:spPr>
          <a:xfrm>
            <a:off x="3108240" y="308916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6" name=""/>
          <p:cNvSpPr/>
          <p:nvPr/>
        </p:nvSpPr>
        <p:spPr>
          <a:xfrm>
            <a:off x="3108240" y="367020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7" name=""/>
          <p:cNvSpPr/>
          <p:nvPr/>
        </p:nvSpPr>
        <p:spPr>
          <a:xfrm>
            <a:off x="3108240" y="42847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8" name=""/>
          <p:cNvSpPr/>
          <p:nvPr/>
        </p:nvSpPr>
        <p:spPr>
          <a:xfrm>
            <a:off x="3108240" y="48751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59" name="PlaceHolder 1"/>
          <p:cNvSpPr>
            <a:spLocks noGrp="1"/>
          </p:cNvSpPr>
          <p:nvPr>
            <p:ph type="title"/>
          </p:nvPr>
        </p:nvSpPr>
        <p:spPr>
          <a:xfrm>
            <a:off x="0" y="266400"/>
            <a:ext cx="9144000" cy="904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What are the Production Costs of “E” Coal?</a:t>
            </a:r>
            <a:endParaRPr b="1" lang="en-US" sz="3000" strike="noStrike" u="none">
              <a:solidFill>
                <a:srgbClr val="ffff00"/>
              </a:solidFill>
              <a:effectLst/>
              <a:uFillTx/>
              <a:latin typeface="Arial"/>
            </a:endParaRPr>
          </a:p>
        </p:txBody>
      </p:sp>
      <p:sp>
        <p:nvSpPr>
          <p:cNvPr id="1460" name="PlaceHolder 2"/>
          <p:cNvSpPr>
            <a:spLocks noGrp="1"/>
          </p:cNvSpPr>
          <p:nvPr>
            <p:ph/>
          </p:nvPr>
        </p:nvSpPr>
        <p:spPr>
          <a:xfrm>
            <a:off x="2390400" y="1823760"/>
            <a:ext cx="6095880" cy="2779560"/>
          </a:xfrm>
          <a:prstGeom prst="rect">
            <a:avLst/>
          </a:prstGeom>
          <a:noFill/>
          <a:ln w="0">
            <a:noFill/>
          </a:ln>
        </p:spPr>
        <p:txBody>
          <a:bodyPr lIns="90000" rIns="90000" tIns="46800" bIns="46800" anchor="t">
            <a:normAutofit/>
          </a:bodyPr>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Transaction Costs - Zero</a:t>
            </a:r>
            <a:endParaRPr b="1" lang="en-US" sz="2600" strike="noStrike" u="none">
              <a:solidFill>
                <a:srgbClr val="ffffff"/>
              </a:solidFill>
              <a:effectLst/>
              <a:uFillTx/>
              <a:latin typeface="Arial"/>
            </a:endParaRPr>
          </a:p>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Transmission Costs - Zero</a:t>
            </a:r>
            <a:endParaRPr b="1" lang="en-US" sz="2600" strike="noStrike" u="none">
              <a:solidFill>
                <a:srgbClr val="ffffff"/>
              </a:solidFill>
              <a:effectLst/>
              <a:uFillTx/>
              <a:latin typeface="Arial"/>
            </a:endParaRPr>
          </a:p>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Speed - Instantaneous</a:t>
            </a:r>
            <a:endParaRPr b="1" lang="en-US" sz="2600" strike="noStrike" u="none">
              <a:solidFill>
                <a:srgbClr val="ffffff"/>
              </a:solidFill>
              <a:effectLst/>
              <a:uFillTx/>
              <a:latin typeface="Arial"/>
            </a:endParaRPr>
          </a:p>
          <a:p>
            <a:pPr indent="0">
              <a:spcBef>
                <a:spcPts val="13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Marginal Cost of Production - Zero</a:t>
            </a:r>
            <a:endParaRPr b="1" lang="en-US" sz="2600" strike="noStrike" u="none">
              <a:solidFill>
                <a:srgbClr val="ffffff"/>
              </a:solidFill>
              <a:effectLst/>
              <a:uFillTx/>
              <a:latin typeface="Arial"/>
            </a:endParaRPr>
          </a:p>
        </p:txBody>
      </p:sp>
      <p:sp>
        <p:nvSpPr>
          <p:cNvPr id="1461" name=""/>
          <p:cNvSpPr/>
          <p:nvPr/>
        </p:nvSpPr>
        <p:spPr>
          <a:xfrm>
            <a:off x="1314360" y="4960800"/>
            <a:ext cx="7221600" cy="903600"/>
          </a:xfrm>
          <a:prstGeom prst="rect">
            <a:avLst/>
          </a:prstGeom>
          <a:noFill/>
          <a:ln w="0">
            <a:noFill/>
          </a:ln>
        </p:spPr>
        <p:style>
          <a:lnRef idx="0"/>
          <a:fillRef idx="0"/>
          <a:effectRef idx="0"/>
          <a:fontRef idx="minor"/>
        </p:style>
        <p:txBody>
          <a:bodyPr lIns="90000" rIns="90000" tIns="46800" bIns="4680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More information and more transparency equals increasing volatility and risk.</a:t>
            </a:r>
            <a:endParaRPr b="0" lang="en-US" sz="2800" strike="noStrike" u="none">
              <a:solidFill>
                <a:srgbClr val="000000"/>
              </a:solidFill>
              <a:effectLst/>
              <a:uFillTx/>
              <a:latin typeface="Times New Roman"/>
            </a:endParaRPr>
          </a:p>
          <a:p>
            <a:pP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1462" name=""/>
          <p:cNvSpPr/>
          <p:nvPr/>
        </p:nvSpPr>
        <p:spPr>
          <a:xfrm>
            <a:off x="2075040" y="19843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3" name=""/>
          <p:cNvSpPr/>
          <p:nvPr/>
        </p:nvSpPr>
        <p:spPr>
          <a:xfrm>
            <a:off x="2075040" y="250812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4" name=""/>
          <p:cNvSpPr/>
          <p:nvPr/>
        </p:nvSpPr>
        <p:spPr>
          <a:xfrm>
            <a:off x="2075040" y="307980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5" name=""/>
          <p:cNvSpPr/>
          <p:nvPr/>
        </p:nvSpPr>
        <p:spPr>
          <a:xfrm>
            <a:off x="2075040" y="3618000"/>
            <a:ext cx="228600" cy="228600"/>
          </a:xfrm>
          <a:prstGeom prst="diamond">
            <a:avLst/>
          </a:prstGeom>
          <a:solidFill>
            <a:srgbClr val="ffff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1993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2000-06-08T15:05:30Z</dcterms:created>
  <dc:creator>julie ferrara</dc:creator>
  <dc:description/>
  <dc:language>en-US</dc:language>
  <cp:lastModifiedBy/>
  <cp:lastPrinted>2000-10-17T19:46:54Z</cp:lastPrinted>
  <dcterms:modified xsi:type="dcterms:W3CDTF">2025-09-27T00:30:45Z</dcterms:modified>
  <cp:revision>75</cp:revision>
  <dc:subject/>
  <dc:title> Enron Net Works June 12, 2000 </dc:title>
</cp:coreProperties>
</file>