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78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892600" y="523440"/>
            <a:ext cx="3497040" cy="2622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Img"/>
          </p:nvPr>
        </p:nvSpPr>
        <p:spPr>
          <a:xfrm>
            <a:off x="2892600" y="523800"/>
            <a:ext cx="3497040" cy="2622600"/>
          </a:xfrm>
          <a:prstGeom prst="rect">
            <a:avLst/>
          </a:prstGeom>
          <a:ln w="0">
            <a:noFill/>
          </a:ln>
        </p:spPr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78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480" y="1338120"/>
            <a:ext cx="8504280" cy="5230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480" y="1338120"/>
            <a:ext cx="8504280" cy="523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480" y="1338120"/>
            <a:ext cx="8504280" cy="5230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2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3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4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5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6" marL="343080" indent="-343080">
              <a:spcBef>
                <a:spcPts val="3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65960" y="5913360"/>
            <a:ext cx="6256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Personnel, Projects, and Priorities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7712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April 24,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Presentation to Dave Delainey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862280" y="1905120"/>
            <a:ext cx="541944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48840" y="7063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Foreign Exchange &amp; Country Risk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2440080" y="2225520"/>
          <a:ext cx="4373640" cy="23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40080" y="2225520"/>
                    <a:ext cx="4373640" cy="23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spcAft>
                <a:spcPts val="18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387080" y="1810800"/>
            <a:ext cx="6870600" cy="137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1335240" y="15807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1292400" y="47988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285920" y="30268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584360" y="1424880"/>
            <a:ext cx="6519960" cy="48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FX, revenue escalators and cost assumptions company-wide.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Brief Financial Trading on FED Policy.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Advise FX desk on G7 and emerging market  currencies and economies.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global economic and political analysis company-wide.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 180 countries for Enron’s country rating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1500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political and economic risks involved in projects for RAC.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1322280" y="2443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274760" y="38433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265400" y="561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60000" y="246240"/>
            <a:ext cx="8489880" cy="536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42480" y="836280"/>
            <a:ext cx="7682040" cy="2630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47500" lnSpcReduction="1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Maureen Raymond-Castañeda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MBA, Finance and Investments; BA, Mathematical Economics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12 Years of Economic Experience: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 - Director, Foreign Exchange &amp; Country Risk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Citigroup/Citibank - Vice-President, Office of the Vice-Chairman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Norwest Corp. - Senior International Economist, Headquarters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The Institute of International Finance - Country Economist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The WEFA Group - Manager Cost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Roy Ibasco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MBA, Finance &amp; Economics;  BS, Business Administration &amp;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Experience: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 - Associate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Procter and Gamble - Section Finance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KMPG Peat Marwick - Senior Auditor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Farouk Lalji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BBA, International Development and Commerce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Experience: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 - Analyst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Colliers International, RBC Dominions Securities,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Larco Development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Yana Kristal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BBA candidate, Economics &amp; Chemistry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58880" y="9140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46280" y="30538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30080" y="58150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71480" y="44467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0" y="404640"/>
            <a:ext cx="9144000" cy="87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Company-Wide Service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379520" y="1809720"/>
            <a:ext cx="681984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873000" y="1547640"/>
          <a:ext cx="7169400" cy="398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3000" y="1547640"/>
                    <a:ext cx="7169400" cy="398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1220760" y="1855080"/>
            <a:ext cx="1716120" cy="28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Argentina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Australia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Austria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Belgium 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Bolivia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Brazil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Canada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Chile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China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Colombia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Costa Rica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Cote d’Ivoire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Dominican Republic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Ecuador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Egypt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4791240" y="1635480"/>
            <a:ext cx="1301760" cy="350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Kuwait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Morocco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Mozambique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Nicaragua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Pakistan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Philippines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192320" y="928800"/>
            <a:ext cx="6970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Foreign Exchange and Revenue Escalators for projects company-wide for the following countries: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112920" y="1845720"/>
            <a:ext cx="1435320" cy="310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Salvador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Ghana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Guam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Guatemala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Honduras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Indonesia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Israel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Jamaica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386400" y="1845720"/>
            <a:ext cx="1255680" cy="290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Qatar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Romania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Slovakia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Sweden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Taiwan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Turkey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Uruguay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UAE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073160" y="1614600"/>
            <a:ext cx="6846840" cy="3566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7935840" y="5867280"/>
            <a:ext cx="1197000" cy="978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262320" y="1887480"/>
            <a:ext cx="2719440" cy="2922480"/>
            <a:chOff x="3262320" y="1887480"/>
            <a:chExt cx="2719440" cy="2922480"/>
          </a:xfrm>
        </p:grpSpPr>
        <p:pic>
          <p:nvPicPr>
            <p:cNvPr id="49" name="ENE_C_WHI" descr=""/>
            <p:cNvPicPr/>
            <p:nvPr/>
          </p:nvPicPr>
          <p:blipFill>
            <a:blip r:embed="rId1"/>
            <a:stretch/>
          </p:blipFill>
          <p:spPr>
            <a:xfrm>
              <a:off x="3262320" y="1887480"/>
              <a:ext cx="2584080" cy="292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0" name=""/>
            <p:cNvSpPr/>
            <p:nvPr/>
          </p:nvSpPr>
          <p:spPr>
            <a:xfrm>
              <a:off x="5576400" y="3737520"/>
              <a:ext cx="405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91ff"/>
                  </a:solidFill>
                  <a:effectLst/>
                  <a:uFillTx/>
                  <a:latin typeface="Frutiger 45 Light"/>
                </a:rPr>
                <a:t>®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scrensh</cp:lastModifiedBy>
  <cp:lastPrinted>2000-04-21T11:26:04Z</cp:lastPrinted>
  <dcterms:modified xsi:type="dcterms:W3CDTF">2000-04-21T11:40:31Z</dcterms:modified>
  <cp:revision>487</cp:revision>
  <dc:subject/>
  <dc:title>No Slide Title</dc:title>
</cp:coreProperties>
</file>