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7037388" cy="8726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2E4B643-5D6D-4756-BE44-2F0FBE56B209}"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E4D71E3-B305-41A5-9CD8-E8E01EC7606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227880" y="6172200"/>
            <a:ext cx="1849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MPS No Transport / No Fuel Charge</a:t>
            </a:r>
            <a:endParaRPr b="0" lang="en-US" sz="900" strike="noStrike" u="none">
              <a:solidFill>
                <a:srgbClr val="000000"/>
              </a:solidFill>
              <a:effectLst/>
              <a:uFillTx/>
              <a:latin typeface="Times New Roman"/>
            </a:endParaRPr>
          </a:p>
        </p:txBody>
      </p:sp>
      <p:sp>
        <p:nvSpPr>
          <p:cNvPr id="6" name=""/>
          <p:cNvSpPr/>
          <p:nvPr/>
        </p:nvSpPr>
        <p:spPr>
          <a:xfrm>
            <a:off x="228240" y="6353280"/>
            <a:ext cx="18363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No transport / No Fuel Charge</a:t>
            </a:r>
            <a:endParaRPr b="0" lang="en-US" sz="900" strike="noStrike" u="none">
              <a:solidFill>
                <a:srgbClr val="000000"/>
              </a:solidFill>
              <a:effectLst/>
              <a:uFillTx/>
              <a:latin typeface="Times New Roman"/>
            </a:endParaRPr>
          </a:p>
        </p:txBody>
      </p:sp>
      <p:sp>
        <p:nvSpPr>
          <p:cNvPr id="7" name=""/>
          <p:cNvSpPr/>
          <p:nvPr/>
        </p:nvSpPr>
        <p:spPr>
          <a:xfrm>
            <a:off x="227880" y="6532560"/>
            <a:ext cx="16970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TF/TI Applicable transport charge</a:t>
            </a:r>
            <a:endParaRPr b="0" lang="en-US" sz="900" strike="noStrike" u="none">
              <a:solidFill>
                <a:srgbClr val="000000"/>
              </a:solidFill>
              <a:effectLst/>
              <a:uFillTx/>
              <a:latin typeface="Times New Roman"/>
            </a:endParaRPr>
          </a:p>
        </p:txBody>
      </p:sp>
      <p:sp>
        <p:nvSpPr>
          <p:cNvPr id="8" name=""/>
          <p:cNvSpPr/>
          <p:nvPr/>
        </p:nvSpPr>
        <p:spPr>
          <a:xfrm>
            <a:off x="1657440" y="2438280"/>
            <a:ext cx="623880" cy="3049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1674720" y="244944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10" name=""/>
          <p:cNvSpPr/>
          <p:nvPr/>
        </p:nvSpPr>
        <p:spPr>
          <a:xfrm>
            <a:off x="1751040" y="2540160"/>
            <a:ext cx="471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Ventura</a:t>
            </a:r>
            <a:endParaRPr b="0" lang="en-US" sz="1000" strike="noStrike" u="none">
              <a:solidFill>
                <a:srgbClr val="000000"/>
              </a:solidFill>
              <a:effectLst/>
              <a:uFillTx/>
              <a:latin typeface="Times New Roman"/>
            </a:endParaRPr>
          </a:p>
        </p:txBody>
      </p:sp>
      <p:sp>
        <p:nvSpPr>
          <p:cNvPr id="11" name=""/>
          <p:cNvSpPr/>
          <p:nvPr/>
        </p:nvSpPr>
        <p:spPr>
          <a:xfrm>
            <a:off x="1733400" y="3048120"/>
            <a:ext cx="51120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Ventura DDP</a:t>
            </a:r>
            <a:endParaRPr b="0" lang="en-US" sz="1000" strike="noStrike" u="none">
              <a:solidFill>
                <a:srgbClr val="000000"/>
              </a:solidFill>
              <a:effectLst/>
              <a:uFillTx/>
              <a:latin typeface="Times New Roman"/>
            </a:endParaRPr>
          </a:p>
        </p:txBody>
      </p:sp>
      <p:sp>
        <p:nvSpPr>
          <p:cNvPr id="12" name=""/>
          <p:cNvSpPr/>
          <p:nvPr/>
        </p:nvSpPr>
        <p:spPr>
          <a:xfrm>
            <a:off x="2647800" y="1143000"/>
            <a:ext cx="685800" cy="3031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2774880" y="1224000"/>
            <a:ext cx="4636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Carlton</a:t>
            </a:r>
            <a:endParaRPr b="0" lang="en-US" sz="1000" strike="noStrike" u="none">
              <a:solidFill>
                <a:srgbClr val="000000"/>
              </a:solidFill>
              <a:effectLst/>
              <a:uFillTx/>
              <a:latin typeface="Times New Roman"/>
            </a:endParaRPr>
          </a:p>
        </p:txBody>
      </p:sp>
      <p:sp>
        <p:nvSpPr>
          <p:cNvPr id="14" name=""/>
          <p:cNvSpPr/>
          <p:nvPr/>
        </p:nvSpPr>
        <p:spPr>
          <a:xfrm>
            <a:off x="6654960" y="4491000"/>
            <a:ext cx="609480" cy="35712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692440" y="317196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16" name=""/>
          <p:cNvSpPr/>
          <p:nvPr/>
        </p:nvSpPr>
        <p:spPr>
          <a:xfrm>
            <a:off x="6730560" y="4586400"/>
            <a:ext cx="46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Demarc</a:t>
            </a:r>
            <a:endParaRPr b="0" lang="en-US" sz="1000" strike="noStrike" u="none">
              <a:solidFill>
                <a:srgbClr val="000000"/>
              </a:solidFill>
              <a:effectLst/>
              <a:uFillTx/>
              <a:latin typeface="Times New Roman"/>
            </a:endParaRPr>
          </a:p>
        </p:txBody>
      </p:sp>
      <p:sp>
        <p:nvSpPr>
          <p:cNvPr id="17" name=""/>
          <p:cNvSpPr/>
          <p:nvPr/>
        </p:nvSpPr>
        <p:spPr>
          <a:xfrm>
            <a:off x="6699240" y="5338800"/>
            <a:ext cx="51588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Demarc DDP</a:t>
            </a:r>
            <a:endParaRPr b="0" lang="en-US" sz="1000" strike="noStrike" u="none">
              <a:solidFill>
                <a:srgbClr val="000000"/>
              </a:solidFill>
              <a:effectLst/>
              <a:uFillTx/>
              <a:latin typeface="Times New Roman"/>
            </a:endParaRPr>
          </a:p>
        </p:txBody>
      </p:sp>
      <p:sp>
        <p:nvSpPr>
          <p:cNvPr id="18" name=""/>
          <p:cNvSpPr/>
          <p:nvPr/>
        </p:nvSpPr>
        <p:spPr>
          <a:xfrm>
            <a:off x="3309840" y="176688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6561000" y="1469880"/>
            <a:ext cx="725760" cy="4582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 *Mkt.  Area Storage (Ogden)</a:t>
            </a:r>
            <a:endParaRPr b="0" lang="en-US" sz="1000" strike="noStrike" u="none">
              <a:solidFill>
                <a:srgbClr val="000000"/>
              </a:solidFill>
              <a:effectLst/>
              <a:uFillTx/>
              <a:latin typeface="Times New Roman"/>
            </a:endParaRPr>
          </a:p>
        </p:txBody>
      </p:sp>
      <p:sp>
        <p:nvSpPr>
          <p:cNvPr id="20" name=""/>
          <p:cNvSpPr/>
          <p:nvPr/>
        </p:nvSpPr>
        <p:spPr>
          <a:xfrm>
            <a:off x="4559400" y="230652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1" name=""/>
          <p:cNvSpPr/>
          <p:nvPr/>
        </p:nvSpPr>
        <p:spPr>
          <a:xfrm>
            <a:off x="6388200" y="228132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2" name=""/>
          <p:cNvSpPr/>
          <p:nvPr/>
        </p:nvSpPr>
        <p:spPr>
          <a:xfrm>
            <a:off x="4804200" y="2819520"/>
            <a:ext cx="327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MID</a:t>
            </a:r>
            <a:endParaRPr b="0" lang="en-US" sz="1400" strike="noStrike" u="none">
              <a:solidFill>
                <a:srgbClr val="000000"/>
              </a:solidFill>
              <a:effectLst/>
              <a:uFillTx/>
              <a:latin typeface="Times New Roman"/>
            </a:endParaRPr>
          </a:p>
        </p:txBody>
      </p:sp>
      <p:sp>
        <p:nvSpPr>
          <p:cNvPr id="23" name=""/>
          <p:cNvSpPr/>
          <p:nvPr/>
        </p:nvSpPr>
        <p:spPr>
          <a:xfrm>
            <a:off x="6388200" y="2523960"/>
            <a:ext cx="360" cy="36540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4" name=""/>
          <p:cNvSpPr/>
          <p:nvPr/>
        </p:nvSpPr>
        <p:spPr>
          <a:xfrm>
            <a:off x="4861440" y="310500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17</a:t>
            </a:r>
            <a:endParaRPr b="0" lang="en-US" sz="1400" strike="noStrike" u="none">
              <a:solidFill>
                <a:srgbClr val="000000"/>
              </a:solidFill>
              <a:effectLst/>
              <a:uFillTx/>
              <a:latin typeface="Times New Roman"/>
            </a:endParaRPr>
          </a:p>
        </p:txBody>
      </p:sp>
      <p:sp>
        <p:nvSpPr>
          <p:cNvPr id="25" name=""/>
          <p:cNvSpPr/>
          <p:nvPr/>
        </p:nvSpPr>
        <p:spPr>
          <a:xfrm>
            <a:off x="6388200" y="2811600"/>
            <a:ext cx="360" cy="365040"/>
          </a:xfrm>
          <a:prstGeom prst="rect">
            <a:avLst/>
          </a:prstGeom>
          <a:noFill/>
          <a:ln w="0">
            <a:noFill/>
          </a:ln>
        </p:spPr>
        <p:style>
          <a:lnRef idx="0"/>
          <a:fillRef idx="0"/>
          <a:effectRef idx="0"/>
          <a:fontRef idx="minor"/>
        </p:style>
        <p:txBody>
          <a:bodyPr wrap="none" lIns="0" rIns="0" tIns="0" bIns="0" anchor="t">
            <a:spAutoFit/>
          </a:bodyPr>
          <a:p>
            <a:endParaRPr b="0" lang="en-US" sz="2400" strike="noStrike" u="none">
              <a:solidFill>
                <a:srgbClr val="000000"/>
              </a:solidFill>
              <a:effectLst/>
              <a:uFillTx/>
              <a:latin typeface="Times New Roman"/>
            </a:endParaRPr>
          </a:p>
        </p:txBody>
      </p:sp>
      <p:sp>
        <p:nvSpPr>
          <p:cNvPr id="26" name=""/>
          <p:cNvSpPr/>
          <p:nvPr/>
        </p:nvSpPr>
        <p:spPr>
          <a:xfrm>
            <a:off x="4717080" y="3392640"/>
            <a:ext cx="5058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POOL</a:t>
            </a:r>
            <a:endParaRPr b="0" lang="en-US" sz="1400" strike="noStrike" u="none">
              <a:solidFill>
                <a:srgbClr val="000000"/>
              </a:solidFill>
              <a:effectLst/>
              <a:uFillTx/>
              <a:latin typeface="Times New Roman"/>
            </a:endParaRPr>
          </a:p>
        </p:txBody>
      </p:sp>
      <p:sp>
        <p:nvSpPr>
          <p:cNvPr id="27" name=""/>
          <p:cNvSpPr/>
          <p:nvPr/>
        </p:nvSpPr>
        <p:spPr>
          <a:xfrm>
            <a:off x="3552840" y="5338800"/>
            <a:ext cx="685800" cy="305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8000"/>
                </a:solidFill>
                <a:effectLst/>
                <a:uFillTx/>
                <a:latin typeface="Arial"/>
              </a:rPr>
              <a:t>Mid 17 Pool DDP</a:t>
            </a:r>
            <a:endParaRPr b="0" lang="en-US" sz="1000" strike="noStrike" u="none">
              <a:solidFill>
                <a:srgbClr val="000000"/>
              </a:solidFill>
              <a:effectLst/>
              <a:uFillTx/>
              <a:latin typeface="Times New Roman"/>
            </a:endParaRPr>
          </a:p>
        </p:txBody>
      </p:sp>
      <p:sp>
        <p:nvSpPr>
          <p:cNvPr id="28" name=""/>
          <p:cNvSpPr/>
          <p:nvPr/>
        </p:nvSpPr>
        <p:spPr>
          <a:xfrm>
            <a:off x="252360" y="4145040"/>
            <a:ext cx="1676520" cy="1513080"/>
          </a:xfrm>
          <a:prstGeom prst="rect">
            <a:avLst/>
          </a:prstGeom>
          <a:noFill/>
          <a:ln w="0">
            <a:noFill/>
          </a:ln>
        </p:spPr>
        <p:style>
          <a:lnRef idx="0"/>
          <a:fillRef idx="0"/>
          <a:effectRef idx="0"/>
          <a:fontRef idx="minor"/>
        </p:style>
        <p:txBody>
          <a:bodyPr lIns="0" rIns="0" tIns="0" bIns="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MID 17 Pool point will behave like the other field area pool point.  Any receipts valid for Mid 17 Pool are also valid for Mid 17 Pool Deferred Delivery Point (DDP).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With the exception that receipts from from MID 16B (Demarc) will also be valid for MID 17 pool point.</a:t>
            </a:r>
            <a:endParaRPr b="0" lang="en-US" sz="900" strike="noStrike" u="none">
              <a:solidFill>
                <a:srgbClr val="000000"/>
              </a:solidFill>
              <a:effectLst/>
              <a:uFillTx/>
              <a:latin typeface="Times New Roman"/>
            </a:endParaRPr>
          </a:p>
        </p:txBody>
      </p:sp>
      <p:sp>
        <p:nvSpPr>
          <p:cNvPr id="29" name=""/>
          <p:cNvSpPr/>
          <p:nvPr/>
        </p:nvSpPr>
        <p:spPr>
          <a:xfrm>
            <a:off x="5380200" y="4924440"/>
            <a:ext cx="360" cy="1364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4248000" y="2343240"/>
            <a:ext cx="1447920" cy="1923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448080" y="5238720"/>
            <a:ext cx="83808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6494400" y="1297080"/>
            <a:ext cx="860400" cy="7779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1635120" y="297180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6599160" y="5238720"/>
            <a:ext cx="685800" cy="457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flipV="1">
            <a:off x="1886040" y="2742840"/>
            <a:ext cx="0" cy="22860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2114640" y="2743200"/>
            <a:ext cx="0" cy="25236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flipV="1">
            <a:off x="7120080" y="4859280"/>
            <a:ext cx="0" cy="419040"/>
          </a:xfrm>
          <a:prstGeom prst="line">
            <a:avLst/>
          </a:prstGeom>
          <a:ln w="9360">
            <a:solidFill>
              <a:srgbClr val="3333cc"/>
            </a:solidFill>
            <a:miter/>
            <a:head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V="1">
            <a:off x="6815160" y="4859280"/>
            <a:ext cx="0" cy="38736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305080" y="6450120"/>
            <a:ext cx="457200" cy="0"/>
          </a:xfrm>
          <a:prstGeom prst="line">
            <a:avLst/>
          </a:prstGeom>
          <a:ln w="9360">
            <a:solidFill>
              <a:srgbClr val="3333cc"/>
            </a:solidFill>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305080" y="6257880"/>
            <a:ext cx="457200" cy="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flipH="1" flipV="1">
            <a:off x="5435280" y="4063680"/>
            <a:ext cx="1190520" cy="132876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flipH="1">
            <a:off x="4051440" y="4133880"/>
            <a:ext cx="514080" cy="1117440"/>
          </a:xfrm>
          <a:prstGeom prst="line">
            <a:avLst/>
          </a:prstGeom>
          <a:ln w="9360">
            <a:solidFill>
              <a:srgbClr val="000000"/>
            </a:solidFill>
            <a:prstDash val="dash"/>
            <a:miter/>
            <a:headEnd len="sm" type="triangle" w="med"/>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2343240" y="3200400"/>
            <a:ext cx="1904760" cy="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flipH="1" flipV="1">
            <a:off x="5652720" y="3614760"/>
            <a:ext cx="995400" cy="90144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rot="10809000">
            <a:off x="1942560" y="3448080"/>
            <a:ext cx="1618920" cy="1860480"/>
          </a:xfrm>
          <a:custGeom>
            <a:avLst/>
            <a:gdLst/>
            <a:ahLst/>
            <a:rect l="l" t="t" r="r" b="b"/>
            <a:pathLst>
              <a:path w="1296" h="1212">
                <a:moveTo>
                  <a:pt x="1296" y="1212"/>
                </a:moveTo>
                <a:lnTo>
                  <a:pt x="0" y="0"/>
                </a:lnTo>
              </a:path>
            </a:pathLst>
          </a:custGeom>
          <a:noFill/>
          <a:ln w="9360">
            <a:solidFill>
              <a:srgbClr val="000000"/>
            </a:solidFill>
            <a:prstDash val="lgDash"/>
            <a:round/>
            <a:tailEnd len="sm"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2286000" y="2590920"/>
            <a:ext cx="2114640" cy="15228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3333600" y="1447920"/>
            <a:ext cx="1295640" cy="100944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flipH="1">
            <a:off x="5594040" y="1976400"/>
            <a:ext cx="1041480" cy="862200"/>
          </a:xfrm>
          <a:prstGeom prst="line">
            <a:avLst/>
          </a:prstGeom>
          <a:ln w="9360">
            <a:solidFill>
              <a:srgbClr val="000000"/>
            </a:solidFill>
            <a:prstDash val="lg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2819520" y="3505320"/>
            <a:ext cx="761760" cy="30960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2876400" y="3581280"/>
            <a:ext cx="71136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0000"/>
                </a:solidFill>
                <a:effectLst/>
                <a:uFillTx/>
                <a:latin typeface="Arial"/>
              </a:rPr>
              <a:t>LDC 1</a:t>
            </a:r>
            <a:endParaRPr b="0" lang="en-US" sz="900" strike="noStrike" u="none">
              <a:solidFill>
                <a:srgbClr val="000000"/>
              </a:solidFill>
              <a:effectLst/>
              <a:uFillTx/>
              <a:latin typeface="Times New Roman"/>
            </a:endParaRPr>
          </a:p>
        </p:txBody>
      </p:sp>
      <p:sp>
        <p:nvSpPr>
          <p:cNvPr id="51" name=""/>
          <p:cNvSpPr/>
          <p:nvPr/>
        </p:nvSpPr>
        <p:spPr>
          <a:xfrm>
            <a:off x="2305080" y="6638760"/>
            <a:ext cx="457200" cy="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2038320" y="3429000"/>
            <a:ext cx="781200" cy="22860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flipV="1">
            <a:off x="5467320" y="1808280"/>
            <a:ext cx="1036800" cy="78264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276720" y="4267080"/>
            <a:ext cx="571320" cy="309600"/>
          </a:xfrm>
          <a:prstGeom prst="rect">
            <a:avLst/>
          </a:prstGeom>
          <a:solidFill>
            <a:srgbClr val="ffffff"/>
          </a:solidFill>
          <a:ln w="468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340080" y="4343400"/>
            <a:ext cx="48888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0000"/>
                </a:solidFill>
                <a:effectLst/>
                <a:uFillTx/>
                <a:latin typeface="Arial"/>
              </a:rPr>
              <a:t>LDC 2</a:t>
            </a:r>
            <a:endParaRPr b="0" lang="en-US" sz="900" strike="noStrike" u="none">
              <a:solidFill>
                <a:srgbClr val="000000"/>
              </a:solidFill>
              <a:effectLst/>
              <a:uFillTx/>
              <a:latin typeface="Times New Roman"/>
            </a:endParaRPr>
          </a:p>
        </p:txBody>
      </p:sp>
      <p:sp>
        <p:nvSpPr>
          <p:cNvPr id="56" name=""/>
          <p:cNvSpPr/>
          <p:nvPr/>
        </p:nvSpPr>
        <p:spPr>
          <a:xfrm flipH="1">
            <a:off x="3610080" y="3796560"/>
            <a:ext cx="726120" cy="45720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H="1" flipV="1">
            <a:off x="3605760" y="4582080"/>
            <a:ext cx="189360" cy="641160"/>
          </a:xfrm>
          <a:prstGeom prst="line">
            <a:avLst/>
          </a:prstGeom>
          <a:ln cap="rnd" w="12600">
            <a:solidFill>
              <a:srgbClr val="00cc99"/>
            </a:solidFill>
            <a:custDash>
              <a:ds d="100000" sp="1000"/>
            </a:custDash>
            <a:miter/>
            <a:tailEnd len="sm"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2152800" y="266760"/>
            <a:ext cx="5078160" cy="693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NNG MID 17 PROPOSED POOL EXAMPLE</a:t>
            </a:r>
            <a:endParaRPr b="0" lang="en-US" sz="18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Effective Nov. 1, 1999</a:t>
            </a:r>
            <a:endParaRPr b="0" lang="en-US" sz="1400" strike="noStrike" u="none">
              <a:solidFill>
                <a:srgbClr val="000000"/>
              </a:solidFill>
              <a:effectLst/>
              <a:uFillTx/>
              <a:latin typeface="Times New Roman"/>
            </a:endParaRPr>
          </a:p>
        </p:txBody>
      </p:sp>
      <p:sp>
        <p:nvSpPr>
          <p:cNvPr id="59" name=""/>
          <p:cNvSpPr/>
          <p:nvPr/>
        </p:nvSpPr>
        <p:spPr>
          <a:xfrm flipV="1">
            <a:off x="7299360" y="1324080"/>
            <a:ext cx="619200" cy="17928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7912080" y="1092240"/>
            <a:ext cx="469800" cy="399960"/>
          </a:xfrm>
          <a:prstGeom prst="rect">
            <a:avLst/>
          </a:prstGeom>
          <a:no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7864560" y="1165320"/>
            <a:ext cx="592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LDC 3</a:t>
            </a:r>
            <a:endParaRPr b="0" lang="en-US" sz="1000" strike="noStrike" u="none">
              <a:solidFill>
                <a:srgbClr val="000000"/>
              </a:solidFill>
              <a:effectLst/>
              <a:uFillTx/>
              <a:latin typeface="Times New Roman"/>
            </a:endParaRPr>
          </a:p>
        </p:txBody>
      </p:sp>
      <p:sp>
        <p:nvSpPr>
          <p:cNvPr id="62" name=""/>
          <p:cNvSpPr/>
          <p:nvPr/>
        </p:nvSpPr>
        <p:spPr>
          <a:xfrm>
            <a:off x="3822840" y="6399360"/>
            <a:ext cx="4452840" cy="337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800" strike="noStrike" u="sng">
                <a:solidFill>
                  <a:srgbClr val="000000"/>
                </a:solidFill>
                <a:effectLst/>
                <a:uFillTx/>
                <a:latin typeface="Arial"/>
              </a:rPr>
              <a:t>Note</a:t>
            </a:r>
            <a:r>
              <a:rPr b="0" lang="en-US" sz="800" strike="noStrike" u="none">
                <a:solidFill>
                  <a:srgbClr val="000000"/>
                </a:solidFill>
                <a:effectLst/>
                <a:uFillTx/>
                <a:latin typeface="Arial"/>
              </a:rPr>
              <a:t>:  If redelivery is to a Market Area point, there is no additional transportation charge.  This pertains only to the Market Area storage point (Ogden),  (Tariff Sheet 141.) </a:t>
            </a:r>
            <a:endParaRPr b="0" lang="en-US" sz="800" strike="noStrike" u="none">
              <a:solidFill>
                <a:srgbClr val="000000"/>
              </a:solidFill>
              <a:effectLst/>
              <a:uFillTx/>
              <a:latin typeface="Times New Roman"/>
            </a:endParaRPr>
          </a:p>
        </p:txBody>
      </p:sp>
      <p:sp>
        <p:nvSpPr>
          <p:cNvPr id="63" name=""/>
          <p:cNvSpPr/>
          <p:nvPr/>
        </p:nvSpPr>
        <p:spPr>
          <a:xfrm>
            <a:off x="8439120" y="6524640"/>
            <a:ext cx="5144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4/13/99</a:t>
            </a:r>
            <a:endParaRPr b="0" lang="en-US" sz="800" strike="noStrike" u="none">
              <a:solidFill>
                <a:srgbClr val="000000"/>
              </a:solidFill>
              <a:effectLst/>
              <a:uFillTx/>
              <a:latin typeface="Times New Roman"/>
            </a:endParaRPr>
          </a:p>
        </p:txBody>
      </p:sp>
      <p:sp>
        <p:nvSpPr>
          <p:cNvPr id="64" name=""/>
          <p:cNvSpPr/>
          <p:nvPr/>
        </p:nvSpPr>
        <p:spPr>
          <a:xfrm flipH="1" flipV="1">
            <a:off x="4294080" y="5508360"/>
            <a:ext cx="2322720" cy="36360"/>
          </a:xfrm>
          <a:prstGeom prst="line">
            <a:avLst/>
          </a:prstGeom>
          <a:ln w="9360">
            <a:solidFill>
              <a:srgbClr val="000000"/>
            </a:solidFill>
            <a:prstDash val="lgDash"/>
            <a:miter/>
            <a:tailEnd len="sm" type="triangle" w="med"/>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Times New Roman"/>
            </a:endParaRPr>
          </a:p>
        </p:txBody>
      </p:sp>
      <p:sp>
        <p:nvSpPr>
          <p:cNvPr id="65" name=""/>
          <p:cNvSpPr/>
          <p:nvPr/>
        </p:nvSpPr>
        <p:spPr>
          <a:xfrm>
            <a:off x="128520" y="4040280"/>
            <a:ext cx="1838520" cy="1746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1999-03-30T21:44:07Z</dcterms:created>
  <dc:creator>ET&amp;S</dc:creator>
  <dc:description/>
  <dc:language>en-US</dc:language>
  <cp:lastModifiedBy>ET&amp;S</cp:lastModifiedBy>
  <cp:lastPrinted>1999-04-13T10:39:33Z</cp:lastPrinted>
  <dcterms:modified xsi:type="dcterms:W3CDTF">1999-04-29T10:32:46Z</dcterms:modified>
  <cp:revision>18</cp:revision>
  <dc:subject/>
  <dc:title>No Slide Title</dc:title>
</cp:coreProperties>
</file>