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5544800" cy="10058400"/>
  <p:notesSz cx="9078913" cy="69405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3DE668-E086-41E6-8FDF-D3070495F6A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65320" y="893880"/>
            <a:ext cx="13214160" cy="1676160"/>
          </a:xfrm>
          <a:prstGeom prst="rect">
            <a:avLst/>
          </a:prstGeom>
          <a:noFill/>
          <a:ln w="0">
            <a:noFill/>
          </a:ln>
        </p:spPr>
        <p:txBody>
          <a:bodyPr lIns="146160" rIns="146160" tIns="73080" bIns="73080" anchor="ctr">
            <a:noAutofit/>
          </a:bodyPr>
          <a:p>
            <a:pPr indent="0" algn="ctr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7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7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65320" y="2905200"/>
            <a:ext cx="13214160" cy="6035760"/>
          </a:xfrm>
          <a:prstGeom prst="rect">
            <a:avLst/>
          </a:prstGeom>
          <a:noFill/>
          <a:ln w="0">
            <a:noFill/>
          </a:ln>
        </p:spPr>
        <p:txBody>
          <a:bodyPr lIns="146160" rIns="146160" tIns="73080" bIns="73080" anchor="t">
            <a:normAutofit fontScale="92500" lnSpcReduction="9999"/>
          </a:bodyPr>
          <a:p>
            <a:pPr marL="547560" indent="-547560">
              <a:spcBef>
                <a:spcPts val="1276"/>
              </a:spcBef>
              <a:buClr>
                <a:srgbClr val="000000"/>
              </a:buClr>
              <a:buFont typeface="Times New Roman"/>
              <a:buChar char="•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89080" indent="-457200">
              <a:spcBef>
                <a:spcPts val="1276"/>
              </a:spcBef>
              <a:buClr>
                <a:srgbClr val="000000"/>
              </a:buClr>
              <a:buFont typeface="Times New Roman"/>
              <a:buChar char="–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828800" indent="-366840">
              <a:spcBef>
                <a:spcPts val="1276"/>
              </a:spcBef>
              <a:buClr>
                <a:srgbClr val="000000"/>
              </a:buClr>
              <a:buFont typeface="Times New Roman"/>
              <a:buChar char="•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2560680" indent="-365040">
              <a:spcBef>
                <a:spcPts val="1276"/>
              </a:spcBef>
              <a:buClr>
                <a:srgbClr val="000000"/>
              </a:buClr>
              <a:buFont typeface="Times New Roman"/>
              <a:buChar char="–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3290760" indent="-365040">
              <a:spcBef>
                <a:spcPts val="1276"/>
              </a:spcBef>
              <a:buClr>
                <a:srgbClr val="000000"/>
              </a:buClr>
              <a:buFont typeface="Times New Roman"/>
              <a:buChar char="»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3290760" indent="-365040">
              <a:spcBef>
                <a:spcPts val="1276"/>
              </a:spcBef>
              <a:buClr>
                <a:srgbClr val="000000"/>
              </a:buClr>
              <a:buFont typeface="Times New Roman"/>
              <a:buChar char="»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3290760" indent="-365040">
              <a:spcBef>
                <a:spcPts val="1276"/>
              </a:spcBef>
              <a:buClr>
                <a:srgbClr val="000000"/>
              </a:buClr>
              <a:buFont typeface="Times New Roman"/>
              <a:buChar char="»"/>
              <a:tabLst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5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5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1165320" y="9164160"/>
            <a:ext cx="3238560" cy="669960"/>
          </a:xfrm>
          <a:prstGeom prst="rect">
            <a:avLst/>
          </a:prstGeom>
          <a:noFill/>
          <a:ln w="0">
            <a:noFill/>
          </a:ln>
        </p:spPr>
        <p:txBody>
          <a:bodyPr lIns="146160" rIns="146160" tIns="73080" bIns="73080" anchor="t">
            <a:noAutofit/>
          </a:bodyPr>
          <a:lstStyle>
            <a:lvl1pPr indent="0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  <a:def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311800" y="9164160"/>
            <a:ext cx="4921200" cy="669960"/>
          </a:xfrm>
          <a:prstGeom prst="rect">
            <a:avLst/>
          </a:prstGeom>
          <a:noFill/>
          <a:ln w="0">
            <a:noFill/>
          </a:ln>
        </p:spPr>
        <p:txBody>
          <a:bodyPr lIns="146160" rIns="146160" tIns="73080" bIns="73080" anchor="t">
            <a:noAutofit/>
          </a:bodyPr>
          <a:lstStyle>
            <a:lvl1pPr indent="0" algn="ctr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  <a:def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11140920" y="9164160"/>
            <a:ext cx="3238560" cy="669960"/>
          </a:xfrm>
          <a:prstGeom prst="rect">
            <a:avLst/>
          </a:prstGeom>
          <a:noFill/>
          <a:ln w="0">
            <a:noFill/>
          </a:ln>
        </p:spPr>
        <p:txBody>
          <a:bodyPr lIns="146160" rIns="146160" tIns="73080" bIns="73080" anchor="t">
            <a:noAutofit/>
          </a:bodyPr>
          <a:lstStyle>
            <a:lvl1pPr indent="0" algn="r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  <a:def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fld id="{601F6596-2D07-4BCB-B60A-FE02C41119E2}" type="slidenum"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png"/><Relationship Id="rId6" Type="http://schemas.openxmlformats.org/officeDocument/2006/relationships/image" Target="../media/image6.wmf"/><Relationship Id="rId7" Type="http://schemas.openxmlformats.org/officeDocument/2006/relationships/image" Target="../media/image2.wmf"/><Relationship Id="rId8" Type="http://schemas.openxmlformats.org/officeDocument/2006/relationships/image" Target="../media/image3.wmf"/><Relationship Id="rId9" Type="http://schemas.openxmlformats.org/officeDocument/2006/relationships/image" Target="../media/image7.wmf"/><Relationship Id="rId10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0439280" y="1676520"/>
            <a:ext cx="1327320" cy="65556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0363320" y="887400"/>
            <a:ext cx="1295280" cy="5605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0333080" y="147600"/>
            <a:ext cx="1706400" cy="62568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105520" y="76320"/>
            <a:ext cx="5216400" cy="5543280"/>
          </a:xfrm>
          <a:prstGeom prst="rect">
            <a:avLst/>
          </a:prstGeom>
          <a:solidFill>
            <a:srgbClr val="ffcccc"/>
          </a:solidFill>
          <a:ln w="0">
            <a:noFill/>
          </a:ln>
          <a:effectLst>
            <a:outerShdw dist="17819" dir="2700000" blurRad="0" rotWithShape="0">
              <a:srgbClr val="9879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124760" y="223920"/>
            <a:ext cx="3238560" cy="75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MDMAv2.1 BACK END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(UNIX, Sun Solaris 2.6)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637400" y="3033720"/>
            <a:ext cx="1684440" cy="1996920"/>
          </a:xfrm>
          <a:prstGeom prst="can">
            <a:avLst>
              <a:gd name="adj" fmla="val 2500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50920" y="1600200"/>
            <a:ext cx="892080" cy="1143000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895480" y="1828800"/>
            <a:ext cx="1685880" cy="669960"/>
          </a:xfrm>
          <a:prstGeom prst="flowChartProcess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 Conversion &amp; Push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438280" y="1219320"/>
            <a:ext cx="2590920" cy="53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UDC WEB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(PG&amp;E, SDG&amp;E, SCE), CMEP Format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280" y="1828800"/>
            <a:ext cx="914400" cy="91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UDC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 dB for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1143000" y="1553760"/>
            <a:ext cx="728640" cy="351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209680" y="1752480"/>
            <a:ext cx="728640" cy="28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572000" y="21337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257800" y="1454040"/>
            <a:ext cx="2095560" cy="1035000"/>
          </a:xfrm>
          <a:prstGeom prst="flowChartMultidocumen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" descr=""/>
          <p:cNvPicPr/>
          <p:nvPr/>
        </p:nvPicPr>
        <p:blipFill>
          <a:blip r:embed="rId1"/>
          <a:stretch/>
        </p:blipFill>
        <p:spPr>
          <a:xfrm>
            <a:off x="1579680" y="1332000"/>
            <a:ext cx="1003320" cy="77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7113600" y="814320"/>
            <a:ext cx="517680" cy="1117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902720" y="2459160"/>
            <a:ext cx="0" cy="7826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902720" y="3687840"/>
            <a:ext cx="1295280" cy="64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MDMA dB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(Oracle 8.x)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42080" y="4470480"/>
            <a:ext cx="1684440" cy="222120"/>
          </a:xfrm>
          <a:prstGeom prst="ellipse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902720" y="4692600"/>
            <a:ext cx="129528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MMS tables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28600" y="7315200"/>
            <a:ext cx="1295280" cy="51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IDR or Cogent Meters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871640" y="3476520"/>
            <a:ext cx="1036800" cy="1228680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334120" y="2666880"/>
            <a:ext cx="1760400" cy="893880"/>
          </a:xfrm>
          <a:prstGeom prst="flowChartMultidocumen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964200" y="2071800"/>
            <a:ext cx="517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34120" y="2743200"/>
            <a:ext cx="1684080" cy="64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MV90 files(consumption data from Enron Meter)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05120" y="3846600"/>
            <a:ext cx="1295280" cy="64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MV90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  Data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94000" y="3622680"/>
            <a:ext cx="1354320" cy="669960"/>
          </a:xfrm>
          <a:prstGeom prst="flowChartProcess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Data Push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921040" y="3995640"/>
            <a:ext cx="387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7086240" y="3798720"/>
            <a:ext cx="555480" cy="5446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04920" y="304920"/>
            <a:ext cx="838080" cy="1076040"/>
          </a:xfrm>
          <a:prstGeom prst="can">
            <a:avLst>
              <a:gd name="adj" fmla="val 25000"/>
            </a:avLst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533520"/>
            <a:ext cx="1035000" cy="3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43000" y="762120"/>
            <a:ext cx="1770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895480" y="457200"/>
            <a:ext cx="1424160" cy="669960"/>
          </a:xfrm>
          <a:prstGeom prst="flowChartProcess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Push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Using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Trigger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391000" y="336600"/>
            <a:ext cx="1733760" cy="995400"/>
          </a:xfrm>
          <a:prstGeom prst="flowChartMultidocumen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7086600" y="2366640"/>
            <a:ext cx="401760" cy="299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791320" y="4343400"/>
            <a:ext cx="1552320" cy="44604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MMS Batch Update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488360" y="1924200"/>
            <a:ext cx="1295280" cy="55692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MDMA Batch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21160" y="592200"/>
            <a:ext cx="1941480" cy="64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 file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(Account/Meter data)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9844200" y="558720"/>
            <a:ext cx="519120" cy="67176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2268080" y="1752480"/>
            <a:ext cx="1584360" cy="609840"/>
          </a:xfrm>
          <a:prstGeom prst="flowChartProcess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 Conversion &amp; FTP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192120" y="2743200"/>
            <a:ext cx="1682640" cy="1143000"/>
          </a:xfrm>
          <a:prstGeom prst="flowChartMultidocumen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115800" y="3048120"/>
            <a:ext cx="181296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 Files (consumption data)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2953880" y="2362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591920" y="3200400"/>
            <a:ext cx="838080" cy="762120"/>
          </a:xfrm>
          <a:prstGeom prst="octagon">
            <a:avLst>
              <a:gd name="adj" fmla="val 2928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029200" y="5791320"/>
            <a:ext cx="5241960" cy="402264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7819" dir="2700000" blurRad="0" rotWithShape="0">
              <a:srgbClr val="7979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2"/>
          <a:stretch/>
        </p:blipFill>
        <p:spPr>
          <a:xfrm>
            <a:off x="6865920" y="6259680"/>
            <a:ext cx="966960" cy="1601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" descr=""/>
          <p:cNvPicPr/>
          <p:nvPr/>
        </p:nvPicPr>
        <p:blipFill>
          <a:blip r:embed="rId3"/>
          <a:stretch/>
        </p:blipFill>
        <p:spPr>
          <a:xfrm>
            <a:off x="5398920" y="8381880"/>
            <a:ext cx="1105200" cy="1155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" name=""/>
          <p:cNvSpPr/>
          <p:nvPr/>
        </p:nvSpPr>
        <p:spPr>
          <a:xfrm flipV="1">
            <a:off x="7315200" y="4648320"/>
            <a:ext cx="388800" cy="1676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182920" y="7086600"/>
            <a:ext cx="133992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HTTP Request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(http://web site)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5829480" y="7040520"/>
            <a:ext cx="1036440" cy="1341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65920" y="7823160"/>
            <a:ext cx="1441440" cy="74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NT/IIS WEB Server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420040" y="6483240"/>
            <a:ext cx="1424160" cy="66996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&lt;HTML&gt;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&lt;% ASP Code %&gt;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&lt;HTML&gt;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772400" y="6816600"/>
            <a:ext cx="6476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8420040" y="7823160"/>
            <a:ext cx="1424160" cy="6714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&lt;HTML&gt;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MDMA/MMS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&lt;/HTML&gt;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6214680" y="8211960"/>
            <a:ext cx="2073240" cy="446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9067680" y="7153200"/>
            <a:ext cx="0" cy="669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059760" y="7324560"/>
            <a:ext cx="168300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Interprets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Code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9067680" y="6146640"/>
            <a:ext cx="116532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Gets Page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311800" y="9499680"/>
            <a:ext cx="272088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Users (Houston)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420040" y="8940960"/>
            <a:ext cx="1165320" cy="78084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8550360" y="9051840"/>
            <a:ext cx="906480" cy="5587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550360" y="9051840"/>
            <a:ext cx="90648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MDMA/MMS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959440" y="8717040"/>
            <a:ext cx="2460600" cy="78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rot="1027800">
            <a:off x="6605280" y="8940960"/>
            <a:ext cx="168588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IE Browser creates the web page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952880" y="5867280"/>
            <a:ext cx="2590920" cy="5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MDMAv2.1  APPLICATION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(FRONT END) (Intranet)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20803200">
            <a:off x="6605640" y="8381880"/>
            <a:ext cx="168588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 Response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1277720" y="3657600"/>
            <a:ext cx="647640" cy="3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ISO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2" name="" descr=""/>
          <p:cNvPicPr/>
          <p:nvPr/>
        </p:nvPicPr>
        <p:blipFill>
          <a:blip r:embed="rId4"/>
          <a:stretch/>
        </p:blipFill>
        <p:spPr>
          <a:xfrm>
            <a:off x="228600" y="6248520"/>
            <a:ext cx="1143000" cy="114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" descr=""/>
          <p:cNvPicPr/>
          <p:nvPr/>
        </p:nvPicPr>
        <p:blipFill>
          <a:blip r:embed="rId5"/>
          <a:stretch/>
        </p:blipFill>
        <p:spPr>
          <a:xfrm>
            <a:off x="11810880" y="762120"/>
            <a:ext cx="571680" cy="669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" descr=""/>
          <p:cNvPicPr/>
          <p:nvPr/>
        </p:nvPicPr>
        <p:blipFill>
          <a:blip r:embed="rId6"/>
          <a:stretch/>
        </p:blipFill>
        <p:spPr>
          <a:xfrm>
            <a:off x="10744200" y="3276720"/>
            <a:ext cx="609480" cy="554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/>
          <p:nvPr/>
        </p:nvSpPr>
        <p:spPr>
          <a:xfrm>
            <a:off x="3238560" y="4805280"/>
            <a:ext cx="1425600" cy="67176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Data Pull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181480" y="4916520"/>
            <a:ext cx="1424160" cy="671400"/>
          </a:xfrm>
          <a:prstGeom prst="flowChartOnlineStorag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7" name=""/>
          <p:cNvCxnSpPr>
            <a:stCxn id="40" idx="3"/>
            <a:endCxn id="76" idx="3"/>
          </p:cNvCxnSpPr>
          <p:nvPr/>
        </p:nvCxnSpPr>
        <p:spPr>
          <a:xfrm flipH="1">
            <a:off x="6368400" y="4566600"/>
            <a:ext cx="975600" cy="686160"/>
          </a:xfrm>
          <a:prstGeom prst="curvedConnector3">
            <a:avLst>
              <a:gd name="adj1" fmla="val -856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78" name=""/>
          <p:cNvSpPr/>
          <p:nvPr/>
        </p:nvSpPr>
        <p:spPr>
          <a:xfrm>
            <a:off x="5182560" y="4856040"/>
            <a:ext cx="1307520" cy="74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 meter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mapping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MV90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9" name=""/>
          <p:cNvCxnSpPr>
            <a:stCxn id="78" idx="1"/>
            <a:endCxn id="75" idx="2"/>
          </p:cNvCxnSpPr>
          <p:nvPr/>
        </p:nvCxnSpPr>
        <p:spPr>
          <a:xfrm flipV="1" rot="10800000">
            <a:off x="3951360" y="5226480"/>
            <a:ext cx="1231560" cy="250560"/>
          </a:xfrm>
          <a:prstGeom prst="curvedConnector4">
            <a:avLst>
              <a:gd name="adj1" fmla="val 26023"/>
              <a:gd name="adj2" fmla="val 101294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0" name=""/>
          <p:cNvCxnSpPr>
            <a:stCxn id="75" idx="1"/>
            <a:endCxn id="26" idx="3"/>
          </p:cNvCxnSpPr>
          <p:nvPr/>
        </p:nvCxnSpPr>
        <p:spPr>
          <a:xfrm rot="10800000">
            <a:off x="2389680" y="4704840"/>
            <a:ext cx="848880" cy="43632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1" name=""/>
          <p:cNvCxnSpPr>
            <a:stCxn id="72" idx="0"/>
          </p:cNvCxnSpPr>
          <p:nvPr/>
        </p:nvCxnSpPr>
        <p:spPr>
          <a:xfrm flipH="1" flipV="1" rot="5400000">
            <a:off x="661320" y="4785840"/>
            <a:ext cx="1601280" cy="1324440"/>
          </a:xfrm>
          <a:prstGeom prst="curvedConnector3">
            <a:avLst>
              <a:gd name="adj1" fmla="val 24983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2" name=""/>
          <p:cNvSpPr/>
          <p:nvPr/>
        </p:nvSpPr>
        <p:spPr>
          <a:xfrm>
            <a:off x="8550360" y="1117440"/>
            <a:ext cx="1293840" cy="55908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MDMA Batch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Export(FTP)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982000" y="1676520"/>
            <a:ext cx="0" cy="1452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407600" y="222120"/>
            <a:ext cx="1784520" cy="45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 &amp; AccountMeter, Usage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9844200" y="1218960"/>
            <a:ext cx="519120" cy="12204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0407600" y="887400"/>
            <a:ext cx="1166760" cy="6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 &amp;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UsageForecast for CA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1658600" y="1143000"/>
            <a:ext cx="25909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2115800" y="457200"/>
            <a:ext cx="68580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591920" y="1676520"/>
            <a:ext cx="1166760" cy="60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 for Non UDC Meter for CA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1734920" y="1981080"/>
            <a:ext cx="53316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9844200" y="1454040"/>
            <a:ext cx="595080" cy="45108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0591920" y="2514600"/>
            <a:ext cx="1123920" cy="519120"/>
          </a:xfrm>
          <a:prstGeom prst="ellipse">
            <a:avLst/>
          </a:prstGeom>
          <a:solidFill>
            <a:srgbClr val="ffffff"/>
          </a:solidFill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0667880" y="2590920"/>
            <a:ext cx="1166760" cy="29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UsageEDI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9829800" y="1676520"/>
            <a:ext cx="838080" cy="99036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9524880" y="1676520"/>
            <a:ext cx="1143000" cy="16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944600" y="152280"/>
            <a:ext cx="0" cy="967752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6200000">
            <a:off x="12539160" y="5274000"/>
            <a:ext cx="2420280" cy="37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CSC Fire Wall, Dublin, OH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27080" y="9364680"/>
            <a:ext cx="2828880" cy="3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MDMAv2.1 System Flow Diagram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261400" y="1676520"/>
            <a:ext cx="1881720" cy="53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9280" rIns="89280" tIns="44640" bIns="44640" anchor="t">
            <a:spAutoFit/>
          </a:bodyPr>
          <a:p>
            <a:pPr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 867 Files(consumption data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PECO, PG&amp;E, SCE and SDG&amp;E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893880"/>
                <a:tab algn="l" pos="1787400"/>
                <a:tab algn="l" pos="2681280"/>
                <a:tab algn="l" pos="3575160"/>
                <a:tab algn="l" pos="4468680"/>
                <a:tab algn="l" pos="5362560"/>
                <a:tab algn="l" pos="6256440"/>
                <a:tab algn="l" pos="7149960"/>
                <a:tab algn="l" pos="8043840"/>
                <a:tab algn="l" pos="8937720"/>
                <a:tab algn="l" pos="9831240"/>
                <a:tab algn="l" pos="1072512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648320" y="403848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249520" y="5791320"/>
            <a:ext cx="838080" cy="83808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Metering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 UDC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4249520" y="228600"/>
            <a:ext cx="838080" cy="380880"/>
          </a:xfrm>
          <a:prstGeom prst="rect">
            <a:avLst/>
          </a:prstGeom>
          <a:solidFill>
            <a:srgbClr val="ffffff"/>
          </a:solidFill>
          <a:ln w="158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PECO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0363320" y="4114800"/>
            <a:ext cx="3276360" cy="2590920"/>
          </a:xfrm>
          <a:prstGeom prst="rect">
            <a:avLst/>
          </a:prstGeom>
          <a:solidFill>
            <a:srgbClr val="00ffff"/>
          </a:solidFill>
          <a:ln w="0">
            <a:noFill/>
          </a:ln>
          <a:effectLst>
            <a:outerShdw dist="17819" dir="2700000" blurRad="0" rotWithShape="0">
              <a:srgbClr val="009898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0439280" y="4191120"/>
            <a:ext cx="312444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MDMA - UDC WEB SITE (INTERNET, Windows NT/IIS)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5" name="" descr=""/>
          <p:cNvPicPr/>
          <p:nvPr/>
        </p:nvPicPr>
        <p:blipFill>
          <a:blip r:embed="rId7"/>
          <a:stretch/>
        </p:blipFill>
        <p:spPr>
          <a:xfrm>
            <a:off x="10363320" y="4875120"/>
            <a:ext cx="9666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6" name=""/>
          <p:cNvSpPr/>
          <p:nvPr/>
        </p:nvSpPr>
        <p:spPr>
          <a:xfrm>
            <a:off x="11734920" y="5029200"/>
            <a:ext cx="990360" cy="60948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&lt;HTML&gt;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&lt;% ASP Code %&gt;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&lt;HTML&gt;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810880" y="6019920"/>
            <a:ext cx="838440" cy="60948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&lt;HTML&gt;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MDMA/MMS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&lt;/HTML&gt;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2573000" y="5715000"/>
            <a:ext cx="685800" cy="51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Interprets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Code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2649320" y="5257800"/>
            <a:ext cx="82368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Gets Page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2192120" y="56386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1277720" y="53341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363320" y="6477120"/>
            <a:ext cx="167616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 / IIS WEB Server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3" name="" descr=""/>
          <p:cNvPicPr/>
          <p:nvPr/>
        </p:nvPicPr>
        <p:blipFill>
          <a:blip r:embed="rId8"/>
          <a:stretch/>
        </p:blipFill>
        <p:spPr>
          <a:xfrm>
            <a:off x="14173200" y="4724280"/>
            <a:ext cx="914400" cy="1003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"/>
          <p:cNvSpPr/>
          <p:nvPr/>
        </p:nvSpPr>
        <p:spPr>
          <a:xfrm>
            <a:off x="13979160" y="4330800"/>
            <a:ext cx="942480" cy="38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HTTP 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(http://web site)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H="1">
            <a:off x="10820160" y="4952880"/>
            <a:ext cx="3733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12725280" y="5105520"/>
            <a:ext cx="1905120" cy="12952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19672200">
            <a:off x="12820680" y="5935320"/>
            <a:ext cx="116352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Server Response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H="1">
            <a:off x="13944240" y="6781680"/>
            <a:ext cx="160020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4249520" y="762120"/>
            <a:ext cx="914400" cy="1066680"/>
          </a:xfrm>
          <a:prstGeom prst="rect">
            <a:avLst/>
          </a:prstGeom>
          <a:solidFill>
            <a:srgbClr val="ccffcc"/>
          </a:solidFill>
          <a:ln w="0">
            <a:noFill/>
          </a:ln>
          <a:effectLst>
            <a:outerShdw dist="17819" dir="2700000" blurRad="0" rotWithShape="0">
              <a:srgbClr val="79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14249520" y="762120"/>
            <a:ext cx="838080" cy="380880"/>
          </a:xfrm>
          <a:prstGeom prst="rect">
            <a:avLst/>
          </a:prstGeom>
          <a:solidFill>
            <a:srgbClr val="ccffcc"/>
          </a:solidFill>
          <a:ln w="15840">
            <a:solidFill>
              <a:srgbClr val="ccffcc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Forecasting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Group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2801600" y="152280"/>
            <a:ext cx="914400" cy="533520"/>
          </a:xfrm>
          <a:prstGeom prst="rect">
            <a:avLst/>
          </a:prstGeom>
          <a:solidFill>
            <a:srgbClr val="ccffcc"/>
          </a:solidFill>
          <a:ln w="0">
            <a:noFill/>
          </a:ln>
          <a:effectLst>
            <a:outerShdw dist="17819" dir="2700000" blurRad="0" rotWithShape="0">
              <a:srgbClr val="799879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801600" y="228600"/>
            <a:ext cx="838080" cy="380880"/>
          </a:xfrm>
          <a:prstGeom prst="rect">
            <a:avLst/>
          </a:prstGeom>
          <a:solidFill>
            <a:srgbClr val="ccffcc"/>
          </a:solidFill>
          <a:ln w="15840">
            <a:solidFill>
              <a:srgbClr val="ccffcc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LEGACY for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3716000" y="380880"/>
            <a:ext cx="5335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3335120" y="37339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267080" y="762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83040" y="762120"/>
            <a:ext cx="73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9"/>
          <a:stretch/>
        </p:blipFill>
        <p:spPr>
          <a:xfrm>
            <a:off x="304920" y="2895480"/>
            <a:ext cx="806400" cy="565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" name=""/>
          <p:cNvSpPr/>
          <p:nvPr/>
        </p:nvSpPr>
        <p:spPr>
          <a:xfrm>
            <a:off x="156240" y="3429000"/>
            <a:ext cx="177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PECO (UDC)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WAN or GISB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(after Jun 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1066680" y="2286000"/>
            <a:ext cx="18288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20160000">
            <a:off x="1450080" y="2361960"/>
            <a:ext cx="77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Usage dB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336640" y="2057400"/>
            <a:ext cx="1653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DLF and DLP files feed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581280" y="4267080"/>
            <a:ext cx="1371600" cy="32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46160" rIns="146160" tIns="73080" bIns="7308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(MDEF Format)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257800" y="3809880"/>
            <a:ext cx="1552680" cy="44604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146160" rIns="146160" tIns="73080" bIns="73080" anchor="ctr">
            <a:noAutofit/>
          </a:bodyPr>
          <a:p>
            <a:pPr algn="ctr">
              <a:tabLst>
                <a:tab algn="l" pos="0"/>
                <a:tab algn="l" pos="1461960"/>
                <a:tab algn="l" pos="2924280"/>
                <a:tab algn="l" pos="4386240"/>
                <a:tab algn="l" pos="5848200"/>
                <a:tab algn="l" pos="7310520"/>
                <a:tab algn="l" pos="8772480"/>
                <a:tab algn="l" pos="1023444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MV90 Conversion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6553080" y="3429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216000" y="9561600"/>
            <a:ext cx="1903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(Version 1.0, dated 6/20/00)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0593720" y="4419720"/>
            <a:ext cx="2967840" cy="369000"/>
          </a:xfrm>
          <a:prstGeom prst="rect">
            <a:avLst/>
          </a:prstGeom>
          <a:solidFill>
            <a:srgbClr val="ff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legal and business guidelines apply to this web server for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59480" y="7696080"/>
            <a:ext cx="174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(Reads Data every 15 minutes)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93760" y="9737640"/>
            <a:ext cx="1160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Prepared By:nbhatt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1999-11-24T13:45:37Z</dcterms:created>
  <dc:creator>ffaruque</dc:creator>
  <dc:description/>
  <dc:language>en-US</dc:language>
  <cp:lastModifiedBy>nbhatt</cp:lastModifiedBy>
  <cp:lastPrinted>2000-07-25T12:29:17Z</cp:lastPrinted>
  <dcterms:modified xsi:type="dcterms:W3CDTF">2001-06-29T18:40:59Z</dcterms:modified>
  <cp:revision>82</cp:revision>
  <dc:subject/>
  <dc:title>No Slide Title</dc:title>
</cp:coreProperties>
</file>