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wmf" ContentType="image/x-wmf"/>
  <Override PartName="/ppt/media/image6.wmf" ContentType="image/x-wmf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288588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136080" y="6629400"/>
            <a:ext cx="15631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MC-Testimony-0800-</a:t>
            </a:r>
            <a:fld id="{B9F92841-2630-480B-9651-DE2369C3999E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357480" y="-71280"/>
            <a:ext cx="9575280" cy="13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Natural Gas Deregulation Trends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Decrease Natural Gas Costs at the City Gate Since 1984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Billions in Nominal 1984 Dollars)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66760" y="1430280"/>
            <a:ext cx="7886880" cy="7038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cumulative decrease in U.S. natural gas prices at the city gate since 1984 are $144.6 Billion dollars in nominal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43680" y="6461280"/>
            <a:ext cx="4699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Natural Gas Annual, Natural Gas Monthly, May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03160" y="2305080"/>
          <a:ext cx="8589960" cy="4048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3160" y="2305080"/>
                    <a:ext cx="8589960" cy="404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" name=""/>
          <p:cNvGraphicFramePr/>
          <p:nvPr/>
        </p:nvGraphicFramePr>
        <p:xfrm>
          <a:off x="8672400" y="1873080"/>
          <a:ext cx="951120" cy="4508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672400" y="1873080"/>
                    <a:ext cx="951120" cy="450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" name=""/>
          <p:cNvSpPr/>
          <p:nvPr/>
        </p:nvSpPr>
        <p:spPr>
          <a:xfrm>
            <a:off x="8834400" y="2728800"/>
            <a:ext cx="614520" cy="142920"/>
          </a:xfrm>
          <a:custGeom>
            <a:avLst/>
            <a:gdLst/>
            <a:ahLst/>
            <a:rect l="l" t="t" r="r" b="b"/>
            <a:pathLst>
              <a:path w="387" h="90">
                <a:moveTo>
                  <a:pt x="0" y="0"/>
                </a:moveTo>
                <a:lnTo>
                  <a:pt x="116" y="74"/>
                </a:lnTo>
                <a:lnTo>
                  <a:pt x="157" y="0"/>
                </a:lnTo>
                <a:lnTo>
                  <a:pt x="198" y="74"/>
                </a:lnTo>
                <a:lnTo>
                  <a:pt x="231" y="8"/>
                </a:lnTo>
                <a:lnTo>
                  <a:pt x="288" y="90"/>
                </a:lnTo>
                <a:lnTo>
                  <a:pt x="387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725320" y="210492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$144.6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93840" y="-71280"/>
            <a:ext cx="9575280" cy="134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Natural Gas Deregulation Trends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Decrease Natural Gas Costs at the City Gate Since 1984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Billions in Real 1984 Dollars)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03480" y="1430280"/>
            <a:ext cx="7886520" cy="7038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cumulative decrease in U.S. natural gas prices at the city gate since 1984 are $268.5 Billion dollars in real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77880" y="6397560"/>
            <a:ext cx="5626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Natural Gas Annual, Table 21, and Natural Gas Monthly, May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771480" y="2179800"/>
          <a:ext cx="8705880" cy="4097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1480" y="2179800"/>
                    <a:ext cx="8705880" cy="4097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" name=""/>
          <p:cNvGraphicFramePr/>
          <p:nvPr/>
        </p:nvGraphicFramePr>
        <p:xfrm>
          <a:off x="8672400" y="1832040"/>
          <a:ext cx="951120" cy="4465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672400" y="1832040"/>
                    <a:ext cx="951120" cy="446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8720280" y="2637000"/>
            <a:ext cx="614160" cy="142560"/>
          </a:xfrm>
          <a:custGeom>
            <a:avLst/>
            <a:gdLst/>
            <a:ahLst/>
            <a:rect l="l" t="t" r="r" b="b"/>
            <a:pathLst>
              <a:path w="387" h="90">
                <a:moveTo>
                  <a:pt x="0" y="0"/>
                </a:moveTo>
                <a:lnTo>
                  <a:pt x="116" y="74"/>
                </a:lnTo>
                <a:lnTo>
                  <a:pt x="157" y="0"/>
                </a:lnTo>
                <a:lnTo>
                  <a:pt x="198" y="74"/>
                </a:lnTo>
                <a:lnTo>
                  <a:pt x="231" y="8"/>
                </a:lnTo>
                <a:lnTo>
                  <a:pt x="288" y="90"/>
                </a:lnTo>
                <a:lnTo>
                  <a:pt x="387" y="0"/>
                </a:lnTo>
              </a:path>
            </a:pathLst>
          </a:custGeom>
          <a:noFill/>
          <a:ln w="381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685720" y="204156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$268.5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9231480" y="9129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566200" y="9129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246800" y="9129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916600" y="9129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98520" y="-7920"/>
            <a:ext cx="77187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Texas Intermediate Crude Oil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($/Bbl)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380880" y="1835280"/>
          <a:ext cx="9528120" cy="4306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35280"/>
                    <a:ext cx="9528120" cy="430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648360" y="6461280"/>
            <a:ext cx="3740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DOE EIA, Monthly Energy Review, August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98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228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8874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5462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050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638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22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1814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8406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4994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1582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807320" y="5873760"/>
            <a:ext cx="59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47584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23292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V="1">
            <a:off x="4487760" y="990720"/>
            <a:ext cx="0" cy="4905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6132600" y="2893680"/>
            <a:ext cx="0" cy="3002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7464600" y="3179520"/>
            <a:ext cx="0" cy="2716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9434520" y="2304720"/>
            <a:ext cx="0" cy="3591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2440" y="2600280"/>
            <a:ext cx="4027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Asian oil use grows spurring global demand and driving prices 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rot="16200000">
            <a:off x="5205960" y="1416960"/>
            <a:ext cx="1823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mogas stocks spike prices in 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rot="16200000">
            <a:off x="6368400" y="1516320"/>
            <a:ext cx="213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mogas stocks surge midwest pricees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6200000">
            <a:off x="7932960" y="1499400"/>
            <a:ext cx="171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Saudi Arabia plans increase by 500 MBD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6200000">
            <a:off x="8865720" y="1046160"/>
            <a:ext cx="1151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Saudis increase not yet seen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5249880" y="9381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92596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602400" y="9381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25472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90560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591400" y="938160"/>
            <a:ext cx="44316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9237600" y="938160"/>
            <a:ext cx="442800" cy="4878360"/>
          </a:xfrm>
          <a:prstGeom prst="rect">
            <a:avLst/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591560" y="-7920"/>
            <a:ext cx="71258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Onshore Louisiana Natural Gas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 $ MMBTU -- Nominal Dollars)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357120" y="1806480"/>
          <a:ext cx="9576000" cy="4364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7120" y="1806480"/>
                    <a:ext cx="9576000" cy="436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0" name=""/>
          <p:cNvSpPr/>
          <p:nvPr/>
        </p:nvSpPr>
        <p:spPr>
          <a:xfrm>
            <a:off x="645480" y="6461280"/>
            <a:ext cx="41850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Natural Gas Week and Natural Gas Monthly, May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1541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822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48940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1575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260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9280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609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8276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49620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1643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83108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489880" y="5873760"/>
            <a:ext cx="59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9167760" y="5873760"/>
            <a:ext cx="57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77720" y="5873760"/>
            <a:ext cx="59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72760" y="2781360"/>
            <a:ext cx="4144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gas prices and demand in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were below prior year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157720" y="1380960"/>
            <a:ext cx="0" cy="45151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6200000">
            <a:off x="4146120" y="2974320"/>
            <a:ext cx="2585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 chill blast; prices jump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rot="16200000">
            <a:off x="5008680" y="2832120"/>
            <a:ext cx="2264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induced bullishness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rot="16200000">
            <a:off x="6025320" y="3018240"/>
            <a:ext cx="1560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storage pull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16200000">
            <a:off x="6767640" y="2798640"/>
            <a:ext cx="134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31% full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6200000">
            <a:off x="7225200" y="1975680"/>
            <a:ext cx="1713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deficit grows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6200000">
            <a:off x="7325640" y="3908520"/>
            <a:ext cx="2965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storage low/hydro reserves low with west hot weather spikes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6200000">
            <a:off x="8224200" y="3748320"/>
            <a:ext cx="245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hurricane threats ease offshore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6200000">
            <a:off x="6595920" y="4826880"/>
            <a:ext cx="169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concerns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680760" y="28440"/>
            <a:ext cx="8987400" cy="13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Commercial and Industrial Electricity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Cost Savings From Utility Sales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1992 Due to Deregulation and Competition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981000" y="1449360"/>
          <a:ext cx="3270240" cy="4307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81000" y="1449360"/>
                    <a:ext cx="3270240" cy="4307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8" name=""/>
          <p:cNvSpPr/>
          <p:nvPr/>
        </p:nvSpPr>
        <p:spPr>
          <a:xfrm>
            <a:off x="640800" y="6313680"/>
            <a:ext cx="590688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Edison Electric Institute, 1999, Tables 42 and 63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Volume held constant at 1992 levels; with higher 1998 volumes savings 2% greater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6043680" y="2028960"/>
          <a:ext cx="3219480" cy="3705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43680" y="2028960"/>
                    <a:ext cx="3219480" cy="370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1" name=""/>
          <p:cNvSpPr/>
          <p:nvPr/>
        </p:nvSpPr>
        <p:spPr>
          <a:xfrm>
            <a:off x="6211800" y="3554280"/>
            <a:ext cx="1095480" cy="300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152760" y="3567240"/>
            <a:ext cx="1231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3.5% decrease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737480" y="4545000"/>
            <a:ext cx="1095480" cy="299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741800" y="4557600"/>
            <a:ext cx="1104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9% decrease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123920" y="5572080"/>
            <a:ext cx="12013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06480" y="5572080"/>
            <a:ext cx="11120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135840" y="5572080"/>
            <a:ext cx="12013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718040" y="5572080"/>
            <a:ext cx="111204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315800" y="1579680"/>
            <a:ext cx="12211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$57.9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946240" y="2962440"/>
            <a:ext cx="12211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$46.7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391080" y="2309760"/>
            <a:ext cx="12211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$55.9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891200" y="3730680"/>
            <a:ext cx="12211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$42.5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2000-08-11T17:16:15Z</dcterms:created>
  <dc:creator>Simon Shih</dc:creator>
  <dc:description/>
  <dc:language>en-US</dc:language>
  <cp:lastModifiedBy>Simon Shih</cp:lastModifiedBy>
  <cp:lastPrinted>2000-08-18T19:15:52Z</cp:lastPrinted>
  <dcterms:modified xsi:type="dcterms:W3CDTF">2000-08-21T12:10:50Z</dcterms:modified>
  <cp:revision>19</cp:revision>
  <dc:subject/>
  <dc:title>No Slide Title</dc:title>
</cp:coreProperties>
</file>