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136080" y="6629400"/>
            <a:ext cx="15631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MC-Testimony-0800-</a:t>
            </a:r>
            <a:fld id="{176DFD79-9403-4817-967F-A4B5B5321E90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5748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Nominal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66760" y="1430280"/>
            <a:ext cx="788688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$144.6 Billion dollars in nominal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43680" y="6461280"/>
            <a:ext cx="4699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3160" y="2305080"/>
          <a:ext cx="8589960" cy="404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3160" y="2305080"/>
                    <a:ext cx="8589960" cy="40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" name=""/>
          <p:cNvGraphicFramePr/>
          <p:nvPr/>
        </p:nvGraphicFramePr>
        <p:xfrm>
          <a:off x="8672400" y="1873080"/>
          <a:ext cx="951120" cy="4508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73080"/>
                    <a:ext cx="951120" cy="450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8834400" y="2728800"/>
            <a:ext cx="614520" cy="14292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725320" y="210492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9384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Real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03480" y="1430280"/>
            <a:ext cx="788652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$268.5 Billion dollars in real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7880" y="6397560"/>
            <a:ext cx="5626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Table 21,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71480" y="2179800"/>
          <a:ext cx="8705880" cy="409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1480" y="2179800"/>
                    <a:ext cx="8705880" cy="409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8672400" y="1832040"/>
          <a:ext cx="951120" cy="4465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32040"/>
                    <a:ext cx="951120" cy="44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8720280" y="2637000"/>
            <a:ext cx="614160" cy="14256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85720" y="204156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$268.5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23148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5662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46800" y="9129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9166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8520" y="-7920"/>
            <a:ext cx="77187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Texas Intermediate Crude Oil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($/Bbl)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380880" y="1835280"/>
          <a:ext cx="9528120" cy="430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35280"/>
                    <a:ext cx="9528120" cy="430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48360" y="6461280"/>
            <a:ext cx="3740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DOE EIA, Monthly Energy Review, August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9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28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87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462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05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63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81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8406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994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582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073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4758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23292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4487760" y="990720"/>
            <a:ext cx="0" cy="4905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6132600" y="2893680"/>
            <a:ext cx="0" cy="3002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7464600" y="3179520"/>
            <a:ext cx="0" cy="2716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9434520" y="2304720"/>
            <a:ext cx="0" cy="3591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2440" y="2600280"/>
            <a:ext cx="4027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oil use grows spurring global demand and driving prices 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6200000">
            <a:off x="5205960" y="1416960"/>
            <a:ext cx="182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spike prices in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6368400" y="1516320"/>
            <a:ext cx="213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surge midwest pricees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7932960" y="1499400"/>
            <a:ext cx="17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 Arabia plans increase by 500 MBD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6200000">
            <a:off x="8865720" y="1046160"/>
            <a:ext cx="115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Saudis increase not yet seen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24988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2596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024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5472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9056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5914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2376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91560" y="-7920"/>
            <a:ext cx="71258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Onshore Louisiana 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$ MMBTU -- Nominal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357120" y="1806480"/>
          <a:ext cx="9576000" cy="436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7120" y="1806480"/>
                    <a:ext cx="9576000" cy="436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645480" y="6461280"/>
            <a:ext cx="4185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Natural Gas Week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1541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8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894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575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26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928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609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27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962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643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831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48988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1677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777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2760" y="2781360"/>
            <a:ext cx="4144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gas prices and demand in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were below prior year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157720" y="1380960"/>
            <a:ext cx="0" cy="4515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6200000">
            <a:off x="4142880" y="2977560"/>
            <a:ext cx="2585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chill blast; prices jump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16200000">
            <a:off x="5008680" y="2835000"/>
            <a:ext cx="2264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induced bullishness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6025320" y="3021120"/>
            <a:ext cx="156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storage pull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6767640" y="2801160"/>
            <a:ext cx="134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31% full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7225200" y="1978920"/>
            <a:ext cx="171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deficit grows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6200000">
            <a:off x="7325640" y="3908520"/>
            <a:ext cx="296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low/hydro reserves low with west hot weather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6200000">
            <a:off x="8220960" y="3751560"/>
            <a:ext cx="245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hurricane threats ease offshore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6200000">
            <a:off x="6595920" y="483012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concerns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2000-08-11T17:16:15Z</dcterms:created>
  <dc:creator>Simon Shih</dc:creator>
  <dc:description/>
  <dc:language>en-US</dc:language>
  <cp:lastModifiedBy>Simon Shih</cp:lastModifiedBy>
  <cp:lastPrinted>2000-08-18T19:15:52Z</cp:lastPrinted>
  <dcterms:modified xsi:type="dcterms:W3CDTF">2000-08-18T19:26:49Z</dcterms:modified>
  <cp:revision>17</cp:revision>
  <dc:subject/>
  <dc:title>No Slide Title</dc:title>
</cp:coreProperties>
</file>