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media/image1.wmf" ContentType="image/x-wmf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10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693280" y="6573960"/>
            <a:ext cx="1701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MC-EnronOnline-1000-</a:t>
            </a:r>
            <a:fld id="{EE810777-F69C-4639-B61F-DB0CDA715FE9}" type="slidenum"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7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8.png"/><Relationship Id="rId7" Type="http://schemas.openxmlformats.org/officeDocument/2006/relationships/oleObject" Target="../embeddings/oleObject4.bin"/><Relationship Id="rId8" Type="http://schemas.openxmlformats.org/officeDocument/2006/relationships/image" Target="../media/image9.png"/><Relationship Id="rId9" Type="http://schemas.openxmlformats.org/officeDocument/2006/relationships/oleObject" Target="../embeddings/oleObject5.bin"/><Relationship Id="rId10" Type="http://schemas.openxmlformats.org/officeDocument/2006/relationships/image" Target="../media/image10.png"/><Relationship Id="rId1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2303640" y="5915160"/>
            <a:ext cx="5715000" cy="62856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" name=""/>
          <p:cNvGraphicFramePr/>
          <p:nvPr/>
        </p:nvGraphicFramePr>
        <p:xfrm>
          <a:off x="606600" y="1347840"/>
          <a:ext cx="9070920" cy="4192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6600" y="1347840"/>
                    <a:ext cx="9070920" cy="4192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"/>
          <p:cNvSpPr/>
          <p:nvPr/>
        </p:nvSpPr>
        <p:spPr>
          <a:xfrm>
            <a:off x="4462560" y="1406520"/>
            <a:ext cx="3543120" cy="6382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811400" y="1465200"/>
            <a:ext cx="3272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 Electricity (MM-MWH)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 Natural Gas (1000 BBTU/day)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578480" y="1619280"/>
            <a:ext cx="315720" cy="0"/>
          </a:xfrm>
          <a:prstGeom prst="line">
            <a:avLst/>
          </a:prstGeom>
          <a:ln w="2556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587840" y="1825560"/>
            <a:ext cx="316080" cy="0"/>
          </a:xfrm>
          <a:prstGeom prst="line">
            <a:avLst/>
          </a:prstGeom>
          <a:ln w="25560">
            <a:solidFill>
              <a:srgbClr val="fe000c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3240" y="139680"/>
            <a:ext cx="9453240" cy="143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North America Wholesale Business Volumes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1997 - 2000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By Quarter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384280" y="5918040"/>
            <a:ext cx="554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ENA electricity sales peaked in 3Q in each of the last 3 years; gas sales peaked in 3Q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-39600" y="6613560"/>
            <a:ext cx="2676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Enron Government Affairs, 10/23/00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92360" y="5292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604880" y="5292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417760" y="5292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230640" y="5292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008600" y="5292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859280" y="5292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657760" y="5292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453360" y="5292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236000" y="5292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074080" y="5292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852040" y="5292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1949400" y="1292400"/>
            <a:ext cx="5121360" cy="34272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733400" y="1314360"/>
            <a:ext cx="5543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outpaced gas and electricity volume growth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525600" y="1238400"/>
          <a:ext cx="9232920" cy="516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25600" y="1238400"/>
                    <a:ext cx="9232920" cy="516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140400" y="-98280"/>
            <a:ext cx="7756920" cy="143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North America Wholesale Business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1997 - 2000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By Quarter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603840" y="517356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5.0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6835680" y="1213920"/>
            <a:ext cx="817560" cy="4007160"/>
          </a:xfrm>
          <a:prstGeom prst="line">
            <a:avLst/>
          </a:prstGeom>
          <a:ln w="25560">
            <a:solidFill>
              <a:srgbClr val="fe000c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7661160" y="713880"/>
            <a:ext cx="785880" cy="490680"/>
          </a:xfrm>
          <a:prstGeom prst="line">
            <a:avLst/>
          </a:prstGeom>
          <a:ln w="25560">
            <a:solidFill>
              <a:srgbClr val="fe000c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8451720" y="149400"/>
            <a:ext cx="843120" cy="560160"/>
          </a:xfrm>
          <a:prstGeom prst="line">
            <a:avLst/>
          </a:prstGeom>
          <a:ln w="25560">
            <a:solidFill>
              <a:srgbClr val="fe000c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413120" y="90648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60.0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322480" y="72720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114.9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9228960" y="475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149.9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-39600" y="6613560"/>
            <a:ext cx="2676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Enron Government Affairs, 10/23/00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20720" y="6303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542960" y="6303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367000" y="6303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191040" y="6303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14720" y="6303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838760" y="6303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662800" y="6303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486480" y="6303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310520" y="6303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134560" y="6303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958240" y="6303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" name=""/>
          <p:cNvGrpSpPr/>
          <p:nvPr/>
        </p:nvGrpSpPr>
        <p:grpSpPr>
          <a:xfrm>
            <a:off x="560520" y="1727280"/>
            <a:ext cx="4820400" cy="1293480"/>
            <a:chOff x="560520" y="1727280"/>
            <a:chExt cx="4820400" cy="1293480"/>
          </a:xfrm>
        </p:grpSpPr>
        <p:sp>
          <p:nvSpPr>
            <p:cNvPr id="47" name=""/>
            <p:cNvSpPr/>
            <p:nvPr/>
          </p:nvSpPr>
          <p:spPr>
            <a:xfrm>
              <a:off x="560520" y="1727280"/>
              <a:ext cx="4657680" cy="12934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909360" y="1847880"/>
              <a:ext cx="4471560" cy="1161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ENA Wholesale Gas &amp; Electricity Revenues ($Billions)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EnronOnline Transactions (in 000s)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ENA Gas Volumes (in ‘000 BBTU/day)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ENA Electricity Volumes (in ‘000 BBTU/day)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Income Before Interest and Taxes ($ Billion) (IBIT)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16040" y="2001600"/>
              <a:ext cx="316080" cy="1800"/>
            </a:xfrm>
            <a:prstGeom prst="line">
              <a:avLst/>
            </a:prstGeom>
            <a:ln w="255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25400" y="2208240"/>
              <a:ext cx="316080" cy="1440"/>
            </a:xfrm>
            <a:prstGeom prst="line">
              <a:avLst/>
            </a:prstGeom>
            <a:ln w="25560">
              <a:solidFill>
                <a:srgbClr val="fe000c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16040" y="2431800"/>
              <a:ext cx="316080" cy="1800"/>
            </a:xfrm>
            <a:prstGeom prst="line">
              <a:avLst/>
            </a:prstGeom>
            <a:ln w="2556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25400" y="2638440"/>
              <a:ext cx="316080" cy="1440"/>
            </a:xfrm>
            <a:prstGeom prst="line">
              <a:avLst/>
            </a:prstGeom>
            <a:ln w="25560">
              <a:solidFill>
                <a:srgbClr val="8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25400" y="2847960"/>
              <a:ext cx="316080" cy="1440"/>
            </a:xfrm>
            <a:prstGeom prst="line">
              <a:avLst/>
            </a:prstGeom>
            <a:ln w="2556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"/>
          <p:cNvGraphicFramePr/>
          <p:nvPr/>
        </p:nvGraphicFramePr>
        <p:xfrm>
          <a:off x="1542960" y="1084320"/>
          <a:ext cx="7201080" cy="4971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2960" y="1084320"/>
                    <a:ext cx="7201080" cy="4971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" name=""/>
          <p:cNvSpPr/>
          <p:nvPr/>
        </p:nvSpPr>
        <p:spPr>
          <a:xfrm>
            <a:off x="165240" y="6480000"/>
            <a:ext cx="2676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Enron Government Affairs, 10/23/00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98080" y="139680"/>
            <a:ext cx="343332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316560" y="3430440"/>
            <a:ext cx="1086120" cy="63504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448680" y="3548160"/>
            <a:ext cx="838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+31%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231120" y="139680"/>
            <a:ext cx="6445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Wholesale Power Network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1" name=""/>
          <p:cNvGraphicFramePr/>
          <p:nvPr/>
        </p:nvGraphicFramePr>
        <p:xfrm>
          <a:off x="547560" y="2406600"/>
          <a:ext cx="3998880" cy="4027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7560" y="2406600"/>
                    <a:ext cx="3998880" cy="402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3" name=""/>
          <p:cNvGraphicFramePr/>
          <p:nvPr/>
        </p:nvGraphicFramePr>
        <p:xfrm>
          <a:off x="5450040" y="2421000"/>
          <a:ext cx="3965400" cy="39988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450040" y="2421000"/>
                    <a:ext cx="3965400" cy="399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5" name=""/>
          <p:cNvSpPr/>
          <p:nvPr/>
        </p:nvSpPr>
        <p:spPr>
          <a:xfrm>
            <a:off x="1571760" y="1320840"/>
            <a:ext cx="18633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West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 MWh)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456600" y="1320840"/>
            <a:ext cx="18633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East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 MWh)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"/>
          <p:cNvGraphicFramePr/>
          <p:nvPr/>
        </p:nvGraphicFramePr>
        <p:xfrm>
          <a:off x="7224840" y="884160"/>
          <a:ext cx="2670120" cy="2684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224840" y="884160"/>
                    <a:ext cx="2670120" cy="268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9" name=""/>
          <p:cNvGraphicFramePr/>
          <p:nvPr/>
        </p:nvGraphicFramePr>
        <p:xfrm>
          <a:off x="7221600" y="4010040"/>
          <a:ext cx="2693880" cy="2708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21600" y="4010040"/>
                    <a:ext cx="2693880" cy="270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1" name=""/>
          <p:cNvGraphicFramePr/>
          <p:nvPr/>
        </p:nvGraphicFramePr>
        <p:xfrm>
          <a:off x="3832200" y="2397240"/>
          <a:ext cx="2693880" cy="27064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832200" y="2397240"/>
                    <a:ext cx="2693880" cy="2706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3" name=""/>
          <p:cNvSpPr/>
          <p:nvPr/>
        </p:nvSpPr>
        <p:spPr>
          <a:xfrm>
            <a:off x="221400" y="139680"/>
            <a:ext cx="6037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Wholesale Gas Network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4" name=""/>
          <p:cNvGraphicFramePr/>
          <p:nvPr/>
        </p:nvGraphicFramePr>
        <p:xfrm>
          <a:off x="271440" y="1292400"/>
          <a:ext cx="2692440" cy="27082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75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271440" y="1292400"/>
                    <a:ext cx="2692440" cy="270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6" name=""/>
          <p:cNvGraphicFramePr/>
          <p:nvPr/>
        </p:nvGraphicFramePr>
        <p:xfrm>
          <a:off x="281160" y="3997440"/>
          <a:ext cx="2711160" cy="273348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77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281160" y="3997440"/>
                    <a:ext cx="2711160" cy="273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8" name=""/>
          <p:cNvSpPr/>
          <p:nvPr/>
        </p:nvSpPr>
        <p:spPr>
          <a:xfrm>
            <a:off x="866520" y="1243080"/>
            <a:ext cx="1548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Canada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976680" y="4973760"/>
            <a:ext cx="1330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West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509720" y="3086280"/>
            <a:ext cx="1409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Texas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805880" y="1243080"/>
            <a:ext cx="1498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Central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913160" y="3946680"/>
            <a:ext cx="1280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East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2000-10-23T15:20:36Z</dcterms:created>
  <dc:creator>Simon Shih</dc:creator>
  <dc:description/>
  <dc:language>en-US</dc:language>
  <cp:lastModifiedBy>Simon Shih</cp:lastModifiedBy>
  <cp:lastPrinted>2000-10-24T18:38:50Z</cp:lastPrinted>
  <dcterms:modified xsi:type="dcterms:W3CDTF">2000-10-24T18:41:06Z</dcterms:modified>
  <cp:revision>15</cp:revision>
  <dc:subject/>
  <dc:title>No Slide Title</dc:title>
</cp:coreProperties>
</file>