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2640" y="6507000"/>
            <a:ext cx="409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Government Affairs, Gas Market Status, 11/9/00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457200" y="154080"/>
            <a:ext cx="9394920" cy="642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are year 2000 gas prices so high?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Henry Hub prices over $5 are double the $2.54 MMBTU prices last November. (Natural Gas Week)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productive capacity is down 4 BCFD from its 1997 peak. (Cambridge Energy Research Associates)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oil prices are $32 bbl for WTI, are up 50% from $21.35 bbl in November 1999. (U.S. DOE EIA)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generation demand for gas is up 1.3 BCFD versus last year (Cambridge)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year  2000 demand is up 2.5% versus 1999, up 1.5 BCFD versus last year. (U.S. DOE EIA)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Slowing 1999 gas productive capacity in 1999 left storage field inventories 160 BCF below November of prior year. (U.S. DOE EIA)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storage is 350 BCF below normal for November. (Cambridge Energy)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457200" y="363600"/>
            <a:ext cx="9394920" cy="57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are gas prices in the West so high?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gas demand is up 1 BCFD versus last year, and another 500 MMCFD of gas demand growth is expected for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Border’s expansion took 250 MMCFD of volumes off PGT in 1999. There is concern the Alliance flows in 4Q 2000 could cause this dynamic to re-emerge and take volumes away from PGT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are gas prices in California so high?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California gas use for power generation, hot weather, limited hydro and the strong economy pressured higher prices at the border--impacted further by the El Paso pipeline explosion in August and the TWPL line outage in November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Rockies supply gains have pushed up pipeline utilization rates on take-away pipelines and expanded basis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34640" y="6512040"/>
            <a:ext cx="409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Government Affairs, Gas Market Status, 11/9/00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134640" y="6512040"/>
            <a:ext cx="409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Government Affairs, Gas Market Status, 11/9/00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57200" y="363600"/>
            <a:ext cx="9394920" cy="447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much will U.S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gas demand grow short term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PIRA forecasts U.S. gas demand to grow this year by 1.4 BCFD versus last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2001, PIRA estimates another 1.5 BCFD of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PIRA’s He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nry Hub price forecast for 2000-2001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5000"/>
              </a:lnSpc>
              <a:spcBef>
                <a:spcPts val="168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2000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$4.06 MMBTU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2001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$4.47 MMBTU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2002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$3.30 MMBTU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53000" y="6093000"/>
            <a:ext cx="220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PIRA, October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2000-11-09T20:25:52Z</dcterms:created>
  <dc:creator>Simon Shih</dc:creator>
  <dc:description/>
  <dc:language>en-US</dc:language>
  <cp:lastModifiedBy>Simon Shih</cp:lastModifiedBy>
  <cp:lastPrinted>2000-11-09T20:40:00Z</cp:lastPrinted>
  <dcterms:modified xsi:type="dcterms:W3CDTF">2000-11-09T20:50:00Z</dcterms:modified>
  <cp:revision>4</cp:revision>
  <dc:subject/>
  <dc:title>No Slide Title</dc:title>
</cp:coreProperties>
</file>