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961560"/>
            <a:ext cx="8489880" cy="1135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Fundamentals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1189080" y="2502000"/>
          <a:ext cx="6694560" cy="258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89080" y="2502000"/>
                    <a:ext cx="6694560" cy="258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75880" y="1117080"/>
            <a:ext cx="7729560" cy="20782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47500" lnSpcReduction="1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fundamental research related to energy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demand as a function of meteorological variables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models to quantify expected gas consumption and power requirements  based on weather forecasts and various climate scenarios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Alert traders to new forecasts, changes in old forecasts, anticipated changes to forecasts, and implications thereof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Anticipate content of price-impacting market releases: Bloomberg’s, AGA Storage Report, NWS 6-10 day forecasts, hurricanes, plant outages, etc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.</a:t>
            </a: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rot="18900000">
            <a:off x="669960" y="1269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 rot="18900000">
            <a:off x="679320" y="5143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rot="18900000">
            <a:off x="677880" y="3776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rot="18900000">
            <a:off x="669960" y="23698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99640" y="1139400"/>
            <a:ext cx="7682040" cy="2948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47500" lnSpcReduction="1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Meteorological Engineer, MBA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Enron Corporate Planning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Gooding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Earth Science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NASA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Ross Prevatt, Associate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Finance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Energy Program Development, Texas A&amp;M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Jason Sokolov, Part-time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 Candidate, Rice University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Van T. Ngo, Summer Intern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MBA Candidate, Rice University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Moore, Assistant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BA, Business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35120" y="22363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35120" y="32256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55640" y="41990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49160" y="4873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81200" y="55447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5480" y="369360"/>
            <a:ext cx="8489880" cy="876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Ongoing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Demand Model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State-by-state basis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Sector-by-sector determinations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Eight day forecast with departures from normal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 Storage Report Forecasting Tool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Material balance model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-Daily computations of both supply and demand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Bloomberg’s Weather Forecast Predictor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- 8 am forecast of Bloomberg’s 10 am forecast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Expanded to areas not covered by Bloomberg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Nuclear Power Plant Outage Interpreter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Value-added morning status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Calculation of expected replacement fuel needs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 Effort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Design and maintain data feeds for daily mark-to-market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Research and interpret climate prognostics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Promote product (CEMEX, EPRM, Gas Daily, etc.)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Market Movers Study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1003320" y="2185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987480" y="30189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031400" y="38178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1025640" y="5760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1025640" y="46573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28320" y="658440"/>
            <a:ext cx="8489880" cy="919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 Ongoing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95560" y="1600200"/>
            <a:ext cx="7681680" cy="476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Market Movers Study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Analysis - Jeff Shankman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Intelligence Weekly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Weather Workbooks (PWREAST &amp; PWRWEST)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 of Traders Report - Jeff Shankman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Department Intranet Site Development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Forecast Skill Study (TSKILL) - Jim Fallon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versus Actual Monitor (THOURLY) - Jim Fallon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Graphical Forecast Workbook (TCHARTS) - Jim Fallon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Localized Burn Models (Citizens, Brooklyn, Entex, Florida)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 Outlooks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consultation with traders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and educational seminars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product updates and contingency back-ups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1003320" y="1999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92160" y="16844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1000080" y="22766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1017720" y="2588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011240" y="31460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007640" y="34718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014480" y="40539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025640" y="28713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1014480" y="4339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1014480" y="4640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1014480" y="49255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014480" y="52257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1014480" y="55116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1014480" y="37540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mrobert</cp:lastModifiedBy>
  <cp:lastPrinted>1999-07-26T16:59:19Z</cp:lastPrinted>
  <dcterms:modified xsi:type="dcterms:W3CDTF">1999-07-27T08:45:10Z</dcterms:modified>
  <cp:revision>471</cp:revision>
  <dc:subject/>
  <dc:title>No Slide Title</dc:title>
</cp:coreProperties>
</file>